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6" r:id="rId5"/>
    <p:sldMasterId id="2147483700" r:id="rId6"/>
  </p:sldMasterIdLst>
  <p:notesMasterIdLst>
    <p:notesMasterId r:id="rId9"/>
  </p:notesMasterIdLst>
  <p:sldIdLst>
    <p:sldId id="568" r:id="rId7"/>
    <p:sldId id="474" r:id="rId8"/>
    <p:sldId id="258" r:id="rId10"/>
    <p:sldId id="260" r:id="rId11"/>
    <p:sldId id="261" r:id="rId12"/>
    <p:sldId id="262" r:id="rId13"/>
    <p:sldId id="263" r:id="rId14"/>
    <p:sldId id="265" r:id="rId15"/>
    <p:sldId id="497" r:id="rId16"/>
    <p:sldId id="546" r:id="rId17"/>
    <p:sldId id="499" r:id="rId18"/>
    <p:sldId id="547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247AB-66A0-46A7-A4AE-964B9BB060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312-0786-4EE1-B972-0BB3D07F0B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49.wdp"/><Relationship Id="rId8" Type="http://schemas.openxmlformats.org/officeDocument/2006/relationships/image" Target="../media/image48.png"/><Relationship Id="rId7" Type="http://schemas.openxmlformats.org/officeDocument/2006/relationships/image" Target="../media/image47.GIF"/><Relationship Id="rId6" Type="http://schemas.microsoft.com/office/2007/relationships/hdphoto" Target="../media/image46.wdp"/><Relationship Id="rId5" Type="http://schemas.openxmlformats.org/officeDocument/2006/relationships/image" Target="../media/image45.png"/><Relationship Id="rId4" Type="http://schemas.microsoft.com/office/2007/relationships/hdphoto" Target="../media/image44.wdp"/><Relationship Id="rId3" Type="http://schemas.openxmlformats.org/officeDocument/2006/relationships/image" Target="../media/image43.png"/><Relationship Id="rId28" Type="http://schemas.openxmlformats.org/officeDocument/2006/relationships/slideLayout" Target="../slideLayouts/slideLayout50.xml"/><Relationship Id="rId27" Type="http://schemas.openxmlformats.org/officeDocument/2006/relationships/image" Target="../media/image67.png"/><Relationship Id="rId26" Type="http://schemas.microsoft.com/office/2007/relationships/hdphoto" Target="../media/image66.wdp"/><Relationship Id="rId25" Type="http://schemas.openxmlformats.org/officeDocument/2006/relationships/image" Target="../media/image65.png"/><Relationship Id="rId24" Type="http://schemas.openxmlformats.org/officeDocument/2006/relationships/image" Target="../media/image64.GIF"/><Relationship Id="rId23" Type="http://schemas.microsoft.com/office/2007/relationships/hdphoto" Target="../media/image63.wdp"/><Relationship Id="rId22" Type="http://schemas.openxmlformats.org/officeDocument/2006/relationships/image" Target="../media/image62.png"/><Relationship Id="rId21" Type="http://schemas.microsoft.com/office/2007/relationships/hdphoto" Target="../media/image61.wdp"/><Relationship Id="rId20" Type="http://schemas.openxmlformats.org/officeDocument/2006/relationships/image" Target="../media/image60.png"/><Relationship Id="rId2" Type="http://schemas.microsoft.com/office/2007/relationships/hdphoto" Target="../media/image42.wdp"/><Relationship Id="rId19" Type="http://schemas.microsoft.com/office/2007/relationships/hdphoto" Target="../media/image59.wdp"/><Relationship Id="rId18" Type="http://schemas.openxmlformats.org/officeDocument/2006/relationships/image" Target="../media/image58.png"/><Relationship Id="rId17" Type="http://schemas.microsoft.com/office/2007/relationships/hdphoto" Target="../media/image57.wdp"/><Relationship Id="rId16" Type="http://schemas.openxmlformats.org/officeDocument/2006/relationships/image" Target="../media/image56.png"/><Relationship Id="rId15" Type="http://schemas.openxmlformats.org/officeDocument/2006/relationships/image" Target="../media/image55.GIF"/><Relationship Id="rId14" Type="http://schemas.microsoft.com/office/2007/relationships/hdphoto" Target="../media/image54.wdp"/><Relationship Id="rId13" Type="http://schemas.openxmlformats.org/officeDocument/2006/relationships/image" Target="../media/image53.png"/><Relationship Id="rId12" Type="http://schemas.openxmlformats.org/officeDocument/2006/relationships/image" Target="../media/image52.GIF"/><Relationship Id="rId11" Type="http://schemas.microsoft.com/office/2007/relationships/hdphoto" Target="../media/image51.wdp"/><Relationship Id="rId10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GIF"/><Relationship Id="rId8" Type="http://schemas.openxmlformats.org/officeDocument/2006/relationships/image" Target="../media/image25.GIF"/><Relationship Id="rId7" Type="http://schemas.openxmlformats.org/officeDocument/2006/relationships/image" Target="../media/image24.GIF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5.xml"/><Relationship Id="rId21" Type="http://schemas.openxmlformats.org/officeDocument/2006/relationships/audio" Target="../media/audio1.wav"/><Relationship Id="rId20" Type="http://schemas.openxmlformats.org/officeDocument/2006/relationships/image" Target="../media/image33.png"/><Relationship Id="rId2" Type="http://schemas.openxmlformats.org/officeDocument/2006/relationships/image" Target="../media/image19.png"/><Relationship Id="rId19" Type="http://schemas.openxmlformats.org/officeDocument/2006/relationships/slide" Target="slide7.xml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slide" Target="slide5.xml"/><Relationship Id="rId15" Type="http://schemas.openxmlformats.org/officeDocument/2006/relationships/image" Target="../media/image30.png"/><Relationship Id="rId14" Type="http://schemas.openxmlformats.org/officeDocument/2006/relationships/slide" Target="slide4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slide" Target="slide6.xml"/><Relationship Id="rId10" Type="http://schemas.openxmlformats.org/officeDocument/2006/relationships/image" Target="../media/image27.GIF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" Target="slide3.xml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" Target="slide3.xml"/><Relationship Id="rId1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" Target="slide3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" Target="slide3.xml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HỌC KÌ I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1,2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Nhìn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tranh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959" y="631786"/>
            <a:ext cx="7004308" cy="601887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91247" y="1860698"/>
            <a:ext cx="1244009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685505" y="1902802"/>
            <a:ext cx="107467" cy="1361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739238" y="1860698"/>
            <a:ext cx="1478498" cy="2590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10650" y="2974458"/>
            <a:ext cx="974855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26812" y="3956639"/>
            <a:ext cx="974855" cy="869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64383" y="3857599"/>
            <a:ext cx="921122" cy="1285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69877" y="3593806"/>
            <a:ext cx="531790" cy="2423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715664" y="5143447"/>
            <a:ext cx="1606055" cy="511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4786" y="236353"/>
            <a:ext cx="8715375" cy="2876550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553534" y="3856271"/>
          <a:ext cx="812799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ngũ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sự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vật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ngữ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người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Ông</a:t>
                      </a:r>
                      <a:endParaRPr lang="en-US" sz="2000" dirty="0"/>
                    </a:p>
                    <a:p>
                      <a:r>
                        <a:rPr lang="en-US" sz="2000" dirty="0" err="1"/>
                        <a:t>Việt</a:t>
                      </a:r>
                      <a:endParaRPr lang="en-US" sz="2000" dirty="0"/>
                    </a:p>
                    <a:p>
                      <a:r>
                        <a:rPr lang="en-US" sz="2000" dirty="0"/>
                        <a:t>Na</a:t>
                      </a:r>
                      <a:endParaRPr lang="en-US" sz="2000" dirty="0"/>
                    </a:p>
                    <a:p>
                      <a:r>
                        <a:rPr lang="en-US" sz="2000" dirty="0" err="1"/>
                        <a:t>Cháu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ngữ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 </a:t>
                      </a:r>
                      <a:r>
                        <a:rPr lang="en-US" sz="2000" dirty="0" err="1"/>
                        <a:t>vật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Nhím</a:t>
                      </a:r>
                      <a:endParaRPr lang="en-US" sz="2000" dirty="0"/>
                    </a:p>
                    <a:p>
                      <a:r>
                        <a:rPr lang="en-US" sz="2000" dirty="0" err="1"/>
                        <a:t>Cánh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diều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371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4025" y="1042987"/>
            <a:ext cx="8743950" cy="4772025"/>
          </a:xfrm>
          <a:prstGeom prst="rect">
            <a:avLst/>
          </a:prstGeom>
        </p:spPr>
      </p:pic>
    </p:spTree>
  </p:cSld>
  <p:clrMapOvr>
    <a:masterClrMapping/>
  </p:clrMapOvr>
  <p:transition spd="slow" advClick="0" advTm="37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>
            <a:fillRect/>
          </a:stretch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>
            <a:fillRect/>
          </a:stretch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>
            <a:fillRect/>
          </a:stretch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>
            <a:fillRect/>
          </a:stretch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1753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ẹn gặp lại các bạn ở bài sau nhé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459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629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228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5344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dài đầu nhọn có bi,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đè lên giấy chữ thì ra ngay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Là cái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277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42455" y="2529504"/>
            <a:ext cx="10398133" cy="196901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6665" b="1" i="0" u="none" strike="noStrike" kern="1200" cap="none" spc="0" normalizeH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đánh</a:t>
            </a:r>
            <a:r>
              <a:rPr kumimoji="0" lang="en-US" sz="6665" b="1" i="0" u="none" strike="noStrike" kern="1200" cap="none" spc="0" normalizeH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endParaRPr kumimoji="0" lang="en-US" sz="6665" b="1" i="0" u="none" strike="noStrike" kern="1200" cap="none" spc="0" normalizeH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665" cap="none" spc="0" baseline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uối</a:t>
            </a:r>
            <a:r>
              <a:rPr lang="en-US" sz="6665" cap="none" spc="0" baseline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baseline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WPS Presentation</Application>
  <PresentationFormat>Widescreen</PresentationFormat>
  <Paragraphs>57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Calibri</vt:lpstr>
      <vt:lpstr>Gill Sans MT</vt:lpstr>
      <vt:lpstr>Microsoft YaHei</vt:lpstr>
      <vt:lpstr>Arial-Rounded</vt:lpstr>
      <vt:lpstr>Segoe Print</vt:lpstr>
      <vt:lpstr>Times New Roman</vt:lpstr>
      <vt:lpstr>Arial Rounded MT Bold</vt:lpstr>
      <vt:lpstr>Arial Unicode MS</vt:lpstr>
      <vt:lpstr>HP001 4 hang 1 ô ly</vt:lpstr>
      <vt:lpstr>Calibri Light</vt:lpstr>
      <vt:lpstr>字魂36号-正文宋楷</vt:lpstr>
      <vt:lpstr>3_Office Theme</vt:lpstr>
      <vt:lpstr>1_Office Theme</vt:lpstr>
      <vt:lpstr>Badge</vt:lpstr>
      <vt:lpstr>4_Office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2021-05-27T11:25:00Z</dcterms:created>
  <dcterms:modified xsi:type="dcterms:W3CDTF">2023-01-01T12:19:39Z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AF660A9B29C640469AA0BDB0C962DEA8</vt:lpwstr>
  </property>
  <property fmtid="{D5CDD505-2E9C-101B-9397-08002B2CF9AE}" pid="3" name="KSOProductBuildVer">
    <vt:lpwstr>1033-11.2.0.11440</vt:lpwstr>
  </property>
</Properties>
</file>