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HOA P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hu P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11033" y="81023"/>
            <a:ext cx="6166883" cy="60959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989330" y="297751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Phượng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nở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đỏ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rực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một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góc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 từ ứng dụng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/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WPS Presentation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Arial Rounded MT Bold</vt:lpstr>
      <vt:lpstr>Times New Roman</vt:lpstr>
      <vt:lpstr>HP001 4 hàng</vt:lpstr>
      <vt:lpstr>Verdana</vt:lpstr>
      <vt:lpstr>思源黑体 CN Bold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2022-12-25T13:39:36Z</dcterms:created>
  <dcterms:modified xsi:type="dcterms:W3CDTF">2022-12-25T13:39:36Z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7FB65481A6814C2F9E149D0AFCDA77CE</vt:lpwstr>
  </property>
  <property fmtid="{D5CDD505-2E9C-101B-9397-08002B2CF9AE}" pid="3" name="KSOProductBuildVer">
    <vt:lpwstr>1033-11.2.0.11440</vt:lpwstr>
  </property>
</Properties>
</file>