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ÁNH SÁNG CỦA YÊU THƯƠNG</a:t>
            </a:r>
            <a:endParaRPr lang="vi-VN" alt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Nói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và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nghe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: Rounded Corners 8"/>
          <p:cNvSpPr/>
          <p:nvPr/>
        </p:nvSpPr>
        <p:spPr>
          <a:xfrm>
            <a:off x="1894822" y="422819"/>
            <a:ext cx="7957457" cy="895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1. Quan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tranh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1312" y="1634331"/>
            <a:ext cx="6429375" cy="4733925"/>
          </a:xfrm>
          <a:prstGeom prst="rect">
            <a:avLst/>
          </a:prstGeom>
        </p:spPr>
      </p:pic>
      <p:sp>
        <p:nvSpPr>
          <p:cNvPr id="4" name="Thought Bubble: Cloud 3"/>
          <p:cNvSpPr/>
          <p:nvPr/>
        </p:nvSpPr>
        <p:spPr>
          <a:xfrm>
            <a:off x="225380" y="1480184"/>
            <a:ext cx="2528453" cy="1598295"/>
          </a:xfrm>
          <a:prstGeom prst="cloudCallout">
            <a:avLst>
              <a:gd name="adj1" fmla="val 61168"/>
              <a:gd name="adj2" fmla="val 71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ê-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hought Bubble: Cloud 10"/>
          <p:cNvSpPr/>
          <p:nvPr/>
        </p:nvSpPr>
        <p:spPr>
          <a:xfrm>
            <a:off x="8952826" y="1318437"/>
            <a:ext cx="2528453" cy="1598295"/>
          </a:xfrm>
          <a:prstGeom prst="cloudCallout">
            <a:avLst>
              <a:gd name="adj1" fmla="val -32607"/>
              <a:gd name="adj2" fmla="val 824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sỹ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hought Bubble: Cloud 11"/>
          <p:cNvSpPr/>
          <p:nvPr/>
        </p:nvSpPr>
        <p:spPr>
          <a:xfrm>
            <a:off x="225379" y="3423920"/>
            <a:ext cx="2528453" cy="1598295"/>
          </a:xfrm>
          <a:prstGeom prst="cloudCallout">
            <a:avLst>
              <a:gd name="adj1" fmla="val 59066"/>
              <a:gd name="adj2" fmla="val 831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hought Bubble: Cloud 12"/>
          <p:cNvSpPr/>
          <p:nvPr/>
        </p:nvSpPr>
        <p:spPr>
          <a:xfrm>
            <a:off x="8889086" y="3142121"/>
            <a:ext cx="2528453" cy="1598295"/>
          </a:xfrm>
          <a:prstGeom prst="cloudCallout">
            <a:avLst>
              <a:gd name="adj1" fmla="val -46484"/>
              <a:gd name="adj2" fmla="val 77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Ê-</a:t>
            </a:r>
            <a:r>
              <a:rPr lang="en-US" dirty="0" err="1"/>
              <a:t>đi</a:t>
            </a:r>
            <a:r>
              <a:rPr lang="en-US" dirty="0"/>
              <a:t>-</a:t>
            </a:r>
            <a:r>
              <a:rPr lang="en-US" dirty="0" err="1"/>
              <a:t>sơn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/>
              <a:t>gương</a:t>
            </a:r>
            <a:r>
              <a:rPr lang="en-US" dirty="0"/>
              <a:t> </a:t>
            </a:r>
            <a:r>
              <a:rPr lang="en-US" dirty="0" err="1"/>
              <a:t>lớn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4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512095" y="4001294"/>
            <a:ext cx="3238500" cy="2466975"/>
          </a:xfrm>
        </p:spPr>
      </p:pic>
      <p:sp>
        <p:nvSpPr>
          <p:cNvPr id="9" name="Rectangle: Rounded Corners 8"/>
          <p:cNvSpPr/>
          <p:nvPr/>
        </p:nvSpPr>
        <p:spPr>
          <a:xfrm>
            <a:off x="2195850" y="442119"/>
            <a:ext cx="6632490" cy="895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Sắp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xếp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chuyện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476" y="1505744"/>
            <a:ext cx="3276600" cy="2495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095" y="1505744"/>
            <a:ext cx="3124200" cy="24479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254" y="4053681"/>
            <a:ext cx="310515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24732"/>
            <a:ext cx="10515600" cy="1325563"/>
          </a:xfrm>
        </p:spPr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3.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 Quan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tranh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52563" y="1200831"/>
            <a:ext cx="7275007" cy="5210855"/>
          </a:xfrm>
        </p:spPr>
      </p:pic>
      <p:sp>
        <p:nvSpPr>
          <p:cNvPr id="6" name="Thought Bubble: Cloud 5"/>
          <p:cNvSpPr/>
          <p:nvPr/>
        </p:nvSpPr>
        <p:spPr>
          <a:xfrm>
            <a:off x="7968343" y="1306286"/>
            <a:ext cx="3842657" cy="38317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dang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tivi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4612" y="2757487"/>
            <a:ext cx="6962775" cy="134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5" name="文本框 22"/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WPS Presentation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3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Calibri</vt:lpstr>
      <vt:lpstr>Arial Rounded MT Bold</vt:lpstr>
      <vt:lpstr>Verdana</vt:lpstr>
      <vt:lpstr>Times New Roman</vt:lpstr>
      <vt:lpstr>Arial-Rounded</vt:lpstr>
      <vt:lpstr>Segoe Print</vt:lpstr>
      <vt:lpstr>思源黑体 CN Bold</vt:lpstr>
      <vt:lpstr>字魂36号-正文宋楷</vt:lpstr>
      <vt:lpstr>Office Theme</vt:lpstr>
      <vt:lpstr>PowerPoint 演示文稿</vt:lpstr>
      <vt:lpstr>PowerPoint 演示文稿</vt:lpstr>
      <vt:lpstr>PowerPoint 演示文稿</vt:lpstr>
      <vt:lpstr>PowerPoint 演示文稿</vt:lpstr>
      <vt:lpstr>3. Quan sát tranh và trả lời câu hỏi: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1</cp:revision>
  <dcterms:created xsi:type="dcterms:W3CDTF">2022-12-25T13:42:48Z</dcterms:created>
  <dcterms:modified xsi:type="dcterms:W3CDTF">2022-12-25T13:42:48Z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32D0C3BA835B402291F02B952C111461</vt:lpwstr>
  </property>
  <property fmtid="{D5CDD505-2E9C-101B-9397-08002B2CF9AE}" pid="3" name="KSOProductBuildVer">
    <vt:lpwstr>1033-11.2.0.11440</vt:lpwstr>
  </property>
</Properties>
</file>