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9" r:id="rId3"/>
    <p:sldId id="257" r:id="rId4"/>
    <p:sldId id="258" r:id="rId5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7T18:20:35.344" idx="1">
    <p:pos x="10" y="10"/>
    <p:text/>
  </p:cm>
  <p:cm authorId="1" dt="2021-05-27T18:20:37.592" idx="2">
    <p:pos x="106" y="10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TIN NHẮN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4025" y="273941"/>
            <a:ext cx="8743950" cy="4581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4025" y="4855466"/>
            <a:ext cx="5127712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tin?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4198" y="4917066"/>
            <a:ext cx="9394521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Sóc con nhắn tin cho mẹ.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Sóc nhắn mẹ rằng cậu được bà đưa qua nhà bà chơi và ăn cơm nhà bà.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Sóc phải nhắn tin vì mẹ không có nhà và cậu muốn thông báo cho mẹ khi mẹ về.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3540829" y="729685"/>
            <a:ext cx="71120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Viết tin nhắn cho người thân:</a:t>
            </a:r>
            <a:endParaRPr lang="vi-VN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 qua nhà đưa em đi mua sách. Lúc đó, bố mẹ đi vắng. Em hãy viết tin nhắn cho bố mẹ yên tâm.</a:t>
            </a:r>
            <a:endParaRPr lang="vi-VN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0986" y="3068877"/>
            <a:ext cx="67640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 mẹ ơi! Chiều nay ông qua đón con đi mua sách. Con đi cùng với ông mua xong con sẽ về, bố mẹ nhé!</a:t>
            </a:r>
            <a:endParaRPr lang="vi-VN" sz="32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của bố mẹ, </a:t>
            </a:r>
            <a:endParaRPr lang="en-US" sz="32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vi-VN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 An.</a:t>
            </a:r>
            <a:endParaRPr lang="vi-VN" sz="32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/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WPS Presentation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Arial-Rounded</vt:lpstr>
      <vt:lpstr>Yellowtail</vt:lpstr>
      <vt:lpstr>.VnAvant</vt:lpstr>
      <vt:lpstr>Calibri</vt:lpstr>
      <vt:lpstr>#9Slide03 NettoOTLight</vt:lpstr>
      <vt:lpstr>字魂36号-正文宋楷</vt:lpstr>
      <vt:lpstr>思源黑体 CN Bold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</cp:revision>
  <dcterms:created xsi:type="dcterms:W3CDTF">2022-12-25T12:17:27Z</dcterms:created>
  <dcterms:modified xsi:type="dcterms:W3CDTF">2022-12-25T12:17:28Z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895880A5DD994E23B141474B16F2C6A4</vt:lpwstr>
  </property>
  <property fmtid="{D5CDD505-2E9C-101B-9397-08002B2CF9AE}" pid="3" name="KSOProductBuildVer">
    <vt:lpwstr>1033-11.2.0.11440</vt:lpwstr>
  </property>
</Properties>
</file>