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5" r:id="rId3"/>
    <p:sldId id="257" r:id="rId4"/>
    <p:sldId id="258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VỀ TÌNH CẢM GIA ĐÌNH</a:t>
            </a:r>
            <a:endParaRPr lang="vi-VN" altLang="en-US" sz="36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6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  <a:endParaRPr lang="vi-VN" altLang="en-US" sz="36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09418" y="208344"/>
            <a:ext cx="792865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4289" y="2303362"/>
            <a:ext cx="4745620" cy="2152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 chở, đùm bọc, yêu thương, đầm ấm, hạnh phúc, bình yên,..</a:t>
            </a:r>
            <a:endParaRPr lang="vi-VN" sz="36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3825" y="2133045"/>
            <a:ext cx="5887233" cy="31541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3825" y="1916482"/>
            <a:ext cx="30521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56767" y="3257974"/>
            <a:ext cx="5185775" cy="8768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767" y="4275996"/>
            <a:ext cx="5185775" cy="11461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014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Có thể đặt </a:t>
            </a:r>
            <a:r>
              <a:rPr lang="vi-VN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 phẩy</a:t>
            </a: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vào chỗ nào trong các đoạn văn sau: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Sóc anh sóc em kiếm được rất nhiều hạt dẻ. Hai anh em để dành hạt lớn cho bố mẹ. Hạt vừa hạt nhỏ để hai anh em ăn.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vi-VN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Chị tớ rất yêu thương chăm sóc tớ. Chị thường hướng dẫn tớ làm bài tập chơi với tớ cùng tớ làm việc nhà. Tớ yêu chị lắm!</a:t>
            </a:r>
            <a:endParaRPr lang="vi-VN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52" y="1761072"/>
            <a:ext cx="9958192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Sóc anh, sóc em kiếm được rất nhiều hạt dẻ. Hai anh em để dành hạt lớn cho bố mẹ. Hạt vừa, hạt nhỏ để hai anh em ăn.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Chị tớ rất yêu thương, chăm sóc tớ. Chị thường hướng dẫn tớ làm bài tập, chơi với tớ, cùng tớ làm việc nhà. Tớ yêu chị lắm!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WPS Presentation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Calibri</vt:lpstr>
      <vt:lpstr>Arial Rounded MT Bold</vt:lpstr>
      <vt:lpstr>Times New Roman</vt:lpstr>
      <vt:lpstr>Arial-Rounded</vt:lpstr>
      <vt:lpstr>Yellowtail</vt:lpstr>
      <vt:lpstr>.VnAvant</vt:lpstr>
      <vt:lpstr>#9Slide03 NettoOTLight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2. Những câu nói về tình cảm anh chị em: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</cp:revision>
  <dcterms:created xsi:type="dcterms:W3CDTF">2022-12-25T12:15:10Z</dcterms:created>
  <dcterms:modified xsi:type="dcterms:W3CDTF">2022-12-25T12:15:11Z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51779178D9404949A204C4E5F6090D41</vt:lpwstr>
  </property>
  <property fmtid="{D5CDD505-2E9C-101B-9397-08002B2CF9AE}" pid="3" name="KSOProductBuildVer">
    <vt:lpwstr>1033-11.2.0.11440</vt:lpwstr>
  </property>
</Properties>
</file>