
<file path=[Content_Types].xml><?xml version="1.0" encoding="utf-8"?>
<Types xmlns="http://schemas.openxmlformats.org/package/2006/content-types">
  <Default Extension="png" ContentType="image/png"/>
  <Default Extension="emf" ContentType="image/x-emf"/>
  <Default Extension="wdp" ContentType="image/vnd.ms-photo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notesMasterIdLst>
    <p:notesMasterId r:id="rId11"/>
  </p:notesMasterIdLst>
  <p:sldIdLst>
    <p:sldId id="532" r:id="rId9"/>
    <p:sldId id="257" r:id="rId10"/>
    <p:sldId id="258" r:id="rId12"/>
    <p:sldId id="264" r:id="rId13"/>
    <p:sldId id="260" r:id="rId14"/>
    <p:sldId id="261" r:id="rId15"/>
    <p:sldId id="263" r:id="rId16"/>
    <p:sldId id="262" r:id="rId17"/>
    <p:sldId id="266" r:id="rId18"/>
    <p:sldId id="267" r:id="rId19"/>
    <p:sldId id="265" r:id="rId20"/>
    <p:sldId id="269" r:id="rId21"/>
    <p:sldId id="299" r:id="rId22"/>
    <p:sldId id="507" r:id="rId23"/>
    <p:sldId id="508" r:id="rId24"/>
    <p:sldId id="509" r:id="rId25"/>
    <p:sldId id="306" r:id="rId26"/>
    <p:sldId id="510" r:id="rId27"/>
    <p:sldId id="511" r:id="rId28"/>
    <p:sldId id="512" r:id="rId29"/>
    <p:sldId id="513" r:id="rId30"/>
    <p:sldId id="515" r:id="rId31"/>
    <p:sldId id="516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4" Type="http://schemas.openxmlformats.org/officeDocument/2006/relationships/theme" Target="../theme/theme6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22.wdp"/><Relationship Id="rId8" Type="http://schemas.openxmlformats.org/officeDocument/2006/relationships/image" Target="../media/image21.png"/><Relationship Id="rId7" Type="http://schemas.microsoft.com/office/2007/relationships/hdphoto" Target="../media/image20.wdp"/><Relationship Id="rId6" Type="http://schemas.openxmlformats.org/officeDocument/2006/relationships/image" Target="../media/image19.png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microsoft.com/office/2007/relationships/hdphoto" Target="../media/image22.wdp"/><Relationship Id="rId6" Type="http://schemas.openxmlformats.org/officeDocument/2006/relationships/image" Target="../media/image21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microsoft.com/office/2007/relationships/hdphoto" Target="../media/image25.wdp"/><Relationship Id="rId7" Type="http://schemas.openxmlformats.org/officeDocument/2006/relationships/image" Target="../media/image24.png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microsoft.com/office/2007/relationships/hdphoto" Target="../media/image18.wdp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37.GIF"/><Relationship Id="rId20" Type="http://schemas.microsoft.com/office/2007/relationships/hdphoto" Target="../media/image36.wdp"/><Relationship Id="rId2" Type="http://schemas.openxmlformats.org/officeDocument/2006/relationships/image" Target="../media/image17.png"/><Relationship Id="rId19" Type="http://schemas.openxmlformats.org/officeDocument/2006/relationships/image" Target="../media/image35.png"/><Relationship Id="rId18" Type="http://schemas.microsoft.com/office/2007/relationships/hdphoto" Target="../media/image34.wdp"/><Relationship Id="rId17" Type="http://schemas.openxmlformats.org/officeDocument/2006/relationships/image" Target="../media/image33.png"/><Relationship Id="rId16" Type="http://schemas.microsoft.com/office/2007/relationships/hdphoto" Target="../media/image32.wdp"/><Relationship Id="rId15" Type="http://schemas.openxmlformats.org/officeDocument/2006/relationships/image" Target="../media/image31.png"/><Relationship Id="rId14" Type="http://schemas.microsoft.com/office/2007/relationships/hdphoto" Target="../media/image30.wdp"/><Relationship Id="rId13" Type="http://schemas.openxmlformats.org/officeDocument/2006/relationships/image" Target="../media/image29.png"/><Relationship Id="rId12" Type="http://schemas.microsoft.com/office/2007/relationships/hdphoto" Target="../media/image28.wdp"/><Relationship Id="rId11" Type="http://schemas.openxmlformats.org/officeDocument/2006/relationships/image" Target="../media/image27.png"/><Relationship Id="rId10" Type="http://schemas.microsoft.com/office/2007/relationships/hdphoto" Target="../media/image22.wdp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CHONG CHÓNG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 + 2</a:t>
              </a:r>
              <a:endPara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150" y="1679944"/>
            <a:ext cx="8782492" cy="307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sang 2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chiếc chong chóng chỉ có một cái cán nhỏ và dài, một đầu gắn bốn cánh giấy mỏng, xinh như một bông hoa. </a:t>
            </a:r>
            <a:endParaRPr lang="vi-VN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306569" y="18253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655260" y="18259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92522" y="22390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79911" y="22386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04282" y="22390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94615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" y="2338086"/>
            <a:ext cx="527050" cy="31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201874" y="5885180"/>
            <a:ext cx="310887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chi tiết cho thấy An rất thích chơi chong chóng.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08075" y="1643605"/>
            <a:ext cx="46436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An luôn thắng khi thi chơi chong chóng cùng bé Mai?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08075" y="4398379"/>
            <a:ext cx="56968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 cho bài học mới nhé, hãy giúp mẹ con sóc trả lời các câu hỏi để có thể nhặt hạt dẻ cho mùa đông nhé.</a:t>
            </a:r>
            <a:endParaRPr kumimoji="0" lang="en-US" sz="3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 nghĩ ra cách gì để bé Mai vui?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51949" y="4734045"/>
            <a:ext cx="5345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1748" y="5023412"/>
            <a:ext cx="69954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Qua câu chuyện, em thấy tình cảm anh em của Mai và An như thế nào?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1175" y="5625296"/>
            <a:ext cx="3654591" cy="93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/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trong bài đặc tả chiếc chong chóng.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34309" y="1655180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1748" y="1932973"/>
            <a:ext cx="525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31490" y="1944548"/>
            <a:ext cx="51203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Nếu em là Mai, em sẽ nói với anh An sau khi chơi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14699" y="2164466"/>
            <a:ext cx="6273479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 ơn anh vì đã nhường nhịn để em vui.</a:t>
            </a:r>
            <a:endParaRPr lang="vi-VN" sz="3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4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Flowchart: Connector 29">
            <a:hlinkClick r:id="rId5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lowchart: Connector 30">
            <a:hlinkClick r:id="rId6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Flowchart: Connector 31">
            <a:hlinkClick r:id="rId6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trước chúng ta học bài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Mỹ</a:t>
            </a: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edg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4180</Words>
  <Application>WPS Presentation</Application>
  <PresentationFormat>Widescreen</PresentationFormat>
  <Paragraphs>112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SimSun</vt:lpstr>
      <vt:lpstr>Wingdings</vt:lpstr>
      <vt:lpstr>Microsoft YaHei</vt:lpstr>
      <vt:lpstr>Calibri Light</vt:lpstr>
      <vt:lpstr>Calibri</vt:lpstr>
      <vt:lpstr>Times New Roman</vt:lpstr>
      <vt:lpstr>Arial-Rounded</vt:lpstr>
      <vt:lpstr>Yellowtail</vt:lpstr>
      <vt:lpstr>Calibri</vt:lpstr>
      <vt:lpstr>Arial Unicode MS</vt:lpstr>
      <vt:lpstr>等线</vt:lpstr>
      <vt:lpstr>Verdana</vt:lpstr>
      <vt:lpstr>Arial Rounded MT Bold</vt:lpstr>
      <vt:lpstr>HP001 5 hàng</vt:lpstr>
      <vt:lpstr>.VnAvant</vt:lpstr>
      <vt:lpstr>Times New Roman</vt:lpstr>
      <vt:lpstr>#9Slide03 NettoOTLight</vt:lpstr>
      <vt:lpstr>黑体</vt:lpstr>
      <vt:lpstr>字魂36号-正文宋楷</vt:lpstr>
      <vt:lpstr>1_Office Theme</vt:lpstr>
      <vt:lpstr>2_Office Theme</vt:lpstr>
      <vt:lpstr>2_Office 主题​​</vt:lpstr>
      <vt:lpstr>3_Office Theme</vt:lpstr>
      <vt:lpstr>6_Office Theme</vt:lpstr>
      <vt:lpstr>5_Office Theme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đọc câu dài: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 Nếu em là Mai, em sẽ nói với anh An sau khi chơi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2021-05-27T10:44:00Z</dcterms:created>
  <dcterms:modified xsi:type="dcterms:W3CDTF">2022-12-25T12:10:10Z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7F3DCA41CEA7449FB969E1D4AA39EBCE</vt:lpwstr>
  </property>
  <property fmtid="{D5CDD505-2E9C-101B-9397-08002B2CF9AE}" pid="3" name="KSOProductBuildVer">
    <vt:lpwstr>1033-11.2.0.11440</vt:lpwstr>
  </property>
</Properties>
</file>