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98" r:id="rId6"/>
    <p:sldMasterId id="2147483712" r:id="rId7"/>
  </p:sldMasterIdLst>
  <p:notesMasterIdLst>
    <p:notesMasterId r:id="rId10"/>
  </p:notesMasterIdLst>
  <p:sldIdLst>
    <p:sldId id="505" r:id="rId8"/>
    <p:sldId id="474" r:id="rId9"/>
    <p:sldId id="267" r:id="rId11"/>
    <p:sldId id="275" r:id="rId12"/>
    <p:sldId id="268" r:id="rId13"/>
    <p:sldId id="269" r:id="rId14"/>
    <p:sldId id="272" r:id="rId15"/>
    <p:sldId id="477" r:id="rId16"/>
    <p:sldId id="476" r:id="rId17"/>
    <p:sldId id="478" r:id="rId18"/>
    <p:sldId id="306" r:id="rId19"/>
    <p:sldId id="479" r:id="rId20"/>
    <p:sldId id="480" r:id="rId21"/>
    <p:sldId id="481" r:id="rId22"/>
    <p:sldId id="482" r:id="rId23"/>
    <p:sldId id="278" r:id="rId24"/>
    <p:sldId id="310" r:id="rId25"/>
    <p:sldId id="483" r:id="rId26"/>
    <p:sldId id="274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1" autoAdjust="0"/>
    <p:restoredTop sz="86408" autoAdjust="0"/>
  </p:normalViewPr>
  <p:slideViewPr>
    <p:cSldViewPr snapToGrid="0">
      <p:cViewPr varScale="1">
        <p:scale>
          <a:sx n="67" d="100"/>
          <a:sy n="67" d="100"/>
        </p:scale>
        <p:origin x="60" y="108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38CE-1F42-4D44-8E18-86FB23FF9DA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8E3D-1759-47B0-92C3-BD171F6ABCC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:blinds dir="vert"/>
      </p:transition>
    </mc:Choice>
    <mc:Fallback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image" Target="../media/image7.jpeg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GIF"/><Relationship Id="rId3" Type="http://schemas.openxmlformats.org/officeDocument/2006/relationships/image" Target="../media/image36.GIF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9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6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 SÁNG CỦA YÊU THƯƠNG</a:t>
            </a:r>
            <a:endParaRPr lang="vi-VN" altLang="en-US" sz="4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thấy mẹ đau bụng dữ dội, Ê-đi-xơn đã làm gì?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495953" y="1244009"/>
            <a:ext cx="26900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799" y="1552560"/>
            <a:ext cx="94629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-28576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4" y="5747058"/>
            <a:ext cx="10972799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Ê-đi-xơn đã làm cách nào để mẹ được phẫu thuật kịp thời?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158496" y="4607695"/>
            <a:ext cx="3074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13856" y="4959788"/>
            <a:ext cx="8066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62842" y="5329902"/>
            <a:ext cx="31405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Những việc làm của Ê-đi-xơn cho thấy tình cảm của cậu dành cho mẹ như thế nào?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Trong câu chuyện trên, em thích nhân vật nào nhất?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6241"/>
            <a:ext cx="6172200" cy="58229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Học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thích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160820"/>
            <a:ext cx="5174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100000" l="0" r="100000">
                        <a14:foregroundMark x1="12889" y1="71778" x2="12222" y2="96000"/>
                        <a14:foregroundMark x1="27778" y1="77333" x2="19333" y2="81778"/>
                        <a14:foregroundMark x1="23111" y1="83111" x2="24667" y2="86444"/>
                        <a14:foregroundMark x1="19778" y1="80889" x2="15333" y2="88222"/>
                        <a14:foregroundMark x1="52444" y1="73111" x2="52667" y2="93333"/>
                        <a14:foregroundMark x1="58667" y1="82444" x2="57111" y2="95333"/>
                        <a14:foregroundMark x1="64222" y1="83778" x2="59778" y2="94667"/>
                        <a14:foregroundMark x1="38444" y1="90667" x2="46000" y2="95333"/>
                        <a14:foregroundMark x1="91778" y1="75333" x2="71778" y2="96000"/>
                        <a14:foregroundMark x1="40000" y1="71778" x2="49333" y2="82444"/>
                        <a14:foregroundMark x1="40222" y1="55556" x2="47556" y2="65333"/>
                        <a14:foregroundMark x1="56667" y1="48444" x2="54667" y2="6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594"/>
          <a:stretch>
            <a:fillRect/>
          </a:stretch>
        </p:blipFill>
        <p:spPr>
          <a:xfrm>
            <a:off x="5728855" y="4876800"/>
            <a:ext cx="4114800" cy="1712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175" y="107677"/>
            <a:ext cx="2057400" cy="1035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3961" y="751512"/>
            <a:ext cx="1824184" cy="12401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600" y="1217497"/>
            <a:ext cx="5174672" cy="40309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Ông bước lên thềm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Trong lòng sung sướng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Quẳng gậy, cúi xuống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Quên cả đớn đau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Ôm cháu xoa đầu: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- Hoan hô thằng bé!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Bé thế mà khoẻ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Vì nó thương ông.”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3"/>
          <p:cNvSpPr/>
          <p:nvPr/>
        </p:nvSpPr>
        <p:spPr>
          <a:xfrm>
            <a:off x="182880" y="1340485"/>
            <a:ext cx="5265420" cy="37846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Ông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Trong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Quẳng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Quên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Ôm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Hoan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Bé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Vì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ldLvl="0" animBg="1"/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Ánh</a:t>
            </a:r>
            <a:r>
              <a:rPr lang="en-US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sáng</a:t>
            </a:r>
            <a:r>
              <a:rPr lang="en-US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lang="en-US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yêu</a:t>
            </a:r>
            <a:r>
              <a:rPr lang="en-US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thương</a:t>
            </a:r>
            <a:endParaRPr lang="en-US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dirty="0">
                <a:solidFill>
                  <a:prstClr val="white"/>
                </a:solidFill>
                <a:latin typeface="Arial-Rounded" panose="020B0604020202020204" pitchFamily="34" charset="0"/>
                <a:cs typeface="Arial-Rounded" panose="020B0604020202020204" pitchFamily="34" charset="0"/>
              </a:rPr>
              <a:t>1. Những chi tiết nào cho thấy Ê-đi-xơn rất lo cho sức khỏe của mẹ?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+mn-ea"/>
              <a:cs typeface="Arial-Rounded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898571" y="1240971"/>
            <a:ext cx="53557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83228" y="1654629"/>
            <a:ext cx="81642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77542" y="2797628"/>
            <a:ext cx="46373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70313" y="3145970"/>
            <a:ext cx="19594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9743" y="3897085"/>
            <a:ext cx="632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3205" y="5259705"/>
            <a:ext cx="1564640" cy="159829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145" y="358815"/>
            <a:ext cx="8116566" cy="44092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92056" y="5082363"/>
            <a:ext cx="6198781" cy="87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0" i="0" dirty="0">
                <a:solidFill>
                  <a:schemeClr val="bg1"/>
                </a:solidFill>
                <a:effectLst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 "Thương mẹ, Ê-đi-xơn ôm đầu suy nghĩ: Làm sao để cứu mẹ bây giờ?"</a:t>
            </a:r>
            <a:endParaRPr lang="en-US" sz="2400" dirty="0">
              <a:solidFill>
                <a:schemeClr val="bg1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1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1136" y="3006461"/>
            <a:ext cx="3931285" cy="1082675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27" y="348264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/>
              </a:rPr>
              <a:t>CỦNG CỐ BÀI HỌC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230400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31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6000" b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" y="156845"/>
            <a:ext cx="1478280" cy="89916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07410" y="1694180"/>
            <a:ext cx="5893435" cy="270764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noProof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noProof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3200" b="0" i="0" u="none" strike="noStrike" kern="1200" cap="none" spc="0" normalizeH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aseline="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7971" y="5638800"/>
            <a:ext cx="1872343" cy="7184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mẫu</a:t>
            </a:r>
            <a:endParaRPr lang="en-US" sz="32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1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760470" y="1023989"/>
            <a:ext cx="6916420" cy="1508105"/>
            <a:chOff x="172324" y="1136919"/>
            <a:chExt cx="2109019" cy="1443072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5836" y="1136919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Ê-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-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sơn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Nhà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bác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Mỹ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phát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minh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ra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đèn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chiếu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phim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máy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….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9510" y="2700020"/>
            <a:ext cx="6916420" cy="1832610"/>
            <a:chOff x="172324" y="1157225"/>
            <a:chExt cx="2109019" cy="1753583"/>
          </a:xfrm>
        </p:grpSpPr>
        <p:sp>
          <p:nvSpPr>
            <p:cNvPr id="8" name="Hexagon 7"/>
            <p:cNvSpPr/>
            <p:nvPr/>
          </p:nvSpPr>
          <p:spPr>
            <a:xfrm>
              <a:off x="172324" y="1157225"/>
              <a:ext cx="2109019" cy="1753583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288974" y="1369884"/>
              <a:ext cx="1988596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Ái</a:t>
              </a:r>
              <a:r>
                <a:rPr 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ngại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Thương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cảm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phần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lo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lắng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không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đành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long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trước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tình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cảnh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người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khác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82390" y="4657090"/>
            <a:ext cx="6916420" cy="1537308"/>
            <a:chOff x="172324" y="1157225"/>
            <a:chExt cx="2109019" cy="1471015"/>
          </a:xfrm>
        </p:grpSpPr>
        <p:sp>
          <p:nvSpPr>
            <p:cNvPr id="16" name="Hexagon 15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43"/>
            <p:cNvSpPr txBox="1"/>
            <p:nvPr/>
          </p:nvSpPr>
          <p:spPr>
            <a:xfrm>
              <a:off x="315308" y="1185168"/>
              <a:ext cx="1808630" cy="144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Sắt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tây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Sắt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dát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mỏng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có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tráng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một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lớp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chống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gỉ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sáng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bóng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  <a:sym typeface="+mn-lt"/>
                </a:rPr>
                <a:t>.</a:t>
              </a:r>
              <a:endPara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Đột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ngọn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hắt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sắt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tủ</a:t>
            </a:r>
            <a:r>
              <a:rPr lang="en-US" sz="3600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847561" y="1825625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573262" y="1806575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870411" y="1922205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44680" y="2385120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168650" y="2385120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294380" y="2385120"/>
            <a:ext cx="126085" cy="462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28" y="0"/>
            <a:ext cx="10972800" cy="1143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thương</a:t>
            </a:r>
            <a:endParaRPr lang="en-US" dirty="0"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839787"/>
            <a:ext cx="8724900" cy="26955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535362"/>
            <a:ext cx="8839200" cy="3048000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117239" y="1903229"/>
            <a:ext cx="1673461" cy="330672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02" y="476748"/>
            <a:ext cx="527050" cy="128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33" y="1543445"/>
            <a:ext cx="527050" cy="18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0520"/>
            <a:ext cx="527050" cy="197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817" y="5068266"/>
            <a:ext cx="527050" cy="132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WPS Presentation</Application>
  <PresentationFormat>Widescreen</PresentationFormat>
  <Paragraphs>99</Paragraphs>
  <Slides>20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20</vt:i4>
      </vt:variant>
    </vt:vector>
  </HeadingPairs>
  <TitlesOfParts>
    <vt:vector size="47" baseType="lpstr">
      <vt:lpstr>Arial</vt:lpstr>
      <vt:lpstr>SimSun</vt:lpstr>
      <vt:lpstr>Wingdings</vt:lpstr>
      <vt:lpstr>Microsoft YaHei</vt:lpstr>
      <vt:lpstr>Calibri</vt:lpstr>
      <vt:lpstr>Calibri</vt:lpstr>
      <vt:lpstr>Calibri Light</vt:lpstr>
      <vt:lpstr>等线</vt:lpstr>
      <vt:lpstr>Montserrat Medium</vt:lpstr>
      <vt:lpstr>#9Slide03 Montserrat Medium</vt:lpstr>
      <vt:lpstr>Arial-Rounded</vt:lpstr>
      <vt:lpstr>Segoe Print</vt:lpstr>
      <vt:lpstr>Arial Rounded MT Bold</vt:lpstr>
      <vt:lpstr>Times New Roman</vt:lpstr>
      <vt:lpstr>Arial Unicode MS</vt:lpstr>
      <vt:lpstr>Verdana</vt:lpstr>
      <vt:lpstr>HP001 4 hàng</vt:lpstr>
      <vt:lpstr>Times New Roman</vt:lpstr>
      <vt:lpstr>黑体</vt:lpstr>
      <vt:lpstr>HP001 5 hàng</vt:lpstr>
      <vt:lpstr>字魂36号-正文宋楷</vt:lpstr>
      <vt:lpstr>2_Office Theme</vt:lpstr>
      <vt:lpstr>4_Office Theme</vt:lpstr>
      <vt:lpstr>3_Office Theme</vt:lpstr>
      <vt:lpstr>9_Office Theme</vt:lpstr>
      <vt:lpstr>6_Office Theme</vt:lpstr>
      <vt:lpstr>7_Office Theme</vt:lpstr>
      <vt:lpstr>PowerPoint 演示文稿</vt:lpstr>
      <vt:lpstr>PowerPoint 演示文稿</vt:lpstr>
      <vt:lpstr>PowerPoint 演示文稿</vt:lpstr>
      <vt:lpstr>PowerPoint 演示文稿</vt:lpstr>
      <vt:lpstr>Nếu người thân bị mệt, em có thể làm gì để giúp đỡ,  động viên</vt:lpstr>
      <vt:lpstr>Ánh sáng của yêu thương</vt:lpstr>
      <vt:lpstr>PowerPoint 演示文稿</vt:lpstr>
      <vt:lpstr>Luyện đọc câu dài</vt:lpstr>
      <vt:lpstr>Ánh sáng của yêu thương</vt:lpstr>
      <vt:lpstr>Ánh sáng của yêu thương</vt:lpstr>
      <vt:lpstr>PowerPoint 演示文稿</vt:lpstr>
      <vt:lpstr>Ánh sáng của yêu thương</vt:lpstr>
      <vt:lpstr>Ánh sáng của yêu thương</vt:lpstr>
      <vt:lpstr>Ánh sáng của yêu thương</vt:lpstr>
      <vt:lpstr>Ánh sáng của yêu thương</vt:lpstr>
      <vt:lpstr>PowerPoint 演示文稿</vt:lpstr>
      <vt:lpstr>PowerPoint 演示文稿</vt:lpstr>
      <vt:lpstr>Ánh sáng của yêu thương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8</cp:revision>
  <dcterms:created xsi:type="dcterms:W3CDTF">2021-05-27T10:18:00Z</dcterms:created>
  <dcterms:modified xsi:type="dcterms:W3CDTF">2022-12-25T13:44:05Z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89CB753B097E448AABDFBB79158EDDF9</vt:lpwstr>
  </property>
  <property fmtid="{D5CDD505-2E9C-101B-9397-08002B2CF9AE}" pid="3" name="KSOProductBuildVer">
    <vt:lpwstr>1033-11.2.0.11440</vt:lpwstr>
  </property>
</Properties>
</file>