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319" r:id="rId3"/>
    <p:sldId id="301" r:id="rId4"/>
    <p:sldId id="302" r:id="rId5"/>
    <p:sldId id="303" r:id="rId6"/>
    <p:sldId id="313" r:id="rId7"/>
    <p:sldId id="304" r:id="rId9"/>
    <p:sldId id="309" r:id="rId10"/>
    <p:sldId id="310" r:id="rId11"/>
    <p:sldId id="311" r:id="rId12"/>
    <p:sldId id="312" r:id="rId13"/>
  </p:sldIdLst>
  <p:sldSz cx="9144000" cy="5143500" type="screen16x9"/>
  <p:notesSz cx="6858000" cy="9144000"/>
  <p:embeddedFontLst>
    <p:embeddedFont>
      <p:font typeface="Pangolin" panose="00000500000000000000"/>
      <p:regular r:id="rId18"/>
    </p:embeddedFont>
    <p:embeddedFont>
      <p:font typeface="Baloo 2" panose="03080502040302020200"/>
      <p:regular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BB47"/>
    <a:srgbClr val="00A651"/>
    <a:srgbClr val="1A8C54"/>
    <a:srgbClr val="AC98C9"/>
    <a:srgbClr val="E5E1EE"/>
    <a:srgbClr val="A165AB"/>
    <a:srgbClr val="FAD5E6"/>
    <a:srgbClr val="BDD646"/>
    <a:srgbClr val="E8F0C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15"/>
  </p:normalViewPr>
  <p:slideViewPr>
    <p:cSldViewPr snapToGrid="0">
      <p:cViewPr varScale="1">
        <p:scale>
          <a:sx n="136" d="100"/>
          <a:sy n="136" d="100"/>
        </p:scale>
        <p:origin x="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Blank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 panose="00000500000000000000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  <a:endParaRPr lang="en-US" sz="800" dirty="0">
              <a:solidFill>
                <a:srgbClr val="438030"/>
              </a:solidFill>
            </a:endParaRP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●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○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■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●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○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■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●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○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■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9pPr>
          </a:lstStyle>
          <a:p/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10.wdp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757" y="-33135"/>
            <a:ext cx="9144757" cy="5176635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" y="3536941"/>
            <a:ext cx="9144000" cy="160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6250384" y="2515880"/>
            <a:ext cx="3144152" cy="261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700" y="3426954"/>
            <a:ext cx="1307414" cy="1447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600" y="3558417"/>
            <a:ext cx="936854" cy="13461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731" y="4522641"/>
            <a:ext cx="731044" cy="48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995" y="185583"/>
            <a:ext cx="2010040" cy="110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84785" y="2411730"/>
            <a:ext cx="85420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TRONG MỘT NHÀ</a:t>
            </a:r>
            <a:endParaRPr lang="vi-VN" altLang="en-US" sz="3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2689600" y="162231"/>
            <a:ext cx="3689350" cy="3340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1575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1575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2694765" y="484043"/>
            <a:ext cx="3578225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18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18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747843" y="1462788"/>
            <a:ext cx="3472459" cy="4061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25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025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kumimoji="0" lang="vi-VN" altLang="en-US" sz="2025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>
            <a:fillRect/>
          </a:stretch>
        </p:blipFill>
        <p:spPr>
          <a:xfrm>
            <a:off x="488950" y="368831"/>
            <a:ext cx="8166100" cy="8305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32384" y="247747"/>
            <a:ext cx="4094391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</a:rPr>
              <a:t>Hoạt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động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sau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giờ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học</a:t>
            </a:r>
            <a:endParaRPr lang="en-US" sz="2800" b="1" dirty="0">
              <a:solidFill>
                <a:srgbClr val="00A65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3857" y="1199670"/>
            <a:ext cx="7169844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/>
              <a:t>Thực hiện những việc để bày tỏ tình cảm và lòng biết ơn với người thân.</a:t>
            </a:r>
            <a:endParaRPr lang="vi-VN" sz="2400" dirty="0"/>
          </a:p>
        </p:txBody>
      </p:sp>
      <p:sp>
        <p:nvSpPr>
          <p:cNvPr id="17" name="Oval 16"/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/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-1" fmla="*/ 85725 w 2714625"/>
              <a:gd name="connsiteY0-2" fmla="*/ 1044575 h 2130425"/>
              <a:gd name="connsiteX1-3" fmla="*/ 1166812 w 2714625"/>
              <a:gd name="connsiteY1-4" fmla="*/ 196850 h 2130425"/>
              <a:gd name="connsiteX2-5" fmla="*/ 1700212 w 2714625"/>
              <a:gd name="connsiteY2-6" fmla="*/ 473075 h 2130425"/>
              <a:gd name="connsiteX3-7" fmla="*/ 1700212 w 2714625"/>
              <a:gd name="connsiteY3-8" fmla="*/ 225425 h 2130425"/>
              <a:gd name="connsiteX4-9" fmla="*/ 1909762 w 2714625"/>
              <a:gd name="connsiteY4-10" fmla="*/ 225425 h 2130425"/>
              <a:gd name="connsiteX5-11" fmla="*/ 1909762 w 2714625"/>
              <a:gd name="connsiteY5-12" fmla="*/ 639763 h 2130425"/>
              <a:gd name="connsiteX6-13" fmla="*/ 2357437 w 2714625"/>
              <a:gd name="connsiteY6-14" fmla="*/ 1087438 h 2130425"/>
              <a:gd name="connsiteX7-15" fmla="*/ 2176462 w 2714625"/>
              <a:gd name="connsiteY7-16" fmla="*/ 1168400 h 2130425"/>
              <a:gd name="connsiteX8-17" fmla="*/ 2176462 w 2714625"/>
              <a:gd name="connsiteY8-18" fmla="*/ 1930400 h 2130425"/>
              <a:gd name="connsiteX9-19" fmla="*/ 1857375 w 2714625"/>
              <a:gd name="connsiteY9-20" fmla="*/ 1930400 h 2130425"/>
              <a:gd name="connsiteX10-21" fmla="*/ 1857375 w 2714625"/>
              <a:gd name="connsiteY10-22" fmla="*/ 1392238 h 2130425"/>
              <a:gd name="connsiteX11-23" fmla="*/ 1390650 w 2714625"/>
              <a:gd name="connsiteY11-24" fmla="*/ 1392238 h 2130425"/>
              <a:gd name="connsiteX12-25" fmla="*/ 1390650 w 2714625"/>
              <a:gd name="connsiteY12-26" fmla="*/ 1911350 h 2130425"/>
              <a:gd name="connsiteX13-27" fmla="*/ 1066800 w 2714625"/>
              <a:gd name="connsiteY13-28" fmla="*/ 1587500 h 2130425"/>
              <a:gd name="connsiteX14-29" fmla="*/ 52387 w 2714625"/>
              <a:gd name="connsiteY14-30" fmla="*/ 1187450 h 2130425"/>
              <a:gd name="connsiteX15-31" fmla="*/ 52387 w 2714625"/>
              <a:gd name="connsiteY15-32" fmla="*/ 1377950 h 2130425"/>
              <a:gd name="connsiteX16-33" fmla="*/ 847725 w 2714625"/>
              <a:gd name="connsiteY16-34" fmla="*/ 1673225 h 2130425"/>
              <a:gd name="connsiteX17-35" fmla="*/ 738187 w 2714625"/>
              <a:gd name="connsiteY17-36" fmla="*/ 1763713 h 2130425"/>
              <a:gd name="connsiteX18-37" fmla="*/ 138112 w 2714625"/>
              <a:gd name="connsiteY18-38" fmla="*/ 1549400 h 2130425"/>
              <a:gd name="connsiteX19-39" fmla="*/ 138112 w 2714625"/>
              <a:gd name="connsiteY19-40" fmla="*/ 1701800 h 2130425"/>
              <a:gd name="connsiteX20-41" fmla="*/ 776287 w 2714625"/>
              <a:gd name="connsiteY20-42" fmla="*/ 1930400 h 2130425"/>
              <a:gd name="connsiteX21-43" fmla="*/ 757237 w 2714625"/>
              <a:gd name="connsiteY21-44" fmla="*/ 1954213 h 2130425"/>
              <a:gd name="connsiteX22-45" fmla="*/ 219075 w 2714625"/>
              <a:gd name="connsiteY22-46" fmla="*/ 1754188 h 2130425"/>
              <a:gd name="connsiteX23-47" fmla="*/ 176212 w 2714625"/>
              <a:gd name="connsiteY23-48" fmla="*/ 1868488 h 2130425"/>
              <a:gd name="connsiteX24-49" fmla="*/ 776287 w 2714625"/>
              <a:gd name="connsiteY24-50" fmla="*/ 2106613 h 2130425"/>
              <a:gd name="connsiteX25-51" fmla="*/ 1162050 w 2714625"/>
              <a:gd name="connsiteY25-52" fmla="*/ 2130425 h 2130425"/>
              <a:gd name="connsiteX26-53" fmla="*/ 1162050 w 2714625"/>
              <a:gd name="connsiteY26-54" fmla="*/ 2073275 h 2130425"/>
              <a:gd name="connsiteX27-55" fmla="*/ 1576387 w 2714625"/>
              <a:gd name="connsiteY27-56" fmla="*/ 2073275 h 2130425"/>
              <a:gd name="connsiteX28-57" fmla="*/ 1576387 w 2714625"/>
              <a:gd name="connsiteY28-58" fmla="*/ 1749425 h 2130425"/>
              <a:gd name="connsiteX29-59" fmla="*/ 1538287 w 2714625"/>
              <a:gd name="connsiteY29-60" fmla="*/ 1749425 h 2130425"/>
              <a:gd name="connsiteX30-61" fmla="*/ 1538287 w 2714625"/>
              <a:gd name="connsiteY30-62" fmla="*/ 1525588 h 2130425"/>
              <a:gd name="connsiteX31-63" fmla="*/ 1695450 w 2714625"/>
              <a:gd name="connsiteY31-64" fmla="*/ 1525588 h 2130425"/>
              <a:gd name="connsiteX32-65" fmla="*/ 1695450 w 2714625"/>
              <a:gd name="connsiteY32-66" fmla="*/ 2130425 h 2130425"/>
              <a:gd name="connsiteX33-67" fmla="*/ 1871662 w 2714625"/>
              <a:gd name="connsiteY33-68" fmla="*/ 2130425 h 2130425"/>
              <a:gd name="connsiteX34-69" fmla="*/ 1871662 w 2714625"/>
              <a:gd name="connsiteY34-70" fmla="*/ 2073275 h 2130425"/>
              <a:gd name="connsiteX35-71" fmla="*/ 2352675 w 2714625"/>
              <a:gd name="connsiteY35-72" fmla="*/ 2073275 h 2130425"/>
              <a:gd name="connsiteX36-73" fmla="*/ 2352675 w 2714625"/>
              <a:gd name="connsiteY36-74" fmla="*/ 1773238 h 2130425"/>
              <a:gd name="connsiteX37-75" fmla="*/ 2400300 w 2714625"/>
              <a:gd name="connsiteY37-76" fmla="*/ 1773238 h 2130425"/>
              <a:gd name="connsiteX38-77" fmla="*/ 2400300 w 2714625"/>
              <a:gd name="connsiteY38-78" fmla="*/ 1273175 h 2130425"/>
              <a:gd name="connsiteX39-79" fmla="*/ 2447925 w 2714625"/>
              <a:gd name="connsiteY39-80" fmla="*/ 1273175 h 2130425"/>
              <a:gd name="connsiteX40-81" fmla="*/ 2447925 w 2714625"/>
              <a:gd name="connsiteY40-82" fmla="*/ 1230313 h 2130425"/>
              <a:gd name="connsiteX41-83" fmla="*/ 2714625 w 2714625"/>
              <a:gd name="connsiteY41-84" fmla="*/ 1230313 h 2130425"/>
              <a:gd name="connsiteX42-85" fmla="*/ 2714625 w 2714625"/>
              <a:gd name="connsiteY42-86" fmla="*/ 1144588 h 2130425"/>
              <a:gd name="connsiteX43-87" fmla="*/ 2686050 w 2714625"/>
              <a:gd name="connsiteY43-88" fmla="*/ 1144588 h 2130425"/>
              <a:gd name="connsiteX44-89" fmla="*/ 2686050 w 2714625"/>
              <a:gd name="connsiteY44-90" fmla="*/ 1092200 h 2130425"/>
              <a:gd name="connsiteX45-91" fmla="*/ 2595562 w 2714625"/>
              <a:gd name="connsiteY45-92" fmla="*/ 1092200 h 2130425"/>
              <a:gd name="connsiteX46-93" fmla="*/ 2043112 w 2714625"/>
              <a:gd name="connsiteY46-94" fmla="*/ 539750 h 2130425"/>
              <a:gd name="connsiteX47-95" fmla="*/ 2043112 w 2714625"/>
              <a:gd name="connsiteY47-96" fmla="*/ 101600 h 2130425"/>
              <a:gd name="connsiteX48-97" fmla="*/ 1562100 w 2714625"/>
              <a:gd name="connsiteY48-98" fmla="*/ 101600 h 2130425"/>
              <a:gd name="connsiteX49-99" fmla="*/ 1562100 w 2714625"/>
              <a:gd name="connsiteY49-100" fmla="*/ 230188 h 2130425"/>
              <a:gd name="connsiteX50-101" fmla="*/ 1135062 w 2714625"/>
              <a:gd name="connsiteY50-102" fmla="*/ 0 h 2130425"/>
              <a:gd name="connsiteX51-103" fmla="*/ 0 w 2714625"/>
              <a:gd name="connsiteY51-104" fmla="*/ 896938 h 2130425"/>
              <a:gd name="connsiteX52-105" fmla="*/ 85725 w 2714625"/>
              <a:gd name="connsiteY52-106" fmla="*/ 1044575 h 2130425"/>
              <a:gd name="connsiteX0-107" fmla="*/ 85725 w 2714625"/>
              <a:gd name="connsiteY0-108" fmla="*/ 1044575 h 2130425"/>
              <a:gd name="connsiteX1-109" fmla="*/ 1166812 w 2714625"/>
              <a:gd name="connsiteY1-110" fmla="*/ 196850 h 2130425"/>
              <a:gd name="connsiteX2-111" fmla="*/ 1700212 w 2714625"/>
              <a:gd name="connsiteY2-112" fmla="*/ 473075 h 2130425"/>
              <a:gd name="connsiteX3-113" fmla="*/ 1700212 w 2714625"/>
              <a:gd name="connsiteY3-114" fmla="*/ 225425 h 2130425"/>
              <a:gd name="connsiteX4-115" fmla="*/ 1909762 w 2714625"/>
              <a:gd name="connsiteY4-116" fmla="*/ 225425 h 2130425"/>
              <a:gd name="connsiteX5-117" fmla="*/ 1909762 w 2714625"/>
              <a:gd name="connsiteY5-118" fmla="*/ 639763 h 2130425"/>
              <a:gd name="connsiteX6-119" fmla="*/ 2357437 w 2714625"/>
              <a:gd name="connsiteY6-120" fmla="*/ 1087438 h 2130425"/>
              <a:gd name="connsiteX7-121" fmla="*/ 2176462 w 2714625"/>
              <a:gd name="connsiteY7-122" fmla="*/ 1168400 h 2130425"/>
              <a:gd name="connsiteX8-123" fmla="*/ 2176462 w 2714625"/>
              <a:gd name="connsiteY8-124" fmla="*/ 1930400 h 2130425"/>
              <a:gd name="connsiteX9-125" fmla="*/ 1857375 w 2714625"/>
              <a:gd name="connsiteY9-126" fmla="*/ 1930400 h 2130425"/>
              <a:gd name="connsiteX10-127" fmla="*/ 1857375 w 2714625"/>
              <a:gd name="connsiteY10-128" fmla="*/ 1392238 h 2130425"/>
              <a:gd name="connsiteX11-129" fmla="*/ 1390650 w 2714625"/>
              <a:gd name="connsiteY11-130" fmla="*/ 1392238 h 2130425"/>
              <a:gd name="connsiteX12-131" fmla="*/ 1390650 w 2714625"/>
              <a:gd name="connsiteY12-132" fmla="*/ 1911350 h 2130425"/>
              <a:gd name="connsiteX13-133" fmla="*/ 1066800 w 2714625"/>
              <a:gd name="connsiteY13-134" fmla="*/ 1587500 h 2130425"/>
              <a:gd name="connsiteX14-135" fmla="*/ 52387 w 2714625"/>
              <a:gd name="connsiteY14-136" fmla="*/ 1187450 h 2130425"/>
              <a:gd name="connsiteX15-137" fmla="*/ 52387 w 2714625"/>
              <a:gd name="connsiteY15-138" fmla="*/ 1377950 h 2130425"/>
              <a:gd name="connsiteX16-139" fmla="*/ 847725 w 2714625"/>
              <a:gd name="connsiteY16-140" fmla="*/ 1673225 h 2130425"/>
              <a:gd name="connsiteX17-141" fmla="*/ 738187 w 2714625"/>
              <a:gd name="connsiteY17-142" fmla="*/ 1763713 h 2130425"/>
              <a:gd name="connsiteX18-143" fmla="*/ 138112 w 2714625"/>
              <a:gd name="connsiteY18-144" fmla="*/ 1549400 h 2130425"/>
              <a:gd name="connsiteX19-145" fmla="*/ 138112 w 2714625"/>
              <a:gd name="connsiteY19-146" fmla="*/ 1701800 h 2130425"/>
              <a:gd name="connsiteX20-147" fmla="*/ 776287 w 2714625"/>
              <a:gd name="connsiteY20-148" fmla="*/ 1930400 h 2130425"/>
              <a:gd name="connsiteX21-149" fmla="*/ 764381 w 2714625"/>
              <a:gd name="connsiteY21-150" fmla="*/ 1947070 h 2130425"/>
              <a:gd name="connsiteX22-151" fmla="*/ 219075 w 2714625"/>
              <a:gd name="connsiteY22-152" fmla="*/ 1754188 h 2130425"/>
              <a:gd name="connsiteX23-153" fmla="*/ 176212 w 2714625"/>
              <a:gd name="connsiteY23-154" fmla="*/ 1868488 h 2130425"/>
              <a:gd name="connsiteX24-155" fmla="*/ 776287 w 2714625"/>
              <a:gd name="connsiteY24-156" fmla="*/ 2106613 h 2130425"/>
              <a:gd name="connsiteX25-157" fmla="*/ 1162050 w 2714625"/>
              <a:gd name="connsiteY25-158" fmla="*/ 2130425 h 2130425"/>
              <a:gd name="connsiteX26-159" fmla="*/ 1162050 w 2714625"/>
              <a:gd name="connsiteY26-160" fmla="*/ 2073275 h 2130425"/>
              <a:gd name="connsiteX27-161" fmla="*/ 1576387 w 2714625"/>
              <a:gd name="connsiteY27-162" fmla="*/ 2073275 h 2130425"/>
              <a:gd name="connsiteX28-163" fmla="*/ 1576387 w 2714625"/>
              <a:gd name="connsiteY28-164" fmla="*/ 1749425 h 2130425"/>
              <a:gd name="connsiteX29-165" fmla="*/ 1538287 w 2714625"/>
              <a:gd name="connsiteY29-166" fmla="*/ 1749425 h 2130425"/>
              <a:gd name="connsiteX30-167" fmla="*/ 1538287 w 2714625"/>
              <a:gd name="connsiteY30-168" fmla="*/ 1525588 h 2130425"/>
              <a:gd name="connsiteX31-169" fmla="*/ 1695450 w 2714625"/>
              <a:gd name="connsiteY31-170" fmla="*/ 1525588 h 2130425"/>
              <a:gd name="connsiteX32-171" fmla="*/ 1695450 w 2714625"/>
              <a:gd name="connsiteY32-172" fmla="*/ 2130425 h 2130425"/>
              <a:gd name="connsiteX33-173" fmla="*/ 1871662 w 2714625"/>
              <a:gd name="connsiteY33-174" fmla="*/ 2130425 h 2130425"/>
              <a:gd name="connsiteX34-175" fmla="*/ 1871662 w 2714625"/>
              <a:gd name="connsiteY34-176" fmla="*/ 2073275 h 2130425"/>
              <a:gd name="connsiteX35-177" fmla="*/ 2352675 w 2714625"/>
              <a:gd name="connsiteY35-178" fmla="*/ 2073275 h 2130425"/>
              <a:gd name="connsiteX36-179" fmla="*/ 2352675 w 2714625"/>
              <a:gd name="connsiteY36-180" fmla="*/ 1773238 h 2130425"/>
              <a:gd name="connsiteX37-181" fmla="*/ 2400300 w 2714625"/>
              <a:gd name="connsiteY37-182" fmla="*/ 1773238 h 2130425"/>
              <a:gd name="connsiteX38-183" fmla="*/ 2400300 w 2714625"/>
              <a:gd name="connsiteY38-184" fmla="*/ 1273175 h 2130425"/>
              <a:gd name="connsiteX39-185" fmla="*/ 2447925 w 2714625"/>
              <a:gd name="connsiteY39-186" fmla="*/ 1273175 h 2130425"/>
              <a:gd name="connsiteX40-187" fmla="*/ 2447925 w 2714625"/>
              <a:gd name="connsiteY40-188" fmla="*/ 1230313 h 2130425"/>
              <a:gd name="connsiteX41-189" fmla="*/ 2714625 w 2714625"/>
              <a:gd name="connsiteY41-190" fmla="*/ 1230313 h 2130425"/>
              <a:gd name="connsiteX42-191" fmla="*/ 2714625 w 2714625"/>
              <a:gd name="connsiteY42-192" fmla="*/ 1144588 h 2130425"/>
              <a:gd name="connsiteX43-193" fmla="*/ 2686050 w 2714625"/>
              <a:gd name="connsiteY43-194" fmla="*/ 1144588 h 2130425"/>
              <a:gd name="connsiteX44-195" fmla="*/ 2686050 w 2714625"/>
              <a:gd name="connsiteY44-196" fmla="*/ 1092200 h 2130425"/>
              <a:gd name="connsiteX45-197" fmla="*/ 2595562 w 2714625"/>
              <a:gd name="connsiteY45-198" fmla="*/ 1092200 h 2130425"/>
              <a:gd name="connsiteX46-199" fmla="*/ 2043112 w 2714625"/>
              <a:gd name="connsiteY46-200" fmla="*/ 539750 h 2130425"/>
              <a:gd name="connsiteX47-201" fmla="*/ 2043112 w 2714625"/>
              <a:gd name="connsiteY47-202" fmla="*/ 101600 h 2130425"/>
              <a:gd name="connsiteX48-203" fmla="*/ 1562100 w 2714625"/>
              <a:gd name="connsiteY48-204" fmla="*/ 101600 h 2130425"/>
              <a:gd name="connsiteX49-205" fmla="*/ 1562100 w 2714625"/>
              <a:gd name="connsiteY49-206" fmla="*/ 230188 h 2130425"/>
              <a:gd name="connsiteX50-207" fmla="*/ 1135062 w 2714625"/>
              <a:gd name="connsiteY50-208" fmla="*/ 0 h 2130425"/>
              <a:gd name="connsiteX51-209" fmla="*/ 0 w 2714625"/>
              <a:gd name="connsiteY51-210" fmla="*/ 896938 h 2130425"/>
              <a:gd name="connsiteX52-211" fmla="*/ 85725 w 2714625"/>
              <a:gd name="connsiteY52-212" fmla="*/ 1044575 h 21304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randma Kids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8"/>
          <a:stretch>
            <a:fillRect/>
          </a:stretch>
        </p:blipFill>
        <p:spPr bwMode="auto">
          <a:xfrm>
            <a:off x="5407572" y="1977767"/>
            <a:ext cx="2607424" cy="277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26 Brother Sister Hug Illustrations &amp;amp; Clip Art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246" y="2571750"/>
            <a:ext cx="2030937" cy="21322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550" y="2797964"/>
            <a:ext cx="5989141" cy="14265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18: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3"/>
          <p:cNvSpPr/>
          <p:nvPr>
            <p:ph type="subTitle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176374"/>
            <a:ext cx="766079" cy="903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6044" y="212666"/>
            <a:ext cx="7284813" cy="1071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E42428"/>
                </a:solidFill>
              </a:rPr>
              <a:t>Sinh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hoạt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dưới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cờ</a:t>
            </a:r>
            <a:endParaRPr lang="en-US" sz="2400" b="1" dirty="0" err="1">
              <a:solidFill>
                <a:srgbClr val="E42428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100" dirty="0"/>
              <a:t>Buổi trò chuyện, chủ đề: Lòng biết ơn và tình cảm gia đình.</a:t>
            </a:r>
            <a:endParaRPr lang="en-US" sz="2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  <a14:imgEffect>
                      <a14:sharpenSoften amoun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1437" y="1240841"/>
            <a:ext cx="5562834" cy="3589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99" y="400433"/>
            <a:ext cx="807710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Hát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vận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theo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hát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gia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đình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1516978"/>
            <a:ext cx="6598557" cy="3250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̀ Mình Rất Vui - Bé Bảo An ft Phi Long [Official].mp4" descr="Nhà Mình Rất Vui - Bé Bảo An ft Phi Long [Official]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105.091797" end="21135.845703"/>
                </p14:media>
              </p:ext>
            </p:extLst>
          </p:nvPr>
        </p:nvPicPr>
        <p:blipFill rotWithShape="1">
          <a:blip r:embed="rId3">
            <a:lum bright="9000" contrast="9000"/>
          </a:blip>
          <a:srcRect t="12705" b="12596"/>
          <a:stretch>
            <a:fillRect/>
          </a:stretch>
        </p:blipFill>
        <p:spPr>
          <a:xfrm>
            <a:off x="402770" y="163286"/>
            <a:ext cx="8545287" cy="4648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4127" y="270502"/>
            <a:ext cx="847987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2. 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điều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được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từ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thân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4127" y="848352"/>
            <a:ext cx="7663444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điều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được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xúc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điều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8086" y="2126095"/>
            <a:ext cx="8522403" cy="2326162"/>
            <a:chOff x="468086" y="2126095"/>
            <a:chExt cx="8522403" cy="23261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3000" contrast="2000"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sharpenSoften amount="5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8086" y="2126095"/>
              <a:ext cx="8360228" cy="2326162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597455" y="2647950"/>
              <a:ext cx="1601553" cy="1466850"/>
              <a:chOff x="597455" y="2647950"/>
              <a:chExt cx="1601553" cy="1466850"/>
            </a:xfrm>
          </p:grpSpPr>
          <p:sp>
            <p:nvSpPr>
              <p:cNvPr id="5" name="Rounded Rectangular Callout 4"/>
              <p:cNvSpPr/>
              <p:nvPr/>
            </p:nvSpPr>
            <p:spPr>
              <a:xfrm>
                <a:off x="664126" y="2647950"/>
                <a:ext cx="1469473" cy="1466850"/>
              </a:xfrm>
              <a:prstGeom prst="wedgeRoundRectCallout">
                <a:avLst>
                  <a:gd name="adj1" fmla="val 73152"/>
                  <a:gd name="adj2" fmla="val -2061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62BB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97455" y="2719655"/>
                <a:ext cx="160155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Tớ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biết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ơn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bố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vì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bố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giúp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tớ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ham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đọc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sách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.</a:t>
                </a:r>
                <a:endParaRPr lang="en-US" sz="2000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388936" y="2534353"/>
              <a:ext cx="1601553" cy="970129"/>
              <a:chOff x="597455" y="2719655"/>
              <a:chExt cx="1601553" cy="970129"/>
            </a:xfrm>
          </p:grpSpPr>
          <p:sp>
            <p:nvSpPr>
              <p:cNvPr id="15" name="Rounded Rectangular Callout 14"/>
              <p:cNvSpPr/>
              <p:nvPr/>
            </p:nvSpPr>
            <p:spPr>
              <a:xfrm>
                <a:off x="663494" y="2719655"/>
                <a:ext cx="1469473" cy="970129"/>
              </a:xfrm>
              <a:prstGeom prst="wedgeRoundRectCallout">
                <a:avLst>
                  <a:gd name="adj1" fmla="val -68800"/>
                  <a:gd name="adj2" fmla="val -233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62BB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97455" y="2848347"/>
                <a:ext cx="160155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Tớ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biết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ơn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mẹ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vì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…</a:t>
                </a:r>
                <a:endParaRPr lang="en-US" sz="20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>
            <a:fillRect/>
          </a:stretch>
        </p:blipFill>
        <p:spPr>
          <a:xfrm>
            <a:off x="488950" y="368831"/>
            <a:ext cx="5137825" cy="7207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32384" y="274601"/>
            <a:ext cx="352853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A651"/>
                </a:solidFill>
              </a:rPr>
              <a:t>Hoạt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động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sau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giờ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học</a:t>
            </a:r>
            <a:endParaRPr lang="en-US" sz="2400" b="1" dirty="0">
              <a:solidFill>
                <a:srgbClr val="00A65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7538" y="1091068"/>
            <a:ext cx="8411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/>
              <a:t>- Thực hiện những việc làm thể hiện sự quan tâm, chăm sóc người thân.</a:t>
            </a:r>
            <a:endParaRPr lang="vi-VN" sz="2000" dirty="0"/>
          </a:p>
        </p:txBody>
      </p:sp>
      <p:sp>
        <p:nvSpPr>
          <p:cNvPr id="17" name="Oval 16"/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/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-1" fmla="*/ 85725 w 2714625"/>
              <a:gd name="connsiteY0-2" fmla="*/ 1044575 h 2130425"/>
              <a:gd name="connsiteX1-3" fmla="*/ 1166812 w 2714625"/>
              <a:gd name="connsiteY1-4" fmla="*/ 196850 h 2130425"/>
              <a:gd name="connsiteX2-5" fmla="*/ 1700212 w 2714625"/>
              <a:gd name="connsiteY2-6" fmla="*/ 473075 h 2130425"/>
              <a:gd name="connsiteX3-7" fmla="*/ 1700212 w 2714625"/>
              <a:gd name="connsiteY3-8" fmla="*/ 225425 h 2130425"/>
              <a:gd name="connsiteX4-9" fmla="*/ 1909762 w 2714625"/>
              <a:gd name="connsiteY4-10" fmla="*/ 225425 h 2130425"/>
              <a:gd name="connsiteX5-11" fmla="*/ 1909762 w 2714625"/>
              <a:gd name="connsiteY5-12" fmla="*/ 639763 h 2130425"/>
              <a:gd name="connsiteX6-13" fmla="*/ 2357437 w 2714625"/>
              <a:gd name="connsiteY6-14" fmla="*/ 1087438 h 2130425"/>
              <a:gd name="connsiteX7-15" fmla="*/ 2176462 w 2714625"/>
              <a:gd name="connsiteY7-16" fmla="*/ 1168400 h 2130425"/>
              <a:gd name="connsiteX8-17" fmla="*/ 2176462 w 2714625"/>
              <a:gd name="connsiteY8-18" fmla="*/ 1930400 h 2130425"/>
              <a:gd name="connsiteX9-19" fmla="*/ 1857375 w 2714625"/>
              <a:gd name="connsiteY9-20" fmla="*/ 1930400 h 2130425"/>
              <a:gd name="connsiteX10-21" fmla="*/ 1857375 w 2714625"/>
              <a:gd name="connsiteY10-22" fmla="*/ 1392238 h 2130425"/>
              <a:gd name="connsiteX11-23" fmla="*/ 1390650 w 2714625"/>
              <a:gd name="connsiteY11-24" fmla="*/ 1392238 h 2130425"/>
              <a:gd name="connsiteX12-25" fmla="*/ 1390650 w 2714625"/>
              <a:gd name="connsiteY12-26" fmla="*/ 1911350 h 2130425"/>
              <a:gd name="connsiteX13-27" fmla="*/ 1066800 w 2714625"/>
              <a:gd name="connsiteY13-28" fmla="*/ 1587500 h 2130425"/>
              <a:gd name="connsiteX14-29" fmla="*/ 52387 w 2714625"/>
              <a:gd name="connsiteY14-30" fmla="*/ 1187450 h 2130425"/>
              <a:gd name="connsiteX15-31" fmla="*/ 52387 w 2714625"/>
              <a:gd name="connsiteY15-32" fmla="*/ 1377950 h 2130425"/>
              <a:gd name="connsiteX16-33" fmla="*/ 847725 w 2714625"/>
              <a:gd name="connsiteY16-34" fmla="*/ 1673225 h 2130425"/>
              <a:gd name="connsiteX17-35" fmla="*/ 738187 w 2714625"/>
              <a:gd name="connsiteY17-36" fmla="*/ 1763713 h 2130425"/>
              <a:gd name="connsiteX18-37" fmla="*/ 138112 w 2714625"/>
              <a:gd name="connsiteY18-38" fmla="*/ 1549400 h 2130425"/>
              <a:gd name="connsiteX19-39" fmla="*/ 138112 w 2714625"/>
              <a:gd name="connsiteY19-40" fmla="*/ 1701800 h 2130425"/>
              <a:gd name="connsiteX20-41" fmla="*/ 776287 w 2714625"/>
              <a:gd name="connsiteY20-42" fmla="*/ 1930400 h 2130425"/>
              <a:gd name="connsiteX21-43" fmla="*/ 757237 w 2714625"/>
              <a:gd name="connsiteY21-44" fmla="*/ 1954213 h 2130425"/>
              <a:gd name="connsiteX22-45" fmla="*/ 219075 w 2714625"/>
              <a:gd name="connsiteY22-46" fmla="*/ 1754188 h 2130425"/>
              <a:gd name="connsiteX23-47" fmla="*/ 176212 w 2714625"/>
              <a:gd name="connsiteY23-48" fmla="*/ 1868488 h 2130425"/>
              <a:gd name="connsiteX24-49" fmla="*/ 776287 w 2714625"/>
              <a:gd name="connsiteY24-50" fmla="*/ 2106613 h 2130425"/>
              <a:gd name="connsiteX25-51" fmla="*/ 1162050 w 2714625"/>
              <a:gd name="connsiteY25-52" fmla="*/ 2130425 h 2130425"/>
              <a:gd name="connsiteX26-53" fmla="*/ 1162050 w 2714625"/>
              <a:gd name="connsiteY26-54" fmla="*/ 2073275 h 2130425"/>
              <a:gd name="connsiteX27-55" fmla="*/ 1576387 w 2714625"/>
              <a:gd name="connsiteY27-56" fmla="*/ 2073275 h 2130425"/>
              <a:gd name="connsiteX28-57" fmla="*/ 1576387 w 2714625"/>
              <a:gd name="connsiteY28-58" fmla="*/ 1749425 h 2130425"/>
              <a:gd name="connsiteX29-59" fmla="*/ 1538287 w 2714625"/>
              <a:gd name="connsiteY29-60" fmla="*/ 1749425 h 2130425"/>
              <a:gd name="connsiteX30-61" fmla="*/ 1538287 w 2714625"/>
              <a:gd name="connsiteY30-62" fmla="*/ 1525588 h 2130425"/>
              <a:gd name="connsiteX31-63" fmla="*/ 1695450 w 2714625"/>
              <a:gd name="connsiteY31-64" fmla="*/ 1525588 h 2130425"/>
              <a:gd name="connsiteX32-65" fmla="*/ 1695450 w 2714625"/>
              <a:gd name="connsiteY32-66" fmla="*/ 2130425 h 2130425"/>
              <a:gd name="connsiteX33-67" fmla="*/ 1871662 w 2714625"/>
              <a:gd name="connsiteY33-68" fmla="*/ 2130425 h 2130425"/>
              <a:gd name="connsiteX34-69" fmla="*/ 1871662 w 2714625"/>
              <a:gd name="connsiteY34-70" fmla="*/ 2073275 h 2130425"/>
              <a:gd name="connsiteX35-71" fmla="*/ 2352675 w 2714625"/>
              <a:gd name="connsiteY35-72" fmla="*/ 2073275 h 2130425"/>
              <a:gd name="connsiteX36-73" fmla="*/ 2352675 w 2714625"/>
              <a:gd name="connsiteY36-74" fmla="*/ 1773238 h 2130425"/>
              <a:gd name="connsiteX37-75" fmla="*/ 2400300 w 2714625"/>
              <a:gd name="connsiteY37-76" fmla="*/ 1773238 h 2130425"/>
              <a:gd name="connsiteX38-77" fmla="*/ 2400300 w 2714625"/>
              <a:gd name="connsiteY38-78" fmla="*/ 1273175 h 2130425"/>
              <a:gd name="connsiteX39-79" fmla="*/ 2447925 w 2714625"/>
              <a:gd name="connsiteY39-80" fmla="*/ 1273175 h 2130425"/>
              <a:gd name="connsiteX40-81" fmla="*/ 2447925 w 2714625"/>
              <a:gd name="connsiteY40-82" fmla="*/ 1230313 h 2130425"/>
              <a:gd name="connsiteX41-83" fmla="*/ 2714625 w 2714625"/>
              <a:gd name="connsiteY41-84" fmla="*/ 1230313 h 2130425"/>
              <a:gd name="connsiteX42-85" fmla="*/ 2714625 w 2714625"/>
              <a:gd name="connsiteY42-86" fmla="*/ 1144588 h 2130425"/>
              <a:gd name="connsiteX43-87" fmla="*/ 2686050 w 2714625"/>
              <a:gd name="connsiteY43-88" fmla="*/ 1144588 h 2130425"/>
              <a:gd name="connsiteX44-89" fmla="*/ 2686050 w 2714625"/>
              <a:gd name="connsiteY44-90" fmla="*/ 1092200 h 2130425"/>
              <a:gd name="connsiteX45-91" fmla="*/ 2595562 w 2714625"/>
              <a:gd name="connsiteY45-92" fmla="*/ 1092200 h 2130425"/>
              <a:gd name="connsiteX46-93" fmla="*/ 2043112 w 2714625"/>
              <a:gd name="connsiteY46-94" fmla="*/ 539750 h 2130425"/>
              <a:gd name="connsiteX47-95" fmla="*/ 2043112 w 2714625"/>
              <a:gd name="connsiteY47-96" fmla="*/ 101600 h 2130425"/>
              <a:gd name="connsiteX48-97" fmla="*/ 1562100 w 2714625"/>
              <a:gd name="connsiteY48-98" fmla="*/ 101600 h 2130425"/>
              <a:gd name="connsiteX49-99" fmla="*/ 1562100 w 2714625"/>
              <a:gd name="connsiteY49-100" fmla="*/ 230188 h 2130425"/>
              <a:gd name="connsiteX50-101" fmla="*/ 1135062 w 2714625"/>
              <a:gd name="connsiteY50-102" fmla="*/ 0 h 2130425"/>
              <a:gd name="connsiteX51-103" fmla="*/ 0 w 2714625"/>
              <a:gd name="connsiteY51-104" fmla="*/ 896938 h 2130425"/>
              <a:gd name="connsiteX52-105" fmla="*/ 85725 w 2714625"/>
              <a:gd name="connsiteY52-106" fmla="*/ 1044575 h 2130425"/>
              <a:gd name="connsiteX0-107" fmla="*/ 85725 w 2714625"/>
              <a:gd name="connsiteY0-108" fmla="*/ 1044575 h 2130425"/>
              <a:gd name="connsiteX1-109" fmla="*/ 1166812 w 2714625"/>
              <a:gd name="connsiteY1-110" fmla="*/ 196850 h 2130425"/>
              <a:gd name="connsiteX2-111" fmla="*/ 1700212 w 2714625"/>
              <a:gd name="connsiteY2-112" fmla="*/ 473075 h 2130425"/>
              <a:gd name="connsiteX3-113" fmla="*/ 1700212 w 2714625"/>
              <a:gd name="connsiteY3-114" fmla="*/ 225425 h 2130425"/>
              <a:gd name="connsiteX4-115" fmla="*/ 1909762 w 2714625"/>
              <a:gd name="connsiteY4-116" fmla="*/ 225425 h 2130425"/>
              <a:gd name="connsiteX5-117" fmla="*/ 1909762 w 2714625"/>
              <a:gd name="connsiteY5-118" fmla="*/ 639763 h 2130425"/>
              <a:gd name="connsiteX6-119" fmla="*/ 2357437 w 2714625"/>
              <a:gd name="connsiteY6-120" fmla="*/ 1087438 h 2130425"/>
              <a:gd name="connsiteX7-121" fmla="*/ 2176462 w 2714625"/>
              <a:gd name="connsiteY7-122" fmla="*/ 1168400 h 2130425"/>
              <a:gd name="connsiteX8-123" fmla="*/ 2176462 w 2714625"/>
              <a:gd name="connsiteY8-124" fmla="*/ 1930400 h 2130425"/>
              <a:gd name="connsiteX9-125" fmla="*/ 1857375 w 2714625"/>
              <a:gd name="connsiteY9-126" fmla="*/ 1930400 h 2130425"/>
              <a:gd name="connsiteX10-127" fmla="*/ 1857375 w 2714625"/>
              <a:gd name="connsiteY10-128" fmla="*/ 1392238 h 2130425"/>
              <a:gd name="connsiteX11-129" fmla="*/ 1390650 w 2714625"/>
              <a:gd name="connsiteY11-130" fmla="*/ 1392238 h 2130425"/>
              <a:gd name="connsiteX12-131" fmla="*/ 1390650 w 2714625"/>
              <a:gd name="connsiteY12-132" fmla="*/ 1911350 h 2130425"/>
              <a:gd name="connsiteX13-133" fmla="*/ 1066800 w 2714625"/>
              <a:gd name="connsiteY13-134" fmla="*/ 1587500 h 2130425"/>
              <a:gd name="connsiteX14-135" fmla="*/ 52387 w 2714625"/>
              <a:gd name="connsiteY14-136" fmla="*/ 1187450 h 2130425"/>
              <a:gd name="connsiteX15-137" fmla="*/ 52387 w 2714625"/>
              <a:gd name="connsiteY15-138" fmla="*/ 1377950 h 2130425"/>
              <a:gd name="connsiteX16-139" fmla="*/ 847725 w 2714625"/>
              <a:gd name="connsiteY16-140" fmla="*/ 1673225 h 2130425"/>
              <a:gd name="connsiteX17-141" fmla="*/ 738187 w 2714625"/>
              <a:gd name="connsiteY17-142" fmla="*/ 1763713 h 2130425"/>
              <a:gd name="connsiteX18-143" fmla="*/ 138112 w 2714625"/>
              <a:gd name="connsiteY18-144" fmla="*/ 1549400 h 2130425"/>
              <a:gd name="connsiteX19-145" fmla="*/ 138112 w 2714625"/>
              <a:gd name="connsiteY19-146" fmla="*/ 1701800 h 2130425"/>
              <a:gd name="connsiteX20-147" fmla="*/ 776287 w 2714625"/>
              <a:gd name="connsiteY20-148" fmla="*/ 1930400 h 2130425"/>
              <a:gd name="connsiteX21-149" fmla="*/ 764381 w 2714625"/>
              <a:gd name="connsiteY21-150" fmla="*/ 1947070 h 2130425"/>
              <a:gd name="connsiteX22-151" fmla="*/ 219075 w 2714625"/>
              <a:gd name="connsiteY22-152" fmla="*/ 1754188 h 2130425"/>
              <a:gd name="connsiteX23-153" fmla="*/ 176212 w 2714625"/>
              <a:gd name="connsiteY23-154" fmla="*/ 1868488 h 2130425"/>
              <a:gd name="connsiteX24-155" fmla="*/ 776287 w 2714625"/>
              <a:gd name="connsiteY24-156" fmla="*/ 2106613 h 2130425"/>
              <a:gd name="connsiteX25-157" fmla="*/ 1162050 w 2714625"/>
              <a:gd name="connsiteY25-158" fmla="*/ 2130425 h 2130425"/>
              <a:gd name="connsiteX26-159" fmla="*/ 1162050 w 2714625"/>
              <a:gd name="connsiteY26-160" fmla="*/ 2073275 h 2130425"/>
              <a:gd name="connsiteX27-161" fmla="*/ 1576387 w 2714625"/>
              <a:gd name="connsiteY27-162" fmla="*/ 2073275 h 2130425"/>
              <a:gd name="connsiteX28-163" fmla="*/ 1576387 w 2714625"/>
              <a:gd name="connsiteY28-164" fmla="*/ 1749425 h 2130425"/>
              <a:gd name="connsiteX29-165" fmla="*/ 1538287 w 2714625"/>
              <a:gd name="connsiteY29-166" fmla="*/ 1749425 h 2130425"/>
              <a:gd name="connsiteX30-167" fmla="*/ 1538287 w 2714625"/>
              <a:gd name="connsiteY30-168" fmla="*/ 1525588 h 2130425"/>
              <a:gd name="connsiteX31-169" fmla="*/ 1695450 w 2714625"/>
              <a:gd name="connsiteY31-170" fmla="*/ 1525588 h 2130425"/>
              <a:gd name="connsiteX32-171" fmla="*/ 1695450 w 2714625"/>
              <a:gd name="connsiteY32-172" fmla="*/ 2130425 h 2130425"/>
              <a:gd name="connsiteX33-173" fmla="*/ 1871662 w 2714625"/>
              <a:gd name="connsiteY33-174" fmla="*/ 2130425 h 2130425"/>
              <a:gd name="connsiteX34-175" fmla="*/ 1871662 w 2714625"/>
              <a:gd name="connsiteY34-176" fmla="*/ 2073275 h 2130425"/>
              <a:gd name="connsiteX35-177" fmla="*/ 2352675 w 2714625"/>
              <a:gd name="connsiteY35-178" fmla="*/ 2073275 h 2130425"/>
              <a:gd name="connsiteX36-179" fmla="*/ 2352675 w 2714625"/>
              <a:gd name="connsiteY36-180" fmla="*/ 1773238 h 2130425"/>
              <a:gd name="connsiteX37-181" fmla="*/ 2400300 w 2714625"/>
              <a:gd name="connsiteY37-182" fmla="*/ 1773238 h 2130425"/>
              <a:gd name="connsiteX38-183" fmla="*/ 2400300 w 2714625"/>
              <a:gd name="connsiteY38-184" fmla="*/ 1273175 h 2130425"/>
              <a:gd name="connsiteX39-185" fmla="*/ 2447925 w 2714625"/>
              <a:gd name="connsiteY39-186" fmla="*/ 1273175 h 2130425"/>
              <a:gd name="connsiteX40-187" fmla="*/ 2447925 w 2714625"/>
              <a:gd name="connsiteY40-188" fmla="*/ 1230313 h 2130425"/>
              <a:gd name="connsiteX41-189" fmla="*/ 2714625 w 2714625"/>
              <a:gd name="connsiteY41-190" fmla="*/ 1230313 h 2130425"/>
              <a:gd name="connsiteX42-191" fmla="*/ 2714625 w 2714625"/>
              <a:gd name="connsiteY42-192" fmla="*/ 1144588 h 2130425"/>
              <a:gd name="connsiteX43-193" fmla="*/ 2686050 w 2714625"/>
              <a:gd name="connsiteY43-194" fmla="*/ 1144588 h 2130425"/>
              <a:gd name="connsiteX44-195" fmla="*/ 2686050 w 2714625"/>
              <a:gd name="connsiteY44-196" fmla="*/ 1092200 h 2130425"/>
              <a:gd name="connsiteX45-197" fmla="*/ 2595562 w 2714625"/>
              <a:gd name="connsiteY45-198" fmla="*/ 1092200 h 2130425"/>
              <a:gd name="connsiteX46-199" fmla="*/ 2043112 w 2714625"/>
              <a:gd name="connsiteY46-200" fmla="*/ 539750 h 2130425"/>
              <a:gd name="connsiteX47-201" fmla="*/ 2043112 w 2714625"/>
              <a:gd name="connsiteY47-202" fmla="*/ 101600 h 2130425"/>
              <a:gd name="connsiteX48-203" fmla="*/ 1562100 w 2714625"/>
              <a:gd name="connsiteY48-204" fmla="*/ 101600 h 2130425"/>
              <a:gd name="connsiteX49-205" fmla="*/ 1562100 w 2714625"/>
              <a:gd name="connsiteY49-206" fmla="*/ 230188 h 2130425"/>
              <a:gd name="connsiteX50-207" fmla="*/ 1135062 w 2714625"/>
              <a:gd name="connsiteY50-208" fmla="*/ 0 h 2130425"/>
              <a:gd name="connsiteX51-209" fmla="*/ 0 w 2714625"/>
              <a:gd name="connsiteY51-210" fmla="*/ 896938 h 2130425"/>
              <a:gd name="connsiteX52-211" fmla="*/ 85725 w 2714625"/>
              <a:gd name="connsiteY52-212" fmla="*/ 1044575 h 21304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84" y="1554242"/>
            <a:ext cx="8411902" cy="24068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7537" y="4034930"/>
            <a:ext cx="8257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/>
              <a:t>- Tìm lại một món quà người thân đã tặng em và mang đến lớp chia sẻ với các bạn.</a:t>
            </a:r>
            <a:endParaRPr lang="vi-VN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4429" y="355010"/>
            <a:ext cx="82756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</a:rPr>
              <a:t>Sinh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hoạt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lớp</a:t>
            </a:r>
            <a:endParaRPr lang="en-US" sz="2400" b="1" dirty="0">
              <a:solidFill>
                <a:srgbClr val="05A8E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4429" y="932860"/>
            <a:ext cx="800220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1. 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món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quà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kỉ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niệm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than.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một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món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quà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được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nhận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từ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than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hoặc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một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kỉ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niệm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thân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xúc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nhận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món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quà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kỉ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niệm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thân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014" y="3156368"/>
            <a:ext cx="3049971" cy="1632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902" y="191881"/>
            <a:ext cx="8923283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2.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một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số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tỏ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long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biết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thân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Chọn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sẽ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gian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thực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hiện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lvl="0">
              <a:lnSpc>
                <a:spcPct val="150000"/>
              </a:lnSpc>
            </a:pP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0719" y="1952641"/>
            <a:ext cx="6881648" cy="2707315"/>
          </a:xfrm>
          <a:prstGeom prst="rect">
            <a:avLst/>
          </a:prstGeom>
        </p:spPr>
      </p:pic>
      <p:sp>
        <p:nvSpPr>
          <p:cNvPr id="5" name="Rectangle: Rounded Corners 5"/>
          <p:cNvSpPr/>
          <p:nvPr/>
        </p:nvSpPr>
        <p:spPr>
          <a:xfrm>
            <a:off x="1903685" y="4358774"/>
            <a:ext cx="2242539" cy="6023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Vẽ tranh tặng người thân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6" name="Rectangle: Rounded Corners 6"/>
          <p:cNvSpPr/>
          <p:nvPr/>
        </p:nvSpPr>
        <p:spPr>
          <a:xfrm>
            <a:off x="5341545" y="4470010"/>
            <a:ext cx="213130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Nói lời cảm ơn</a:t>
            </a:r>
            <a:endParaRPr lang="vi-VN" sz="1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1120</Words>
  <Application>WPS Presentation</Application>
  <PresentationFormat>On-screen Show (16:9)</PresentationFormat>
  <Paragraphs>50</Paragraphs>
  <Slides>10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SimSun</vt:lpstr>
      <vt:lpstr>Wingdings</vt:lpstr>
      <vt:lpstr>Arial</vt:lpstr>
      <vt:lpstr>Pangolin</vt:lpstr>
      <vt:lpstr>Baloo 2</vt:lpstr>
      <vt:lpstr>UTM Androgyne</vt:lpstr>
      <vt:lpstr>Segoe Print</vt:lpstr>
      <vt:lpstr>UTM Cookies</vt:lpstr>
      <vt:lpstr>Microsoft YaHei</vt:lpstr>
      <vt:lpstr>Arial Unicode MS</vt:lpstr>
      <vt:lpstr>Times New Roman</vt:lpstr>
      <vt:lpstr>字魂36号-正文宋楷</vt:lpstr>
      <vt:lpstr>English Vocabulary Workshop by Slidesgo</vt:lpstr>
      <vt:lpstr>PowerPoint 演示文稿</vt:lpstr>
      <vt:lpstr>Bài 18:  Người trong một nhà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</cp:lastModifiedBy>
  <cp:revision>48</cp:revision>
  <dcterms:created xsi:type="dcterms:W3CDTF">2023-01-01T11:57:30Z</dcterms:created>
  <dcterms:modified xsi:type="dcterms:W3CDTF">2023-01-01T12:04:30Z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EBE963F0469E47FE902B53DBFD15A06D</vt:lpwstr>
  </property>
  <property fmtid="{D5CDD505-2E9C-101B-9397-08002B2CF9AE}" pid="3" name="KSOProductBuildVer">
    <vt:lpwstr>1033-11.2.0.11440</vt:lpwstr>
  </property>
</Properties>
</file>