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72" r:id="rId3"/>
    <p:sldId id="257" r:id="rId4"/>
    <p:sldId id="258" r:id="rId5"/>
    <p:sldId id="259" r:id="rId7"/>
    <p:sldId id="267" r:id="rId8"/>
    <p:sldId id="261" r:id="rId9"/>
    <p:sldId id="265" r:id="rId10"/>
    <p:sldId id="264" r:id="rId11"/>
    <p:sldId id="266" r:id="rId12"/>
    <p:sldId id="273" r:id="rId13"/>
  </p:sldIdLst>
  <p:sldSz cx="9144000" cy="5143500" type="screen16x9"/>
  <p:notesSz cx="6858000" cy="9144000"/>
  <p:embeddedFontLst>
    <p:embeddedFont>
      <p:font typeface="SimSun" panose="02010600030101010101" pitchFamily="2" charset="-122"/>
      <p:regular r:id="rId18"/>
    </p:embeddedFont>
    <p:embeddedFont>
      <p:font typeface="Pangolin" panose="00000500000000000000"/>
      <p:regular r:id="rId19"/>
    </p:embeddedFont>
    <p:embeddedFont>
      <p:font typeface="Baloo 2" panose="0308050204030202020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54"/>
    <a:srgbClr val="62BB47"/>
    <a:srgbClr val="00A651"/>
    <a:srgbClr val="AC98C9"/>
    <a:srgbClr val="E5E1EE"/>
    <a:srgbClr val="A165AB"/>
    <a:srgbClr val="FAD5E6"/>
    <a:srgbClr val="BDD646"/>
    <a:srgbClr val="E8F0C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90" d="100"/>
          <a:sy n="90"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matchingName="Blank">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panose="00000500000000000000"/>
              <a:buNone/>
              <a:defRPr sz="2400">
                <a:latin typeface="UTM Androgyne" panose="02040603050506020204" pitchFamily="18" charset="0"/>
                <a:ea typeface="UTM Androgyne" panose="02040603050506020204" pitchFamily="18" charset="0"/>
                <a:cs typeface="UTM Androgyne" panose="02040603050506020204" pitchFamily="18" charset="0"/>
                <a:sym typeface="Pangolin" panose="00000500000000000000"/>
              </a:defRPr>
            </a:lvl1pPr>
            <a:lvl2pPr lvl="1"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2pPr>
            <a:lvl3pPr lvl="2"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3pPr>
            <a:lvl4pPr lvl="3"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4pPr>
            <a:lvl5pPr lvl="4"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5pPr>
            <a:lvl6pPr lvl="5"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6pPr>
            <a:lvl7pPr lvl="6"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7pPr>
            <a:lvl8pPr lvl="7"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8pPr>
            <a:lvl9pPr lvl="8"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endParaRPr lang="en-US" sz="800" dirty="0">
              <a:solidFill>
                <a:srgbClr val="BA8CBA"/>
              </a:solidFill>
            </a:endParaRP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matchingName="Blank">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panose="00000500000000000000"/>
              <a:buNone/>
              <a:defRPr sz="2400">
                <a:latin typeface="UTM Androgyne" panose="02040603050506020204" pitchFamily="18" charset="0"/>
                <a:ea typeface="UTM Androgyne" panose="02040603050506020204" pitchFamily="18" charset="0"/>
                <a:cs typeface="UTM Androgyne" panose="02040603050506020204" pitchFamily="18" charset="0"/>
                <a:sym typeface="Pangolin" panose="00000500000000000000"/>
              </a:defRPr>
            </a:lvl1pPr>
            <a:lvl2pPr lvl="1"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2pPr>
            <a:lvl3pPr lvl="2"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3pPr>
            <a:lvl4pPr lvl="3"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4pPr>
            <a:lvl5pPr lvl="4"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5pPr>
            <a:lvl6pPr lvl="5"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6pPr>
            <a:lvl7pPr lvl="6"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7pPr>
            <a:lvl8pPr lvl="7"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8pPr>
            <a:lvl9pPr lvl="8"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endParaRPr lang="en-US" sz="800" dirty="0">
              <a:solidFill>
                <a:srgbClr val="AC98C9"/>
              </a:solidFill>
            </a:endParaRP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chemeClr val="lt1"/>
        </a:solidFill>
        <a:effectLst/>
      </p:bgPr>
    </p:bg>
    <p:spTree>
      <p:nvGrpSpPr>
        <p:cNvPr id="1" name="Shape 7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C11C4C31-3BF1-41BF-9EBE-DB8CE50D56C4}"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72B5578C-1C70-460D-A561-CE4265079FE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matchingName="Blank">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panose="00000500000000000000"/>
              <a:buNone/>
              <a:defRPr sz="2400">
                <a:latin typeface="UTM Androgyne" panose="02040603050506020204" pitchFamily="18" charset="0"/>
                <a:ea typeface="UTM Androgyne" panose="02040603050506020204" pitchFamily="18" charset="0"/>
                <a:cs typeface="UTM Androgyne" panose="02040603050506020204" pitchFamily="18" charset="0"/>
                <a:sym typeface="Pangolin" panose="00000500000000000000"/>
              </a:defRPr>
            </a:lvl1pPr>
            <a:lvl2pPr lvl="1"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2pPr>
            <a:lvl3pPr lvl="2"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3pPr>
            <a:lvl4pPr lvl="3"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4pPr>
            <a:lvl5pPr lvl="4"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5pPr>
            <a:lvl6pPr lvl="5"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6pPr>
            <a:lvl7pPr lvl="6"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7pPr>
            <a:lvl8pPr lvl="7"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8pPr>
            <a:lvl9pPr lvl="8"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endParaRPr lang="en-US" sz="800" dirty="0">
              <a:solidFill>
                <a:srgbClr val="F37022"/>
              </a:solidFill>
            </a:endParaRP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matchingName="Blank">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panose="00000500000000000000"/>
              <a:buNone/>
              <a:defRPr sz="2400">
                <a:latin typeface="UTM Androgyne" panose="02040603050506020204" pitchFamily="18" charset="0"/>
                <a:ea typeface="UTM Androgyne" panose="02040603050506020204" pitchFamily="18" charset="0"/>
                <a:cs typeface="UTM Androgyne" panose="02040603050506020204" pitchFamily="18" charset="0"/>
                <a:sym typeface="Pangolin" panose="00000500000000000000"/>
              </a:defRPr>
            </a:lvl1pPr>
            <a:lvl2pPr lvl="1"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2pPr>
            <a:lvl3pPr lvl="2"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3pPr>
            <a:lvl4pPr lvl="3"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4pPr>
            <a:lvl5pPr lvl="4"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5pPr>
            <a:lvl6pPr lvl="5"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6pPr>
            <a:lvl7pPr lvl="6"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7pPr>
            <a:lvl8pPr lvl="7"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8pPr>
            <a:lvl9pPr lvl="8"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endParaRPr lang="en-US" sz="800" dirty="0">
              <a:solidFill>
                <a:srgbClr val="438030"/>
              </a:solidFill>
            </a:endParaRP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matchingName="Blank">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panose="00000500000000000000"/>
              <a:buNone/>
              <a:defRPr sz="2400">
                <a:latin typeface="UTM Androgyne" panose="02040603050506020204" pitchFamily="18" charset="0"/>
                <a:ea typeface="UTM Androgyne" panose="02040603050506020204" pitchFamily="18" charset="0"/>
                <a:cs typeface="UTM Androgyne" panose="02040603050506020204" pitchFamily="18" charset="0"/>
                <a:sym typeface="Pangolin" panose="00000500000000000000"/>
              </a:defRPr>
            </a:lvl1pPr>
            <a:lvl2pPr lvl="1"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2pPr>
            <a:lvl3pPr lvl="2"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3pPr>
            <a:lvl4pPr lvl="3"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4pPr>
            <a:lvl5pPr lvl="4"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5pPr>
            <a:lvl6pPr lvl="5"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6pPr>
            <a:lvl7pPr lvl="6"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7pPr>
            <a:lvl8pPr lvl="7"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8pPr>
            <a:lvl9pPr lvl="8"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endParaRPr lang="en-US" sz="800" dirty="0">
              <a:solidFill>
                <a:srgbClr val="438030"/>
              </a:solidFill>
            </a:endParaRP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matchingName="Blank">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panose="00000500000000000000"/>
              <a:buNone/>
              <a:defRPr sz="2400">
                <a:latin typeface="UTM Androgyne" panose="02040603050506020204" pitchFamily="18" charset="0"/>
                <a:ea typeface="UTM Androgyne" panose="02040603050506020204" pitchFamily="18" charset="0"/>
                <a:cs typeface="UTM Androgyne" panose="02040603050506020204" pitchFamily="18" charset="0"/>
                <a:sym typeface="Pangolin" panose="00000500000000000000"/>
              </a:defRPr>
            </a:lvl1pPr>
            <a:lvl2pPr lvl="1"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2pPr>
            <a:lvl3pPr lvl="2"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3pPr>
            <a:lvl4pPr lvl="3"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4pPr>
            <a:lvl5pPr lvl="4"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5pPr>
            <a:lvl6pPr lvl="5"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6pPr>
            <a:lvl7pPr lvl="6"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7pPr>
            <a:lvl8pPr lvl="7"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8pPr>
            <a:lvl9pPr lvl="8" rtl="0">
              <a:lnSpc>
                <a:spcPct val="100000"/>
              </a:lnSpc>
              <a:spcBef>
                <a:spcPts val="0"/>
              </a:spcBef>
              <a:spcAft>
                <a:spcPts val="0"/>
              </a:spcAft>
              <a:buSzPts val="2800"/>
              <a:buFont typeface="Pangolin" panose="00000500000000000000"/>
              <a:buNone/>
              <a:defRPr sz="2800">
                <a:latin typeface="Pangolin" panose="00000500000000000000"/>
                <a:ea typeface="Pangolin" panose="00000500000000000000"/>
                <a:cs typeface="Pangolin" panose="00000500000000000000"/>
                <a:sym typeface="Pangolin" panose="00000500000000000000"/>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endParaRPr lang="en-US" sz="800" dirty="0">
              <a:solidFill>
                <a:schemeClr val="accent5">
                  <a:lumMod val="75000"/>
                </a:schemeClr>
              </a:solidFill>
            </a:endParaRP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1pPr>
            <a:lvl2pPr lvl="1">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2pPr>
            <a:lvl3pPr lvl="2">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3pPr>
            <a:lvl4pPr lvl="3">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4pPr>
            <a:lvl5pPr lvl="4">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5pPr>
            <a:lvl6pPr lvl="5">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6pPr>
            <a:lvl7pPr lvl="6">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7pPr>
            <a:lvl8pPr lvl="7">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8pPr>
            <a:lvl9pPr lvl="8">
              <a:spcBef>
                <a:spcPts val="0"/>
              </a:spcBef>
              <a:spcAft>
                <a:spcPts val="0"/>
              </a:spcAft>
              <a:buClr>
                <a:schemeClr val="dk1"/>
              </a:buClr>
              <a:buSzPts val="2800"/>
              <a:buFont typeface="Pangolin" panose="00000500000000000000"/>
              <a:buNone/>
              <a:defRPr sz="2800" b="1">
                <a:solidFill>
                  <a:schemeClr val="dk1"/>
                </a:solidFill>
                <a:latin typeface="Pangolin" panose="00000500000000000000"/>
                <a:ea typeface="Pangolin" panose="00000500000000000000"/>
                <a:cs typeface="Pangolin" panose="00000500000000000000"/>
                <a:sym typeface="Pangolin" panose="00000500000000000000"/>
              </a:defRPr>
            </a:lvl9pPr>
          </a:lstStyle>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1pPr>
            <a:lvl2pPr marL="914400" lvl="1"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2pPr>
            <a:lvl3pPr marL="1371600" lvl="2"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3pPr>
            <a:lvl4pPr marL="1828800" lvl="3"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4pPr>
            <a:lvl5pPr marL="2286000" lvl="4"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5pPr>
            <a:lvl6pPr marL="2743200" lvl="5"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6pPr>
            <a:lvl7pPr marL="3200400" lvl="6"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7pPr>
            <a:lvl8pPr marL="3657600" lvl="7"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8pPr>
            <a:lvl9pPr marL="4114800" lvl="8" indent="-330200">
              <a:lnSpc>
                <a:spcPct val="100000"/>
              </a:lnSpc>
              <a:spcBef>
                <a:spcPts val="0"/>
              </a:spcBef>
              <a:spcAft>
                <a:spcPts val="0"/>
              </a:spcAft>
              <a:buClr>
                <a:schemeClr val="dk1"/>
              </a:buClr>
              <a:buSzPts val="1600"/>
              <a:buFont typeface="Baloo 2" panose="03080502040302020200"/>
              <a:buChar char="■"/>
              <a:defRPr sz="1600">
                <a:solidFill>
                  <a:schemeClr val="dk1"/>
                </a:solidFill>
                <a:latin typeface="Baloo 2" panose="03080502040302020200"/>
                <a:ea typeface="Baloo 2" panose="03080502040302020200"/>
                <a:cs typeface="Baloo 2" panose="03080502040302020200"/>
                <a:sym typeface="Baloo 2" panose="03080502040302020200"/>
              </a:defRPr>
            </a:lvl9pPr>
          </a:lstStyle>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endParaRPr lang="en-US" sz="800" dirty="0">
              <a:solidFill>
                <a:schemeClr val="tx1"/>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7.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4.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16.wdp"/><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microsoft.com/office/2007/relationships/hdphoto" Target="../media/image22.wdp"/><Relationship Id="rId3" Type="http://schemas.openxmlformats.org/officeDocument/2006/relationships/image" Target="../media/image21.png"/><Relationship Id="rId2" Type="http://schemas.microsoft.com/office/2007/relationships/hdphoto" Target="../media/image20.wdp"/><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24.wdp"/><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757" y="-33135"/>
            <a:ext cx="9144757" cy="5176635"/>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 y="3536941"/>
            <a:ext cx="9144000" cy="16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6250384" y="2515880"/>
            <a:ext cx="3144152" cy="261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065700" y="3426954"/>
            <a:ext cx="1307414" cy="1447662"/>
          </a:xfrm>
          <a:prstGeom prst="rect">
            <a:avLst/>
          </a:prstGeom>
          <a:noFill/>
          <a:ln w="9525">
            <a:noFill/>
          </a:ln>
        </p:spPr>
      </p:pic>
      <p:pic>
        <p:nvPicPr>
          <p:cNvPr id="8" name="图片 7"/>
          <p:cNvPicPr>
            <a:picLocks noChangeAspect="1"/>
          </p:cNvPicPr>
          <p:nvPr/>
        </p:nvPicPr>
        <p:blipFill>
          <a:blip r:embed="rId5"/>
          <a:stretch>
            <a:fillRect/>
          </a:stretch>
        </p:blipFill>
        <p:spPr>
          <a:xfrm>
            <a:off x="305600" y="3558417"/>
            <a:ext cx="936854" cy="1346159"/>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5731" y="4522641"/>
            <a:ext cx="73104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40995" y="185583"/>
            <a:ext cx="2010040" cy="110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84785" y="2411730"/>
            <a:ext cx="8542020" cy="553085"/>
          </a:xfrm>
          <a:prstGeom prst="rect">
            <a:avLst/>
          </a:prstGeom>
          <a:noFill/>
        </p:spPr>
        <p:txBody>
          <a:bodyPr wrap="square" rtlCol="0">
            <a:spAutoFit/>
          </a:bodyPr>
          <a:lstStyle/>
          <a:p>
            <a:pPr algn="ctr"/>
            <a:r>
              <a:rPr lang="vi-VN" altLang="en-US" sz="3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HÀNH TRANG LÊN ĐƯỜNG</a:t>
            </a:r>
            <a:endParaRPr lang="vi-VN" altLang="en-US" sz="3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2689600" y="162231"/>
            <a:ext cx="3689350" cy="334010"/>
          </a:xfrm>
          <a:prstGeom prst="rect">
            <a:avLst/>
          </a:prstGeom>
          <a:noFill/>
        </p:spPr>
        <p:txBody>
          <a:bodyPr wrap="none" rtlCol="0">
            <a:spAutoFit/>
            <a:scene3d>
              <a:camera prst="orthographicFront"/>
              <a:lightRig rig="threePt" dir="t"/>
            </a:scene3d>
            <a:sp3d contourW="12700"/>
          </a:bodyPr>
          <a:p>
            <a:pPr algn="ctr"/>
            <a:r>
              <a:rPr lang="vi-VN" altLang="zh-CN" sz="1575"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1575"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2694765" y="484043"/>
            <a:ext cx="3578225" cy="368300"/>
          </a:xfrm>
          <a:prstGeom prst="rect">
            <a:avLst/>
          </a:prstGeom>
          <a:noFill/>
        </p:spPr>
        <p:txBody>
          <a:bodyPr wrap="none" rtlCol="0">
            <a:spAutoFit/>
            <a:scene3d>
              <a:camera prst="orthographicFront"/>
              <a:lightRig rig="threePt" dir="t"/>
            </a:scene3d>
            <a:sp3d contourW="12700"/>
          </a:bodyPr>
          <a:p>
            <a:pPr algn="ctr"/>
            <a:r>
              <a:rPr lang="vi-VN" altLang="zh-CN" sz="18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18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2747843" y="1462788"/>
            <a:ext cx="3472459" cy="406136"/>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025"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025"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HOẠT ĐỘNG TRẢI NGHIỆM</a:t>
            </a:r>
            <a:endParaRPr kumimoji="0" lang="vi-VN" altLang="en-US" sz="2025"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l="10271" t="27847" r="5032" b="7510"/>
          <a:stretch>
            <a:fillRect/>
          </a:stretch>
        </p:blipFill>
        <p:spPr bwMode="auto">
          <a:xfrm>
            <a:off x="-105966" y="402431"/>
            <a:ext cx="9767888" cy="465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2637829" y="2915165"/>
            <a:ext cx="3236595" cy="85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4950" dirty="0" err="1">
                <a:solidFill>
                  <a:schemeClr val="bg1"/>
                </a:solidFill>
                <a:latin typeface="UTM Avo" charset="0"/>
              </a:rPr>
              <a:t>HẸN</a:t>
            </a:r>
            <a:r>
              <a:rPr lang="en-US" sz="4950" dirty="0">
                <a:solidFill>
                  <a:schemeClr val="bg1"/>
                </a:solidFill>
                <a:latin typeface="UTM Avo" charset="0"/>
              </a:rPr>
              <a:t> </a:t>
            </a:r>
            <a:r>
              <a:rPr lang="en-US" sz="4950" dirty="0" err="1">
                <a:solidFill>
                  <a:schemeClr val="bg1"/>
                </a:solidFill>
                <a:latin typeface="UTM Avo" charset="0"/>
              </a:rPr>
              <a:t>GẶP</a:t>
            </a:r>
            <a:r>
              <a:rPr lang="en-US" sz="4950" dirty="0">
                <a:solidFill>
                  <a:schemeClr val="bg1"/>
                </a:solidFill>
                <a:latin typeface="UTM Avo" charset="0"/>
              </a:rPr>
              <a:t> </a:t>
            </a:r>
            <a:r>
              <a:rPr lang="en-US" sz="4950" dirty="0" err="1">
                <a:solidFill>
                  <a:schemeClr val="bg1"/>
                </a:solidFill>
                <a:latin typeface="UTM Avo" charset="0"/>
              </a:rPr>
              <a:t>LẠI</a:t>
            </a:r>
            <a:endParaRPr lang="en-US" sz="495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77" y="-20857"/>
            <a:ext cx="1066800"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333" y="2571750"/>
            <a:ext cx="4126690" cy="1426500"/>
          </a:xfrm>
        </p:spPr>
        <p:txBody>
          <a:bodyPr/>
          <a:lstStyle/>
          <a:p>
            <a:r>
              <a:rPr lang="vi-VN" dirty="0">
                <a:latin typeface="Times New Roman" panose="02020603050405020304" pitchFamily="18" charset="0"/>
                <a:cs typeface="Times New Roman" panose="02020603050405020304" pitchFamily="18" charset="0"/>
              </a:rPr>
              <a:t>Bài 17: Hành trang lên đường</a:t>
            </a:r>
            <a:endParaRPr lang="vi-V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9965" y="372965"/>
            <a:ext cx="766079" cy="903579"/>
          </a:xfrm>
          <a:prstGeom prst="rect">
            <a:avLst/>
          </a:prstGeom>
        </p:spPr>
      </p:pic>
      <p:sp>
        <p:nvSpPr>
          <p:cNvPr id="3" name="TextBox 2"/>
          <p:cNvSpPr txBox="1"/>
          <p:nvPr/>
        </p:nvSpPr>
        <p:spPr>
          <a:xfrm>
            <a:off x="1206044" y="193812"/>
            <a:ext cx="7711684" cy="1384995"/>
          </a:xfrm>
          <a:prstGeom prst="rect">
            <a:avLst/>
          </a:prstGeom>
          <a:noFill/>
        </p:spPr>
        <p:txBody>
          <a:bodyPr wrap="square" rtlCol="0">
            <a:spAutoFit/>
          </a:bodyPr>
          <a:lstStyle/>
          <a:p>
            <a:r>
              <a:rPr lang="en-US" sz="2400" b="1" dirty="0" err="1">
                <a:solidFill>
                  <a:srgbClr val="E42428"/>
                </a:solidFill>
              </a:rPr>
              <a:t>Sinh</a:t>
            </a:r>
            <a:r>
              <a:rPr lang="en-US" sz="2400" b="1" dirty="0">
                <a:solidFill>
                  <a:srgbClr val="E42428"/>
                </a:solidFill>
              </a:rPr>
              <a:t> </a:t>
            </a:r>
            <a:r>
              <a:rPr lang="en-US" sz="2400" b="1" dirty="0" err="1">
                <a:solidFill>
                  <a:srgbClr val="E42428"/>
                </a:solidFill>
              </a:rPr>
              <a:t>hoạt</a:t>
            </a:r>
            <a:r>
              <a:rPr lang="en-US" sz="2400" b="1" dirty="0">
                <a:solidFill>
                  <a:srgbClr val="E42428"/>
                </a:solidFill>
              </a:rPr>
              <a:t> </a:t>
            </a:r>
            <a:r>
              <a:rPr lang="en-US" sz="2400" b="1" dirty="0" err="1">
                <a:solidFill>
                  <a:srgbClr val="E42428"/>
                </a:solidFill>
              </a:rPr>
              <a:t>dưới</a:t>
            </a:r>
            <a:r>
              <a:rPr lang="en-US" sz="2400" b="1" dirty="0">
                <a:solidFill>
                  <a:srgbClr val="E42428"/>
                </a:solidFill>
              </a:rPr>
              <a:t> </a:t>
            </a:r>
            <a:r>
              <a:rPr lang="en-US" sz="2400" b="1" dirty="0" err="1">
                <a:solidFill>
                  <a:srgbClr val="E42428"/>
                </a:solidFill>
              </a:rPr>
              <a:t>cờ</a:t>
            </a:r>
            <a:endParaRPr lang="en-US" sz="2400" b="1" dirty="0" err="1">
              <a:solidFill>
                <a:srgbClr val="E42428"/>
              </a:solidFill>
            </a:endParaRPr>
          </a:p>
          <a:p>
            <a:pPr algn="just"/>
            <a:r>
              <a:rPr lang="vi-VN" sz="2000" dirty="0"/>
              <a:t>- Nghe tổng kết phong trào học tập và rèn luyện theo tác phong chú bộ đội.</a:t>
            </a:r>
            <a:endParaRPr lang="vi-VN" sz="2000" dirty="0"/>
          </a:p>
          <a:p>
            <a:pPr algn="just"/>
            <a:r>
              <a:rPr lang="vi-VN" sz="2000" dirty="0"/>
              <a:t>- Nghe hướng dẫn về cách chuẩn bị hành trang cho các chuyến đi.</a:t>
            </a:r>
            <a:endParaRPr lang="en-US" sz="20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1452895" y="1578807"/>
            <a:ext cx="6238210" cy="3145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endParaRPr lang="vi-VN" sz="2000" dirty="0">
              <a:solidFill>
                <a:schemeClr val="tx2">
                  <a:lumMod val="10000"/>
                </a:schemeClr>
              </a:solidFill>
            </a:endParaRPr>
          </a:p>
        </p:txBody>
      </p:sp>
      <p:grpSp>
        <p:nvGrpSpPr>
          <p:cNvPr id="6" name="Group 5"/>
          <p:cNvGrpSpPr/>
          <p:nvPr/>
        </p:nvGrpSpPr>
        <p:grpSpPr>
          <a:xfrm>
            <a:off x="609699" y="240011"/>
            <a:ext cx="5681492" cy="905001"/>
            <a:chOff x="609699" y="240011"/>
            <a:chExt cx="5681492" cy="905001"/>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sp>
        <p:nvSpPr>
          <p:cNvPr id="10" name="Rectangle 9"/>
          <p:cNvSpPr/>
          <p:nvPr/>
        </p:nvSpPr>
        <p:spPr>
          <a:xfrm>
            <a:off x="460764" y="1411601"/>
            <a:ext cx="3432824" cy="2805320"/>
          </a:xfrm>
          <a:prstGeom prst="rect">
            <a:avLst/>
          </a:prstGeom>
        </p:spPr>
        <p:txBody>
          <a:bodyPr wrap="square">
            <a:spAutoFit/>
          </a:bodyPr>
          <a:lstStyle/>
          <a:p>
            <a:pPr>
              <a:lnSpc>
                <a:spcPct val="150000"/>
              </a:lnSpc>
            </a:pPr>
            <a:r>
              <a:rPr lang="vi-VN" sz="2000" dirty="0">
                <a:solidFill>
                  <a:schemeClr val="tx2">
                    <a:lumMod val="10000"/>
                  </a:schemeClr>
                </a:solidFill>
              </a:rPr>
              <a:t>- Nêu thời gian, địa điểm và những người đi cùng em.</a:t>
            </a:r>
            <a:endParaRPr lang="vi-VN" sz="2000" dirty="0">
              <a:solidFill>
                <a:schemeClr val="tx2">
                  <a:lumMod val="10000"/>
                </a:schemeClr>
              </a:solidFill>
            </a:endParaRPr>
          </a:p>
          <a:p>
            <a:pPr>
              <a:lnSpc>
                <a:spcPct val="150000"/>
              </a:lnSpc>
            </a:pPr>
            <a:r>
              <a:rPr lang="vi-VN" sz="2000" dirty="0">
                <a:solidFill>
                  <a:schemeClr val="tx2">
                    <a:lumMod val="10000"/>
                  </a:schemeClr>
                </a:solidFill>
              </a:rPr>
              <a:t>- Kể những hoạt động trong chuyến đi.</a:t>
            </a:r>
            <a:endParaRPr lang="vi-VN" sz="2000" dirty="0">
              <a:solidFill>
                <a:schemeClr val="tx2">
                  <a:lumMod val="10000"/>
                </a:schemeClr>
              </a:solidFill>
            </a:endParaRPr>
          </a:p>
          <a:p>
            <a:pPr>
              <a:lnSpc>
                <a:spcPct val="150000"/>
              </a:lnSpc>
            </a:pPr>
            <a:r>
              <a:rPr lang="vi-VN" sz="2000" dirty="0">
                <a:solidFill>
                  <a:schemeClr val="tx2">
                    <a:lumMod val="10000"/>
                  </a:schemeClr>
                </a:solidFill>
              </a:rPr>
              <a:t>- Nêu cảm xúc của em sau chuyến đi.</a:t>
            </a:r>
            <a:endParaRPr lang="vi-VN" sz="2000" dirty="0">
              <a:solidFill>
                <a:schemeClr val="tx2">
                  <a:lumMod val="10000"/>
                </a:schemeClr>
              </a:solidFill>
            </a:endParaRPr>
          </a:p>
        </p:txBody>
      </p:sp>
      <p:grpSp>
        <p:nvGrpSpPr>
          <p:cNvPr id="12" name="Group 11"/>
          <p:cNvGrpSpPr/>
          <p:nvPr/>
        </p:nvGrpSpPr>
        <p:grpSpPr>
          <a:xfrm>
            <a:off x="3893588" y="1199801"/>
            <a:ext cx="4795205" cy="3481965"/>
            <a:chOff x="3893588" y="1199801"/>
            <a:chExt cx="4795205" cy="3481965"/>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3893588" y="1199801"/>
              <a:ext cx="4795205" cy="1696297"/>
            </a:xfrm>
            <a:prstGeom prst="rect">
              <a:avLst/>
            </a:prstGeom>
          </p:spPr>
        </p:pic>
        <p:pic>
          <p:nvPicPr>
            <p:cNvPr id="11" name="Picture 10"/>
            <p:cNvPicPr>
              <a:picLocks noChangeAspect="1"/>
            </p:cNvPicPr>
            <p:nvPr/>
          </p:nvPicPr>
          <p:blipFill>
            <a:blip r:embed="rId4"/>
            <a:stretch>
              <a:fillRect/>
            </a:stretch>
          </p:blipFill>
          <p:spPr>
            <a:xfrm>
              <a:off x="3893588" y="2932646"/>
              <a:ext cx="4795205" cy="174912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endParaRPr lang="vi-VN" sz="2000" dirty="0">
              <a:solidFill>
                <a:schemeClr val="tx2">
                  <a:lumMod val="10000"/>
                </a:schemeClr>
              </a:solidFill>
            </a:endParaRPr>
          </a:p>
        </p:txBody>
      </p:sp>
      <p:grpSp>
        <p:nvGrpSpPr>
          <p:cNvPr id="6" name="Group 5"/>
          <p:cNvGrpSpPr/>
          <p:nvPr/>
        </p:nvGrpSpPr>
        <p:grpSpPr>
          <a:xfrm>
            <a:off x="609699" y="240011"/>
            <a:ext cx="5681492" cy="905001"/>
            <a:chOff x="609699" y="240011"/>
            <a:chExt cx="5681492" cy="905001"/>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r="50000"/>
          <a:stretch>
            <a:fillRect/>
          </a:stretch>
        </p:blipFill>
        <p:spPr>
          <a:xfrm>
            <a:off x="523067" y="1361617"/>
            <a:ext cx="3816300" cy="2700021"/>
          </a:xfrm>
          <a:prstGeom prst="rect">
            <a:avLst/>
          </a:prstGeom>
        </p:spPr>
      </p:pic>
      <p:sp>
        <p:nvSpPr>
          <p:cNvPr id="4" name="TextBox 3"/>
          <p:cNvSpPr txBox="1"/>
          <p:nvPr/>
        </p:nvSpPr>
        <p:spPr>
          <a:xfrm>
            <a:off x="4157333" y="1283950"/>
            <a:ext cx="4625160" cy="646331"/>
          </a:xfrm>
          <a:prstGeom prst="rect">
            <a:avLst/>
          </a:prstGeom>
          <a:noFill/>
        </p:spPr>
        <p:txBody>
          <a:bodyPr wrap="square" rtlCol="0">
            <a:spAutoFit/>
          </a:bodyPr>
          <a:lstStyle/>
          <a:p>
            <a:pPr algn="just"/>
            <a:r>
              <a:rPr lang="vi-VN" sz="1800" dirty="0">
                <a:solidFill>
                  <a:srgbClr val="002060"/>
                </a:solidFill>
              </a:rPr>
              <a:t>- Nghỉ hè vừa rồi, em về quê chơi thăm ông bà. Em đi cùng bố mẹ và em gái của em.</a:t>
            </a:r>
            <a:endParaRPr lang="vi-VN" sz="1800" dirty="0">
              <a:solidFill>
                <a:srgbClr val="002060"/>
              </a:solidFill>
            </a:endParaRPr>
          </a:p>
        </p:txBody>
      </p:sp>
      <p:sp>
        <p:nvSpPr>
          <p:cNvPr id="13" name="TextBox 12"/>
          <p:cNvSpPr txBox="1"/>
          <p:nvPr/>
        </p:nvSpPr>
        <p:spPr>
          <a:xfrm>
            <a:off x="4157333" y="1929878"/>
            <a:ext cx="4625160" cy="1477328"/>
          </a:xfrm>
          <a:prstGeom prst="rect">
            <a:avLst/>
          </a:prstGeom>
          <a:noFill/>
        </p:spPr>
        <p:txBody>
          <a:bodyPr wrap="square" rtlCol="0">
            <a:spAutoFit/>
          </a:bodyPr>
          <a:lstStyle/>
          <a:p>
            <a:pPr algn="just"/>
            <a:r>
              <a:rPr lang="vi-VN" sz="1800" dirty="0">
                <a:solidFill>
                  <a:srgbClr val="002060"/>
                </a:solidFill>
              </a:rPr>
              <a:t>- Tới đó, em được làm rất nhiều việc mà ở thành phố không có. Em trèo cây trong vườn nhà để hái quả, chơi thả diều trên những cánh đồng. Thỉnh thoảng em còn ra phụ ông bà cho gà ăn, nhặt rau,...</a:t>
            </a:r>
            <a:endParaRPr lang="vi-VN" sz="1800" dirty="0">
              <a:solidFill>
                <a:srgbClr val="002060"/>
              </a:solidFill>
            </a:endParaRPr>
          </a:p>
        </p:txBody>
      </p:sp>
      <p:sp>
        <p:nvSpPr>
          <p:cNvPr id="14" name="TextBox 13"/>
          <p:cNvSpPr txBox="1"/>
          <p:nvPr/>
        </p:nvSpPr>
        <p:spPr>
          <a:xfrm>
            <a:off x="4157333" y="3383335"/>
            <a:ext cx="4625160" cy="923330"/>
          </a:xfrm>
          <a:prstGeom prst="rect">
            <a:avLst/>
          </a:prstGeom>
          <a:noFill/>
        </p:spPr>
        <p:txBody>
          <a:bodyPr wrap="square" rtlCol="0">
            <a:spAutoFit/>
          </a:bodyPr>
          <a:lstStyle/>
          <a:p>
            <a:pPr algn="just"/>
            <a:r>
              <a:rPr lang="vi-VN" sz="1800" dirty="0">
                <a:solidFill>
                  <a:srgbClr val="002060"/>
                </a:solidFill>
              </a:rPr>
              <a:t>- Chuyến đi để lại cho em thật nhiều kỉ niệm đáng nhớ. Em mong lại được quay lại đây thêm nhiều lần nữa.</a:t>
            </a:r>
            <a:endParaRPr lang="vi-VN" sz="1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721" y="332244"/>
            <a:ext cx="3632880" cy="707886"/>
          </a:xfrm>
          <a:prstGeom prst="rect">
            <a:avLst/>
          </a:prstGeom>
          <a:noFill/>
        </p:spPr>
        <p:txBody>
          <a:bodyPr wrap="square" rtlCol="0">
            <a:spAutoFit/>
          </a:bodyPr>
          <a:lstStyle/>
          <a:p>
            <a:pPr algn="just"/>
            <a:r>
              <a:rPr lang="en-US" sz="2000" dirty="0">
                <a:solidFill>
                  <a:schemeClr val="tx2">
                    <a:lumMod val="10000"/>
                  </a:schemeClr>
                </a:solidFill>
              </a:rPr>
              <a:t>2.</a:t>
            </a:r>
            <a:r>
              <a:rPr lang="vi-VN" sz="2000" dirty="0">
                <a:solidFill>
                  <a:schemeClr val="tx2">
                    <a:lumMod val="10000"/>
                  </a:schemeClr>
                </a:solidFill>
              </a:rPr>
              <a:t> Giới thiệu về các đồ dùng cần thiết cho một chuyến đi. </a:t>
            </a:r>
            <a:endParaRPr lang="vi-VN" sz="2000" dirty="0">
              <a:solidFill>
                <a:schemeClr val="tx2">
                  <a:lumMod val="10000"/>
                </a:schemeClr>
              </a:solidFill>
            </a:endParaRPr>
          </a:p>
        </p:txBody>
      </p:sp>
      <p:pic>
        <p:nvPicPr>
          <p:cNvPr id="4" name="Picture 3"/>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3587538" y="302843"/>
            <a:ext cx="5352586" cy="4497614"/>
          </a:xfrm>
          <a:prstGeom prst="rect">
            <a:avLst/>
          </a:prstGeom>
        </p:spPr>
      </p:pic>
      <p:sp>
        <p:nvSpPr>
          <p:cNvPr id="9" name="Rectangle 8"/>
          <p:cNvSpPr/>
          <p:nvPr/>
        </p:nvSpPr>
        <p:spPr>
          <a:xfrm>
            <a:off x="417221" y="1237430"/>
            <a:ext cx="3432824" cy="2805320"/>
          </a:xfrm>
          <a:prstGeom prst="rect">
            <a:avLst/>
          </a:prstGeom>
        </p:spPr>
        <p:txBody>
          <a:bodyPr wrap="square">
            <a:spAutoFit/>
          </a:bodyPr>
          <a:lstStyle/>
          <a:p>
            <a:pPr marL="342900" indent="-342900">
              <a:lnSpc>
                <a:spcPct val="150000"/>
              </a:lnSpc>
              <a:buFontTx/>
              <a:buChar char="-"/>
            </a:pPr>
            <a:r>
              <a:rPr lang="vi-VN" sz="2000" dirty="0">
                <a:solidFill>
                  <a:schemeClr val="tx2">
                    <a:lumMod val="10000"/>
                  </a:schemeClr>
                </a:solidFill>
              </a:rPr>
              <a:t>Chọn đồ dùng muốn sắm vai.</a:t>
            </a:r>
            <a:endParaRPr lang="vi-VN" sz="2000" dirty="0">
              <a:solidFill>
                <a:schemeClr val="tx2">
                  <a:lumMod val="10000"/>
                </a:schemeClr>
              </a:solidFill>
            </a:endParaRPr>
          </a:p>
          <a:p>
            <a:pPr marL="342900" indent="-342900">
              <a:lnSpc>
                <a:spcPct val="150000"/>
              </a:lnSpc>
              <a:buFontTx/>
              <a:buChar char="-"/>
            </a:pPr>
            <a:r>
              <a:rPr lang="vi-VN" sz="2000" dirty="0">
                <a:solidFill>
                  <a:schemeClr val="tx2">
                    <a:lumMod val="10000"/>
                  </a:schemeClr>
                </a:solidFill>
              </a:rPr>
              <a:t>Chuẩn bị lời giới thiệu tên và công dụng của đồ dùng đó.</a:t>
            </a:r>
            <a:endParaRPr lang="vi-VN" sz="2000" dirty="0">
              <a:solidFill>
                <a:schemeClr val="tx2">
                  <a:lumMod val="10000"/>
                </a:schemeClr>
              </a:solidFill>
            </a:endParaRPr>
          </a:p>
          <a:p>
            <a:pPr marL="342900" indent="-342900">
              <a:lnSpc>
                <a:spcPct val="150000"/>
              </a:lnSpc>
              <a:buFontTx/>
              <a:buChar char="-"/>
            </a:pPr>
            <a:r>
              <a:rPr lang="vi-VN" sz="2000" dirty="0">
                <a:solidFill>
                  <a:schemeClr val="tx2">
                    <a:lumMod val="10000"/>
                  </a:schemeClr>
                </a:solidFill>
              </a:rPr>
              <a:t>Sắm vai đồ dùng.</a:t>
            </a:r>
            <a:endParaRPr lang="vi-VN" sz="2000" dirty="0">
              <a:solidFill>
                <a:schemeClr val="tx2">
                  <a:lumMod val="10000"/>
                </a:schemeClr>
              </a:solidFill>
            </a:endParaRPr>
          </a:p>
        </p:txBody>
      </p:sp>
      <p:grpSp>
        <p:nvGrpSpPr>
          <p:cNvPr id="6" name="Group 5"/>
          <p:cNvGrpSpPr/>
          <p:nvPr/>
        </p:nvGrpSpPr>
        <p:grpSpPr>
          <a:xfrm>
            <a:off x="4394830" y="2571750"/>
            <a:ext cx="3880883" cy="1011422"/>
            <a:chOff x="4394830" y="2571750"/>
            <a:chExt cx="3880883" cy="1011422"/>
          </a:xfrm>
        </p:grpSpPr>
        <p:sp>
          <p:nvSpPr>
            <p:cNvPr id="3" name="Speech Bubble: Oval 2"/>
            <p:cNvSpPr/>
            <p:nvPr/>
          </p:nvSpPr>
          <p:spPr>
            <a:xfrm>
              <a:off x="4394830" y="2571750"/>
              <a:ext cx="3880883" cy="1011422"/>
            </a:xfrm>
            <a:prstGeom prst="wedgeEllipse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 name="Rectangle 4"/>
            <p:cNvSpPr/>
            <p:nvPr/>
          </p:nvSpPr>
          <p:spPr>
            <a:xfrm>
              <a:off x="4618861" y="2640090"/>
              <a:ext cx="3432823" cy="830997"/>
            </a:xfrm>
            <a:prstGeom prst="rect">
              <a:avLst/>
            </a:prstGeom>
          </p:spPr>
          <p:txBody>
            <a:bodyPr wrap="square">
              <a:spAutoFit/>
            </a:bodyPr>
            <a:lstStyle/>
            <a:p>
              <a:pPr algn="ctr"/>
              <a:r>
                <a:rPr lang="vi-VN" sz="1600" dirty="0">
                  <a:solidFill>
                    <a:srgbClr val="002060"/>
                  </a:solidFill>
                </a:rPr>
                <a:t>Tôi là ba lô, tôi sẽ giúp các bạn mang quần áo và các đồ dùng thật gọn gàng. Hãy mang tôi theo!</a:t>
              </a:r>
              <a:endParaRPr lang="vi-VN" sz="1600" dirty="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488950" y="345721"/>
            <a:ext cx="8166100" cy="1648179"/>
            <a:chOff x="488950" y="345721"/>
            <a:chExt cx="8166100" cy="1648179"/>
          </a:xfrm>
        </p:grpSpPr>
        <p:pic>
          <p:nvPicPr>
            <p:cNvPr id="2" name="Picture 1"/>
            <p:cNvPicPr>
              <a:picLocks noChangeAspect="1"/>
            </p:cNvPicPr>
            <p:nvPr/>
          </p:nvPicPr>
          <p:blipFill rotWithShape="1">
            <a:blip r:embed="rId1">
              <a:clrChange>
                <a:clrFrom>
                  <a:srgbClr val="FFFFFF"/>
                </a:clrFrom>
                <a:clrTo>
                  <a:srgbClr val="FFFFFF">
                    <a:alpha val="0"/>
                  </a:srgbClr>
                </a:clrTo>
              </a:clrChange>
            </a:blip>
            <a:srcRect t="31866"/>
            <a:stretch>
              <a:fillRect/>
            </a:stretch>
          </p:blipFill>
          <p:spPr>
            <a:xfrm>
              <a:off x="488950" y="368830"/>
              <a:ext cx="8166100" cy="1625070"/>
            </a:xfrm>
            <a:prstGeom prst="rect">
              <a:avLst/>
            </a:prstGeom>
          </p:spPr>
        </p:pic>
        <p:sp>
          <p:nvSpPr>
            <p:cNvPr id="34" name="Rectangle 33"/>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p:cNvSpPr txBox="1"/>
            <p:nvPr/>
          </p:nvSpPr>
          <p:spPr>
            <a:xfrm>
              <a:off x="1250257" y="1052712"/>
              <a:ext cx="7169844" cy="707886"/>
            </a:xfrm>
            <a:prstGeom prst="rect">
              <a:avLst/>
            </a:prstGeom>
            <a:noFill/>
          </p:spPr>
          <p:txBody>
            <a:bodyPr wrap="square" rtlCol="0">
              <a:spAutoFit/>
            </a:bodyPr>
            <a:lstStyle/>
            <a:p>
              <a:pPr algn="just"/>
              <a:r>
                <a:rPr lang="vi-VN" sz="2000" dirty="0"/>
                <a:t>Trao đổi với bố mẹ về kế hoạch một chuyến đi sắp tới của gia đình và những đồ dùng cá nhân em dự định mang theo.</a:t>
              </a:r>
              <a:endParaRPr lang="vi-VN" sz="2000" dirty="0"/>
            </a:p>
          </p:txBody>
        </p:sp>
        <p:sp>
          <p:nvSpPr>
            <p:cNvPr id="43" name="Oval 42"/>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1" fmla="*/ 85725 w 2714625"/>
                <a:gd name="connsiteY0-2" fmla="*/ 1044575 h 2130425"/>
                <a:gd name="connsiteX1-3" fmla="*/ 1166812 w 2714625"/>
                <a:gd name="connsiteY1-4" fmla="*/ 196850 h 2130425"/>
                <a:gd name="connsiteX2-5" fmla="*/ 1700212 w 2714625"/>
                <a:gd name="connsiteY2-6" fmla="*/ 473075 h 2130425"/>
                <a:gd name="connsiteX3-7" fmla="*/ 1700212 w 2714625"/>
                <a:gd name="connsiteY3-8" fmla="*/ 225425 h 2130425"/>
                <a:gd name="connsiteX4-9" fmla="*/ 1909762 w 2714625"/>
                <a:gd name="connsiteY4-10" fmla="*/ 225425 h 2130425"/>
                <a:gd name="connsiteX5-11" fmla="*/ 1909762 w 2714625"/>
                <a:gd name="connsiteY5-12" fmla="*/ 639763 h 2130425"/>
                <a:gd name="connsiteX6-13" fmla="*/ 2357437 w 2714625"/>
                <a:gd name="connsiteY6-14" fmla="*/ 1087438 h 2130425"/>
                <a:gd name="connsiteX7-15" fmla="*/ 2176462 w 2714625"/>
                <a:gd name="connsiteY7-16" fmla="*/ 1168400 h 2130425"/>
                <a:gd name="connsiteX8-17" fmla="*/ 2176462 w 2714625"/>
                <a:gd name="connsiteY8-18" fmla="*/ 1930400 h 2130425"/>
                <a:gd name="connsiteX9-19" fmla="*/ 1857375 w 2714625"/>
                <a:gd name="connsiteY9-20" fmla="*/ 1930400 h 2130425"/>
                <a:gd name="connsiteX10-21" fmla="*/ 1857375 w 2714625"/>
                <a:gd name="connsiteY10-22" fmla="*/ 1392238 h 2130425"/>
                <a:gd name="connsiteX11-23" fmla="*/ 1390650 w 2714625"/>
                <a:gd name="connsiteY11-24" fmla="*/ 1392238 h 2130425"/>
                <a:gd name="connsiteX12-25" fmla="*/ 1390650 w 2714625"/>
                <a:gd name="connsiteY12-26" fmla="*/ 1911350 h 2130425"/>
                <a:gd name="connsiteX13-27" fmla="*/ 1066800 w 2714625"/>
                <a:gd name="connsiteY13-28" fmla="*/ 1587500 h 2130425"/>
                <a:gd name="connsiteX14-29" fmla="*/ 52387 w 2714625"/>
                <a:gd name="connsiteY14-30" fmla="*/ 1187450 h 2130425"/>
                <a:gd name="connsiteX15-31" fmla="*/ 52387 w 2714625"/>
                <a:gd name="connsiteY15-32" fmla="*/ 1377950 h 2130425"/>
                <a:gd name="connsiteX16-33" fmla="*/ 847725 w 2714625"/>
                <a:gd name="connsiteY16-34" fmla="*/ 1673225 h 2130425"/>
                <a:gd name="connsiteX17-35" fmla="*/ 738187 w 2714625"/>
                <a:gd name="connsiteY17-36" fmla="*/ 1763713 h 2130425"/>
                <a:gd name="connsiteX18-37" fmla="*/ 138112 w 2714625"/>
                <a:gd name="connsiteY18-38" fmla="*/ 1549400 h 2130425"/>
                <a:gd name="connsiteX19-39" fmla="*/ 138112 w 2714625"/>
                <a:gd name="connsiteY19-40" fmla="*/ 1701800 h 2130425"/>
                <a:gd name="connsiteX20-41" fmla="*/ 776287 w 2714625"/>
                <a:gd name="connsiteY20-42" fmla="*/ 1930400 h 2130425"/>
                <a:gd name="connsiteX21-43" fmla="*/ 757237 w 2714625"/>
                <a:gd name="connsiteY21-44" fmla="*/ 1954213 h 2130425"/>
                <a:gd name="connsiteX22-45" fmla="*/ 219075 w 2714625"/>
                <a:gd name="connsiteY22-46" fmla="*/ 1754188 h 2130425"/>
                <a:gd name="connsiteX23-47" fmla="*/ 176212 w 2714625"/>
                <a:gd name="connsiteY23-48" fmla="*/ 1868488 h 2130425"/>
                <a:gd name="connsiteX24-49" fmla="*/ 776287 w 2714625"/>
                <a:gd name="connsiteY24-50" fmla="*/ 2106613 h 2130425"/>
                <a:gd name="connsiteX25-51" fmla="*/ 1162050 w 2714625"/>
                <a:gd name="connsiteY25-52" fmla="*/ 2130425 h 2130425"/>
                <a:gd name="connsiteX26-53" fmla="*/ 1162050 w 2714625"/>
                <a:gd name="connsiteY26-54" fmla="*/ 2073275 h 2130425"/>
                <a:gd name="connsiteX27-55" fmla="*/ 1576387 w 2714625"/>
                <a:gd name="connsiteY27-56" fmla="*/ 2073275 h 2130425"/>
                <a:gd name="connsiteX28-57" fmla="*/ 1576387 w 2714625"/>
                <a:gd name="connsiteY28-58" fmla="*/ 1749425 h 2130425"/>
                <a:gd name="connsiteX29-59" fmla="*/ 1538287 w 2714625"/>
                <a:gd name="connsiteY29-60" fmla="*/ 1749425 h 2130425"/>
                <a:gd name="connsiteX30-61" fmla="*/ 1538287 w 2714625"/>
                <a:gd name="connsiteY30-62" fmla="*/ 1525588 h 2130425"/>
                <a:gd name="connsiteX31-63" fmla="*/ 1695450 w 2714625"/>
                <a:gd name="connsiteY31-64" fmla="*/ 1525588 h 2130425"/>
                <a:gd name="connsiteX32-65" fmla="*/ 1695450 w 2714625"/>
                <a:gd name="connsiteY32-66" fmla="*/ 2130425 h 2130425"/>
                <a:gd name="connsiteX33-67" fmla="*/ 1871662 w 2714625"/>
                <a:gd name="connsiteY33-68" fmla="*/ 2130425 h 2130425"/>
                <a:gd name="connsiteX34-69" fmla="*/ 1871662 w 2714625"/>
                <a:gd name="connsiteY34-70" fmla="*/ 2073275 h 2130425"/>
                <a:gd name="connsiteX35-71" fmla="*/ 2352675 w 2714625"/>
                <a:gd name="connsiteY35-72" fmla="*/ 2073275 h 2130425"/>
                <a:gd name="connsiteX36-73" fmla="*/ 2352675 w 2714625"/>
                <a:gd name="connsiteY36-74" fmla="*/ 1773238 h 2130425"/>
                <a:gd name="connsiteX37-75" fmla="*/ 2400300 w 2714625"/>
                <a:gd name="connsiteY37-76" fmla="*/ 1773238 h 2130425"/>
                <a:gd name="connsiteX38-77" fmla="*/ 2400300 w 2714625"/>
                <a:gd name="connsiteY38-78" fmla="*/ 1273175 h 2130425"/>
                <a:gd name="connsiteX39-79" fmla="*/ 2447925 w 2714625"/>
                <a:gd name="connsiteY39-80" fmla="*/ 1273175 h 2130425"/>
                <a:gd name="connsiteX40-81" fmla="*/ 2447925 w 2714625"/>
                <a:gd name="connsiteY40-82" fmla="*/ 1230313 h 2130425"/>
                <a:gd name="connsiteX41-83" fmla="*/ 2714625 w 2714625"/>
                <a:gd name="connsiteY41-84" fmla="*/ 1230313 h 2130425"/>
                <a:gd name="connsiteX42-85" fmla="*/ 2714625 w 2714625"/>
                <a:gd name="connsiteY42-86" fmla="*/ 1144588 h 2130425"/>
                <a:gd name="connsiteX43-87" fmla="*/ 2686050 w 2714625"/>
                <a:gd name="connsiteY43-88" fmla="*/ 1144588 h 2130425"/>
                <a:gd name="connsiteX44-89" fmla="*/ 2686050 w 2714625"/>
                <a:gd name="connsiteY44-90" fmla="*/ 1092200 h 2130425"/>
                <a:gd name="connsiteX45-91" fmla="*/ 2595562 w 2714625"/>
                <a:gd name="connsiteY45-92" fmla="*/ 1092200 h 2130425"/>
                <a:gd name="connsiteX46-93" fmla="*/ 2043112 w 2714625"/>
                <a:gd name="connsiteY46-94" fmla="*/ 539750 h 2130425"/>
                <a:gd name="connsiteX47-95" fmla="*/ 2043112 w 2714625"/>
                <a:gd name="connsiteY47-96" fmla="*/ 101600 h 2130425"/>
                <a:gd name="connsiteX48-97" fmla="*/ 1562100 w 2714625"/>
                <a:gd name="connsiteY48-98" fmla="*/ 101600 h 2130425"/>
                <a:gd name="connsiteX49-99" fmla="*/ 1562100 w 2714625"/>
                <a:gd name="connsiteY49-100" fmla="*/ 230188 h 2130425"/>
                <a:gd name="connsiteX50-101" fmla="*/ 1135062 w 2714625"/>
                <a:gd name="connsiteY50-102" fmla="*/ 0 h 2130425"/>
                <a:gd name="connsiteX51-103" fmla="*/ 0 w 2714625"/>
                <a:gd name="connsiteY51-104" fmla="*/ 896938 h 2130425"/>
                <a:gd name="connsiteX52-105" fmla="*/ 85725 w 2714625"/>
                <a:gd name="connsiteY52-106" fmla="*/ 1044575 h 2130425"/>
                <a:gd name="connsiteX0-107" fmla="*/ 85725 w 2714625"/>
                <a:gd name="connsiteY0-108" fmla="*/ 1044575 h 2130425"/>
                <a:gd name="connsiteX1-109" fmla="*/ 1166812 w 2714625"/>
                <a:gd name="connsiteY1-110" fmla="*/ 196850 h 2130425"/>
                <a:gd name="connsiteX2-111" fmla="*/ 1700212 w 2714625"/>
                <a:gd name="connsiteY2-112" fmla="*/ 473075 h 2130425"/>
                <a:gd name="connsiteX3-113" fmla="*/ 1700212 w 2714625"/>
                <a:gd name="connsiteY3-114" fmla="*/ 225425 h 2130425"/>
                <a:gd name="connsiteX4-115" fmla="*/ 1909762 w 2714625"/>
                <a:gd name="connsiteY4-116" fmla="*/ 225425 h 2130425"/>
                <a:gd name="connsiteX5-117" fmla="*/ 1909762 w 2714625"/>
                <a:gd name="connsiteY5-118" fmla="*/ 639763 h 2130425"/>
                <a:gd name="connsiteX6-119" fmla="*/ 2357437 w 2714625"/>
                <a:gd name="connsiteY6-120" fmla="*/ 1087438 h 2130425"/>
                <a:gd name="connsiteX7-121" fmla="*/ 2176462 w 2714625"/>
                <a:gd name="connsiteY7-122" fmla="*/ 1168400 h 2130425"/>
                <a:gd name="connsiteX8-123" fmla="*/ 2176462 w 2714625"/>
                <a:gd name="connsiteY8-124" fmla="*/ 1930400 h 2130425"/>
                <a:gd name="connsiteX9-125" fmla="*/ 1857375 w 2714625"/>
                <a:gd name="connsiteY9-126" fmla="*/ 1930400 h 2130425"/>
                <a:gd name="connsiteX10-127" fmla="*/ 1857375 w 2714625"/>
                <a:gd name="connsiteY10-128" fmla="*/ 1392238 h 2130425"/>
                <a:gd name="connsiteX11-129" fmla="*/ 1390650 w 2714625"/>
                <a:gd name="connsiteY11-130" fmla="*/ 1392238 h 2130425"/>
                <a:gd name="connsiteX12-131" fmla="*/ 1390650 w 2714625"/>
                <a:gd name="connsiteY12-132" fmla="*/ 1911350 h 2130425"/>
                <a:gd name="connsiteX13-133" fmla="*/ 1066800 w 2714625"/>
                <a:gd name="connsiteY13-134" fmla="*/ 1587500 h 2130425"/>
                <a:gd name="connsiteX14-135" fmla="*/ 52387 w 2714625"/>
                <a:gd name="connsiteY14-136" fmla="*/ 1187450 h 2130425"/>
                <a:gd name="connsiteX15-137" fmla="*/ 52387 w 2714625"/>
                <a:gd name="connsiteY15-138" fmla="*/ 1377950 h 2130425"/>
                <a:gd name="connsiteX16-139" fmla="*/ 847725 w 2714625"/>
                <a:gd name="connsiteY16-140" fmla="*/ 1673225 h 2130425"/>
                <a:gd name="connsiteX17-141" fmla="*/ 738187 w 2714625"/>
                <a:gd name="connsiteY17-142" fmla="*/ 1763713 h 2130425"/>
                <a:gd name="connsiteX18-143" fmla="*/ 138112 w 2714625"/>
                <a:gd name="connsiteY18-144" fmla="*/ 1549400 h 2130425"/>
                <a:gd name="connsiteX19-145" fmla="*/ 138112 w 2714625"/>
                <a:gd name="connsiteY19-146" fmla="*/ 1701800 h 2130425"/>
                <a:gd name="connsiteX20-147" fmla="*/ 776287 w 2714625"/>
                <a:gd name="connsiteY20-148" fmla="*/ 1930400 h 2130425"/>
                <a:gd name="connsiteX21-149" fmla="*/ 764381 w 2714625"/>
                <a:gd name="connsiteY21-150" fmla="*/ 1947070 h 2130425"/>
                <a:gd name="connsiteX22-151" fmla="*/ 219075 w 2714625"/>
                <a:gd name="connsiteY22-152" fmla="*/ 1754188 h 2130425"/>
                <a:gd name="connsiteX23-153" fmla="*/ 176212 w 2714625"/>
                <a:gd name="connsiteY23-154" fmla="*/ 1868488 h 2130425"/>
                <a:gd name="connsiteX24-155" fmla="*/ 776287 w 2714625"/>
                <a:gd name="connsiteY24-156" fmla="*/ 2106613 h 2130425"/>
                <a:gd name="connsiteX25-157" fmla="*/ 1162050 w 2714625"/>
                <a:gd name="connsiteY25-158" fmla="*/ 2130425 h 2130425"/>
                <a:gd name="connsiteX26-159" fmla="*/ 1162050 w 2714625"/>
                <a:gd name="connsiteY26-160" fmla="*/ 2073275 h 2130425"/>
                <a:gd name="connsiteX27-161" fmla="*/ 1576387 w 2714625"/>
                <a:gd name="connsiteY27-162" fmla="*/ 2073275 h 2130425"/>
                <a:gd name="connsiteX28-163" fmla="*/ 1576387 w 2714625"/>
                <a:gd name="connsiteY28-164" fmla="*/ 1749425 h 2130425"/>
                <a:gd name="connsiteX29-165" fmla="*/ 1538287 w 2714625"/>
                <a:gd name="connsiteY29-166" fmla="*/ 1749425 h 2130425"/>
                <a:gd name="connsiteX30-167" fmla="*/ 1538287 w 2714625"/>
                <a:gd name="connsiteY30-168" fmla="*/ 1525588 h 2130425"/>
                <a:gd name="connsiteX31-169" fmla="*/ 1695450 w 2714625"/>
                <a:gd name="connsiteY31-170" fmla="*/ 1525588 h 2130425"/>
                <a:gd name="connsiteX32-171" fmla="*/ 1695450 w 2714625"/>
                <a:gd name="connsiteY32-172" fmla="*/ 2130425 h 2130425"/>
                <a:gd name="connsiteX33-173" fmla="*/ 1871662 w 2714625"/>
                <a:gd name="connsiteY33-174" fmla="*/ 2130425 h 2130425"/>
                <a:gd name="connsiteX34-175" fmla="*/ 1871662 w 2714625"/>
                <a:gd name="connsiteY34-176" fmla="*/ 2073275 h 2130425"/>
                <a:gd name="connsiteX35-177" fmla="*/ 2352675 w 2714625"/>
                <a:gd name="connsiteY35-178" fmla="*/ 2073275 h 2130425"/>
                <a:gd name="connsiteX36-179" fmla="*/ 2352675 w 2714625"/>
                <a:gd name="connsiteY36-180" fmla="*/ 1773238 h 2130425"/>
                <a:gd name="connsiteX37-181" fmla="*/ 2400300 w 2714625"/>
                <a:gd name="connsiteY37-182" fmla="*/ 1773238 h 2130425"/>
                <a:gd name="connsiteX38-183" fmla="*/ 2400300 w 2714625"/>
                <a:gd name="connsiteY38-184" fmla="*/ 1273175 h 2130425"/>
                <a:gd name="connsiteX39-185" fmla="*/ 2447925 w 2714625"/>
                <a:gd name="connsiteY39-186" fmla="*/ 1273175 h 2130425"/>
                <a:gd name="connsiteX40-187" fmla="*/ 2447925 w 2714625"/>
                <a:gd name="connsiteY40-188" fmla="*/ 1230313 h 2130425"/>
                <a:gd name="connsiteX41-189" fmla="*/ 2714625 w 2714625"/>
                <a:gd name="connsiteY41-190" fmla="*/ 1230313 h 2130425"/>
                <a:gd name="connsiteX42-191" fmla="*/ 2714625 w 2714625"/>
                <a:gd name="connsiteY42-192" fmla="*/ 1144588 h 2130425"/>
                <a:gd name="connsiteX43-193" fmla="*/ 2686050 w 2714625"/>
                <a:gd name="connsiteY43-194" fmla="*/ 1144588 h 2130425"/>
                <a:gd name="connsiteX44-195" fmla="*/ 2686050 w 2714625"/>
                <a:gd name="connsiteY44-196" fmla="*/ 1092200 h 2130425"/>
                <a:gd name="connsiteX45-197" fmla="*/ 2595562 w 2714625"/>
                <a:gd name="connsiteY45-198" fmla="*/ 1092200 h 2130425"/>
                <a:gd name="connsiteX46-199" fmla="*/ 2043112 w 2714625"/>
                <a:gd name="connsiteY46-200" fmla="*/ 539750 h 2130425"/>
                <a:gd name="connsiteX47-201" fmla="*/ 2043112 w 2714625"/>
                <a:gd name="connsiteY47-202" fmla="*/ 101600 h 2130425"/>
                <a:gd name="connsiteX48-203" fmla="*/ 1562100 w 2714625"/>
                <a:gd name="connsiteY48-204" fmla="*/ 101600 h 2130425"/>
                <a:gd name="connsiteX49-205" fmla="*/ 1562100 w 2714625"/>
                <a:gd name="connsiteY49-206" fmla="*/ 230188 h 2130425"/>
                <a:gd name="connsiteX50-207" fmla="*/ 1135062 w 2714625"/>
                <a:gd name="connsiteY50-208" fmla="*/ 0 h 2130425"/>
                <a:gd name="connsiteX51-209" fmla="*/ 0 w 2714625"/>
                <a:gd name="connsiteY51-210" fmla="*/ 896938 h 2130425"/>
                <a:gd name="connsiteX52-211" fmla="*/ 85725 w 2714625"/>
                <a:gd name="connsiteY52-212" fmla="*/ 1044575 h 2130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text, toy, doll&#10;&#10;Description automatically generated"/>
          <p:cNvPicPr>
            <a:picLocks noChangeAspect="1"/>
          </p:cNvPicPr>
          <p:nvPr/>
        </p:nvPicPr>
        <p:blipFill rotWithShape="1">
          <a:blip r:embed="rId2">
            <a:clrChange>
              <a:clrFrom>
                <a:srgbClr val="FFFFFF"/>
              </a:clrFrom>
              <a:clrTo>
                <a:srgbClr val="FFFFFF">
                  <a:alpha val="0"/>
                </a:srgbClr>
              </a:clrTo>
            </a:clrChange>
          </a:blip>
          <a:srcRect t="8827" b="16297"/>
          <a:stretch>
            <a:fillRect/>
          </a:stretch>
        </p:blipFill>
        <p:spPr>
          <a:xfrm>
            <a:off x="1930399" y="1688438"/>
            <a:ext cx="5283201" cy="3283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5828" y="257493"/>
            <a:ext cx="3220224" cy="988451"/>
            <a:chOff x="535828" y="257493"/>
            <a:chExt cx="3220224" cy="988451"/>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p:cNvSpPr txBox="1"/>
          <p:nvPr/>
        </p:nvSpPr>
        <p:spPr>
          <a:xfrm>
            <a:off x="1594882" y="947068"/>
            <a:ext cx="7208875" cy="400110"/>
          </a:xfrm>
          <a:prstGeom prst="rect">
            <a:avLst/>
          </a:prstGeom>
          <a:noFill/>
        </p:spPr>
        <p:txBody>
          <a:bodyPr wrap="square" rtlCol="0">
            <a:spAutoFit/>
          </a:bodyPr>
          <a:lstStyle/>
          <a:p>
            <a:r>
              <a:rPr lang="vi-VN" sz="2000" dirty="0"/>
              <a:t>Chia sẻ về kế hoạch chuyến đi sắp tới của gia đình em.</a:t>
            </a:r>
            <a:endParaRPr lang="vi-VN" sz="2000" dirty="0"/>
          </a:p>
        </p:txBody>
      </p:sp>
      <p:sp>
        <p:nvSpPr>
          <p:cNvPr id="8" name="TextBox 7"/>
          <p:cNvSpPr txBox="1"/>
          <p:nvPr/>
        </p:nvSpPr>
        <p:spPr>
          <a:xfrm>
            <a:off x="527595" y="1357669"/>
            <a:ext cx="3024639" cy="2343655"/>
          </a:xfrm>
          <a:prstGeom prst="rect">
            <a:avLst/>
          </a:prstGeom>
          <a:noFill/>
        </p:spPr>
        <p:txBody>
          <a:bodyPr wrap="square" rtlCol="0">
            <a:spAutoFit/>
          </a:bodyPr>
          <a:lstStyle/>
          <a:p>
            <a:pPr algn="just">
              <a:lnSpc>
                <a:spcPct val="150000"/>
              </a:lnSpc>
            </a:pPr>
            <a:r>
              <a:rPr lang="vi-VN" sz="2000" dirty="0"/>
              <a:t>- Kể về nơi gia đình em sẽ đến.</a:t>
            </a:r>
            <a:endParaRPr lang="vi-VN" sz="2000" dirty="0"/>
          </a:p>
          <a:p>
            <a:pPr algn="just">
              <a:lnSpc>
                <a:spcPct val="150000"/>
              </a:lnSpc>
            </a:pPr>
            <a:r>
              <a:rPr lang="vi-VN" sz="2000" dirty="0"/>
              <a:t>- Nêu những đồ dùng em dự định mang theo trong chuyến đi.</a:t>
            </a:r>
            <a:endParaRPr lang="vi-VN" sz="20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3756052" y="1347177"/>
            <a:ext cx="4852120" cy="33344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419100" y="556648"/>
            <a:ext cx="8389938" cy="3697852"/>
          </a:xfrm>
          <a:prstGeom prst="rect">
            <a:avLst/>
          </a:prstGeom>
        </p:spPr>
      </p:pic>
    </p:spTree>
  </p:cSld>
  <p:clrMapOvr>
    <a:masterClrMapping/>
  </p:clrMapOvr>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1464</Words>
  <Application>WPS Presentation</Application>
  <PresentationFormat>On-screen Show (16:9)</PresentationFormat>
  <Paragraphs>53</Paragraphs>
  <Slides>10</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10</vt:i4>
      </vt:variant>
    </vt:vector>
  </HeadingPairs>
  <TitlesOfParts>
    <vt:vector size="27" baseType="lpstr">
      <vt:lpstr>Arial</vt:lpstr>
      <vt:lpstr>SimSun</vt:lpstr>
      <vt:lpstr>Wingdings</vt:lpstr>
      <vt:lpstr>Arial</vt:lpstr>
      <vt:lpstr>Pangolin</vt:lpstr>
      <vt:lpstr>Baloo 2</vt:lpstr>
      <vt:lpstr>UTM Androgyne</vt:lpstr>
      <vt:lpstr>Segoe Print</vt:lpstr>
      <vt:lpstr>UTM Cookies</vt:lpstr>
      <vt:lpstr>Microsoft YaHei</vt:lpstr>
      <vt:lpstr>Arial Unicode MS</vt:lpstr>
      <vt:lpstr>Times New Roman</vt:lpstr>
      <vt:lpstr>字魂36号-正文宋楷</vt:lpstr>
      <vt:lpstr>.VnAvant</vt:lpstr>
      <vt:lpstr>#9Slide03 NettoOTLight</vt:lpstr>
      <vt:lpstr>UTM Avo</vt:lpstr>
      <vt:lpstr>English Vocabulary Workshop by Slidesgo</vt:lpstr>
      <vt:lpstr>PowerPoint 演示文稿</vt:lpstr>
      <vt:lpstr>Bài 17: Hành trang lên đường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Admin</cp:lastModifiedBy>
  <cp:revision>40</cp:revision>
  <dcterms:created xsi:type="dcterms:W3CDTF">2022-12-25T13:59:41Z</dcterms:created>
  <dcterms:modified xsi:type="dcterms:W3CDTF">2022-12-25T14:02:22Z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FD2B94A4D43E45FEA50278ECA68328AC</vt:lpwstr>
  </property>
  <property fmtid="{D5CDD505-2E9C-101B-9397-08002B2CF9AE}" pid="3" name="KSOProductBuildVer">
    <vt:lpwstr>1033-11.2.0.11440</vt:lpwstr>
  </property>
</Properties>
</file>