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9" r:id="rId1"/>
  </p:sldMasterIdLst>
  <p:notesMasterIdLst>
    <p:notesMasterId r:id="rId32"/>
  </p:notesMasterIdLst>
  <p:sldIdLst>
    <p:sldId id="256" r:id="rId2"/>
    <p:sldId id="258" r:id="rId3"/>
    <p:sldId id="259" r:id="rId4"/>
    <p:sldId id="257" r:id="rId5"/>
    <p:sldId id="284" r:id="rId6"/>
    <p:sldId id="285" r:id="rId7"/>
    <p:sldId id="286" r:id="rId8"/>
    <p:sldId id="287" r:id="rId9"/>
    <p:sldId id="288" r:id="rId10"/>
    <p:sldId id="281" r:id="rId11"/>
    <p:sldId id="283" r:id="rId12"/>
    <p:sldId id="290" r:id="rId13"/>
    <p:sldId id="267" r:id="rId14"/>
    <p:sldId id="260" r:id="rId15"/>
    <p:sldId id="337" r:id="rId16"/>
    <p:sldId id="340" r:id="rId17"/>
    <p:sldId id="341" r:id="rId18"/>
    <p:sldId id="343" r:id="rId19"/>
    <p:sldId id="342" r:id="rId20"/>
    <p:sldId id="344" r:id="rId21"/>
    <p:sldId id="345" r:id="rId22"/>
    <p:sldId id="261" r:id="rId23"/>
    <p:sldId id="264" r:id="rId24"/>
    <p:sldId id="265" r:id="rId25"/>
    <p:sldId id="291" r:id="rId26"/>
    <p:sldId id="263" r:id="rId27"/>
    <p:sldId id="282" r:id="rId28"/>
    <p:sldId id="266" r:id="rId29"/>
    <p:sldId id="329" r:id="rId30"/>
    <p:sldId id="330" r:id="rId31"/>
  </p:sldIdLst>
  <p:sldSz cx="12192000" cy="6858000"/>
  <p:notesSz cx="6858000" cy="9144000"/>
  <p:embeddedFontLst>
    <p:embeddedFont>
      <p:font typeface="#9Slide03 AllRoundGothic" panose="020B0604020202020204" charset="0"/>
      <p:regular r:id="rId33"/>
    </p:embeddedFont>
    <p:embeddedFont>
      <p:font typeface="#9Slide03 AmpleSoft" panose="02000000000000000000" pitchFamily="2" charset="0"/>
      <p:regular r:id="rId34"/>
    </p:embeddedFont>
    <p:embeddedFont>
      <p:font typeface="#9Slide03 Nexa Light" panose="020B0604020202020204" charset="0"/>
      <p:regular r:id="rId35"/>
    </p:embeddedFont>
    <p:embeddedFont>
      <p:font typeface="#9Slide05 SVNVandella" charset="0"/>
      <p:regular r:id="rId36"/>
    </p:embeddedFont>
    <p:embeddedFont>
      <p:font typeface="#9Slide07 Altus" pitchFamily="2" charset="0"/>
      <p:regular r:id="rId37"/>
    </p:embeddedFont>
    <p:embeddedFont>
      <p:font typeface="#9Slide07 Brankovic" panose="02000000000000000000" pitchFamily="2" charset="0"/>
      <p:regular r:id="rId38"/>
    </p:embeddedFont>
    <p:embeddedFont>
      <p:font typeface="#9Slide07 HoneyCream" pitchFamily="2" charset="0"/>
      <p:regular r:id="rId39"/>
    </p:embeddedFont>
    <p:embeddedFont>
      <p:font typeface="#9Slide07 SVNDessert Menu Scrip" panose="00000500000000000000" pitchFamily="2" charset="0"/>
      <p:regular r:id="rId40"/>
    </p:embeddedFont>
    <p:embeddedFont>
      <p:font typeface="#9Slide07 SVNZiclets" panose="02000603000000000000" pitchFamily="2" charset="0"/>
      <p:regular r:id="rId41"/>
    </p:embeddedFont>
    <p:embeddedFont>
      <p:font typeface="#9Slide07 White wood" panose="02000500000000000000" pitchFamily="2" charset="0"/>
      <p:regular r:id="rId42"/>
    </p:embeddedFont>
    <p:embeddedFont>
      <p:font typeface="Abril Fatface" panose="02000503000000020003" pitchFamily="2" charset="0"/>
      <p:regular r:id="rId43"/>
    </p:embeddedFont>
    <p:embeddedFont>
      <p:font typeface="Azkia" pitchFamily="50" charset="0"/>
      <p:regular r:id="rId44"/>
    </p:embeddedFont>
    <p:embeddedFont>
      <p:font typeface="Bad Script" panose="020B0604020202020204" charset="0"/>
      <p:regular r:id="rId45"/>
    </p:embeddedFont>
    <p:embeddedFont>
      <p:font typeface="Barlow Condensed" panose="00000506000000000000" pitchFamily="2"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Fascinate Inline" panose="020B0604020202020204" charset="0"/>
      <p:regular r:id="rId54"/>
    </p:embeddedFont>
    <p:embeddedFont>
      <p:font typeface="Griffy" panose="020B0604020202020204" charset="0"/>
      <p:regular r:id="rId55"/>
    </p:embeddedFont>
    <p:embeddedFont>
      <p:font typeface="Raleway Black" panose="020B0A03030101060003" pitchFamily="34" charset="0"/>
      <p:bold r:id="rId56"/>
      <p:boldItalic r:id="rId57"/>
    </p:embeddedFont>
    <p:embeddedFont>
      <p:font typeface="Rubik" panose="020B0604020202020204" charset="-79"/>
      <p:regular r:id="rId58"/>
      <p:bold r:id="rId59"/>
      <p:italic r:id="rId60"/>
      <p:boldItalic r:id="rId61"/>
    </p:embeddedFont>
    <p:embeddedFont>
      <p:font typeface="Special Elite" panose="020B0604020202020204" charset="0"/>
      <p:regular r:id="rId62"/>
    </p:embeddedFont>
    <p:embeddedFont>
      <p:font typeface="SVN-Birth Of A Hero" panose="020B0606040200020203" pitchFamily="34" charset="0"/>
      <p:regular r:id="rId63"/>
    </p:embeddedFont>
    <p:embeddedFont>
      <p:font typeface="SVN-Newton" panose="02040603050506020204" pitchFamily="18" charset="0"/>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6"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996" y="3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font" Target="fonts/font31.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5963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561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9680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a073618e6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a073618e6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a073618e60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a073618e6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584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717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395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986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658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2659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2020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sp>
        <p:nvSpPr>
          <p:cNvPr id="11" name="Google Shape;11;p2"/>
          <p:cNvSpPr/>
          <p:nvPr/>
        </p:nvSpPr>
        <p:spPr>
          <a:xfrm rot="-1708109">
            <a:off x="2723595" y="1007799"/>
            <a:ext cx="1922693" cy="1922693"/>
          </a:xfrm>
          <a:prstGeom prst="rect">
            <a:avLst/>
          </a:prstGeom>
          <a:solidFill>
            <a:schemeClr val="accent4"/>
          </a:solidFill>
          <a:ln>
            <a:noFill/>
          </a:ln>
          <a:effectLst>
            <a:outerShdw blurRad="185738" dist="19050" dir="5400000" algn="bl" rotWithShape="0">
              <a:srgbClr val="000000">
                <a:alpha val="32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2" name="Google Shape;12;p2"/>
          <p:cNvSpPr/>
          <p:nvPr/>
        </p:nvSpPr>
        <p:spPr>
          <a:xfrm>
            <a:off x="1200174" y="1883149"/>
            <a:ext cx="5263500" cy="3598200"/>
          </a:xfrm>
          <a:prstGeom prst="rect">
            <a:avLst/>
          </a:prstGeom>
          <a:solidFill>
            <a:schemeClr val="accent1"/>
          </a:solidFill>
          <a:ln>
            <a:noFill/>
          </a:ln>
          <a:effectLst>
            <a:outerShdw blurRad="185738" dist="19050" dir="5400000" algn="bl" rotWithShape="0">
              <a:srgbClr val="000000">
                <a:alpha val="32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a:latin typeface="Calibri"/>
              <a:ea typeface="Calibri"/>
              <a:cs typeface="Calibri"/>
              <a:sym typeface="Calibri"/>
            </a:endParaRPr>
          </a:p>
        </p:txBody>
      </p:sp>
      <p:pic>
        <p:nvPicPr>
          <p:cNvPr id="13" name="Google Shape;13;p2"/>
          <p:cNvPicPr preferRelativeResize="0"/>
          <p:nvPr/>
        </p:nvPicPr>
        <p:blipFill rotWithShape="1">
          <a:blip r:embed="rId2">
            <a:alphaModFix/>
          </a:blip>
          <a:srcRect t="3642"/>
          <a:stretch/>
        </p:blipFill>
        <p:spPr>
          <a:xfrm rot="5400000">
            <a:off x="2037119" y="1255541"/>
            <a:ext cx="3568212" cy="4893814"/>
          </a:xfrm>
          <a:prstGeom prst="rect">
            <a:avLst/>
          </a:prstGeom>
          <a:noFill/>
          <a:ln>
            <a:noFill/>
          </a:ln>
        </p:spPr>
      </p:pic>
      <p:sp>
        <p:nvSpPr>
          <p:cNvPr id="14" name="Google Shape;14;p2"/>
          <p:cNvSpPr/>
          <p:nvPr/>
        </p:nvSpPr>
        <p:spPr>
          <a:xfrm>
            <a:off x="7552575" y="3409950"/>
            <a:ext cx="2086500" cy="2152800"/>
          </a:xfrm>
          <a:prstGeom prst="rect">
            <a:avLst/>
          </a:prstGeom>
          <a:solidFill>
            <a:schemeClr val="accent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a:solidFill>
                <a:srgbClr val="000000"/>
              </a:solidFill>
              <a:latin typeface="Calibri"/>
              <a:ea typeface="Calibri"/>
              <a:cs typeface="Calibri"/>
              <a:sym typeface="Calibri"/>
            </a:endParaRPr>
          </a:p>
        </p:txBody>
      </p:sp>
      <p:sp>
        <p:nvSpPr>
          <p:cNvPr id="15" name="Google Shape;15;p2"/>
          <p:cNvSpPr/>
          <p:nvPr/>
        </p:nvSpPr>
        <p:spPr>
          <a:xfrm rot="309339">
            <a:off x="8297181" y="452753"/>
            <a:ext cx="2086542" cy="2529343"/>
          </a:xfrm>
          <a:prstGeom prst="rect">
            <a:avLst/>
          </a:prstGeom>
          <a:solidFill>
            <a:schemeClr val="accent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a:solidFill>
                <a:srgbClr val="000000"/>
              </a:solidFill>
              <a:latin typeface="Calibri"/>
              <a:ea typeface="Calibri"/>
              <a:cs typeface="Calibri"/>
              <a:sym typeface="Calibri"/>
            </a:endParaRPr>
          </a:p>
        </p:txBody>
      </p:sp>
      <p:pic>
        <p:nvPicPr>
          <p:cNvPr id="16" name="Google Shape;16;p2"/>
          <p:cNvPicPr preferRelativeResize="0"/>
          <p:nvPr/>
        </p:nvPicPr>
        <p:blipFill rotWithShape="1">
          <a:blip r:embed="rId3">
            <a:alphaModFix/>
          </a:blip>
          <a:srcRect/>
          <a:stretch/>
        </p:blipFill>
        <p:spPr>
          <a:xfrm rot="-1150778">
            <a:off x="9157877" y="-41777"/>
            <a:ext cx="619052" cy="773817"/>
          </a:xfrm>
          <a:prstGeom prst="rect">
            <a:avLst/>
          </a:prstGeom>
          <a:noFill/>
          <a:ln>
            <a:noFill/>
          </a:ln>
          <a:effectLst>
            <a:outerShdw blurRad="50800" dist="38100" dir="2700000" algn="tl" rotWithShape="0">
              <a:srgbClr val="000000">
                <a:alpha val="40000"/>
              </a:srgbClr>
            </a:outerShdw>
          </a:effectLst>
        </p:spPr>
      </p:pic>
      <p:sp>
        <p:nvSpPr>
          <p:cNvPr id="17" name="Google Shape;17;p2"/>
          <p:cNvSpPr txBox="1">
            <a:spLocks noGrp="1"/>
          </p:cNvSpPr>
          <p:nvPr>
            <p:ph type="title"/>
          </p:nvPr>
        </p:nvSpPr>
        <p:spPr>
          <a:xfrm>
            <a:off x="1608662" y="2294835"/>
            <a:ext cx="4691400" cy="2684700"/>
          </a:xfrm>
          <a:prstGeom prst="rect">
            <a:avLst/>
          </a:prstGeom>
        </p:spPr>
        <p:txBody>
          <a:bodyPr spcFirstLastPara="1" wrap="square" lIns="121900" tIns="121900" rIns="121900" bIns="121900" anchor="ctr" anchorCtr="0">
            <a:noAutofit/>
          </a:bodyPr>
          <a:lstStyle>
            <a:lvl1pPr lvl="0">
              <a:spcBef>
                <a:spcPts val="0"/>
              </a:spcBef>
              <a:spcAft>
                <a:spcPts val="0"/>
              </a:spcAft>
              <a:buSzPts val="6000"/>
              <a:buNone/>
              <a:defRPr sz="6000"/>
            </a:lvl1pPr>
            <a:lvl2pPr lvl="1" algn="ctr">
              <a:spcBef>
                <a:spcPts val="0"/>
              </a:spcBef>
              <a:spcAft>
                <a:spcPts val="0"/>
              </a:spcAft>
              <a:buClr>
                <a:schemeClr val="accent1"/>
              </a:buClr>
              <a:buSzPts val="7000"/>
              <a:buNone/>
              <a:defRPr sz="7000">
                <a:solidFill>
                  <a:schemeClr val="accent1"/>
                </a:solidFill>
              </a:defRPr>
            </a:lvl2pPr>
            <a:lvl3pPr lvl="2" algn="ctr">
              <a:spcBef>
                <a:spcPts val="0"/>
              </a:spcBef>
              <a:spcAft>
                <a:spcPts val="0"/>
              </a:spcAft>
              <a:buClr>
                <a:schemeClr val="accent1"/>
              </a:buClr>
              <a:buSzPts val="7000"/>
              <a:buNone/>
              <a:defRPr sz="7000">
                <a:solidFill>
                  <a:schemeClr val="accent1"/>
                </a:solidFill>
              </a:defRPr>
            </a:lvl3pPr>
            <a:lvl4pPr lvl="3" algn="ctr">
              <a:spcBef>
                <a:spcPts val="0"/>
              </a:spcBef>
              <a:spcAft>
                <a:spcPts val="0"/>
              </a:spcAft>
              <a:buClr>
                <a:schemeClr val="accent1"/>
              </a:buClr>
              <a:buSzPts val="7000"/>
              <a:buNone/>
              <a:defRPr sz="7000">
                <a:solidFill>
                  <a:schemeClr val="accent1"/>
                </a:solidFill>
              </a:defRPr>
            </a:lvl4pPr>
            <a:lvl5pPr lvl="4" algn="ctr">
              <a:spcBef>
                <a:spcPts val="0"/>
              </a:spcBef>
              <a:spcAft>
                <a:spcPts val="0"/>
              </a:spcAft>
              <a:buClr>
                <a:schemeClr val="accent1"/>
              </a:buClr>
              <a:buSzPts val="7000"/>
              <a:buNone/>
              <a:defRPr sz="7000">
                <a:solidFill>
                  <a:schemeClr val="accent1"/>
                </a:solidFill>
              </a:defRPr>
            </a:lvl5pPr>
            <a:lvl6pPr lvl="5" algn="ctr">
              <a:spcBef>
                <a:spcPts val="0"/>
              </a:spcBef>
              <a:spcAft>
                <a:spcPts val="0"/>
              </a:spcAft>
              <a:buClr>
                <a:schemeClr val="accent1"/>
              </a:buClr>
              <a:buSzPts val="7000"/>
              <a:buNone/>
              <a:defRPr sz="7000">
                <a:solidFill>
                  <a:schemeClr val="accent1"/>
                </a:solidFill>
              </a:defRPr>
            </a:lvl6pPr>
            <a:lvl7pPr lvl="6" algn="ctr">
              <a:spcBef>
                <a:spcPts val="0"/>
              </a:spcBef>
              <a:spcAft>
                <a:spcPts val="0"/>
              </a:spcAft>
              <a:buClr>
                <a:schemeClr val="accent1"/>
              </a:buClr>
              <a:buSzPts val="7000"/>
              <a:buNone/>
              <a:defRPr sz="7000">
                <a:solidFill>
                  <a:schemeClr val="accent1"/>
                </a:solidFill>
              </a:defRPr>
            </a:lvl7pPr>
            <a:lvl8pPr lvl="7" algn="ctr">
              <a:spcBef>
                <a:spcPts val="0"/>
              </a:spcBef>
              <a:spcAft>
                <a:spcPts val="0"/>
              </a:spcAft>
              <a:buClr>
                <a:schemeClr val="accent1"/>
              </a:buClr>
              <a:buSzPts val="7000"/>
              <a:buNone/>
              <a:defRPr sz="7000">
                <a:solidFill>
                  <a:schemeClr val="accent1"/>
                </a:solidFill>
              </a:defRPr>
            </a:lvl8pPr>
            <a:lvl9pPr lvl="8" algn="ctr">
              <a:spcBef>
                <a:spcPts val="0"/>
              </a:spcBef>
              <a:spcAft>
                <a:spcPts val="0"/>
              </a:spcAft>
              <a:buClr>
                <a:schemeClr val="accent1"/>
              </a:buClr>
              <a:buSzPts val="7000"/>
              <a:buNone/>
              <a:defRPr sz="7000">
                <a:solidFill>
                  <a:schemeClr val="accent1"/>
                </a:solidFill>
              </a:defRPr>
            </a:lvl9pPr>
          </a:lstStyle>
          <a:p>
            <a:endParaRPr/>
          </a:p>
        </p:txBody>
      </p:sp>
      <p:sp>
        <p:nvSpPr>
          <p:cNvPr id="18" name="Google Shape;18;p2"/>
          <p:cNvSpPr txBox="1">
            <a:spLocks noGrp="1"/>
          </p:cNvSpPr>
          <p:nvPr>
            <p:ph type="subTitle" idx="1"/>
          </p:nvPr>
        </p:nvSpPr>
        <p:spPr>
          <a:xfrm>
            <a:off x="1608650" y="4763450"/>
            <a:ext cx="4691400" cy="717900"/>
          </a:xfrm>
          <a:prstGeom prst="rect">
            <a:avLst/>
          </a:prstGeom>
        </p:spPr>
        <p:txBody>
          <a:bodyPr spcFirstLastPara="1" wrap="square" lIns="121900" tIns="121900" rIns="121900" bIns="121900" anchor="t" anchorCtr="0">
            <a:noAutofit/>
          </a:bodyPr>
          <a:lstStyle>
            <a:lvl1pPr lvl="0">
              <a:spcBef>
                <a:spcPts val="0"/>
              </a:spcBef>
              <a:spcAft>
                <a:spcPts val="0"/>
              </a:spcAft>
              <a:buSzPts val="1800"/>
              <a:buNone/>
              <a:defRPr/>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pic>
        <p:nvPicPr>
          <p:cNvPr id="20" name="Google Shape;20;p2"/>
          <p:cNvPicPr preferRelativeResize="0"/>
          <p:nvPr/>
        </p:nvPicPr>
        <p:blipFill rotWithShape="1">
          <a:blip r:embed="rId3">
            <a:alphaModFix/>
          </a:blip>
          <a:srcRect/>
          <a:stretch/>
        </p:blipFill>
        <p:spPr>
          <a:xfrm rot="1150778" flipH="1">
            <a:off x="8221427" y="2846148"/>
            <a:ext cx="619052" cy="773817"/>
          </a:xfrm>
          <a:prstGeom prst="rect">
            <a:avLst/>
          </a:prstGeom>
          <a:noFill/>
          <a:ln>
            <a:noFill/>
          </a:ln>
          <a:effectLst>
            <a:outerShdw blurRad="50800" dist="38100" dir="2700000" algn="tl" rotWithShape="0">
              <a:srgbClr val="000000">
                <a:alpha val="40000"/>
              </a:srgbClr>
            </a:outerShdw>
          </a:effectLst>
        </p:spPr>
      </p:pic>
      <p:pic>
        <p:nvPicPr>
          <p:cNvPr id="21" name="Google Shape;21;p2"/>
          <p:cNvPicPr preferRelativeResize="0"/>
          <p:nvPr/>
        </p:nvPicPr>
        <p:blipFill rotWithShape="1">
          <a:blip r:embed="rId3">
            <a:alphaModFix/>
          </a:blip>
          <a:srcRect/>
          <a:stretch/>
        </p:blipFill>
        <p:spPr>
          <a:xfrm rot="-1173494">
            <a:off x="1311848" y="1393912"/>
            <a:ext cx="619052" cy="773816"/>
          </a:xfrm>
          <a:prstGeom prst="rect">
            <a:avLst/>
          </a:prstGeom>
          <a:noFill/>
          <a:ln>
            <a:noFill/>
          </a:ln>
          <a:effectLst>
            <a:outerShdw blurRad="50800" dist="38100" dir="2700000" algn="tl" rotWithShape="0">
              <a:srgbClr val="000000">
                <a:alpha val="40000"/>
              </a:srgbClr>
            </a:outerShdw>
          </a:effectLst>
        </p:spPr>
      </p:pic>
      <p:pic>
        <p:nvPicPr>
          <p:cNvPr id="22" name="Google Shape;22;p2"/>
          <p:cNvPicPr preferRelativeResize="0"/>
          <p:nvPr/>
        </p:nvPicPr>
        <p:blipFill rotWithShape="1">
          <a:blip r:embed="rId3">
            <a:alphaModFix/>
          </a:blip>
          <a:srcRect/>
          <a:stretch/>
        </p:blipFill>
        <p:spPr>
          <a:xfrm rot="-1173494">
            <a:off x="4983074" y="1376755"/>
            <a:ext cx="619052" cy="773816"/>
          </a:xfrm>
          <a:prstGeom prst="rect">
            <a:avLst/>
          </a:prstGeom>
          <a:noFill/>
          <a:ln>
            <a:noFill/>
          </a:ln>
          <a:effectLst>
            <a:outerShdw blurRad="50800" dist="38100" dir="2700000" algn="tl" rotWithShape="0">
              <a:srgbClr val="000000">
                <a:alpha val="40000"/>
              </a:srgbClr>
            </a:outerShdw>
          </a:effectLst>
        </p:spPr>
      </p:pic>
      <p:pic>
        <p:nvPicPr>
          <p:cNvPr id="3" name="Picture 2">
            <a:extLst>
              <a:ext uri="{FF2B5EF4-FFF2-40B4-BE49-F238E27FC236}">
                <a16:creationId xmlns:a16="http://schemas.microsoft.com/office/drawing/2014/main" id="{97507E73-3A07-4123-B91C-9FF09AE4C197}"/>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3473" b="95430" l="46930" r="94079">
                        <a14:foregroundMark x1="59868" y1="9324" x2="59430" y2="8227"/>
                        <a14:foregroundMark x1="46930" y1="82084" x2="48684" y2="81718"/>
                        <a14:foregroundMark x1="59649" y1="94150" x2="66447" y2="88848"/>
                        <a14:foregroundMark x1="66447" y1="88848" x2="66447" y2="88848"/>
                        <a14:foregroundMark x1="51535" y1="94698" x2="62939" y2="95612"/>
                        <a14:foregroundMark x1="82456" y1="23035" x2="90351" y2="11335"/>
                        <a14:foregroundMark x1="90351" y1="11335" x2="90351" y2="11152"/>
                        <a14:foregroundMark x1="86623" y1="8775" x2="87719" y2="4753"/>
                        <a14:foregroundMark x1="82456" y1="5850" x2="86404" y2="3473"/>
                        <a14:backgroundMark x1="48684" y1="60878" x2="49123" y2="63803"/>
                      </a14:backgroundRemoval>
                    </a14:imgEffect>
                  </a14:imgLayer>
                </a14:imgProps>
              </a:ext>
            </a:extLst>
          </a:blip>
          <a:srcRect l="42775"/>
          <a:stretch/>
        </p:blipFill>
        <p:spPr>
          <a:xfrm>
            <a:off x="10175727" y="-324083"/>
            <a:ext cx="2791386" cy="75061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2 Percentages">
  <p:cSld name="CUSTOM_11">
    <p:spTree>
      <p:nvGrpSpPr>
        <p:cNvPr id="1" name="Shape 189"/>
        <p:cNvGrpSpPr/>
        <p:nvPr/>
      </p:nvGrpSpPr>
      <p:grpSpPr>
        <a:xfrm>
          <a:off x="0" y="0"/>
          <a:ext cx="0" cy="0"/>
          <a:chOff x="0" y="0"/>
          <a:chExt cx="0" cy="0"/>
        </a:xfrm>
      </p:grpSpPr>
      <p:sp>
        <p:nvSpPr>
          <p:cNvPr id="190" name="Google Shape;190;p15"/>
          <p:cNvSpPr/>
          <p:nvPr/>
        </p:nvSpPr>
        <p:spPr>
          <a:xfrm>
            <a:off x="720400" y="442675"/>
            <a:ext cx="9875100" cy="1097100"/>
          </a:xfrm>
          <a:prstGeom prst="rect">
            <a:avLst/>
          </a:prstGeom>
          <a:solidFill>
            <a:schemeClr val="accent4"/>
          </a:solidFill>
          <a:ln>
            <a:noFill/>
          </a:ln>
          <a:effectLst>
            <a:outerShdw blurRad="185738" dist="19050" dir="5400000" algn="bl" rotWithShape="0">
              <a:srgbClr val="000000">
                <a:alpha val="32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800"/>
              <a:buNone/>
            </a:pPr>
            <a:endParaRPr sz="1800">
              <a:latin typeface="Calibri"/>
              <a:ea typeface="Calibri"/>
              <a:cs typeface="Calibri"/>
              <a:sym typeface="Calibri"/>
            </a:endParaRPr>
          </a:p>
        </p:txBody>
      </p:sp>
      <p:pic>
        <p:nvPicPr>
          <p:cNvPr id="191" name="Google Shape;191;p15"/>
          <p:cNvPicPr preferRelativeResize="0"/>
          <p:nvPr/>
        </p:nvPicPr>
        <p:blipFill rotWithShape="1">
          <a:blip r:embed="rId2">
            <a:alphaModFix/>
          </a:blip>
          <a:srcRect/>
          <a:stretch/>
        </p:blipFill>
        <p:spPr>
          <a:xfrm rot="-1173494">
            <a:off x="1211023" y="5087"/>
            <a:ext cx="619052" cy="773816"/>
          </a:xfrm>
          <a:prstGeom prst="rect">
            <a:avLst/>
          </a:prstGeom>
          <a:noFill/>
          <a:ln>
            <a:noFill/>
          </a:ln>
          <a:effectLst>
            <a:outerShdw blurRad="50800" dist="38100" dir="2700000" algn="tl" rotWithShape="0">
              <a:srgbClr val="000000">
                <a:alpha val="40000"/>
              </a:srgbClr>
            </a:outerShdw>
          </a:effectLst>
        </p:spPr>
      </p:pic>
      <p:grpSp>
        <p:nvGrpSpPr>
          <p:cNvPr id="192" name="Google Shape;192;p15"/>
          <p:cNvGrpSpPr/>
          <p:nvPr/>
        </p:nvGrpSpPr>
        <p:grpSpPr>
          <a:xfrm>
            <a:off x="976506" y="1869077"/>
            <a:ext cx="3451247" cy="3451246"/>
            <a:chOff x="3023938" y="2150875"/>
            <a:chExt cx="1922700" cy="1922700"/>
          </a:xfrm>
        </p:grpSpPr>
        <p:sp>
          <p:nvSpPr>
            <p:cNvPr id="193" name="Google Shape;193;p15"/>
            <p:cNvSpPr/>
            <p:nvPr/>
          </p:nvSpPr>
          <p:spPr>
            <a:xfrm>
              <a:off x="3023938" y="2150875"/>
              <a:ext cx="1922700" cy="1922700"/>
            </a:xfrm>
            <a:prstGeom prst="ellipse">
              <a:avLst/>
            </a:prstGeom>
            <a:solidFill>
              <a:schemeClr val="accent3"/>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94" name="Google Shape;194;p15" descr="A picture containing drawing&#10;&#10;Description automatically generated"/>
            <p:cNvPicPr preferRelativeResize="0"/>
            <p:nvPr/>
          </p:nvPicPr>
          <p:blipFill rotWithShape="1">
            <a:blip r:embed="rId3">
              <a:alphaModFix amt="14000"/>
            </a:blip>
            <a:srcRect r="41138" b="58781"/>
            <a:stretch/>
          </p:blipFill>
          <p:spPr>
            <a:xfrm>
              <a:off x="3114088" y="2264125"/>
              <a:ext cx="1742400" cy="1696200"/>
            </a:xfrm>
            <a:prstGeom prst="ellipse">
              <a:avLst/>
            </a:prstGeom>
            <a:noFill/>
            <a:ln>
              <a:noFill/>
            </a:ln>
          </p:spPr>
        </p:pic>
      </p:grpSp>
      <p:grpSp>
        <p:nvGrpSpPr>
          <p:cNvPr id="195" name="Google Shape;195;p15"/>
          <p:cNvGrpSpPr/>
          <p:nvPr/>
        </p:nvGrpSpPr>
        <p:grpSpPr>
          <a:xfrm>
            <a:off x="8183984" y="1869087"/>
            <a:ext cx="3451246" cy="3451247"/>
            <a:chOff x="3023938" y="2150875"/>
            <a:chExt cx="1922700" cy="1922700"/>
          </a:xfrm>
        </p:grpSpPr>
        <p:sp>
          <p:nvSpPr>
            <p:cNvPr id="196" name="Google Shape;196;p15"/>
            <p:cNvSpPr/>
            <p:nvPr/>
          </p:nvSpPr>
          <p:spPr>
            <a:xfrm>
              <a:off x="3023938" y="2150875"/>
              <a:ext cx="1922700" cy="1922700"/>
            </a:xfrm>
            <a:prstGeom prst="ellipse">
              <a:avLst/>
            </a:prstGeom>
            <a:solidFill>
              <a:schemeClr val="accent3"/>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97" name="Google Shape;197;p15" descr="A picture containing drawing&#10;&#10;Description automatically generated"/>
            <p:cNvPicPr preferRelativeResize="0"/>
            <p:nvPr/>
          </p:nvPicPr>
          <p:blipFill rotWithShape="1">
            <a:blip r:embed="rId3">
              <a:alphaModFix amt="14000"/>
            </a:blip>
            <a:srcRect r="41138" b="58781"/>
            <a:stretch/>
          </p:blipFill>
          <p:spPr>
            <a:xfrm>
              <a:off x="3114088" y="2264125"/>
              <a:ext cx="1742400" cy="1696200"/>
            </a:xfrm>
            <a:prstGeom prst="ellipse">
              <a:avLst/>
            </a:prstGeom>
            <a:noFill/>
            <a:ln>
              <a:noFill/>
            </a:ln>
          </p:spPr>
        </p:pic>
      </p:grpSp>
      <p:pic>
        <p:nvPicPr>
          <p:cNvPr id="198" name="Google Shape;198;p15"/>
          <p:cNvPicPr preferRelativeResize="0"/>
          <p:nvPr/>
        </p:nvPicPr>
        <p:blipFill rotWithShape="1">
          <a:blip r:embed="rId2">
            <a:alphaModFix/>
          </a:blip>
          <a:srcRect/>
          <a:stretch/>
        </p:blipFill>
        <p:spPr>
          <a:xfrm rot="1067990" flipH="1">
            <a:off x="9600075" y="1412975"/>
            <a:ext cx="619051" cy="773816"/>
          </a:xfrm>
          <a:prstGeom prst="rect">
            <a:avLst/>
          </a:prstGeom>
          <a:noFill/>
          <a:ln>
            <a:noFill/>
          </a:ln>
          <a:effectLst>
            <a:outerShdw blurRad="50800" dist="38100" dir="2700000" algn="tl" rotWithShape="0">
              <a:srgbClr val="000000">
                <a:alpha val="40000"/>
              </a:srgbClr>
            </a:outerShdw>
          </a:effectLst>
        </p:spPr>
      </p:pic>
      <p:grpSp>
        <p:nvGrpSpPr>
          <p:cNvPr id="199" name="Google Shape;199;p15"/>
          <p:cNvGrpSpPr/>
          <p:nvPr/>
        </p:nvGrpSpPr>
        <p:grpSpPr>
          <a:xfrm>
            <a:off x="4580152" y="2262892"/>
            <a:ext cx="3451247" cy="3451247"/>
            <a:chOff x="3023938" y="2150875"/>
            <a:chExt cx="1922700" cy="1922700"/>
          </a:xfrm>
        </p:grpSpPr>
        <p:sp>
          <p:nvSpPr>
            <p:cNvPr id="200" name="Google Shape;200;p15"/>
            <p:cNvSpPr/>
            <p:nvPr/>
          </p:nvSpPr>
          <p:spPr>
            <a:xfrm>
              <a:off x="3023938" y="2150875"/>
              <a:ext cx="1922700" cy="1922700"/>
            </a:xfrm>
            <a:prstGeom prst="ellipse">
              <a:avLst/>
            </a:prstGeom>
            <a:solidFill>
              <a:schemeClr val="accent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201" name="Google Shape;201;p15" descr="A picture containing drawing&#10;&#10;Description automatically generated"/>
            <p:cNvPicPr preferRelativeResize="0"/>
            <p:nvPr/>
          </p:nvPicPr>
          <p:blipFill rotWithShape="1">
            <a:blip r:embed="rId3">
              <a:alphaModFix amt="14000"/>
            </a:blip>
            <a:srcRect r="41138" b="58781"/>
            <a:stretch/>
          </p:blipFill>
          <p:spPr>
            <a:xfrm>
              <a:off x="3114088" y="2264125"/>
              <a:ext cx="1742400" cy="1696200"/>
            </a:xfrm>
            <a:prstGeom prst="ellipse">
              <a:avLst/>
            </a:prstGeom>
            <a:noFill/>
            <a:ln>
              <a:noFill/>
            </a:ln>
          </p:spPr>
        </p:pic>
      </p:grpSp>
      <p:pic>
        <p:nvPicPr>
          <p:cNvPr id="202" name="Google Shape;202;p15"/>
          <p:cNvPicPr preferRelativeResize="0"/>
          <p:nvPr/>
        </p:nvPicPr>
        <p:blipFill rotWithShape="1">
          <a:blip r:embed="rId2">
            <a:alphaModFix/>
          </a:blip>
          <a:srcRect/>
          <a:stretch/>
        </p:blipFill>
        <p:spPr>
          <a:xfrm rot="1067990" flipH="1">
            <a:off x="2258375" y="1412975"/>
            <a:ext cx="619051" cy="773816"/>
          </a:xfrm>
          <a:prstGeom prst="rect">
            <a:avLst/>
          </a:prstGeom>
          <a:noFill/>
          <a:ln>
            <a:noFill/>
          </a:ln>
          <a:effectLst>
            <a:outerShdw blurRad="50800" dist="38100" dir="2700000" algn="tl" rotWithShape="0">
              <a:srgbClr val="000000">
                <a:alpha val="40000"/>
              </a:srgbClr>
            </a:outerShdw>
          </a:effectLst>
        </p:spPr>
      </p:pic>
      <p:sp>
        <p:nvSpPr>
          <p:cNvPr id="203" name="Google Shape;203;p15"/>
          <p:cNvSpPr/>
          <p:nvPr/>
        </p:nvSpPr>
        <p:spPr>
          <a:xfrm rot="10405083">
            <a:off x="4005811" y="3676426"/>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204" name="Google Shape;204;p15"/>
          <p:cNvSpPr/>
          <p:nvPr/>
        </p:nvSpPr>
        <p:spPr>
          <a:xfrm rot="-9235479">
            <a:off x="7662760" y="3449709"/>
            <a:ext cx="1001960" cy="289994"/>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205" name="Google Shape;205;p15"/>
          <p:cNvSpPr txBox="1">
            <a:spLocks noGrp="1"/>
          </p:cNvSpPr>
          <p:nvPr>
            <p:ph type="title" hasCustomPrompt="1"/>
          </p:nvPr>
        </p:nvSpPr>
        <p:spPr>
          <a:xfrm>
            <a:off x="1181700" y="25305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06" name="Google Shape;206;p15"/>
          <p:cNvSpPr txBox="1">
            <a:spLocks noGrp="1"/>
          </p:cNvSpPr>
          <p:nvPr>
            <p:ph type="title" idx="2"/>
          </p:nvPr>
        </p:nvSpPr>
        <p:spPr>
          <a:xfrm>
            <a:off x="791225" y="593375"/>
            <a:ext cx="97830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07" name="Google Shape;207;p15"/>
          <p:cNvSpPr txBox="1">
            <a:spLocks noGrp="1"/>
          </p:cNvSpPr>
          <p:nvPr>
            <p:ph type="title" idx="3" hasCustomPrompt="1"/>
          </p:nvPr>
        </p:nvSpPr>
        <p:spPr>
          <a:xfrm>
            <a:off x="4821136" y="29115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08" name="Google Shape;208;p15"/>
          <p:cNvSpPr txBox="1">
            <a:spLocks noGrp="1"/>
          </p:cNvSpPr>
          <p:nvPr>
            <p:ph type="title" idx="4" hasCustomPrompt="1"/>
          </p:nvPr>
        </p:nvSpPr>
        <p:spPr>
          <a:xfrm>
            <a:off x="8405254" y="25305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09" name="Google Shape;209;p15"/>
          <p:cNvSpPr txBox="1">
            <a:spLocks noGrp="1"/>
          </p:cNvSpPr>
          <p:nvPr>
            <p:ph type="body" idx="1"/>
          </p:nvPr>
        </p:nvSpPr>
        <p:spPr>
          <a:xfrm>
            <a:off x="8405246" y="37721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10" name="Google Shape;210;p15"/>
          <p:cNvSpPr txBox="1">
            <a:spLocks noGrp="1"/>
          </p:cNvSpPr>
          <p:nvPr>
            <p:ph type="body" idx="5"/>
          </p:nvPr>
        </p:nvSpPr>
        <p:spPr>
          <a:xfrm>
            <a:off x="4821145" y="41419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11" name="Google Shape;211;p15"/>
          <p:cNvSpPr txBox="1">
            <a:spLocks noGrp="1"/>
          </p:cNvSpPr>
          <p:nvPr>
            <p:ph type="body" idx="6"/>
          </p:nvPr>
        </p:nvSpPr>
        <p:spPr>
          <a:xfrm>
            <a:off x="1181700" y="37609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pic>
        <p:nvPicPr>
          <p:cNvPr id="213" name="Google Shape;213;p15"/>
          <p:cNvPicPr preferRelativeResize="0"/>
          <p:nvPr/>
        </p:nvPicPr>
        <p:blipFill rotWithShape="1">
          <a:blip r:embed="rId2">
            <a:alphaModFix/>
          </a:blip>
          <a:srcRect/>
          <a:stretch/>
        </p:blipFill>
        <p:spPr>
          <a:xfrm rot="-1173494">
            <a:off x="9516823" y="5087"/>
            <a:ext cx="619052" cy="773816"/>
          </a:xfrm>
          <a:prstGeom prst="rect">
            <a:avLst/>
          </a:prstGeom>
          <a:noFill/>
          <a:ln>
            <a:noFill/>
          </a:ln>
          <a:effectLst>
            <a:outerShdw blurRad="50800" dist="38100" dir="2700000" algn="tl" rotWithShape="0">
              <a:srgbClr val="000000">
                <a:alpha val="40000"/>
              </a:srgbClr>
            </a:outerShdw>
          </a:effectLst>
        </p:spPr>
      </p:pic>
      <p:sp>
        <p:nvSpPr>
          <p:cNvPr id="214" name="Google Shape;214;p15"/>
          <p:cNvSpPr txBox="1"/>
          <p:nvPr/>
        </p:nvSpPr>
        <p:spPr>
          <a:xfrm rot="-5400000" flipH="1">
            <a:off x="11215350" y="587197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13 Six columns">
  <p:cSld name="CUSTOM_12">
    <p:spTree>
      <p:nvGrpSpPr>
        <p:cNvPr id="1" name="Shape 215"/>
        <p:cNvGrpSpPr/>
        <p:nvPr/>
      </p:nvGrpSpPr>
      <p:grpSpPr>
        <a:xfrm>
          <a:off x="0" y="0"/>
          <a:ext cx="0" cy="0"/>
          <a:chOff x="0" y="0"/>
          <a:chExt cx="0" cy="0"/>
        </a:xfrm>
      </p:grpSpPr>
      <p:sp>
        <p:nvSpPr>
          <p:cNvPr id="216" name="Google Shape;216;p16"/>
          <p:cNvSpPr/>
          <p:nvPr/>
        </p:nvSpPr>
        <p:spPr>
          <a:xfrm rot="-208">
            <a:off x="494275" y="449075"/>
            <a:ext cx="9903600" cy="5502600"/>
          </a:xfrm>
          <a:prstGeom prst="rect">
            <a:avLst/>
          </a:prstGeom>
          <a:solidFill>
            <a:schemeClr val="accent1"/>
          </a:solidFill>
          <a:ln>
            <a:noFill/>
          </a:ln>
          <a:effectLst>
            <a:outerShdw blurRad="185738" dist="19050" dir="5400000" algn="bl" rotWithShape="0">
              <a:srgbClr val="000000">
                <a:alpha val="32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a:latin typeface="Calibri"/>
              <a:ea typeface="Calibri"/>
              <a:cs typeface="Calibri"/>
              <a:sym typeface="Calibri"/>
            </a:endParaRPr>
          </a:p>
        </p:txBody>
      </p:sp>
      <p:pic>
        <p:nvPicPr>
          <p:cNvPr id="217" name="Google Shape;217;p16"/>
          <p:cNvPicPr preferRelativeResize="0"/>
          <p:nvPr/>
        </p:nvPicPr>
        <p:blipFill rotWithShape="1">
          <a:blip r:embed="rId2">
            <a:alphaModFix/>
          </a:blip>
          <a:srcRect/>
          <a:stretch/>
        </p:blipFill>
        <p:spPr>
          <a:xfrm rot="-1258908">
            <a:off x="1536223" y="13275"/>
            <a:ext cx="619052" cy="773816"/>
          </a:xfrm>
          <a:prstGeom prst="rect">
            <a:avLst/>
          </a:prstGeom>
          <a:noFill/>
          <a:ln>
            <a:noFill/>
          </a:ln>
          <a:effectLst>
            <a:outerShdw blurRad="50800" dist="38100" dir="2700000" algn="tl" rotWithShape="0">
              <a:srgbClr val="000000">
                <a:alpha val="40000"/>
              </a:srgbClr>
            </a:outerShdw>
          </a:effectLst>
        </p:spPr>
      </p:pic>
      <p:sp>
        <p:nvSpPr>
          <p:cNvPr id="218" name="Google Shape;218;p16"/>
          <p:cNvSpPr txBox="1">
            <a:spLocks noGrp="1"/>
          </p:cNvSpPr>
          <p:nvPr>
            <p:ph type="subTitle" idx="1"/>
          </p:nvPr>
        </p:nvSpPr>
        <p:spPr>
          <a:xfrm>
            <a:off x="720400" y="2163600"/>
            <a:ext cx="2760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219" name="Google Shape;219;p16"/>
          <p:cNvSpPr txBox="1">
            <a:spLocks noGrp="1"/>
          </p:cNvSpPr>
          <p:nvPr>
            <p:ph type="subTitle" idx="2"/>
          </p:nvPr>
        </p:nvSpPr>
        <p:spPr>
          <a:xfrm>
            <a:off x="720400" y="4020325"/>
            <a:ext cx="2760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220" name="Google Shape;220;p16"/>
          <p:cNvSpPr txBox="1">
            <a:spLocks noGrp="1"/>
          </p:cNvSpPr>
          <p:nvPr>
            <p:ph type="subTitle" idx="3"/>
          </p:nvPr>
        </p:nvSpPr>
        <p:spPr>
          <a:xfrm>
            <a:off x="7228110" y="2172980"/>
            <a:ext cx="2760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221" name="Google Shape;221;p16"/>
          <p:cNvSpPr txBox="1">
            <a:spLocks noGrp="1"/>
          </p:cNvSpPr>
          <p:nvPr>
            <p:ph type="subTitle" idx="4"/>
          </p:nvPr>
        </p:nvSpPr>
        <p:spPr>
          <a:xfrm>
            <a:off x="3991832" y="2180950"/>
            <a:ext cx="2760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222" name="Google Shape;222;p16"/>
          <p:cNvSpPr txBox="1">
            <a:spLocks noGrp="1"/>
          </p:cNvSpPr>
          <p:nvPr>
            <p:ph type="subTitle" idx="5"/>
          </p:nvPr>
        </p:nvSpPr>
        <p:spPr>
          <a:xfrm>
            <a:off x="3991832" y="4020325"/>
            <a:ext cx="2760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223" name="Google Shape;223;p16"/>
          <p:cNvSpPr txBox="1">
            <a:spLocks noGrp="1"/>
          </p:cNvSpPr>
          <p:nvPr>
            <p:ph type="subTitle" idx="6"/>
          </p:nvPr>
        </p:nvSpPr>
        <p:spPr>
          <a:xfrm>
            <a:off x="7228110" y="4001780"/>
            <a:ext cx="2760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224" name="Google Shape;224;p16"/>
          <p:cNvSpPr txBox="1">
            <a:spLocks noGrp="1"/>
          </p:cNvSpPr>
          <p:nvPr>
            <p:ph type="title"/>
          </p:nvPr>
        </p:nvSpPr>
        <p:spPr>
          <a:xfrm>
            <a:off x="720400" y="898175"/>
            <a:ext cx="9268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25" name="Google Shape;225;p16"/>
          <p:cNvSpPr txBox="1">
            <a:spLocks noGrp="1"/>
          </p:cNvSpPr>
          <p:nvPr>
            <p:ph type="body" idx="7"/>
          </p:nvPr>
        </p:nvSpPr>
        <p:spPr>
          <a:xfrm>
            <a:off x="3991832" y="2589800"/>
            <a:ext cx="27609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226" name="Google Shape;226;p16"/>
          <p:cNvSpPr txBox="1">
            <a:spLocks noGrp="1"/>
          </p:cNvSpPr>
          <p:nvPr>
            <p:ph type="body" idx="8"/>
          </p:nvPr>
        </p:nvSpPr>
        <p:spPr>
          <a:xfrm>
            <a:off x="7228110" y="4418600"/>
            <a:ext cx="27609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27" name="Google Shape;227;p16"/>
          <p:cNvSpPr txBox="1">
            <a:spLocks noGrp="1"/>
          </p:cNvSpPr>
          <p:nvPr>
            <p:ph type="body" idx="9"/>
          </p:nvPr>
        </p:nvSpPr>
        <p:spPr>
          <a:xfrm>
            <a:off x="3991832" y="4418600"/>
            <a:ext cx="27609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28" name="Google Shape;228;p16"/>
          <p:cNvSpPr txBox="1">
            <a:spLocks noGrp="1"/>
          </p:cNvSpPr>
          <p:nvPr>
            <p:ph type="body" idx="13"/>
          </p:nvPr>
        </p:nvSpPr>
        <p:spPr>
          <a:xfrm>
            <a:off x="720400" y="2589800"/>
            <a:ext cx="27609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29" name="Google Shape;229;p16"/>
          <p:cNvSpPr txBox="1">
            <a:spLocks noGrp="1"/>
          </p:cNvSpPr>
          <p:nvPr>
            <p:ph type="body" idx="14"/>
          </p:nvPr>
        </p:nvSpPr>
        <p:spPr>
          <a:xfrm>
            <a:off x="7228110" y="2589800"/>
            <a:ext cx="27609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30" name="Google Shape;230;p16"/>
          <p:cNvSpPr txBox="1">
            <a:spLocks noGrp="1"/>
          </p:cNvSpPr>
          <p:nvPr>
            <p:ph type="body" idx="15"/>
          </p:nvPr>
        </p:nvSpPr>
        <p:spPr>
          <a:xfrm>
            <a:off x="720400" y="4418600"/>
            <a:ext cx="27609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231" name="Google Shape;231;p16"/>
          <p:cNvPicPr preferRelativeResize="0"/>
          <p:nvPr/>
        </p:nvPicPr>
        <p:blipFill rotWithShape="1">
          <a:blip r:embed="rId2">
            <a:alphaModFix/>
          </a:blip>
          <a:srcRect/>
          <a:stretch/>
        </p:blipFill>
        <p:spPr>
          <a:xfrm rot="-1258908">
            <a:off x="9120973" y="13275"/>
            <a:ext cx="619052" cy="773816"/>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340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28"/>
        <p:cNvGrpSpPr/>
        <p:nvPr/>
      </p:nvGrpSpPr>
      <p:grpSpPr>
        <a:xfrm>
          <a:off x="0" y="0"/>
          <a:ext cx="0" cy="0"/>
          <a:chOff x="0" y="0"/>
          <a:chExt cx="0" cy="0"/>
        </a:xfrm>
      </p:grpSpPr>
      <p:grpSp>
        <p:nvGrpSpPr>
          <p:cNvPr id="29" name="Google Shape;29;p4"/>
          <p:cNvGrpSpPr/>
          <p:nvPr/>
        </p:nvGrpSpPr>
        <p:grpSpPr>
          <a:xfrm>
            <a:off x="2430601" y="1213835"/>
            <a:ext cx="2122295" cy="2122295"/>
            <a:chOff x="5662013" y="3836240"/>
            <a:chExt cx="1962000" cy="1962000"/>
          </a:xfrm>
        </p:grpSpPr>
        <p:sp>
          <p:nvSpPr>
            <p:cNvPr id="30" name="Google Shape;30;p4"/>
            <p:cNvSpPr/>
            <p:nvPr/>
          </p:nvSpPr>
          <p:spPr>
            <a:xfrm>
              <a:off x="5662013" y="3836240"/>
              <a:ext cx="1962000" cy="1962000"/>
            </a:xfrm>
            <a:prstGeom prst="ellipse">
              <a:avLst/>
            </a:prstGeom>
            <a:solidFill>
              <a:schemeClr val="accent2"/>
            </a:solidFill>
            <a:ln>
              <a:noFill/>
            </a:ln>
            <a:effectLst>
              <a:outerShdw blurRad="185738" dist="161925"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31" name="Google Shape;31;p4" descr="A picture containing drawing&#10;&#10;Description automatically generated"/>
            <p:cNvPicPr preferRelativeResize="0"/>
            <p:nvPr/>
          </p:nvPicPr>
          <p:blipFill rotWithShape="1">
            <a:blip r:embed="rId2">
              <a:alphaModFix amt="14000"/>
            </a:blip>
            <a:srcRect r="41138" b="58781"/>
            <a:stretch/>
          </p:blipFill>
          <p:spPr>
            <a:xfrm>
              <a:off x="5743778" y="3945244"/>
              <a:ext cx="1779300" cy="1731900"/>
            </a:xfrm>
            <a:prstGeom prst="ellipse">
              <a:avLst/>
            </a:prstGeom>
            <a:noFill/>
            <a:ln>
              <a:noFill/>
            </a:ln>
            <a:effectLst>
              <a:outerShdw blurRad="185738" dist="161925" dir="5400000" algn="bl" rotWithShape="0">
                <a:srgbClr val="000000">
                  <a:alpha val="50000"/>
                </a:srgbClr>
              </a:outerShdw>
            </a:effectLst>
          </p:spPr>
        </p:pic>
      </p:grpSp>
      <p:sp>
        <p:nvSpPr>
          <p:cNvPr id="32" name="Google Shape;32;p4"/>
          <p:cNvSpPr/>
          <p:nvPr/>
        </p:nvSpPr>
        <p:spPr>
          <a:xfrm>
            <a:off x="3023938" y="2150875"/>
            <a:ext cx="1922700" cy="1922700"/>
          </a:xfrm>
          <a:prstGeom prst="ellipse">
            <a:avLst/>
          </a:prstGeom>
          <a:solidFill>
            <a:schemeClr val="accent3"/>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4"/>
          <p:cNvSpPr/>
          <p:nvPr/>
        </p:nvSpPr>
        <p:spPr>
          <a:xfrm>
            <a:off x="5047225" y="1846550"/>
            <a:ext cx="5713500" cy="3878400"/>
          </a:xfrm>
          <a:prstGeom prst="rect">
            <a:avLst/>
          </a:prstGeom>
          <a:solidFill>
            <a:schemeClr val="accent1"/>
          </a:solidFill>
          <a:ln>
            <a:noFill/>
          </a:ln>
          <a:effectLst>
            <a:outerShdw blurRad="185738" dist="19050" dir="5400000" algn="bl" rotWithShape="0">
              <a:srgbClr val="000000">
                <a:alpha val="32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4" name="Google Shape;34;p4"/>
          <p:cNvSpPr txBox="1">
            <a:spLocks noGrp="1"/>
          </p:cNvSpPr>
          <p:nvPr>
            <p:ph type="title"/>
          </p:nvPr>
        </p:nvSpPr>
        <p:spPr>
          <a:xfrm>
            <a:off x="5313524" y="2150875"/>
            <a:ext cx="5073600" cy="12573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6500"/>
              <a:buFont typeface="Aldrich"/>
              <a:buNone/>
              <a:defRPr sz="650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35" name="Google Shape;35;p4"/>
          <p:cNvSpPr txBox="1">
            <a:spLocks noGrp="1"/>
          </p:cNvSpPr>
          <p:nvPr>
            <p:ph type="body" idx="1"/>
          </p:nvPr>
        </p:nvSpPr>
        <p:spPr>
          <a:xfrm>
            <a:off x="5313500" y="3483720"/>
            <a:ext cx="5073600" cy="2122200"/>
          </a:xfrm>
          <a:prstGeom prst="rect">
            <a:avLst/>
          </a:prstGeom>
        </p:spPr>
        <p:txBody>
          <a:bodyPr spcFirstLastPara="1" wrap="square" lIns="121900" tIns="121900" rIns="121900" bIns="121900" anchor="t" anchorCtr="0">
            <a:noAutofit/>
          </a:bodyPr>
          <a:lstStyle>
            <a:lvl1pPr marL="457200" lvl="0" indent="-342900" algn="r">
              <a:spcBef>
                <a:spcPts val="0"/>
              </a:spcBef>
              <a:spcAft>
                <a:spcPts val="0"/>
              </a:spcAft>
              <a:buSzPts val="1800"/>
              <a:buChar char="●"/>
              <a:defRPr/>
            </a:lvl1pPr>
            <a:lvl2pPr marL="914400" lvl="1" indent="-342900" algn="r">
              <a:spcBef>
                <a:spcPts val="2100"/>
              </a:spcBef>
              <a:spcAft>
                <a:spcPts val="0"/>
              </a:spcAft>
              <a:buSzPts val="1800"/>
              <a:buChar char="○"/>
              <a:defRPr/>
            </a:lvl2pPr>
            <a:lvl3pPr marL="1371600" lvl="2" indent="-342900" algn="r">
              <a:spcBef>
                <a:spcPts val="2100"/>
              </a:spcBef>
              <a:spcAft>
                <a:spcPts val="0"/>
              </a:spcAft>
              <a:buSzPts val="1800"/>
              <a:buChar char="■"/>
              <a:defRPr/>
            </a:lvl3pPr>
            <a:lvl4pPr marL="1828800" lvl="3" indent="-342900" algn="r">
              <a:spcBef>
                <a:spcPts val="2100"/>
              </a:spcBef>
              <a:spcAft>
                <a:spcPts val="0"/>
              </a:spcAft>
              <a:buSzPts val="1800"/>
              <a:buChar char="●"/>
              <a:defRPr/>
            </a:lvl4pPr>
            <a:lvl5pPr marL="2286000" lvl="4" indent="-342900" algn="r">
              <a:spcBef>
                <a:spcPts val="2100"/>
              </a:spcBef>
              <a:spcAft>
                <a:spcPts val="0"/>
              </a:spcAft>
              <a:buSzPts val="1800"/>
              <a:buChar char="○"/>
              <a:defRPr/>
            </a:lvl5pPr>
            <a:lvl6pPr marL="2743200" lvl="5" indent="-342900" algn="r">
              <a:spcBef>
                <a:spcPts val="2100"/>
              </a:spcBef>
              <a:spcAft>
                <a:spcPts val="0"/>
              </a:spcAft>
              <a:buSzPts val="1800"/>
              <a:buChar char="■"/>
              <a:defRPr/>
            </a:lvl6pPr>
            <a:lvl7pPr marL="3200400" lvl="6" indent="-342900" algn="r">
              <a:spcBef>
                <a:spcPts val="2100"/>
              </a:spcBef>
              <a:spcAft>
                <a:spcPts val="0"/>
              </a:spcAft>
              <a:buSzPts val="1800"/>
              <a:buChar char="●"/>
              <a:defRPr/>
            </a:lvl7pPr>
            <a:lvl8pPr marL="3657600" lvl="7" indent="-342900" algn="r">
              <a:spcBef>
                <a:spcPts val="2100"/>
              </a:spcBef>
              <a:spcAft>
                <a:spcPts val="0"/>
              </a:spcAft>
              <a:buSzPts val="1800"/>
              <a:buChar char="○"/>
              <a:defRPr/>
            </a:lvl8pPr>
            <a:lvl9pPr marL="4114800" lvl="8" indent="-342900" algn="r">
              <a:spcBef>
                <a:spcPts val="2100"/>
              </a:spcBef>
              <a:spcAft>
                <a:spcPts val="2100"/>
              </a:spcAft>
              <a:buSzPts val="1800"/>
              <a:buChar char="■"/>
              <a:defRPr/>
            </a:lvl9pPr>
          </a:lstStyle>
          <a:p>
            <a:endParaRPr/>
          </a:p>
        </p:txBody>
      </p:sp>
      <p:pic>
        <p:nvPicPr>
          <p:cNvPr id="36" name="Google Shape;36;p4"/>
          <p:cNvPicPr preferRelativeResize="0"/>
          <p:nvPr/>
        </p:nvPicPr>
        <p:blipFill rotWithShape="1">
          <a:blip r:embed="rId3">
            <a:alphaModFix/>
          </a:blip>
          <a:srcRect/>
          <a:stretch/>
        </p:blipFill>
        <p:spPr>
          <a:xfrm rot="-1173494">
            <a:off x="7743773" y="1393912"/>
            <a:ext cx="619052" cy="773816"/>
          </a:xfrm>
          <a:prstGeom prst="rect">
            <a:avLst/>
          </a:prstGeom>
          <a:noFill/>
          <a:ln>
            <a:noFill/>
          </a:ln>
          <a:effectLst>
            <a:outerShdw blurRad="50800" dist="38100" dir="2700000" algn="tl" rotWithShape="0">
              <a:srgbClr val="000000">
                <a:alpha val="40000"/>
              </a:srgbClr>
            </a:outerShdw>
          </a:effectLst>
        </p:spPr>
      </p:pic>
      <p:pic>
        <p:nvPicPr>
          <p:cNvPr id="38" name="Google Shape;38;p4" descr="A picture containing drawing&#10;&#10;Description automatically generated"/>
          <p:cNvPicPr preferRelativeResize="0"/>
          <p:nvPr/>
        </p:nvPicPr>
        <p:blipFill rotWithShape="1">
          <a:blip r:embed="rId2">
            <a:alphaModFix amt="14000"/>
          </a:blip>
          <a:srcRect r="41138" b="58781"/>
          <a:stretch/>
        </p:blipFill>
        <p:spPr>
          <a:xfrm>
            <a:off x="3066125" y="2276675"/>
            <a:ext cx="1742400" cy="1696200"/>
          </a:xfrm>
          <a:prstGeom prst="ellipse">
            <a:avLst/>
          </a:prstGeom>
          <a:noFill/>
          <a:ln>
            <a:noFill/>
          </a:ln>
        </p:spPr>
      </p:pic>
      <p:sp>
        <p:nvSpPr>
          <p:cNvPr id="39" name="Google Shape;39;p4"/>
          <p:cNvSpPr/>
          <p:nvPr/>
        </p:nvSpPr>
        <p:spPr>
          <a:xfrm rot="-240304">
            <a:off x="673151" y="1812675"/>
            <a:ext cx="2873517" cy="3483087"/>
          </a:xfrm>
          <a:prstGeom prst="rect">
            <a:avLst/>
          </a:prstGeom>
          <a:solidFill>
            <a:schemeClr val="accent1"/>
          </a:solidFill>
          <a:ln>
            <a:noFill/>
          </a:ln>
          <a:effectLst>
            <a:outerShdw blurRad="185738" dist="19050" dir="5400000" algn="bl" rotWithShape="0">
              <a:srgbClr val="000000">
                <a:alpha val="32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a:latin typeface="Calibri"/>
              <a:ea typeface="Calibri"/>
              <a:cs typeface="Calibri"/>
              <a:sym typeface="Calibri"/>
            </a:endParaRPr>
          </a:p>
        </p:txBody>
      </p:sp>
      <p:pic>
        <p:nvPicPr>
          <p:cNvPr id="40" name="Google Shape;40;p4"/>
          <p:cNvPicPr preferRelativeResize="0"/>
          <p:nvPr/>
        </p:nvPicPr>
        <p:blipFill rotWithShape="1">
          <a:blip r:embed="rId3">
            <a:alphaModFix/>
          </a:blip>
          <a:srcRect/>
          <a:stretch/>
        </p:blipFill>
        <p:spPr>
          <a:xfrm rot="-1173494">
            <a:off x="1311848" y="1393912"/>
            <a:ext cx="619052" cy="773816"/>
          </a:xfrm>
          <a:prstGeom prst="rect">
            <a:avLst/>
          </a:prstGeom>
          <a:noFill/>
          <a:ln>
            <a:noFill/>
          </a:ln>
          <a:effectLst>
            <a:outerShdw blurRad="50800" dist="38100" dir="2700000" algn="tl" rotWithShape="0">
              <a:srgbClr val="000000">
                <a:alpha val="40000"/>
              </a:srgbClr>
            </a:outerShdw>
          </a:effectLst>
        </p:spPr>
      </p:pic>
      <p:pic>
        <p:nvPicPr>
          <p:cNvPr id="15" name="Picture 14">
            <a:extLst>
              <a:ext uri="{FF2B5EF4-FFF2-40B4-BE49-F238E27FC236}">
                <a16:creationId xmlns:a16="http://schemas.microsoft.com/office/drawing/2014/main" id="{FD434ED7-2858-4B24-8413-08D67CCF5657}"/>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3473" b="95430" l="46930" r="94079">
                        <a14:foregroundMark x1="59868" y1="9324" x2="59430" y2="8227"/>
                        <a14:foregroundMark x1="46930" y1="82084" x2="48684" y2="81718"/>
                        <a14:foregroundMark x1="59649" y1="94150" x2="66447" y2="88848"/>
                        <a14:foregroundMark x1="66447" y1="88848" x2="66447" y2="88848"/>
                        <a14:foregroundMark x1="51535" y1="94698" x2="62939" y2="95612"/>
                        <a14:foregroundMark x1="82456" y1="23035" x2="90351" y2="11335"/>
                        <a14:foregroundMark x1="90351" y1="11335" x2="90351" y2="11152"/>
                        <a14:foregroundMark x1="86623" y1="8775" x2="87719" y2="4753"/>
                        <a14:foregroundMark x1="82456" y1="5850" x2="86404" y2="3473"/>
                        <a14:backgroundMark x1="48684" y1="60878" x2="49123" y2="63803"/>
                      </a14:backgroundRemoval>
                    </a14:imgEffect>
                  </a14:imgLayer>
                </a14:imgProps>
              </a:ext>
            </a:extLst>
          </a:blip>
          <a:srcRect l="42775"/>
          <a:stretch/>
        </p:blipFill>
        <p:spPr>
          <a:xfrm>
            <a:off x="10175727" y="-324083"/>
            <a:ext cx="2791386" cy="750616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42"/>
        <p:cNvGrpSpPr/>
        <p:nvPr/>
      </p:nvGrpSpPr>
      <p:grpSpPr>
        <a:xfrm>
          <a:off x="0" y="0"/>
          <a:ext cx="0" cy="0"/>
          <a:chOff x="0" y="0"/>
          <a:chExt cx="0" cy="0"/>
        </a:xfrm>
      </p:grpSpPr>
      <p:sp>
        <p:nvSpPr>
          <p:cNvPr id="43" name="Google Shape;43;p5"/>
          <p:cNvSpPr/>
          <p:nvPr/>
        </p:nvSpPr>
        <p:spPr>
          <a:xfrm rot="-254">
            <a:off x="509800" y="2145818"/>
            <a:ext cx="8127900" cy="4462800"/>
          </a:xfrm>
          <a:prstGeom prst="rect">
            <a:avLst/>
          </a:prstGeom>
          <a:solidFill>
            <a:schemeClr val="accent1"/>
          </a:solidFill>
          <a:ln>
            <a:noFill/>
          </a:ln>
          <a:effectLst>
            <a:outerShdw blurRad="185738" dist="19050" dir="5400000" algn="bl" rotWithShape="0">
              <a:srgbClr val="000000">
                <a:alpha val="32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a:latin typeface="Calibri"/>
              <a:ea typeface="Calibri"/>
              <a:cs typeface="Calibri"/>
              <a:sym typeface="Calibri"/>
            </a:endParaRPr>
          </a:p>
        </p:txBody>
      </p:sp>
      <p:sp>
        <p:nvSpPr>
          <p:cNvPr id="44" name="Google Shape;44;p5"/>
          <p:cNvSpPr/>
          <p:nvPr/>
        </p:nvSpPr>
        <p:spPr>
          <a:xfrm>
            <a:off x="525550" y="379050"/>
            <a:ext cx="9249900" cy="1467000"/>
          </a:xfrm>
          <a:prstGeom prst="rect">
            <a:avLst/>
          </a:prstGeom>
          <a:solidFill>
            <a:schemeClr val="accent3"/>
          </a:solidFill>
          <a:ln>
            <a:noFill/>
          </a:ln>
          <a:effectLst>
            <a:outerShdw blurRad="185738" dist="19050" dir="5400000" algn="bl" rotWithShape="0">
              <a:srgbClr val="000000">
                <a:alpha val="32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5" name="Google Shape;45;p5"/>
          <p:cNvSpPr txBox="1">
            <a:spLocks noGrp="1"/>
          </p:cNvSpPr>
          <p:nvPr>
            <p:ph type="title"/>
          </p:nvPr>
        </p:nvSpPr>
        <p:spPr>
          <a:xfrm>
            <a:off x="720400" y="669575"/>
            <a:ext cx="7920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6" name="Google Shape;46;p5"/>
          <p:cNvSpPr txBox="1">
            <a:spLocks noGrp="1"/>
          </p:cNvSpPr>
          <p:nvPr>
            <p:ph type="body" idx="1"/>
          </p:nvPr>
        </p:nvSpPr>
        <p:spPr>
          <a:xfrm>
            <a:off x="796600" y="3070195"/>
            <a:ext cx="3294600" cy="13227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47" name="Google Shape;47;p5"/>
          <p:cNvSpPr txBox="1">
            <a:spLocks noGrp="1"/>
          </p:cNvSpPr>
          <p:nvPr>
            <p:ph type="body" idx="2"/>
          </p:nvPr>
        </p:nvSpPr>
        <p:spPr>
          <a:xfrm>
            <a:off x="4754525" y="3070195"/>
            <a:ext cx="3294600" cy="13227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48" name="Google Shape;48;p5"/>
          <p:cNvSpPr txBox="1">
            <a:spLocks noGrp="1"/>
          </p:cNvSpPr>
          <p:nvPr>
            <p:ph type="body" idx="3"/>
          </p:nvPr>
        </p:nvSpPr>
        <p:spPr>
          <a:xfrm>
            <a:off x="796600" y="5111254"/>
            <a:ext cx="3294600" cy="13227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49" name="Google Shape;49;p5"/>
          <p:cNvSpPr txBox="1">
            <a:spLocks noGrp="1"/>
          </p:cNvSpPr>
          <p:nvPr>
            <p:ph type="body" idx="4"/>
          </p:nvPr>
        </p:nvSpPr>
        <p:spPr>
          <a:xfrm>
            <a:off x="4754525" y="5111254"/>
            <a:ext cx="3294600" cy="13227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50" name="Google Shape;50;p5"/>
          <p:cNvSpPr txBox="1">
            <a:spLocks noGrp="1"/>
          </p:cNvSpPr>
          <p:nvPr>
            <p:ph type="title" idx="5"/>
          </p:nvPr>
        </p:nvSpPr>
        <p:spPr>
          <a:xfrm>
            <a:off x="796600" y="23744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51" name="Google Shape;51;p5"/>
          <p:cNvSpPr txBox="1">
            <a:spLocks noGrp="1"/>
          </p:cNvSpPr>
          <p:nvPr>
            <p:ph type="title" idx="6"/>
          </p:nvPr>
        </p:nvSpPr>
        <p:spPr>
          <a:xfrm>
            <a:off x="4754525" y="23744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52" name="Google Shape;52;p5"/>
          <p:cNvSpPr txBox="1">
            <a:spLocks noGrp="1"/>
          </p:cNvSpPr>
          <p:nvPr>
            <p:ph type="title" idx="7"/>
          </p:nvPr>
        </p:nvSpPr>
        <p:spPr>
          <a:xfrm>
            <a:off x="796600" y="44154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53" name="Google Shape;53;p5"/>
          <p:cNvSpPr txBox="1">
            <a:spLocks noGrp="1"/>
          </p:cNvSpPr>
          <p:nvPr>
            <p:ph type="title" idx="8"/>
          </p:nvPr>
        </p:nvSpPr>
        <p:spPr>
          <a:xfrm>
            <a:off x="4754525" y="44154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pic>
        <p:nvPicPr>
          <p:cNvPr id="54" name="Google Shape;54;p5"/>
          <p:cNvPicPr preferRelativeResize="0"/>
          <p:nvPr/>
        </p:nvPicPr>
        <p:blipFill rotWithShape="1">
          <a:blip r:embed="rId2">
            <a:alphaModFix/>
          </a:blip>
          <a:srcRect/>
          <a:stretch/>
        </p:blipFill>
        <p:spPr>
          <a:xfrm rot="1173494" flipH="1">
            <a:off x="1641348" y="-54638"/>
            <a:ext cx="619052" cy="773816"/>
          </a:xfrm>
          <a:prstGeom prst="rect">
            <a:avLst/>
          </a:prstGeom>
          <a:noFill/>
          <a:ln>
            <a:noFill/>
          </a:ln>
          <a:effectLst>
            <a:outerShdw blurRad="50800" dist="38100" dir="2700000" algn="tl" rotWithShape="0">
              <a:srgbClr val="000000">
                <a:alpha val="40000"/>
              </a:srgbClr>
            </a:outerShdw>
          </a:effectLst>
        </p:spPr>
      </p:pic>
      <p:pic>
        <p:nvPicPr>
          <p:cNvPr id="55" name="Google Shape;55;p5"/>
          <p:cNvPicPr preferRelativeResize="0"/>
          <p:nvPr/>
        </p:nvPicPr>
        <p:blipFill rotWithShape="1">
          <a:blip r:embed="rId2">
            <a:alphaModFix/>
          </a:blip>
          <a:srcRect/>
          <a:stretch/>
        </p:blipFill>
        <p:spPr>
          <a:xfrm rot="-5654590">
            <a:off x="99224" y="3704112"/>
            <a:ext cx="619052" cy="773816"/>
          </a:xfrm>
          <a:prstGeom prst="rect">
            <a:avLst/>
          </a:prstGeom>
          <a:noFill/>
          <a:ln>
            <a:noFill/>
          </a:ln>
          <a:effectLst>
            <a:outerShdw blurRad="50800" dist="38100" dir="2700000" algn="tl" rotWithShape="0">
              <a:srgbClr val="000000">
                <a:alpha val="40000"/>
              </a:srgbClr>
            </a:outerShdw>
          </a:effectLst>
        </p:spPr>
      </p:pic>
      <p:sp>
        <p:nvSpPr>
          <p:cNvPr id="56" name="Google Shape;56;p5"/>
          <p:cNvSpPr/>
          <p:nvPr/>
        </p:nvSpPr>
        <p:spPr>
          <a:xfrm rot="-5400000">
            <a:off x="7725365" y="3126485"/>
            <a:ext cx="5611150" cy="466329"/>
          </a:xfrm>
          <a:custGeom>
            <a:avLst/>
            <a:gdLst/>
            <a:ahLst/>
            <a:cxnLst/>
            <a:rect l="l" t="t" r="r" b="b"/>
            <a:pathLst>
              <a:path w="1164139" h="497418" extrusionOk="0">
                <a:moveTo>
                  <a:pt x="1164139" y="0"/>
                </a:moveTo>
                <a:lnTo>
                  <a:pt x="1164139" y="497418"/>
                </a:lnTo>
                <a:lnTo>
                  <a:pt x="0" y="497418"/>
                </a:lnTo>
                <a:lnTo>
                  <a:pt x="104463" y="248709"/>
                </a:lnTo>
                <a:lnTo>
                  <a:pt x="0" y="0"/>
                </a:lnTo>
                <a:close/>
              </a:path>
            </a:pathLst>
          </a:custGeom>
          <a:gradFill>
            <a:gsLst>
              <a:gs pos="0">
                <a:schemeClr val="accent2"/>
              </a:gs>
              <a:gs pos="43000">
                <a:schemeClr val="accent2"/>
              </a:gs>
              <a:gs pos="70000">
                <a:schemeClr val="accent2"/>
              </a:gs>
              <a:gs pos="83000">
                <a:srgbClr val="F5FBFB"/>
              </a:gs>
              <a:gs pos="94000">
                <a:schemeClr val="accent2"/>
              </a:gs>
              <a:gs pos="100000">
                <a:schemeClr val="accent2"/>
              </a:gs>
            </a:gsLst>
            <a:lin ang="0" scaled="0"/>
          </a:gradFill>
          <a:ln>
            <a:noFill/>
          </a:ln>
          <a:effectLst>
            <a:outerShdw blurRad="128588" dist="28575" dir="2700000" algn="tl" rotWithShape="0">
              <a:srgbClr val="000000">
                <a:alpha val="28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57" name="Google Shape;57;p5"/>
          <p:cNvPicPr preferRelativeResize="0"/>
          <p:nvPr/>
        </p:nvPicPr>
        <p:blipFill rotWithShape="1">
          <a:blip r:embed="rId2">
            <a:alphaModFix/>
          </a:blip>
          <a:srcRect/>
          <a:stretch/>
        </p:blipFill>
        <p:spPr>
          <a:xfrm rot="-1258908">
            <a:off x="10236336" y="41000"/>
            <a:ext cx="619052" cy="773816"/>
          </a:xfrm>
          <a:prstGeom prst="rect">
            <a:avLst/>
          </a:prstGeom>
          <a:noFill/>
          <a:ln>
            <a:noFill/>
          </a:ln>
          <a:effectLst>
            <a:outerShdw blurRad="50800" dist="38100" dir="2700000" algn="tl" rotWithShape="0">
              <a:srgbClr val="000000">
                <a:alpha val="40000"/>
              </a:srgbClr>
            </a:outerShdw>
          </a:effectLst>
        </p:spPr>
      </p:pic>
      <p:pic>
        <p:nvPicPr>
          <p:cNvPr id="59" name="Google Shape;59;p5"/>
          <p:cNvPicPr preferRelativeResize="0"/>
          <p:nvPr/>
        </p:nvPicPr>
        <p:blipFill rotWithShape="1">
          <a:blip r:embed="rId2">
            <a:alphaModFix/>
          </a:blip>
          <a:srcRect/>
          <a:stretch/>
        </p:blipFill>
        <p:spPr>
          <a:xfrm rot="1173494" flipH="1">
            <a:off x="7724998" y="-54638"/>
            <a:ext cx="619052" cy="773816"/>
          </a:xfrm>
          <a:prstGeom prst="rect">
            <a:avLst/>
          </a:prstGeom>
          <a:noFill/>
          <a:ln>
            <a:noFill/>
          </a:ln>
          <a:effectLst>
            <a:outerShdw blurRad="50800" dist="38100" dir="2700000" algn="tl" rotWithShape="0">
              <a:srgbClr val="000000">
                <a:alpha val="40000"/>
              </a:srgbClr>
            </a:outerShdw>
          </a:effectLst>
        </p:spPr>
      </p:pic>
      <p:pic>
        <p:nvPicPr>
          <p:cNvPr id="20" name="Picture 19">
            <a:extLst>
              <a:ext uri="{FF2B5EF4-FFF2-40B4-BE49-F238E27FC236}">
                <a16:creationId xmlns:a16="http://schemas.microsoft.com/office/drawing/2014/main" id="{C8165261-5694-4707-B076-FEDACBFE406F}"/>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3473" b="95430" l="46930" r="94079">
                        <a14:foregroundMark x1="59868" y1="9324" x2="59430" y2="8227"/>
                        <a14:foregroundMark x1="46930" y1="82084" x2="48684" y2="81718"/>
                        <a14:foregroundMark x1="59649" y1="94150" x2="66447" y2="88848"/>
                        <a14:foregroundMark x1="66447" y1="88848" x2="66447" y2="88848"/>
                        <a14:foregroundMark x1="51535" y1="94698" x2="62939" y2="95612"/>
                        <a14:foregroundMark x1="82456" y1="23035" x2="90351" y2="11335"/>
                        <a14:foregroundMark x1="90351" y1="11335" x2="90351" y2="11152"/>
                        <a14:foregroundMark x1="86623" y1="8775" x2="87719" y2="4753"/>
                        <a14:foregroundMark x1="82456" y1="5850" x2="86404" y2="3473"/>
                        <a14:backgroundMark x1="48684" y1="60878" x2="49123" y2="63803"/>
                      </a14:backgroundRemoval>
                    </a14:imgEffect>
                  </a14:imgLayer>
                </a14:imgProps>
              </a:ext>
            </a:extLst>
          </a:blip>
          <a:srcRect l="42775"/>
          <a:stretch/>
        </p:blipFill>
        <p:spPr>
          <a:xfrm>
            <a:off x="10175727" y="-324083"/>
            <a:ext cx="2791386" cy="750616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61"/>
        <p:cNvGrpSpPr/>
        <p:nvPr/>
      </p:nvGrpSpPr>
      <p:grpSpPr>
        <a:xfrm>
          <a:off x="0" y="0"/>
          <a:ext cx="0" cy="0"/>
          <a:chOff x="0" y="0"/>
          <a:chExt cx="0" cy="0"/>
        </a:xfrm>
      </p:grpSpPr>
      <p:sp>
        <p:nvSpPr>
          <p:cNvPr id="62" name="Google Shape;62;p6"/>
          <p:cNvSpPr/>
          <p:nvPr/>
        </p:nvSpPr>
        <p:spPr>
          <a:xfrm>
            <a:off x="4386975" y="1756775"/>
            <a:ext cx="6249000" cy="3887100"/>
          </a:xfrm>
          <a:prstGeom prst="rect">
            <a:avLst/>
          </a:prstGeom>
          <a:solidFill>
            <a:schemeClr val="accent1"/>
          </a:solidFill>
          <a:ln>
            <a:noFill/>
          </a:ln>
          <a:effectLst>
            <a:outerShdw blurRad="185738" dist="19050" dir="5400000" algn="bl" rotWithShape="0">
              <a:srgbClr val="000000">
                <a:alpha val="32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3" name="Google Shape;63;p6"/>
          <p:cNvSpPr txBox="1">
            <a:spLocks noGrp="1"/>
          </p:cNvSpPr>
          <p:nvPr>
            <p:ph type="title"/>
          </p:nvPr>
        </p:nvSpPr>
        <p:spPr>
          <a:xfrm>
            <a:off x="634267" y="965000"/>
            <a:ext cx="3653700" cy="46788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dk2"/>
              </a:buClr>
              <a:buSzPts val="15000"/>
              <a:buNone/>
              <a:defRPr sz="15000">
                <a:solidFill>
                  <a:schemeClr val="dk2"/>
                </a:solidFill>
              </a:defRPr>
            </a:lvl1pPr>
            <a:lvl2pPr lvl="1" algn="r" rtl="0">
              <a:spcBef>
                <a:spcPts val="0"/>
              </a:spcBef>
              <a:spcAft>
                <a:spcPts val="0"/>
              </a:spcAft>
              <a:buClr>
                <a:schemeClr val="dk2"/>
              </a:buClr>
              <a:buSzPts val="15000"/>
              <a:buNone/>
              <a:defRPr sz="15000">
                <a:solidFill>
                  <a:schemeClr val="dk2"/>
                </a:solidFill>
              </a:defRPr>
            </a:lvl2pPr>
            <a:lvl3pPr lvl="2" algn="r" rtl="0">
              <a:spcBef>
                <a:spcPts val="0"/>
              </a:spcBef>
              <a:spcAft>
                <a:spcPts val="0"/>
              </a:spcAft>
              <a:buClr>
                <a:schemeClr val="dk2"/>
              </a:buClr>
              <a:buSzPts val="15000"/>
              <a:buNone/>
              <a:defRPr sz="15000">
                <a:solidFill>
                  <a:schemeClr val="dk2"/>
                </a:solidFill>
              </a:defRPr>
            </a:lvl3pPr>
            <a:lvl4pPr lvl="3" algn="r" rtl="0">
              <a:spcBef>
                <a:spcPts val="0"/>
              </a:spcBef>
              <a:spcAft>
                <a:spcPts val="0"/>
              </a:spcAft>
              <a:buClr>
                <a:schemeClr val="dk2"/>
              </a:buClr>
              <a:buSzPts val="15000"/>
              <a:buNone/>
              <a:defRPr sz="15000">
                <a:solidFill>
                  <a:schemeClr val="dk2"/>
                </a:solidFill>
              </a:defRPr>
            </a:lvl4pPr>
            <a:lvl5pPr lvl="4" algn="r" rtl="0">
              <a:spcBef>
                <a:spcPts val="0"/>
              </a:spcBef>
              <a:spcAft>
                <a:spcPts val="0"/>
              </a:spcAft>
              <a:buClr>
                <a:schemeClr val="dk2"/>
              </a:buClr>
              <a:buSzPts val="15000"/>
              <a:buNone/>
              <a:defRPr sz="15000">
                <a:solidFill>
                  <a:schemeClr val="dk2"/>
                </a:solidFill>
              </a:defRPr>
            </a:lvl5pPr>
            <a:lvl6pPr lvl="5" algn="r" rtl="0">
              <a:spcBef>
                <a:spcPts val="0"/>
              </a:spcBef>
              <a:spcAft>
                <a:spcPts val="0"/>
              </a:spcAft>
              <a:buClr>
                <a:schemeClr val="dk2"/>
              </a:buClr>
              <a:buSzPts val="15000"/>
              <a:buNone/>
              <a:defRPr sz="15000">
                <a:solidFill>
                  <a:schemeClr val="dk2"/>
                </a:solidFill>
              </a:defRPr>
            </a:lvl6pPr>
            <a:lvl7pPr lvl="6" algn="r" rtl="0">
              <a:spcBef>
                <a:spcPts val="0"/>
              </a:spcBef>
              <a:spcAft>
                <a:spcPts val="0"/>
              </a:spcAft>
              <a:buClr>
                <a:schemeClr val="dk2"/>
              </a:buClr>
              <a:buSzPts val="15000"/>
              <a:buNone/>
              <a:defRPr sz="15000">
                <a:solidFill>
                  <a:schemeClr val="dk2"/>
                </a:solidFill>
              </a:defRPr>
            </a:lvl7pPr>
            <a:lvl8pPr lvl="7" algn="r" rtl="0">
              <a:spcBef>
                <a:spcPts val="0"/>
              </a:spcBef>
              <a:spcAft>
                <a:spcPts val="0"/>
              </a:spcAft>
              <a:buClr>
                <a:schemeClr val="dk2"/>
              </a:buClr>
              <a:buSzPts val="15000"/>
              <a:buNone/>
              <a:defRPr sz="15000">
                <a:solidFill>
                  <a:schemeClr val="dk2"/>
                </a:solidFill>
              </a:defRPr>
            </a:lvl8pPr>
            <a:lvl9pPr lvl="8" algn="r" rtl="0">
              <a:spcBef>
                <a:spcPts val="0"/>
              </a:spcBef>
              <a:spcAft>
                <a:spcPts val="0"/>
              </a:spcAft>
              <a:buClr>
                <a:schemeClr val="dk2"/>
              </a:buClr>
              <a:buSzPts val="15000"/>
              <a:buNone/>
              <a:defRPr sz="15000">
                <a:solidFill>
                  <a:schemeClr val="dk2"/>
                </a:solidFill>
              </a:defRPr>
            </a:lvl9pPr>
          </a:lstStyle>
          <a:p>
            <a:endParaRPr/>
          </a:p>
        </p:txBody>
      </p:sp>
      <p:sp>
        <p:nvSpPr>
          <p:cNvPr id="64" name="Google Shape;64;p6"/>
          <p:cNvSpPr txBox="1">
            <a:spLocks noGrp="1"/>
          </p:cNvSpPr>
          <p:nvPr>
            <p:ph type="body" idx="1"/>
          </p:nvPr>
        </p:nvSpPr>
        <p:spPr>
          <a:xfrm>
            <a:off x="4463175" y="3041825"/>
            <a:ext cx="6066000" cy="20751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
        <p:nvSpPr>
          <p:cNvPr id="65" name="Google Shape;65;p6"/>
          <p:cNvSpPr txBox="1">
            <a:spLocks noGrp="1"/>
          </p:cNvSpPr>
          <p:nvPr>
            <p:ph type="title" idx="2"/>
          </p:nvPr>
        </p:nvSpPr>
        <p:spPr>
          <a:xfrm>
            <a:off x="4463175" y="2117375"/>
            <a:ext cx="6066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66" name="Google Shape;66;p6"/>
          <p:cNvGrpSpPr/>
          <p:nvPr/>
        </p:nvGrpSpPr>
        <p:grpSpPr>
          <a:xfrm>
            <a:off x="671847" y="1629945"/>
            <a:ext cx="3653707" cy="3653707"/>
            <a:chOff x="3023938" y="2150875"/>
            <a:chExt cx="1922700" cy="1922700"/>
          </a:xfrm>
        </p:grpSpPr>
        <p:sp>
          <p:nvSpPr>
            <p:cNvPr id="67" name="Google Shape;67;p6"/>
            <p:cNvSpPr/>
            <p:nvPr/>
          </p:nvSpPr>
          <p:spPr>
            <a:xfrm>
              <a:off x="3023938" y="2150875"/>
              <a:ext cx="1922700" cy="1922700"/>
            </a:xfrm>
            <a:prstGeom prst="ellipse">
              <a:avLst/>
            </a:prstGeom>
            <a:solidFill>
              <a:schemeClr val="accent3"/>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68" name="Google Shape;68;p6" descr="A picture containing drawing&#10;&#10;Description automatically generated"/>
            <p:cNvPicPr preferRelativeResize="0"/>
            <p:nvPr/>
          </p:nvPicPr>
          <p:blipFill rotWithShape="1">
            <a:blip r:embed="rId2">
              <a:alphaModFix amt="14000"/>
            </a:blip>
            <a:srcRect r="41138" b="58781"/>
            <a:stretch/>
          </p:blipFill>
          <p:spPr>
            <a:xfrm>
              <a:off x="3114088" y="2264125"/>
              <a:ext cx="1742400" cy="1696200"/>
            </a:xfrm>
            <a:prstGeom prst="ellipse">
              <a:avLst/>
            </a:prstGeom>
            <a:noFill/>
            <a:ln>
              <a:noFill/>
            </a:ln>
          </p:spPr>
        </p:pic>
      </p:grpSp>
      <p:pic>
        <p:nvPicPr>
          <p:cNvPr id="69" name="Google Shape;69;p6"/>
          <p:cNvPicPr preferRelativeResize="0"/>
          <p:nvPr/>
        </p:nvPicPr>
        <p:blipFill rotWithShape="1">
          <a:blip r:embed="rId3">
            <a:alphaModFix/>
          </a:blip>
          <a:srcRect/>
          <a:stretch/>
        </p:blipFill>
        <p:spPr>
          <a:xfrm rot="2943995" flipH="1">
            <a:off x="3124149" y="1304125"/>
            <a:ext cx="619052" cy="773816"/>
          </a:xfrm>
          <a:prstGeom prst="rect">
            <a:avLst/>
          </a:prstGeom>
          <a:noFill/>
          <a:ln>
            <a:noFill/>
          </a:ln>
          <a:effectLst>
            <a:outerShdw blurRad="50800" dist="38100" dir="2700000" algn="tl" rotWithShape="0">
              <a:srgbClr val="000000">
                <a:alpha val="40000"/>
              </a:srgbClr>
            </a:outerShdw>
          </a:effectLst>
        </p:spPr>
      </p:pic>
      <p:pic>
        <p:nvPicPr>
          <p:cNvPr id="70" name="Google Shape;70;p6"/>
          <p:cNvPicPr preferRelativeResize="0"/>
          <p:nvPr/>
        </p:nvPicPr>
        <p:blipFill rotWithShape="1">
          <a:blip r:embed="rId3">
            <a:alphaModFix/>
          </a:blip>
          <a:srcRect/>
          <a:stretch/>
        </p:blipFill>
        <p:spPr>
          <a:xfrm rot="-1173494">
            <a:off x="7693123" y="1304124"/>
            <a:ext cx="619052" cy="773816"/>
          </a:xfrm>
          <a:prstGeom prst="rect">
            <a:avLst/>
          </a:prstGeom>
          <a:noFill/>
          <a:ln>
            <a:noFill/>
          </a:ln>
          <a:effectLst>
            <a:outerShdw blurRad="50800" dist="38100" dir="2700000" algn="tl" rotWithShape="0">
              <a:srgbClr val="000000">
                <a:alpha val="40000"/>
              </a:srgbClr>
            </a:outerShdw>
          </a:effectLst>
        </p:spPr>
      </p:pic>
      <p:sp>
        <p:nvSpPr>
          <p:cNvPr id="72" name="Google Shape;72;p6"/>
          <p:cNvSpPr/>
          <p:nvPr/>
        </p:nvSpPr>
        <p:spPr>
          <a:xfrm rot="5400000">
            <a:off x="-1922875" y="3125475"/>
            <a:ext cx="5799900" cy="498900"/>
          </a:xfrm>
          <a:prstGeom prst="homePlate">
            <a:avLst>
              <a:gd name="adj" fmla="val 50000"/>
            </a:avLst>
          </a:prstGeom>
          <a:gradFill>
            <a:gsLst>
              <a:gs pos="0">
                <a:schemeClr val="accent6"/>
              </a:gs>
              <a:gs pos="43000">
                <a:schemeClr val="accent6"/>
              </a:gs>
              <a:gs pos="70000">
                <a:schemeClr val="accent6"/>
              </a:gs>
              <a:gs pos="83000">
                <a:srgbClr val="F5FBFB"/>
              </a:gs>
              <a:gs pos="94000">
                <a:schemeClr val="accent6"/>
              </a:gs>
              <a:gs pos="100000">
                <a:schemeClr val="accent6"/>
              </a:gs>
            </a:gsLst>
            <a:lin ang="10800025" scaled="0"/>
          </a:gradFill>
          <a:ln>
            <a:noFill/>
          </a:ln>
          <a:effectLst>
            <a:outerShdw blurRad="128588" dist="28575" dir="2700000" algn="tl" rotWithShape="0">
              <a:srgbClr val="000000">
                <a:alpha val="28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Calibri"/>
              <a:ea typeface="Calibri"/>
              <a:cs typeface="Calibri"/>
              <a:sym typeface="Calibri"/>
            </a:endParaRPr>
          </a:p>
        </p:txBody>
      </p:sp>
      <p:pic>
        <p:nvPicPr>
          <p:cNvPr id="73" name="Google Shape;73;p6"/>
          <p:cNvPicPr preferRelativeResize="0"/>
          <p:nvPr/>
        </p:nvPicPr>
        <p:blipFill rotWithShape="1">
          <a:blip r:embed="rId3">
            <a:alphaModFix/>
          </a:blip>
          <a:srcRect/>
          <a:stretch/>
        </p:blipFill>
        <p:spPr>
          <a:xfrm rot="-1258908">
            <a:off x="680436" y="-41600"/>
            <a:ext cx="619052" cy="773816"/>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75"/>
        <p:cNvGrpSpPr/>
        <p:nvPr/>
      </p:nvGrpSpPr>
      <p:grpSpPr>
        <a:xfrm>
          <a:off x="0" y="0"/>
          <a:ext cx="0" cy="0"/>
          <a:chOff x="0" y="0"/>
          <a:chExt cx="0" cy="0"/>
        </a:xfrm>
      </p:grpSpPr>
      <p:sp>
        <p:nvSpPr>
          <p:cNvPr id="76" name="Google Shape;76;p7"/>
          <p:cNvSpPr/>
          <p:nvPr/>
        </p:nvSpPr>
        <p:spPr>
          <a:xfrm rot="-215">
            <a:off x="1559150" y="505025"/>
            <a:ext cx="4797600" cy="5502600"/>
          </a:xfrm>
          <a:prstGeom prst="rect">
            <a:avLst/>
          </a:prstGeom>
          <a:solidFill>
            <a:schemeClr val="accent1"/>
          </a:solidFill>
          <a:ln>
            <a:noFill/>
          </a:ln>
          <a:effectLst>
            <a:outerShdw blurRad="185738" dist="19050" dir="5400000" algn="bl" rotWithShape="0">
              <a:srgbClr val="000000">
                <a:alpha val="32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a:latin typeface="Calibri"/>
              <a:ea typeface="Calibri"/>
              <a:cs typeface="Calibri"/>
              <a:sym typeface="Calibri"/>
            </a:endParaRPr>
          </a:p>
        </p:txBody>
      </p:sp>
      <p:sp>
        <p:nvSpPr>
          <p:cNvPr id="77" name="Google Shape;77;p7"/>
          <p:cNvSpPr/>
          <p:nvPr/>
        </p:nvSpPr>
        <p:spPr>
          <a:xfrm rot="-215">
            <a:off x="6515049" y="505025"/>
            <a:ext cx="4797600" cy="5502600"/>
          </a:xfrm>
          <a:prstGeom prst="rect">
            <a:avLst/>
          </a:prstGeom>
          <a:solidFill>
            <a:schemeClr val="accent3"/>
          </a:solidFill>
          <a:ln>
            <a:noFill/>
          </a:ln>
          <a:effectLst>
            <a:outerShdw blurRad="185738" dist="19050" dir="5400000" algn="bl" rotWithShape="0">
              <a:srgbClr val="000000">
                <a:alpha val="32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a:latin typeface="Calibri"/>
              <a:ea typeface="Calibri"/>
              <a:cs typeface="Calibri"/>
              <a:sym typeface="Calibri"/>
            </a:endParaRPr>
          </a:p>
        </p:txBody>
      </p:sp>
      <p:sp>
        <p:nvSpPr>
          <p:cNvPr id="78" name="Google Shape;78;p7"/>
          <p:cNvSpPr txBox="1">
            <a:spLocks noGrp="1"/>
          </p:cNvSpPr>
          <p:nvPr>
            <p:ph type="subTitle" idx="1"/>
          </p:nvPr>
        </p:nvSpPr>
        <p:spPr>
          <a:xfrm>
            <a:off x="1816860" y="1813775"/>
            <a:ext cx="42609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 name="Google Shape;79;p7"/>
          <p:cNvSpPr txBox="1">
            <a:spLocks noGrp="1"/>
          </p:cNvSpPr>
          <p:nvPr>
            <p:ph type="subTitle" idx="2"/>
          </p:nvPr>
        </p:nvSpPr>
        <p:spPr>
          <a:xfrm>
            <a:off x="6798583" y="1813775"/>
            <a:ext cx="42606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80" name="Google Shape;80;p7"/>
          <p:cNvSpPr txBox="1">
            <a:spLocks noGrp="1"/>
          </p:cNvSpPr>
          <p:nvPr>
            <p:ph type="title"/>
          </p:nvPr>
        </p:nvSpPr>
        <p:spPr>
          <a:xfrm>
            <a:off x="1888950" y="836300"/>
            <a:ext cx="4260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1" name="Google Shape;81;p7"/>
          <p:cNvSpPr txBox="1">
            <a:spLocks noGrp="1"/>
          </p:cNvSpPr>
          <p:nvPr>
            <p:ph type="body" idx="3"/>
          </p:nvPr>
        </p:nvSpPr>
        <p:spPr>
          <a:xfrm>
            <a:off x="1816850" y="2749187"/>
            <a:ext cx="4260600" cy="26904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
        <p:nvSpPr>
          <p:cNvPr id="82" name="Google Shape;82;p7"/>
          <p:cNvSpPr txBox="1">
            <a:spLocks noGrp="1"/>
          </p:cNvSpPr>
          <p:nvPr>
            <p:ph type="body" idx="4"/>
          </p:nvPr>
        </p:nvSpPr>
        <p:spPr>
          <a:xfrm>
            <a:off x="6798575" y="2739050"/>
            <a:ext cx="4260900" cy="26904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pic>
        <p:nvPicPr>
          <p:cNvPr id="84" name="Google Shape;84;p7"/>
          <p:cNvPicPr preferRelativeResize="0"/>
          <p:nvPr/>
        </p:nvPicPr>
        <p:blipFill rotWithShape="1">
          <a:blip r:embed="rId2">
            <a:alphaModFix/>
          </a:blip>
          <a:srcRect/>
          <a:stretch/>
        </p:blipFill>
        <p:spPr>
          <a:xfrm rot="-1173494">
            <a:off x="3709873" y="5099"/>
            <a:ext cx="619052" cy="773816"/>
          </a:xfrm>
          <a:prstGeom prst="rect">
            <a:avLst/>
          </a:prstGeom>
          <a:noFill/>
          <a:ln>
            <a:noFill/>
          </a:ln>
          <a:effectLst>
            <a:outerShdw blurRad="50800" dist="38100" dir="2700000" algn="tl" rotWithShape="0">
              <a:srgbClr val="000000">
                <a:alpha val="40000"/>
              </a:srgbClr>
            </a:outerShdw>
          </a:effectLst>
        </p:spPr>
      </p:pic>
      <p:pic>
        <p:nvPicPr>
          <p:cNvPr id="85" name="Google Shape;85;p7"/>
          <p:cNvPicPr preferRelativeResize="0"/>
          <p:nvPr/>
        </p:nvPicPr>
        <p:blipFill rotWithShape="1">
          <a:blip r:embed="rId2">
            <a:alphaModFix/>
          </a:blip>
          <a:srcRect/>
          <a:stretch/>
        </p:blipFill>
        <p:spPr>
          <a:xfrm rot="-1173494">
            <a:off x="8619498" y="5099"/>
            <a:ext cx="619052" cy="773816"/>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87"/>
        <p:cNvGrpSpPr/>
        <p:nvPr/>
      </p:nvGrpSpPr>
      <p:grpSpPr>
        <a:xfrm>
          <a:off x="0" y="0"/>
          <a:ext cx="0" cy="0"/>
          <a:chOff x="0" y="0"/>
          <a:chExt cx="0" cy="0"/>
        </a:xfrm>
      </p:grpSpPr>
      <p:grpSp>
        <p:nvGrpSpPr>
          <p:cNvPr id="88" name="Google Shape;88;p8"/>
          <p:cNvGrpSpPr/>
          <p:nvPr/>
        </p:nvGrpSpPr>
        <p:grpSpPr>
          <a:xfrm>
            <a:off x="8663856" y="3415723"/>
            <a:ext cx="2086500" cy="2529300"/>
            <a:chOff x="6046706" y="1588973"/>
            <a:chExt cx="2086500" cy="2529300"/>
          </a:xfrm>
        </p:grpSpPr>
        <p:sp>
          <p:nvSpPr>
            <p:cNvPr id="89" name="Google Shape;89;p8"/>
            <p:cNvSpPr/>
            <p:nvPr/>
          </p:nvSpPr>
          <p:spPr>
            <a:xfrm>
              <a:off x="6046706" y="1588973"/>
              <a:ext cx="2086500" cy="2529300"/>
            </a:xfrm>
            <a:prstGeom prst="rect">
              <a:avLst/>
            </a:prstGeom>
            <a:solidFill>
              <a:schemeClr val="accent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a:solidFill>
                  <a:srgbClr val="000000"/>
                </a:solidFill>
                <a:latin typeface="Calibri"/>
                <a:ea typeface="Calibri"/>
                <a:cs typeface="Calibri"/>
                <a:sym typeface="Calibri"/>
              </a:endParaRPr>
            </a:p>
          </p:txBody>
        </p:sp>
        <p:sp>
          <p:nvSpPr>
            <p:cNvPr id="90" name="Google Shape;90;p8"/>
            <p:cNvSpPr/>
            <p:nvPr/>
          </p:nvSpPr>
          <p:spPr>
            <a:xfrm>
              <a:off x="6186039" y="1737865"/>
              <a:ext cx="1807800" cy="1650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a:solidFill>
                  <a:srgbClr val="000000"/>
                </a:solidFill>
                <a:latin typeface="Calibri"/>
                <a:ea typeface="Calibri"/>
                <a:cs typeface="Calibri"/>
                <a:sym typeface="Calibri"/>
              </a:endParaRPr>
            </a:p>
          </p:txBody>
        </p:sp>
      </p:grpSp>
      <p:pic>
        <p:nvPicPr>
          <p:cNvPr id="91" name="Google Shape;91;p8"/>
          <p:cNvPicPr preferRelativeResize="0"/>
          <p:nvPr/>
        </p:nvPicPr>
        <p:blipFill rotWithShape="1">
          <a:blip r:embed="rId2">
            <a:alphaModFix/>
          </a:blip>
          <a:srcRect/>
          <a:stretch/>
        </p:blipFill>
        <p:spPr>
          <a:xfrm rot="-1258908">
            <a:off x="9473398" y="2938588"/>
            <a:ext cx="619052" cy="773816"/>
          </a:xfrm>
          <a:prstGeom prst="rect">
            <a:avLst/>
          </a:prstGeom>
          <a:noFill/>
          <a:ln>
            <a:noFill/>
          </a:ln>
          <a:effectLst>
            <a:outerShdw blurRad="50800" dist="38100" dir="2700000" algn="tl" rotWithShape="0">
              <a:srgbClr val="000000">
                <a:alpha val="40000"/>
              </a:srgbClr>
            </a:outerShdw>
          </a:effectLst>
        </p:spPr>
      </p:pic>
      <p:grpSp>
        <p:nvGrpSpPr>
          <p:cNvPr id="92" name="Google Shape;92;p8"/>
          <p:cNvGrpSpPr/>
          <p:nvPr/>
        </p:nvGrpSpPr>
        <p:grpSpPr>
          <a:xfrm>
            <a:off x="8527512" y="368531"/>
            <a:ext cx="2358900" cy="2748900"/>
            <a:chOff x="5910362" y="1479206"/>
            <a:chExt cx="2358900" cy="2748900"/>
          </a:xfrm>
        </p:grpSpPr>
        <p:sp>
          <p:nvSpPr>
            <p:cNvPr id="93" name="Google Shape;93;p8"/>
            <p:cNvSpPr/>
            <p:nvPr/>
          </p:nvSpPr>
          <p:spPr>
            <a:xfrm rot="389364">
              <a:off x="6046628" y="1589001"/>
              <a:ext cx="2086368" cy="2529310"/>
            </a:xfrm>
            <a:prstGeom prst="rect">
              <a:avLst/>
            </a:prstGeom>
            <a:solidFill>
              <a:schemeClr val="accent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a:solidFill>
                  <a:srgbClr val="000000"/>
                </a:solidFill>
                <a:latin typeface="Calibri"/>
                <a:ea typeface="Calibri"/>
                <a:cs typeface="Calibri"/>
                <a:sym typeface="Calibri"/>
              </a:endParaRPr>
            </a:p>
          </p:txBody>
        </p:sp>
        <p:sp>
          <p:nvSpPr>
            <p:cNvPr id="94" name="Google Shape;94;p8"/>
            <p:cNvSpPr/>
            <p:nvPr/>
          </p:nvSpPr>
          <p:spPr>
            <a:xfrm rot="389358">
              <a:off x="6218941" y="1739762"/>
              <a:ext cx="1807682" cy="1650349"/>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a:solidFill>
                  <a:srgbClr val="000000"/>
                </a:solidFill>
                <a:latin typeface="Calibri"/>
                <a:ea typeface="Calibri"/>
                <a:cs typeface="Calibri"/>
                <a:sym typeface="Calibri"/>
              </a:endParaRPr>
            </a:p>
          </p:txBody>
        </p:sp>
      </p:grpSp>
      <p:sp>
        <p:nvSpPr>
          <p:cNvPr id="95" name="Google Shape;95;p8"/>
          <p:cNvSpPr/>
          <p:nvPr/>
        </p:nvSpPr>
        <p:spPr>
          <a:xfrm>
            <a:off x="474300" y="523800"/>
            <a:ext cx="7515000" cy="5130600"/>
          </a:xfrm>
          <a:prstGeom prst="rect">
            <a:avLst/>
          </a:prstGeom>
          <a:solidFill>
            <a:schemeClr val="accent1"/>
          </a:solidFill>
          <a:ln>
            <a:noFill/>
          </a:ln>
          <a:effectLst>
            <a:outerShdw blurRad="185738" dist="19050" dir="5400000" algn="bl" rotWithShape="0">
              <a:srgbClr val="000000">
                <a:alpha val="32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800"/>
              <a:buNone/>
            </a:pPr>
            <a:endParaRPr sz="1800">
              <a:latin typeface="Calibri"/>
              <a:ea typeface="Calibri"/>
              <a:cs typeface="Calibri"/>
              <a:sym typeface="Calibri"/>
            </a:endParaRPr>
          </a:p>
        </p:txBody>
      </p:sp>
      <p:pic>
        <p:nvPicPr>
          <p:cNvPr id="96" name="Google Shape;96;p8"/>
          <p:cNvPicPr preferRelativeResize="0"/>
          <p:nvPr/>
        </p:nvPicPr>
        <p:blipFill rotWithShape="1">
          <a:blip r:embed="rId3">
            <a:alphaModFix/>
          </a:blip>
          <a:srcRect t="4269" b="1069"/>
          <a:stretch/>
        </p:blipFill>
        <p:spPr>
          <a:xfrm rot="5400000">
            <a:off x="1684147" y="-353958"/>
            <a:ext cx="5096520" cy="6863846"/>
          </a:xfrm>
          <a:prstGeom prst="rect">
            <a:avLst/>
          </a:prstGeom>
          <a:noFill/>
          <a:ln>
            <a:noFill/>
          </a:ln>
        </p:spPr>
      </p:pic>
      <p:sp>
        <p:nvSpPr>
          <p:cNvPr id="97" name="Google Shape;97;p8"/>
          <p:cNvSpPr txBox="1">
            <a:spLocks noGrp="1"/>
          </p:cNvSpPr>
          <p:nvPr>
            <p:ph type="subTitle" idx="1"/>
          </p:nvPr>
        </p:nvSpPr>
        <p:spPr>
          <a:xfrm>
            <a:off x="762892" y="2024175"/>
            <a:ext cx="62667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98" name="Google Shape;98;p8"/>
          <p:cNvSpPr txBox="1">
            <a:spLocks noGrp="1"/>
          </p:cNvSpPr>
          <p:nvPr>
            <p:ph type="title"/>
          </p:nvPr>
        </p:nvSpPr>
        <p:spPr>
          <a:xfrm>
            <a:off x="720400" y="974375"/>
            <a:ext cx="6266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99" name="Google Shape;99;p8"/>
          <p:cNvSpPr txBox="1">
            <a:spLocks noGrp="1"/>
          </p:cNvSpPr>
          <p:nvPr>
            <p:ph type="body" idx="2"/>
          </p:nvPr>
        </p:nvSpPr>
        <p:spPr>
          <a:xfrm>
            <a:off x="762900" y="2684350"/>
            <a:ext cx="6266700" cy="27708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sz="1800"/>
            </a:lvl1pPr>
            <a:lvl2pPr marL="914400" lvl="1" indent="-342900">
              <a:spcBef>
                <a:spcPts val="2100"/>
              </a:spcBef>
              <a:spcAft>
                <a:spcPts val="0"/>
              </a:spcAft>
              <a:buSzPts val="1800"/>
              <a:buChar char="○"/>
              <a:defRPr sz="1800"/>
            </a:lvl2pPr>
            <a:lvl3pPr marL="1371600" lvl="2" indent="-342900">
              <a:spcBef>
                <a:spcPts val="2100"/>
              </a:spcBef>
              <a:spcAft>
                <a:spcPts val="0"/>
              </a:spcAft>
              <a:buSzPts val="1800"/>
              <a:buChar char="■"/>
              <a:defRPr sz="1800"/>
            </a:lvl3pPr>
            <a:lvl4pPr marL="1828800" lvl="3" indent="-342900">
              <a:spcBef>
                <a:spcPts val="2100"/>
              </a:spcBef>
              <a:spcAft>
                <a:spcPts val="0"/>
              </a:spcAft>
              <a:buSzPts val="1800"/>
              <a:buChar char="●"/>
              <a:defRPr sz="1800"/>
            </a:lvl4pPr>
            <a:lvl5pPr marL="2286000" lvl="4" indent="-342900">
              <a:spcBef>
                <a:spcPts val="2100"/>
              </a:spcBef>
              <a:spcAft>
                <a:spcPts val="0"/>
              </a:spcAft>
              <a:buSzPts val="1800"/>
              <a:buChar char="○"/>
              <a:defRPr sz="1800"/>
            </a:lvl5pPr>
            <a:lvl6pPr marL="2743200" lvl="5" indent="-342900">
              <a:spcBef>
                <a:spcPts val="2100"/>
              </a:spcBef>
              <a:spcAft>
                <a:spcPts val="0"/>
              </a:spcAft>
              <a:buSzPts val="1800"/>
              <a:buChar char="■"/>
              <a:defRPr sz="1800"/>
            </a:lvl6pPr>
            <a:lvl7pPr marL="3200400" lvl="6" indent="-342900">
              <a:spcBef>
                <a:spcPts val="2100"/>
              </a:spcBef>
              <a:spcAft>
                <a:spcPts val="0"/>
              </a:spcAft>
              <a:buSzPts val="1800"/>
              <a:buChar char="●"/>
              <a:defRPr sz="1800"/>
            </a:lvl7pPr>
            <a:lvl8pPr marL="3657600" lvl="7" indent="-342900">
              <a:spcBef>
                <a:spcPts val="2100"/>
              </a:spcBef>
              <a:spcAft>
                <a:spcPts val="0"/>
              </a:spcAft>
              <a:buSzPts val="1800"/>
              <a:buChar char="○"/>
              <a:defRPr sz="1800"/>
            </a:lvl8pPr>
            <a:lvl9pPr marL="4114800" lvl="8" indent="-342900">
              <a:spcBef>
                <a:spcPts val="2100"/>
              </a:spcBef>
              <a:spcAft>
                <a:spcPts val="2100"/>
              </a:spcAft>
              <a:buSzPts val="1800"/>
              <a:buChar char="■"/>
              <a:defRPr sz="1800"/>
            </a:lvl9pPr>
          </a:lstStyle>
          <a:p>
            <a:endParaRPr/>
          </a:p>
        </p:txBody>
      </p:sp>
      <p:pic>
        <p:nvPicPr>
          <p:cNvPr id="100" name="Google Shape;100;p8"/>
          <p:cNvPicPr preferRelativeResize="0"/>
          <p:nvPr/>
        </p:nvPicPr>
        <p:blipFill rotWithShape="1">
          <a:blip r:embed="rId2">
            <a:alphaModFix/>
          </a:blip>
          <a:srcRect/>
          <a:stretch/>
        </p:blipFill>
        <p:spPr>
          <a:xfrm rot="-1258908">
            <a:off x="880911" y="8975"/>
            <a:ext cx="619052" cy="773816"/>
          </a:xfrm>
          <a:prstGeom prst="rect">
            <a:avLst/>
          </a:prstGeom>
          <a:noFill/>
          <a:ln>
            <a:noFill/>
          </a:ln>
          <a:effectLst>
            <a:outerShdw blurRad="50800" dist="38100" dir="2700000" algn="tl" rotWithShape="0">
              <a:srgbClr val="000000">
                <a:alpha val="40000"/>
              </a:srgbClr>
            </a:outerShdw>
          </a:effectLst>
        </p:spPr>
      </p:pic>
      <p:pic>
        <p:nvPicPr>
          <p:cNvPr id="101" name="Google Shape;101;p8"/>
          <p:cNvPicPr preferRelativeResize="0"/>
          <p:nvPr/>
        </p:nvPicPr>
        <p:blipFill rotWithShape="1">
          <a:blip r:embed="rId2">
            <a:alphaModFix/>
          </a:blip>
          <a:srcRect/>
          <a:stretch/>
        </p:blipFill>
        <p:spPr>
          <a:xfrm rot="-1258908">
            <a:off x="9473398" y="8975"/>
            <a:ext cx="619052" cy="773816"/>
          </a:xfrm>
          <a:prstGeom prst="rect">
            <a:avLst/>
          </a:prstGeom>
          <a:noFill/>
          <a:ln>
            <a:noFill/>
          </a:ln>
          <a:effectLst>
            <a:outerShdw blurRad="50800" dist="38100" dir="2700000" algn="tl" rotWithShape="0">
              <a:srgbClr val="000000">
                <a:alpha val="40000"/>
              </a:srgbClr>
            </a:outerShdw>
          </a:effectLst>
        </p:spPr>
      </p:pic>
      <p:pic>
        <p:nvPicPr>
          <p:cNvPr id="103" name="Google Shape;103;p8"/>
          <p:cNvPicPr preferRelativeResize="0"/>
          <p:nvPr/>
        </p:nvPicPr>
        <p:blipFill rotWithShape="1">
          <a:blip r:embed="rId2">
            <a:alphaModFix/>
          </a:blip>
          <a:srcRect/>
          <a:stretch/>
        </p:blipFill>
        <p:spPr>
          <a:xfrm rot="-1258908">
            <a:off x="6708286" y="8975"/>
            <a:ext cx="619052" cy="773816"/>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9 Big Title">
  <p:cSld name="CUSTOM_7">
    <p:bg>
      <p:bgPr>
        <a:solidFill>
          <a:schemeClr val="accent3"/>
        </a:solidFill>
        <a:effectLst/>
      </p:bgPr>
    </p:bg>
    <p:spTree>
      <p:nvGrpSpPr>
        <p:cNvPr id="1" name="Shape 115"/>
        <p:cNvGrpSpPr/>
        <p:nvPr/>
      </p:nvGrpSpPr>
      <p:grpSpPr>
        <a:xfrm>
          <a:off x="0" y="0"/>
          <a:ext cx="0" cy="0"/>
          <a:chOff x="0" y="0"/>
          <a:chExt cx="0" cy="0"/>
        </a:xfrm>
      </p:grpSpPr>
      <p:grpSp>
        <p:nvGrpSpPr>
          <p:cNvPr id="116" name="Google Shape;116;p10"/>
          <p:cNvGrpSpPr/>
          <p:nvPr/>
        </p:nvGrpSpPr>
        <p:grpSpPr>
          <a:xfrm>
            <a:off x="854406" y="1807748"/>
            <a:ext cx="2086500" cy="2529300"/>
            <a:chOff x="6046706" y="1588973"/>
            <a:chExt cx="2086500" cy="2529300"/>
          </a:xfrm>
        </p:grpSpPr>
        <p:sp>
          <p:nvSpPr>
            <p:cNvPr id="117" name="Google Shape;117;p10"/>
            <p:cNvSpPr/>
            <p:nvPr/>
          </p:nvSpPr>
          <p:spPr>
            <a:xfrm>
              <a:off x="6046706" y="1588973"/>
              <a:ext cx="2086500" cy="2529300"/>
            </a:xfrm>
            <a:prstGeom prst="rect">
              <a:avLst/>
            </a:prstGeom>
            <a:solidFill>
              <a:schemeClr val="accent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a:solidFill>
                  <a:srgbClr val="000000"/>
                </a:solidFill>
                <a:latin typeface="Calibri"/>
                <a:ea typeface="Calibri"/>
                <a:cs typeface="Calibri"/>
                <a:sym typeface="Calibri"/>
              </a:endParaRPr>
            </a:p>
          </p:txBody>
        </p:sp>
        <p:sp>
          <p:nvSpPr>
            <p:cNvPr id="118" name="Google Shape;118;p10"/>
            <p:cNvSpPr/>
            <p:nvPr/>
          </p:nvSpPr>
          <p:spPr>
            <a:xfrm>
              <a:off x="6186039" y="1737865"/>
              <a:ext cx="1807800" cy="1650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a:solidFill>
                  <a:srgbClr val="000000"/>
                </a:solidFill>
                <a:latin typeface="Calibri"/>
                <a:ea typeface="Calibri"/>
                <a:cs typeface="Calibri"/>
                <a:sym typeface="Calibri"/>
              </a:endParaRPr>
            </a:p>
          </p:txBody>
        </p:sp>
      </p:grpSp>
      <p:pic>
        <p:nvPicPr>
          <p:cNvPr id="119" name="Google Shape;119;p10"/>
          <p:cNvPicPr preferRelativeResize="0"/>
          <p:nvPr/>
        </p:nvPicPr>
        <p:blipFill rotWithShape="1">
          <a:blip r:embed="rId2">
            <a:alphaModFix/>
          </a:blip>
          <a:srcRect/>
          <a:stretch/>
        </p:blipFill>
        <p:spPr>
          <a:xfrm rot="-1258908">
            <a:off x="1663948" y="1330613"/>
            <a:ext cx="619052" cy="773816"/>
          </a:xfrm>
          <a:prstGeom prst="rect">
            <a:avLst/>
          </a:prstGeom>
          <a:noFill/>
          <a:ln>
            <a:noFill/>
          </a:ln>
          <a:effectLst>
            <a:outerShdw blurRad="50800" dist="38100" dir="2700000" algn="tl" rotWithShape="0">
              <a:srgbClr val="000000">
                <a:alpha val="40000"/>
              </a:srgbClr>
            </a:outerShdw>
          </a:effectLst>
        </p:spPr>
      </p:pic>
      <p:sp>
        <p:nvSpPr>
          <p:cNvPr id="120" name="Google Shape;120;p10"/>
          <p:cNvSpPr/>
          <p:nvPr/>
        </p:nvSpPr>
        <p:spPr>
          <a:xfrm>
            <a:off x="3427625" y="460225"/>
            <a:ext cx="7515000" cy="5130600"/>
          </a:xfrm>
          <a:prstGeom prst="rect">
            <a:avLst/>
          </a:prstGeom>
          <a:solidFill>
            <a:schemeClr val="accent1"/>
          </a:solidFill>
          <a:ln>
            <a:noFill/>
          </a:ln>
          <a:effectLst>
            <a:outerShdw blurRad="185738" dist="19050" dir="5400000" algn="bl" rotWithShape="0">
              <a:srgbClr val="000000">
                <a:alpha val="32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800"/>
              <a:buNone/>
            </a:pPr>
            <a:endParaRPr sz="1800">
              <a:latin typeface="Calibri"/>
              <a:ea typeface="Calibri"/>
              <a:cs typeface="Calibri"/>
              <a:sym typeface="Calibri"/>
            </a:endParaRPr>
          </a:p>
        </p:txBody>
      </p:sp>
      <p:pic>
        <p:nvPicPr>
          <p:cNvPr id="121" name="Google Shape;121;p10"/>
          <p:cNvPicPr preferRelativeResize="0"/>
          <p:nvPr/>
        </p:nvPicPr>
        <p:blipFill rotWithShape="1">
          <a:blip r:embed="rId3">
            <a:alphaModFix/>
          </a:blip>
          <a:srcRect t="4269" b="1069"/>
          <a:stretch/>
        </p:blipFill>
        <p:spPr>
          <a:xfrm rot="5400000">
            <a:off x="4637472" y="-417533"/>
            <a:ext cx="5096520" cy="6863846"/>
          </a:xfrm>
          <a:prstGeom prst="rect">
            <a:avLst/>
          </a:prstGeom>
          <a:noFill/>
          <a:ln>
            <a:noFill/>
          </a:ln>
        </p:spPr>
      </p:pic>
      <p:sp>
        <p:nvSpPr>
          <p:cNvPr id="122" name="Google Shape;122;p10"/>
          <p:cNvSpPr txBox="1">
            <a:spLocks noGrp="1"/>
          </p:cNvSpPr>
          <p:nvPr>
            <p:ph type="title"/>
          </p:nvPr>
        </p:nvSpPr>
        <p:spPr>
          <a:xfrm>
            <a:off x="3753800" y="544275"/>
            <a:ext cx="68637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123" name="Google Shape;123;p10"/>
          <p:cNvSpPr txBox="1">
            <a:spLocks noGrp="1"/>
          </p:cNvSpPr>
          <p:nvPr>
            <p:ph type="body" idx="1"/>
          </p:nvPr>
        </p:nvSpPr>
        <p:spPr>
          <a:xfrm>
            <a:off x="3427600" y="4813250"/>
            <a:ext cx="7515000" cy="777600"/>
          </a:xfrm>
          <a:prstGeom prst="rect">
            <a:avLst/>
          </a:prstGeom>
        </p:spPr>
        <p:txBody>
          <a:bodyPr spcFirstLastPara="1" wrap="square" lIns="121900" tIns="121900" rIns="121900" bIns="121900" anchor="t" anchorCtr="0">
            <a:noAutofit/>
          </a:bodyPr>
          <a:lstStyle>
            <a:lvl1pPr marL="457200" lvl="0" indent="-342900" algn="ctr">
              <a:spcBef>
                <a:spcPts val="0"/>
              </a:spcBef>
              <a:spcAft>
                <a:spcPts val="0"/>
              </a:spcAft>
              <a:buSzPts val="1800"/>
              <a:buChar char="●"/>
              <a:defRPr/>
            </a:lvl1pPr>
            <a:lvl2pPr marL="914400" lvl="1" indent="-342900" algn="ctr">
              <a:spcBef>
                <a:spcPts val="2100"/>
              </a:spcBef>
              <a:spcAft>
                <a:spcPts val="0"/>
              </a:spcAft>
              <a:buSzPts val="1800"/>
              <a:buChar char="○"/>
              <a:defRPr/>
            </a:lvl2pPr>
            <a:lvl3pPr marL="1371600" lvl="2" indent="-342900" algn="ctr">
              <a:spcBef>
                <a:spcPts val="2100"/>
              </a:spcBef>
              <a:spcAft>
                <a:spcPts val="0"/>
              </a:spcAft>
              <a:buSzPts val="1800"/>
              <a:buChar char="■"/>
              <a:defRPr/>
            </a:lvl3pPr>
            <a:lvl4pPr marL="1828800" lvl="3" indent="-342900" algn="ctr">
              <a:spcBef>
                <a:spcPts val="2100"/>
              </a:spcBef>
              <a:spcAft>
                <a:spcPts val="0"/>
              </a:spcAft>
              <a:buSzPts val="1800"/>
              <a:buChar char="●"/>
              <a:defRPr/>
            </a:lvl4pPr>
            <a:lvl5pPr marL="2286000" lvl="4" indent="-342900" algn="ctr">
              <a:spcBef>
                <a:spcPts val="2100"/>
              </a:spcBef>
              <a:spcAft>
                <a:spcPts val="0"/>
              </a:spcAft>
              <a:buSzPts val="1800"/>
              <a:buChar char="○"/>
              <a:defRPr/>
            </a:lvl5pPr>
            <a:lvl6pPr marL="2743200" lvl="5" indent="-342900" algn="ctr">
              <a:spcBef>
                <a:spcPts val="2100"/>
              </a:spcBef>
              <a:spcAft>
                <a:spcPts val="0"/>
              </a:spcAft>
              <a:buSzPts val="1800"/>
              <a:buChar char="■"/>
              <a:defRPr/>
            </a:lvl6pPr>
            <a:lvl7pPr marL="3200400" lvl="6" indent="-342900" algn="ctr">
              <a:spcBef>
                <a:spcPts val="2100"/>
              </a:spcBef>
              <a:spcAft>
                <a:spcPts val="0"/>
              </a:spcAft>
              <a:buSzPts val="1800"/>
              <a:buChar char="●"/>
              <a:defRPr/>
            </a:lvl7pPr>
            <a:lvl8pPr marL="3657600" lvl="7" indent="-342900" algn="ctr">
              <a:spcBef>
                <a:spcPts val="2100"/>
              </a:spcBef>
              <a:spcAft>
                <a:spcPts val="0"/>
              </a:spcAft>
              <a:buSzPts val="1800"/>
              <a:buChar char="○"/>
              <a:defRPr/>
            </a:lvl8pPr>
            <a:lvl9pPr marL="4114800" lvl="8" indent="-342900" algn="ctr">
              <a:spcBef>
                <a:spcPts val="2100"/>
              </a:spcBef>
              <a:spcAft>
                <a:spcPts val="2100"/>
              </a:spcAft>
              <a:buSzPts val="1800"/>
              <a:buChar char="■"/>
              <a:defRPr/>
            </a:lvl9pPr>
          </a:lstStyle>
          <a:p>
            <a:endParaRPr/>
          </a:p>
        </p:txBody>
      </p:sp>
      <p:sp>
        <p:nvSpPr>
          <p:cNvPr id="125" name="Google Shape;125;p10"/>
          <p:cNvSpPr/>
          <p:nvPr/>
        </p:nvSpPr>
        <p:spPr>
          <a:xfrm rot="5400000">
            <a:off x="942325" y="3123825"/>
            <a:ext cx="5799900" cy="498900"/>
          </a:xfrm>
          <a:prstGeom prst="homePlate">
            <a:avLst>
              <a:gd name="adj" fmla="val 50000"/>
            </a:avLst>
          </a:prstGeom>
          <a:gradFill>
            <a:gsLst>
              <a:gs pos="0">
                <a:schemeClr val="accent2"/>
              </a:gs>
              <a:gs pos="43000">
                <a:schemeClr val="accent4"/>
              </a:gs>
              <a:gs pos="70000">
                <a:schemeClr val="accent4"/>
              </a:gs>
              <a:gs pos="83000">
                <a:srgbClr val="F5FBFB"/>
              </a:gs>
              <a:gs pos="94000">
                <a:schemeClr val="accent4"/>
              </a:gs>
              <a:gs pos="100000">
                <a:schemeClr val="accent4"/>
              </a:gs>
            </a:gsLst>
            <a:lin ang="10800025" scaled="0"/>
          </a:gradFill>
          <a:ln>
            <a:noFill/>
          </a:ln>
          <a:effectLst>
            <a:outerShdw blurRad="128588" dist="28575" dir="2700000" algn="tl" rotWithShape="0">
              <a:srgbClr val="000000">
                <a:alpha val="28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Calibri"/>
              <a:ea typeface="Calibri"/>
              <a:cs typeface="Calibri"/>
              <a:sym typeface="Calibri"/>
            </a:endParaRPr>
          </a:p>
        </p:txBody>
      </p:sp>
      <p:pic>
        <p:nvPicPr>
          <p:cNvPr id="126" name="Google Shape;126;p10"/>
          <p:cNvPicPr preferRelativeResize="0"/>
          <p:nvPr/>
        </p:nvPicPr>
        <p:blipFill rotWithShape="1">
          <a:blip r:embed="rId2">
            <a:alphaModFix/>
          </a:blip>
          <a:srcRect/>
          <a:stretch/>
        </p:blipFill>
        <p:spPr>
          <a:xfrm rot="-1258908">
            <a:off x="3545636" y="-43250"/>
            <a:ext cx="619052" cy="773816"/>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128"/>
        <p:cNvGrpSpPr/>
        <p:nvPr/>
      </p:nvGrpSpPr>
      <p:grpSpPr>
        <a:xfrm>
          <a:off x="0" y="0"/>
          <a:ext cx="0" cy="0"/>
          <a:chOff x="0" y="0"/>
          <a:chExt cx="0" cy="0"/>
        </a:xfrm>
      </p:grpSpPr>
      <p:grpSp>
        <p:nvGrpSpPr>
          <p:cNvPr id="129" name="Google Shape;129;p11"/>
          <p:cNvGrpSpPr/>
          <p:nvPr/>
        </p:nvGrpSpPr>
        <p:grpSpPr>
          <a:xfrm rot="-269459">
            <a:off x="9101309" y="3582284"/>
            <a:ext cx="2358830" cy="2748818"/>
            <a:chOff x="5910362" y="1479206"/>
            <a:chExt cx="2358900" cy="2748900"/>
          </a:xfrm>
        </p:grpSpPr>
        <p:sp>
          <p:nvSpPr>
            <p:cNvPr id="130" name="Google Shape;130;p11"/>
            <p:cNvSpPr/>
            <p:nvPr/>
          </p:nvSpPr>
          <p:spPr>
            <a:xfrm rot="389364">
              <a:off x="6046628" y="1589001"/>
              <a:ext cx="2086368" cy="2529310"/>
            </a:xfrm>
            <a:prstGeom prst="rect">
              <a:avLst/>
            </a:prstGeom>
            <a:solidFill>
              <a:schemeClr val="accent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a:solidFill>
                  <a:srgbClr val="000000"/>
                </a:solidFill>
                <a:latin typeface="Calibri"/>
                <a:ea typeface="Calibri"/>
                <a:cs typeface="Calibri"/>
                <a:sym typeface="Calibri"/>
              </a:endParaRPr>
            </a:p>
          </p:txBody>
        </p:sp>
        <p:sp>
          <p:nvSpPr>
            <p:cNvPr id="131" name="Google Shape;131;p11"/>
            <p:cNvSpPr/>
            <p:nvPr/>
          </p:nvSpPr>
          <p:spPr>
            <a:xfrm rot="389358">
              <a:off x="6218941" y="1739762"/>
              <a:ext cx="1807682" cy="1650349"/>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a:solidFill>
                  <a:srgbClr val="000000"/>
                </a:solidFill>
                <a:latin typeface="Calibri"/>
                <a:ea typeface="Calibri"/>
                <a:cs typeface="Calibri"/>
                <a:sym typeface="Calibri"/>
              </a:endParaRPr>
            </a:p>
          </p:txBody>
        </p:sp>
      </p:grpSp>
      <p:grpSp>
        <p:nvGrpSpPr>
          <p:cNvPr id="132" name="Google Shape;132;p11"/>
          <p:cNvGrpSpPr/>
          <p:nvPr/>
        </p:nvGrpSpPr>
        <p:grpSpPr>
          <a:xfrm rot="-599164">
            <a:off x="8984871" y="637902"/>
            <a:ext cx="2358780" cy="2748761"/>
            <a:chOff x="5910362" y="1479206"/>
            <a:chExt cx="2358900" cy="2748900"/>
          </a:xfrm>
        </p:grpSpPr>
        <p:sp>
          <p:nvSpPr>
            <p:cNvPr id="133" name="Google Shape;133;p11"/>
            <p:cNvSpPr/>
            <p:nvPr/>
          </p:nvSpPr>
          <p:spPr>
            <a:xfrm rot="389364">
              <a:off x="6046628" y="1589001"/>
              <a:ext cx="2086368" cy="2529310"/>
            </a:xfrm>
            <a:prstGeom prst="rect">
              <a:avLst/>
            </a:prstGeom>
            <a:solidFill>
              <a:schemeClr val="accent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a:solidFill>
                  <a:srgbClr val="000000"/>
                </a:solidFill>
                <a:latin typeface="Calibri"/>
                <a:ea typeface="Calibri"/>
                <a:cs typeface="Calibri"/>
                <a:sym typeface="Calibri"/>
              </a:endParaRPr>
            </a:p>
          </p:txBody>
        </p:sp>
        <p:sp>
          <p:nvSpPr>
            <p:cNvPr id="134" name="Google Shape;134;p11"/>
            <p:cNvSpPr/>
            <p:nvPr/>
          </p:nvSpPr>
          <p:spPr>
            <a:xfrm rot="389358">
              <a:off x="6218941" y="1739762"/>
              <a:ext cx="1807682" cy="1650349"/>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a:solidFill>
                  <a:srgbClr val="000000"/>
                </a:solidFill>
                <a:latin typeface="Calibri"/>
                <a:ea typeface="Calibri"/>
                <a:cs typeface="Calibri"/>
                <a:sym typeface="Calibri"/>
              </a:endParaRPr>
            </a:p>
          </p:txBody>
        </p:sp>
      </p:grpSp>
      <p:sp>
        <p:nvSpPr>
          <p:cNvPr id="135" name="Google Shape;135;p11"/>
          <p:cNvSpPr/>
          <p:nvPr/>
        </p:nvSpPr>
        <p:spPr>
          <a:xfrm rot="-252">
            <a:off x="2199850" y="448938"/>
            <a:ext cx="8198100" cy="5502600"/>
          </a:xfrm>
          <a:prstGeom prst="rect">
            <a:avLst/>
          </a:prstGeom>
          <a:solidFill>
            <a:schemeClr val="accent1"/>
          </a:solidFill>
          <a:ln>
            <a:noFill/>
          </a:ln>
          <a:effectLst>
            <a:outerShdw blurRad="185738" dist="19050" dir="5400000" algn="bl" rotWithShape="0">
              <a:srgbClr val="000000">
                <a:alpha val="32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a:latin typeface="Calibri"/>
              <a:ea typeface="Calibri"/>
              <a:cs typeface="Calibri"/>
              <a:sym typeface="Calibri"/>
            </a:endParaRPr>
          </a:p>
        </p:txBody>
      </p:sp>
      <p:sp>
        <p:nvSpPr>
          <p:cNvPr id="136" name="Google Shape;136;p11"/>
          <p:cNvSpPr txBox="1">
            <a:spLocks noGrp="1"/>
          </p:cNvSpPr>
          <p:nvPr>
            <p:ph type="subTitle" idx="1"/>
          </p:nvPr>
        </p:nvSpPr>
        <p:spPr>
          <a:xfrm>
            <a:off x="2617806" y="1577575"/>
            <a:ext cx="7397400" cy="5652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37" name="Google Shape;137;p11"/>
          <p:cNvSpPr txBox="1">
            <a:spLocks noGrp="1"/>
          </p:cNvSpPr>
          <p:nvPr>
            <p:ph type="subTitle" idx="2"/>
          </p:nvPr>
        </p:nvSpPr>
        <p:spPr>
          <a:xfrm>
            <a:off x="2617806" y="3072483"/>
            <a:ext cx="7397400" cy="5652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38" name="Google Shape;138;p11"/>
          <p:cNvSpPr txBox="1">
            <a:spLocks noGrp="1"/>
          </p:cNvSpPr>
          <p:nvPr>
            <p:ph type="subTitle" idx="3"/>
          </p:nvPr>
        </p:nvSpPr>
        <p:spPr>
          <a:xfrm>
            <a:off x="2617806" y="4567392"/>
            <a:ext cx="7397400" cy="5652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39" name="Google Shape;139;p11"/>
          <p:cNvSpPr txBox="1">
            <a:spLocks noGrp="1"/>
          </p:cNvSpPr>
          <p:nvPr>
            <p:ph type="title"/>
          </p:nvPr>
        </p:nvSpPr>
        <p:spPr>
          <a:xfrm>
            <a:off x="2617800" y="669575"/>
            <a:ext cx="76521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40" name="Google Shape;140;p11"/>
          <p:cNvSpPr txBox="1">
            <a:spLocks noGrp="1"/>
          </p:cNvSpPr>
          <p:nvPr>
            <p:ph type="body" idx="4"/>
          </p:nvPr>
        </p:nvSpPr>
        <p:spPr>
          <a:xfrm>
            <a:off x="2617800" y="1985512"/>
            <a:ext cx="7397400" cy="8619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141" name="Google Shape;141;p11"/>
          <p:cNvSpPr txBox="1">
            <a:spLocks noGrp="1"/>
          </p:cNvSpPr>
          <p:nvPr>
            <p:ph type="body" idx="5"/>
          </p:nvPr>
        </p:nvSpPr>
        <p:spPr>
          <a:xfrm>
            <a:off x="2617800" y="3469773"/>
            <a:ext cx="7397400" cy="8601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142" name="Google Shape;142;p11"/>
          <p:cNvSpPr txBox="1">
            <a:spLocks noGrp="1"/>
          </p:cNvSpPr>
          <p:nvPr>
            <p:ph type="body" idx="6"/>
          </p:nvPr>
        </p:nvSpPr>
        <p:spPr>
          <a:xfrm>
            <a:off x="2617800" y="4952357"/>
            <a:ext cx="7398300" cy="8601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pic>
        <p:nvPicPr>
          <p:cNvPr id="143" name="Google Shape;143;p11"/>
          <p:cNvPicPr preferRelativeResize="0"/>
          <p:nvPr/>
        </p:nvPicPr>
        <p:blipFill rotWithShape="1">
          <a:blip r:embed="rId2">
            <a:alphaModFix/>
          </a:blip>
          <a:srcRect/>
          <a:stretch/>
        </p:blipFill>
        <p:spPr>
          <a:xfrm rot="-1258908">
            <a:off x="5786473" y="8975"/>
            <a:ext cx="619052" cy="773816"/>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10 Text and Image">
  <p:cSld name="CUSTOM_9">
    <p:spTree>
      <p:nvGrpSpPr>
        <p:cNvPr id="1" name="Shape 173"/>
        <p:cNvGrpSpPr/>
        <p:nvPr/>
      </p:nvGrpSpPr>
      <p:grpSpPr>
        <a:xfrm>
          <a:off x="0" y="0"/>
          <a:ext cx="0" cy="0"/>
          <a:chOff x="0" y="0"/>
          <a:chExt cx="0" cy="0"/>
        </a:xfrm>
      </p:grpSpPr>
      <p:grpSp>
        <p:nvGrpSpPr>
          <p:cNvPr id="174" name="Google Shape;174;p13"/>
          <p:cNvGrpSpPr/>
          <p:nvPr/>
        </p:nvGrpSpPr>
        <p:grpSpPr>
          <a:xfrm rot="-378703">
            <a:off x="676800" y="260858"/>
            <a:ext cx="3984509" cy="4643273"/>
            <a:chOff x="5910362" y="1479206"/>
            <a:chExt cx="2358900" cy="2748900"/>
          </a:xfrm>
        </p:grpSpPr>
        <p:sp>
          <p:nvSpPr>
            <p:cNvPr id="175" name="Google Shape;175;p13"/>
            <p:cNvSpPr/>
            <p:nvPr/>
          </p:nvSpPr>
          <p:spPr>
            <a:xfrm rot="389364">
              <a:off x="6046628" y="1589001"/>
              <a:ext cx="2086368" cy="2529310"/>
            </a:xfrm>
            <a:prstGeom prst="rect">
              <a:avLst/>
            </a:prstGeom>
            <a:solidFill>
              <a:schemeClr val="accent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a:solidFill>
                  <a:srgbClr val="000000"/>
                </a:solidFill>
                <a:latin typeface="Calibri"/>
                <a:ea typeface="Calibri"/>
                <a:cs typeface="Calibri"/>
                <a:sym typeface="Calibri"/>
              </a:endParaRPr>
            </a:p>
          </p:txBody>
        </p:sp>
        <p:sp>
          <p:nvSpPr>
            <p:cNvPr id="176" name="Google Shape;176;p13"/>
            <p:cNvSpPr/>
            <p:nvPr/>
          </p:nvSpPr>
          <p:spPr>
            <a:xfrm rot="389358">
              <a:off x="6218941" y="1739762"/>
              <a:ext cx="1807682" cy="1650349"/>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a:solidFill>
                  <a:srgbClr val="000000"/>
                </a:solidFill>
                <a:latin typeface="Calibri"/>
                <a:ea typeface="Calibri"/>
                <a:cs typeface="Calibri"/>
                <a:sym typeface="Calibri"/>
              </a:endParaRPr>
            </a:p>
          </p:txBody>
        </p:sp>
      </p:grpSp>
      <p:sp>
        <p:nvSpPr>
          <p:cNvPr id="177" name="Google Shape;177;p13"/>
          <p:cNvSpPr/>
          <p:nvPr/>
        </p:nvSpPr>
        <p:spPr>
          <a:xfrm rot="3132">
            <a:off x="4683607" y="388365"/>
            <a:ext cx="7384907" cy="6315084"/>
          </a:xfrm>
          <a:prstGeom prst="rect">
            <a:avLst/>
          </a:prstGeom>
          <a:solidFill>
            <a:srgbClr val="FFFFFF"/>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a:buNone/>
            </a:pPr>
            <a:endParaRPr sz="1800">
              <a:solidFill>
                <a:srgbClr val="000000"/>
              </a:solidFill>
              <a:latin typeface="Calibri"/>
              <a:ea typeface="Calibri"/>
              <a:cs typeface="Calibri"/>
              <a:sym typeface="Calibri"/>
            </a:endParaRPr>
          </a:p>
        </p:txBody>
      </p:sp>
      <p:pic>
        <p:nvPicPr>
          <p:cNvPr id="178" name="Google Shape;178;p13"/>
          <p:cNvPicPr preferRelativeResize="0"/>
          <p:nvPr/>
        </p:nvPicPr>
        <p:blipFill rotWithShape="1">
          <a:blip r:embed="rId2">
            <a:alphaModFix/>
          </a:blip>
          <a:srcRect/>
          <a:stretch/>
        </p:blipFill>
        <p:spPr>
          <a:xfrm rot="-1076110">
            <a:off x="8138995" y="-328055"/>
            <a:ext cx="1092756" cy="1270754"/>
          </a:xfrm>
          <a:prstGeom prst="rect">
            <a:avLst/>
          </a:prstGeom>
          <a:noFill/>
          <a:ln>
            <a:noFill/>
          </a:ln>
          <a:effectLst>
            <a:outerShdw blurRad="50800" dist="38100" dir="2700000" algn="tl" rotWithShape="0">
              <a:srgbClr val="000000">
                <a:alpha val="40000"/>
              </a:srgbClr>
            </a:outerShdw>
          </a:effectLst>
        </p:spPr>
      </p:pic>
      <p:pic>
        <p:nvPicPr>
          <p:cNvPr id="179" name="Google Shape;179;p13"/>
          <p:cNvPicPr preferRelativeResize="0"/>
          <p:nvPr/>
        </p:nvPicPr>
        <p:blipFill rotWithShape="1">
          <a:blip r:embed="rId2">
            <a:alphaModFix/>
          </a:blip>
          <a:srcRect/>
          <a:stretch/>
        </p:blipFill>
        <p:spPr>
          <a:xfrm rot="-1610013">
            <a:off x="2214740" y="4023"/>
            <a:ext cx="619050" cy="773817"/>
          </a:xfrm>
          <a:prstGeom prst="rect">
            <a:avLst/>
          </a:prstGeom>
          <a:noFill/>
          <a:ln>
            <a:noFill/>
          </a:ln>
          <a:effectLst>
            <a:outerShdw blurRad="50800" dist="38100" dir="2700000" algn="tl" rotWithShape="0">
              <a:srgbClr val="000000">
                <a:alpha val="40000"/>
              </a:srgbClr>
            </a:outerShdw>
          </a:effectLst>
        </p:spPr>
      </p:pic>
      <p:pic>
        <p:nvPicPr>
          <p:cNvPr id="181" name="Google Shape;181;p13"/>
          <p:cNvPicPr preferRelativeResize="0"/>
          <p:nvPr/>
        </p:nvPicPr>
        <p:blipFill rotWithShape="1">
          <a:blip r:embed="rId2">
            <a:alphaModFix/>
          </a:blip>
          <a:srcRect/>
          <a:stretch/>
        </p:blipFill>
        <p:spPr>
          <a:xfrm rot="14592203">
            <a:off x="4128228" y="5755910"/>
            <a:ext cx="619052" cy="773816"/>
          </a:xfrm>
          <a:prstGeom prst="rect">
            <a:avLst/>
          </a:prstGeom>
          <a:noFill/>
          <a:ln>
            <a:noFill/>
          </a:ln>
          <a:effectLst>
            <a:outerShdw blurRad="50800" dist="38100" dir="2700000" algn="tl" rotWithShape="0">
              <a:srgbClr val="000000">
                <a:alpha val="40000"/>
              </a:srgbClr>
            </a:outerShdw>
          </a:effectLst>
        </p:spPr>
      </p:pic>
      <p:pic>
        <p:nvPicPr>
          <p:cNvPr id="183" name="Google Shape;183;p13"/>
          <p:cNvPicPr preferRelativeResize="0"/>
          <p:nvPr/>
        </p:nvPicPr>
        <p:blipFill rotWithShape="1">
          <a:blip r:embed="rId2">
            <a:alphaModFix/>
          </a:blip>
          <a:srcRect/>
          <a:stretch/>
        </p:blipFill>
        <p:spPr>
          <a:xfrm rot="-1258908">
            <a:off x="5026686" y="-44275"/>
            <a:ext cx="619052" cy="773816"/>
          </a:xfrm>
          <a:prstGeom prst="rect">
            <a:avLst/>
          </a:prstGeom>
          <a:noFill/>
          <a:ln>
            <a:noFill/>
          </a:ln>
          <a:effectLst>
            <a:outerShdw blurRad="50800" dist="38100" dir="2700000" algn="tl" rotWithShape="0">
              <a:srgbClr val="000000">
                <a:alpha val="40000"/>
              </a:srgbClr>
            </a:outerShdw>
          </a:effectLst>
        </p:spPr>
      </p:pic>
      <p:sp>
        <p:nvSpPr>
          <p:cNvPr id="184" name="Google Shape;184;p13"/>
          <p:cNvSpPr txBox="1">
            <a:spLocks noGrp="1"/>
          </p:cNvSpPr>
          <p:nvPr>
            <p:ph type="title"/>
          </p:nvPr>
        </p:nvSpPr>
        <p:spPr>
          <a:xfrm>
            <a:off x="1318050" y="1080075"/>
            <a:ext cx="2910600" cy="22515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185" name="Google Shape;185;p13"/>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4">
            <a:alphaModFix/>
          </a:blip>
          <a:stretch>
            <a:fillRect/>
          </a:stretch>
        </p:blipFill>
        <p:spPr>
          <a:xfrm>
            <a:off x="415601" y="421050"/>
            <a:ext cx="10639524" cy="6015900"/>
          </a:xfrm>
          <a:prstGeom prst="rect">
            <a:avLst/>
          </a:prstGeom>
          <a:noFill/>
          <a:ln>
            <a:noFill/>
          </a:ln>
        </p:spPr>
      </p:pic>
      <p:sp>
        <p:nvSpPr>
          <p:cNvPr id="7" name="Google Shape;7;p1"/>
          <p:cNvSpPr txBox="1">
            <a:spLocks noGrp="1"/>
          </p:cNvSpPr>
          <p:nvPr>
            <p:ph type="title"/>
          </p:nvPr>
        </p:nvSpPr>
        <p:spPr>
          <a:xfrm>
            <a:off x="415600" y="593375"/>
            <a:ext cx="98544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Bad Script"/>
              <a:buNone/>
              <a:defRPr sz="4000" b="1">
                <a:solidFill>
                  <a:schemeClr val="dk1"/>
                </a:solidFill>
                <a:latin typeface="Bad Script"/>
                <a:ea typeface="Bad Script"/>
                <a:cs typeface="Bad Script"/>
                <a:sym typeface="Bad Script"/>
              </a:defRPr>
            </a:lvl1pPr>
            <a:lvl2pPr lvl="1">
              <a:spcBef>
                <a:spcPts val="0"/>
              </a:spcBef>
              <a:spcAft>
                <a:spcPts val="0"/>
              </a:spcAft>
              <a:buClr>
                <a:schemeClr val="dk1"/>
              </a:buClr>
              <a:buSzPts val="4000"/>
              <a:buFont typeface="Rubik"/>
              <a:buNone/>
              <a:defRPr sz="4000" b="1">
                <a:solidFill>
                  <a:schemeClr val="dk1"/>
                </a:solidFill>
                <a:latin typeface="Rubik"/>
                <a:ea typeface="Rubik"/>
                <a:cs typeface="Rubik"/>
                <a:sym typeface="Rubik"/>
              </a:defRPr>
            </a:lvl2pPr>
            <a:lvl3pPr lvl="2">
              <a:spcBef>
                <a:spcPts val="0"/>
              </a:spcBef>
              <a:spcAft>
                <a:spcPts val="0"/>
              </a:spcAft>
              <a:buClr>
                <a:schemeClr val="dk1"/>
              </a:buClr>
              <a:buSzPts val="4000"/>
              <a:buFont typeface="Rubik"/>
              <a:buNone/>
              <a:defRPr sz="4000" b="1">
                <a:solidFill>
                  <a:schemeClr val="dk1"/>
                </a:solidFill>
                <a:latin typeface="Rubik"/>
                <a:ea typeface="Rubik"/>
                <a:cs typeface="Rubik"/>
                <a:sym typeface="Rubik"/>
              </a:defRPr>
            </a:lvl3pPr>
            <a:lvl4pPr lvl="3">
              <a:spcBef>
                <a:spcPts val="0"/>
              </a:spcBef>
              <a:spcAft>
                <a:spcPts val="0"/>
              </a:spcAft>
              <a:buClr>
                <a:schemeClr val="dk1"/>
              </a:buClr>
              <a:buSzPts val="4000"/>
              <a:buFont typeface="Rubik"/>
              <a:buNone/>
              <a:defRPr sz="4000" b="1">
                <a:solidFill>
                  <a:schemeClr val="dk1"/>
                </a:solidFill>
                <a:latin typeface="Rubik"/>
                <a:ea typeface="Rubik"/>
                <a:cs typeface="Rubik"/>
                <a:sym typeface="Rubik"/>
              </a:defRPr>
            </a:lvl4pPr>
            <a:lvl5pPr lvl="4">
              <a:spcBef>
                <a:spcPts val="0"/>
              </a:spcBef>
              <a:spcAft>
                <a:spcPts val="0"/>
              </a:spcAft>
              <a:buClr>
                <a:schemeClr val="dk1"/>
              </a:buClr>
              <a:buSzPts val="4000"/>
              <a:buFont typeface="Rubik"/>
              <a:buNone/>
              <a:defRPr sz="4000" b="1">
                <a:solidFill>
                  <a:schemeClr val="dk1"/>
                </a:solidFill>
                <a:latin typeface="Rubik"/>
                <a:ea typeface="Rubik"/>
                <a:cs typeface="Rubik"/>
                <a:sym typeface="Rubik"/>
              </a:defRPr>
            </a:lvl5pPr>
            <a:lvl6pPr lvl="5">
              <a:spcBef>
                <a:spcPts val="0"/>
              </a:spcBef>
              <a:spcAft>
                <a:spcPts val="0"/>
              </a:spcAft>
              <a:buClr>
                <a:schemeClr val="dk1"/>
              </a:buClr>
              <a:buSzPts val="4000"/>
              <a:buFont typeface="Rubik"/>
              <a:buNone/>
              <a:defRPr sz="4000" b="1">
                <a:solidFill>
                  <a:schemeClr val="dk1"/>
                </a:solidFill>
                <a:latin typeface="Rubik"/>
                <a:ea typeface="Rubik"/>
                <a:cs typeface="Rubik"/>
                <a:sym typeface="Rubik"/>
              </a:defRPr>
            </a:lvl6pPr>
            <a:lvl7pPr lvl="6">
              <a:spcBef>
                <a:spcPts val="0"/>
              </a:spcBef>
              <a:spcAft>
                <a:spcPts val="0"/>
              </a:spcAft>
              <a:buClr>
                <a:schemeClr val="dk1"/>
              </a:buClr>
              <a:buSzPts val="4000"/>
              <a:buFont typeface="Rubik"/>
              <a:buNone/>
              <a:defRPr sz="4000" b="1">
                <a:solidFill>
                  <a:schemeClr val="dk1"/>
                </a:solidFill>
                <a:latin typeface="Rubik"/>
                <a:ea typeface="Rubik"/>
                <a:cs typeface="Rubik"/>
                <a:sym typeface="Rubik"/>
              </a:defRPr>
            </a:lvl7pPr>
            <a:lvl8pPr lvl="7">
              <a:spcBef>
                <a:spcPts val="0"/>
              </a:spcBef>
              <a:spcAft>
                <a:spcPts val="0"/>
              </a:spcAft>
              <a:buClr>
                <a:schemeClr val="dk1"/>
              </a:buClr>
              <a:buSzPts val="4000"/>
              <a:buFont typeface="Rubik"/>
              <a:buNone/>
              <a:defRPr sz="4000" b="1">
                <a:solidFill>
                  <a:schemeClr val="dk1"/>
                </a:solidFill>
                <a:latin typeface="Rubik"/>
                <a:ea typeface="Rubik"/>
                <a:cs typeface="Rubik"/>
                <a:sym typeface="Rubik"/>
              </a:defRPr>
            </a:lvl8pPr>
            <a:lvl9pPr lvl="8">
              <a:spcBef>
                <a:spcPts val="0"/>
              </a:spcBef>
              <a:spcAft>
                <a:spcPts val="0"/>
              </a:spcAft>
              <a:buClr>
                <a:schemeClr val="dk1"/>
              </a:buClr>
              <a:buSzPts val="4000"/>
              <a:buFont typeface="Rubik"/>
              <a:buNone/>
              <a:defRPr sz="4000" b="1">
                <a:solidFill>
                  <a:schemeClr val="dk1"/>
                </a:solidFill>
                <a:latin typeface="Rubik"/>
                <a:ea typeface="Rubik"/>
                <a:cs typeface="Rubik"/>
                <a:sym typeface="Rubik"/>
              </a:defRPr>
            </a:lvl9pPr>
          </a:lstStyle>
          <a:p>
            <a:endParaRPr/>
          </a:p>
        </p:txBody>
      </p:sp>
      <p:sp>
        <p:nvSpPr>
          <p:cNvPr id="8" name="Google Shape;8;p1"/>
          <p:cNvSpPr txBox="1">
            <a:spLocks noGrp="1"/>
          </p:cNvSpPr>
          <p:nvPr>
            <p:ph type="body" idx="1"/>
          </p:nvPr>
        </p:nvSpPr>
        <p:spPr>
          <a:xfrm>
            <a:off x="415600" y="1536639"/>
            <a:ext cx="9854400" cy="4555200"/>
          </a:xfrm>
          <a:prstGeom prst="rect">
            <a:avLst/>
          </a:prstGeom>
          <a:noFill/>
          <a:ln>
            <a:noFill/>
          </a:ln>
        </p:spPr>
        <p:txBody>
          <a:bodyPr spcFirstLastPara="1" wrap="square" lIns="121900" tIns="121900" rIns="121900" bIns="121900" anchor="t" anchorCtr="0">
            <a:noAutofit/>
          </a:bodyPr>
          <a:lstStyle>
            <a:lvl1pPr marL="457200" lvl="0" indent="-342900">
              <a:lnSpc>
                <a:spcPct val="115000"/>
              </a:lnSpc>
              <a:spcBef>
                <a:spcPts val="0"/>
              </a:spcBef>
              <a:spcAft>
                <a:spcPts val="0"/>
              </a:spcAft>
              <a:buClr>
                <a:schemeClr val="dk2"/>
              </a:buClr>
              <a:buSzPts val="1800"/>
              <a:buFont typeface="Special Elite"/>
              <a:buChar char="●"/>
              <a:defRPr sz="1800">
                <a:solidFill>
                  <a:schemeClr val="dk2"/>
                </a:solidFill>
                <a:latin typeface="Special Elite"/>
                <a:ea typeface="Special Elite"/>
                <a:cs typeface="Special Elite"/>
                <a:sym typeface="Special Elite"/>
              </a:defRPr>
            </a:lvl1pPr>
            <a:lvl2pPr marL="914400" lvl="1" indent="-342900">
              <a:lnSpc>
                <a:spcPct val="115000"/>
              </a:lnSpc>
              <a:spcBef>
                <a:spcPts val="2100"/>
              </a:spcBef>
              <a:spcAft>
                <a:spcPts val="0"/>
              </a:spcAft>
              <a:buClr>
                <a:schemeClr val="dk2"/>
              </a:buClr>
              <a:buSzPts val="1800"/>
              <a:buFont typeface="Special Elite"/>
              <a:buChar char="○"/>
              <a:defRPr sz="1800">
                <a:solidFill>
                  <a:schemeClr val="dk2"/>
                </a:solidFill>
                <a:latin typeface="Special Elite"/>
                <a:ea typeface="Special Elite"/>
                <a:cs typeface="Special Elite"/>
                <a:sym typeface="Special Elite"/>
              </a:defRPr>
            </a:lvl2pPr>
            <a:lvl3pPr marL="1371600" lvl="2" indent="-342900">
              <a:lnSpc>
                <a:spcPct val="115000"/>
              </a:lnSpc>
              <a:spcBef>
                <a:spcPts val="2100"/>
              </a:spcBef>
              <a:spcAft>
                <a:spcPts val="0"/>
              </a:spcAft>
              <a:buClr>
                <a:schemeClr val="dk2"/>
              </a:buClr>
              <a:buSzPts val="1800"/>
              <a:buFont typeface="Special Elite"/>
              <a:buChar char="■"/>
              <a:defRPr sz="1800">
                <a:solidFill>
                  <a:schemeClr val="dk2"/>
                </a:solidFill>
                <a:latin typeface="Special Elite"/>
                <a:ea typeface="Special Elite"/>
                <a:cs typeface="Special Elite"/>
                <a:sym typeface="Special Elite"/>
              </a:defRPr>
            </a:lvl3pPr>
            <a:lvl4pPr marL="1828800" lvl="3" indent="-342900">
              <a:lnSpc>
                <a:spcPct val="115000"/>
              </a:lnSpc>
              <a:spcBef>
                <a:spcPts val="2100"/>
              </a:spcBef>
              <a:spcAft>
                <a:spcPts val="0"/>
              </a:spcAft>
              <a:buClr>
                <a:schemeClr val="dk2"/>
              </a:buClr>
              <a:buSzPts val="1800"/>
              <a:buFont typeface="Special Elite"/>
              <a:buChar char="●"/>
              <a:defRPr sz="1800">
                <a:solidFill>
                  <a:schemeClr val="dk2"/>
                </a:solidFill>
                <a:latin typeface="Special Elite"/>
                <a:ea typeface="Special Elite"/>
                <a:cs typeface="Special Elite"/>
                <a:sym typeface="Special Elite"/>
              </a:defRPr>
            </a:lvl4pPr>
            <a:lvl5pPr marL="2286000" lvl="4" indent="-342900">
              <a:lnSpc>
                <a:spcPct val="115000"/>
              </a:lnSpc>
              <a:spcBef>
                <a:spcPts val="2100"/>
              </a:spcBef>
              <a:spcAft>
                <a:spcPts val="0"/>
              </a:spcAft>
              <a:buClr>
                <a:schemeClr val="dk2"/>
              </a:buClr>
              <a:buSzPts val="1800"/>
              <a:buFont typeface="Special Elite"/>
              <a:buChar char="○"/>
              <a:defRPr sz="1800">
                <a:solidFill>
                  <a:schemeClr val="dk2"/>
                </a:solidFill>
                <a:latin typeface="Special Elite"/>
                <a:ea typeface="Special Elite"/>
                <a:cs typeface="Special Elite"/>
                <a:sym typeface="Special Elite"/>
              </a:defRPr>
            </a:lvl5pPr>
            <a:lvl6pPr marL="2743200" lvl="5" indent="-342900">
              <a:lnSpc>
                <a:spcPct val="115000"/>
              </a:lnSpc>
              <a:spcBef>
                <a:spcPts val="2100"/>
              </a:spcBef>
              <a:spcAft>
                <a:spcPts val="0"/>
              </a:spcAft>
              <a:buClr>
                <a:schemeClr val="dk2"/>
              </a:buClr>
              <a:buSzPts val="1800"/>
              <a:buFont typeface="Special Elite"/>
              <a:buChar char="■"/>
              <a:defRPr sz="1800">
                <a:solidFill>
                  <a:schemeClr val="dk2"/>
                </a:solidFill>
                <a:latin typeface="Special Elite"/>
                <a:ea typeface="Special Elite"/>
                <a:cs typeface="Special Elite"/>
                <a:sym typeface="Special Elite"/>
              </a:defRPr>
            </a:lvl6pPr>
            <a:lvl7pPr marL="3200400" lvl="6" indent="-342900">
              <a:lnSpc>
                <a:spcPct val="115000"/>
              </a:lnSpc>
              <a:spcBef>
                <a:spcPts val="2100"/>
              </a:spcBef>
              <a:spcAft>
                <a:spcPts val="0"/>
              </a:spcAft>
              <a:buClr>
                <a:schemeClr val="dk2"/>
              </a:buClr>
              <a:buSzPts val="1800"/>
              <a:buFont typeface="Special Elite"/>
              <a:buChar char="●"/>
              <a:defRPr sz="1800">
                <a:solidFill>
                  <a:schemeClr val="dk2"/>
                </a:solidFill>
                <a:latin typeface="Special Elite"/>
                <a:ea typeface="Special Elite"/>
                <a:cs typeface="Special Elite"/>
                <a:sym typeface="Special Elite"/>
              </a:defRPr>
            </a:lvl7pPr>
            <a:lvl8pPr marL="3657600" lvl="7" indent="-342900">
              <a:lnSpc>
                <a:spcPct val="115000"/>
              </a:lnSpc>
              <a:spcBef>
                <a:spcPts val="2100"/>
              </a:spcBef>
              <a:spcAft>
                <a:spcPts val="0"/>
              </a:spcAft>
              <a:buClr>
                <a:schemeClr val="dk2"/>
              </a:buClr>
              <a:buSzPts val="1800"/>
              <a:buFont typeface="Special Elite"/>
              <a:buChar char="○"/>
              <a:defRPr sz="1800">
                <a:solidFill>
                  <a:schemeClr val="dk2"/>
                </a:solidFill>
                <a:latin typeface="Special Elite"/>
                <a:ea typeface="Special Elite"/>
                <a:cs typeface="Special Elite"/>
                <a:sym typeface="Special Elite"/>
              </a:defRPr>
            </a:lvl8pPr>
            <a:lvl9pPr marL="4114800" lvl="8" indent="-342900">
              <a:lnSpc>
                <a:spcPct val="115000"/>
              </a:lnSpc>
              <a:spcBef>
                <a:spcPts val="2100"/>
              </a:spcBef>
              <a:spcAft>
                <a:spcPts val="2100"/>
              </a:spcAft>
              <a:buClr>
                <a:schemeClr val="dk2"/>
              </a:buClr>
              <a:buSzPts val="1800"/>
              <a:buFont typeface="Special Elite"/>
              <a:buChar char="■"/>
              <a:defRPr sz="1800">
                <a:solidFill>
                  <a:schemeClr val="dk2"/>
                </a:solidFill>
                <a:latin typeface="Special Elite"/>
                <a:ea typeface="Special Elite"/>
                <a:cs typeface="Special Elite"/>
                <a:sym typeface="Special Elite"/>
              </a:defRPr>
            </a:lvl9pPr>
          </a:lstStyle>
          <a:p>
            <a:endParaRPr/>
          </a:p>
        </p:txBody>
      </p:sp>
      <p:sp>
        <p:nvSpPr>
          <p:cNvPr id="9" name="Google Shape;9;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10" name="Date Placeholder 3">
            <a:extLst>
              <a:ext uri="{FF2B5EF4-FFF2-40B4-BE49-F238E27FC236}">
                <a16:creationId xmlns:a16="http://schemas.microsoft.com/office/drawing/2014/main" id="{F1EA2B10-5540-4E93-9B46-D61B0515C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F4E75C-C5B5-4049-A3ED-75B562626829}" type="datetimeFigureOut">
              <a:rPr lang="en-US" smtClean="0"/>
              <a:t>5/1/2022</a:t>
            </a:fld>
            <a:endParaRPr lang="en-US"/>
          </a:p>
        </p:txBody>
      </p:sp>
      <p:sp>
        <p:nvSpPr>
          <p:cNvPr id="11" name="Footer Placeholder 4">
            <a:extLst>
              <a:ext uri="{FF2B5EF4-FFF2-40B4-BE49-F238E27FC236}">
                <a16:creationId xmlns:a16="http://schemas.microsoft.com/office/drawing/2014/main" id="{EC604C5D-B7BD-41EB-91C2-ACF4D42AC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Slide Number Placeholder 5">
            <a:extLst>
              <a:ext uri="{FF2B5EF4-FFF2-40B4-BE49-F238E27FC236}">
                <a16:creationId xmlns:a16="http://schemas.microsoft.com/office/drawing/2014/main" id="{FCD614D3-4526-496D-A255-31330B47F64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F8C2989-E78E-455D-9341-E1896921A97C}" type="slidenum">
              <a:rPr lang="en-US" smtClean="0"/>
              <a:pPr/>
              <a:t>‹#›</a:t>
            </a:fld>
            <a:endParaRPr lang="en-US"/>
          </a:p>
        </p:txBody>
      </p:sp>
      <p:pic>
        <p:nvPicPr>
          <p:cNvPr id="13" name="Picture 12">
            <a:extLst>
              <a:ext uri="{FF2B5EF4-FFF2-40B4-BE49-F238E27FC236}">
                <a16:creationId xmlns:a16="http://schemas.microsoft.com/office/drawing/2014/main" id="{3C30C1F8-F92C-4F4E-BAE4-A51BDD9AB211}"/>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480B8FBC-4D34-4644-B0A7-CC6D938F46A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470411" y="7090775"/>
            <a:ext cx="1824009" cy="2002485"/>
          </a:xfrm>
          <a:prstGeom prst="rect">
            <a:avLst/>
          </a:prstGeom>
        </p:spPr>
      </p:pic>
      <p:sp>
        <p:nvSpPr>
          <p:cNvPr id="15" name="TextBox 3">
            <a:extLst>
              <a:ext uri="{FF2B5EF4-FFF2-40B4-BE49-F238E27FC236}">
                <a16:creationId xmlns:a16="http://schemas.microsoft.com/office/drawing/2014/main" id="{3145D3D0-1188-4420-AC52-6F123D4DF9CB}"/>
              </a:ext>
            </a:extLst>
          </p:cNvPr>
          <p:cNvSpPr txBox="1"/>
          <p:nvPr userDrawn="1"/>
        </p:nvSpPr>
        <p:spPr>
          <a:xfrm>
            <a:off x="3581400" y="7930921"/>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00CBB44A-98DC-4E9C-AAA1-228274ABA162}"/>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7" name="Title 1">
            <a:extLst>
              <a:ext uri="{FF2B5EF4-FFF2-40B4-BE49-F238E27FC236}">
                <a16:creationId xmlns:a16="http://schemas.microsoft.com/office/drawing/2014/main" id="{13EBB8E7-9167-4861-8C63-22B12AE481E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8" name="Picture 17">
            <a:extLst>
              <a:ext uri="{FF2B5EF4-FFF2-40B4-BE49-F238E27FC236}">
                <a16:creationId xmlns:a16="http://schemas.microsoft.com/office/drawing/2014/main" id="{AD002C1E-C588-4441-BC98-6757EFD4D120}"/>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53CD8D14-4C14-4640-8AF2-418C08EC782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3625D544-D2AE-42E3-9035-2E107476F99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DAF380CD-BA94-4B75-88C7-19E7CDA17785}"/>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2" name="Title 1">
            <a:extLst>
              <a:ext uri="{FF2B5EF4-FFF2-40B4-BE49-F238E27FC236}">
                <a16:creationId xmlns:a16="http://schemas.microsoft.com/office/drawing/2014/main" id="{96F42257-D294-4520-A4A7-00D6CE923671}"/>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endParaRPr lang="en-US" sz="3200" b="0" dirty="0">
              <a:solidFill>
                <a:schemeClr val="accent6">
                  <a:lumMod val="50000"/>
                </a:schemeClr>
              </a:solidFill>
              <a:latin typeface="#9Slide07 Altus" pitchFamily="2" charset="0"/>
            </a:endParaRPr>
          </a:p>
        </p:txBody>
      </p:sp>
      <p:sp>
        <p:nvSpPr>
          <p:cNvPr id="23" name="Title 1">
            <a:extLst>
              <a:ext uri="{FF2B5EF4-FFF2-40B4-BE49-F238E27FC236}">
                <a16:creationId xmlns:a16="http://schemas.microsoft.com/office/drawing/2014/main" id="{D35BFD75-9410-4378-BDD4-517BE77382C1}"/>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24" name="Title 1">
            <a:extLst>
              <a:ext uri="{FF2B5EF4-FFF2-40B4-BE49-F238E27FC236}">
                <a16:creationId xmlns:a16="http://schemas.microsoft.com/office/drawing/2014/main" id="{D3313F5A-AA01-4EB9-9B86-969B515309C8}"/>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 id="2147483659" r:id="rId9"/>
    <p:sldLayoutId id="2147483661" r:id="rId10"/>
    <p:sldLayoutId id="2147483662"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9.xml"/><Relationship Id="rId4" Type="http://schemas.openxmlformats.org/officeDocument/2006/relationships/hyperlink" Target="https://www.rawpixel.com/image/433776/free-photo-image-cactus-america-american-deser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cronkitenewsonline.com/2010/12/part-one-arizona-without-saguaros-drought-plant-invaders-pose-threats/" TargetMode="External"/><Relationship Id="rId2" Type="http://schemas.openxmlformats.org/officeDocument/2006/relationships/image" Target="../media/image18.jpg"/><Relationship Id="rId1" Type="http://schemas.openxmlformats.org/officeDocument/2006/relationships/slideLayout" Target="../slideLayouts/slideLayout9.xml"/><Relationship Id="rId4" Type="http://schemas.openxmlformats.org/officeDocument/2006/relationships/image" Target="../media/image16.gif"/></Relationships>
</file>

<file path=ppt/slides/_rels/slide18.xml.rels><?xml version="1.0" encoding="UTF-8" standalone="yes"?>
<Relationships xmlns="http://schemas.openxmlformats.org/package/2006/relationships"><Relationship Id="rId3" Type="http://schemas.openxmlformats.org/officeDocument/2006/relationships/hyperlink" Target="https://www.publicdomainpictures.net/view-image.php?image=339125&amp;picture=cactus" TargetMode="External"/><Relationship Id="rId2" Type="http://schemas.openxmlformats.org/officeDocument/2006/relationships/image" Target="../media/image19.jpg"/><Relationship Id="rId1" Type="http://schemas.openxmlformats.org/officeDocument/2006/relationships/slideLayout" Target="../slideLayouts/slideLayout9.xml"/><Relationship Id="rId4" Type="http://schemas.openxmlformats.org/officeDocument/2006/relationships/image" Target="../media/image16.gif"/></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gif"/><Relationship Id="rId1" Type="http://schemas.openxmlformats.org/officeDocument/2006/relationships/slideLayout" Target="../slideLayouts/slideLayout9.xml"/><Relationship Id="rId4" Type="http://schemas.openxmlformats.org/officeDocument/2006/relationships/hyperlink" Target="https://www.publicdomainpictures.net/view-image.php?image=328071&amp;picture=kvetouci-kaktu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6.gif"/><Relationship Id="rId1" Type="http://schemas.openxmlformats.org/officeDocument/2006/relationships/slideLayout" Target="../slideLayouts/slideLayout9.xml"/><Relationship Id="rId4" Type="http://schemas.openxmlformats.org/officeDocument/2006/relationships/hyperlink" Target="https://www.publicdomainpictures.net/view-image.php?image=355354&amp;pictur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3.jpeg"/><Relationship Id="rId7" Type="http://schemas.openxmlformats.org/officeDocument/2006/relationships/hyperlink" Target="https://www.pexels.com/photo/blur-botanical-cactus-cactus-plant-409813/"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5.jpg"/><Relationship Id="rId5" Type="http://schemas.openxmlformats.org/officeDocument/2006/relationships/hyperlink" Target="https://www.publicdomainpictures.net/view-image.php?image=378708&amp;picture=pink-tree-cholla-cactus" TargetMode="External"/><Relationship Id="rId4" Type="http://schemas.openxmlformats.org/officeDocument/2006/relationships/image" Target="../media/image24.jpg"/><Relationship Id="rId9" Type="http://schemas.openxmlformats.org/officeDocument/2006/relationships/hyperlink" Target="https://www.publicdomainpictures.net/view-image.php?image=339125&amp;picture=cactu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4" name="Google Shape;344;p23"/>
          <p:cNvSpPr/>
          <p:nvPr/>
        </p:nvSpPr>
        <p:spPr>
          <a:xfrm rot="323422">
            <a:off x="8406178" y="2432909"/>
            <a:ext cx="1811814" cy="503766"/>
          </a:xfrm>
          <a:prstGeom prst="rect">
            <a:avLst/>
          </a:prstGeom>
        </p:spPr>
        <p:txBody>
          <a:bodyPr>
            <a:prstTxWarp prst="textPlain">
              <a:avLst/>
            </a:prstTxWarp>
          </a:bodyPr>
          <a:lstStyle/>
          <a:p>
            <a:pPr lvl="0" algn="ctr"/>
            <a:r>
              <a:rPr lang="en-US" b="1" i="0" dirty="0" err="1">
                <a:ln>
                  <a:noFill/>
                </a:ln>
                <a:solidFill>
                  <a:schemeClr val="dk2"/>
                </a:solidFill>
                <a:latin typeface="Azkia" pitchFamily="50" charset="0"/>
              </a:rPr>
              <a:t>Măng</a:t>
            </a:r>
            <a:r>
              <a:rPr lang="en-US" b="1" i="0" dirty="0">
                <a:ln>
                  <a:noFill/>
                </a:ln>
                <a:solidFill>
                  <a:schemeClr val="dk2"/>
                </a:solidFill>
                <a:latin typeface="Azkia" pitchFamily="50" charset="0"/>
              </a:rPr>
              <a:t> Non</a:t>
            </a:r>
            <a:endParaRPr b="1" i="0" dirty="0">
              <a:ln>
                <a:noFill/>
              </a:ln>
              <a:solidFill>
                <a:schemeClr val="dk2"/>
              </a:solidFill>
              <a:latin typeface="Azkia" pitchFamily="50" charset="0"/>
            </a:endParaRPr>
          </a:p>
        </p:txBody>
      </p:sp>
      <p:sp>
        <p:nvSpPr>
          <p:cNvPr id="345" name="Google Shape;345;p23"/>
          <p:cNvSpPr/>
          <p:nvPr/>
        </p:nvSpPr>
        <p:spPr>
          <a:xfrm rot="10405083">
            <a:off x="3168336" y="1726476"/>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346" name="Google Shape;346;p23"/>
          <p:cNvGrpSpPr/>
          <p:nvPr/>
        </p:nvGrpSpPr>
        <p:grpSpPr>
          <a:xfrm rot="201575">
            <a:off x="1846587" y="1130394"/>
            <a:ext cx="4072295" cy="1482827"/>
            <a:chOff x="4005377" y="106124"/>
            <a:chExt cx="5751626" cy="1413350"/>
          </a:xfrm>
        </p:grpSpPr>
        <p:sp>
          <p:nvSpPr>
            <p:cNvPr id="347" name="Google Shape;347;p23"/>
            <p:cNvSpPr/>
            <p:nvPr/>
          </p:nvSpPr>
          <p:spPr>
            <a:xfrm>
              <a:off x="4005377" y="106124"/>
              <a:ext cx="5747951" cy="1369118"/>
            </a:xfrm>
            <a:prstGeom prst="rect">
              <a:avLst/>
            </a:prstGeom>
          </p:spPr>
          <p:txBody>
            <a:bodyPr>
              <a:prstTxWarp prst="textPlain">
                <a:avLst/>
              </a:prstTxWarp>
            </a:bodyPr>
            <a:lstStyle/>
            <a:p>
              <a:pPr lvl="0" algn="ctr"/>
              <a:r>
                <a:rPr sz="2800" b="0" i="0" dirty="0" err="1">
                  <a:ln w="228600" cap="flat" cmpd="sng">
                    <a:solidFill>
                      <a:srgbClr val="FFFFFF"/>
                    </a:solidFill>
                    <a:prstDash val="solid"/>
                    <a:round/>
                    <a:headEnd type="none" w="sm" len="sm"/>
                    <a:tailEnd type="none" w="sm" len="sm"/>
                  </a:ln>
                  <a:solidFill>
                    <a:srgbClr val="FFFFFF"/>
                  </a:solidFill>
                  <a:latin typeface="#9Slide05 SVNVandella" pitchFamily="2" charset="0"/>
                </a:rPr>
                <a:t>T</a:t>
              </a:r>
              <a:r>
                <a:rPr lang="en-US" sz="2800" b="0" i="0" dirty="0" err="1">
                  <a:ln w="228600" cap="flat" cmpd="sng">
                    <a:solidFill>
                      <a:srgbClr val="FFFFFF"/>
                    </a:solidFill>
                    <a:prstDash val="solid"/>
                    <a:round/>
                    <a:headEnd type="none" w="sm" len="sm"/>
                    <a:tailEnd type="none" w="sm" len="sm"/>
                  </a:ln>
                  <a:solidFill>
                    <a:srgbClr val="FFFFFF"/>
                  </a:solidFill>
                  <a:latin typeface="#9Slide05 SVNVandella" pitchFamily="2" charset="0"/>
                </a:rPr>
                <a:t>iếng</a:t>
              </a:r>
              <a:r>
                <a:rPr lang="en-US" sz="2800" b="0" i="0" dirty="0">
                  <a:ln w="228600" cap="flat" cmpd="sng">
                    <a:solidFill>
                      <a:srgbClr val="FFFFFF"/>
                    </a:solidFill>
                    <a:prstDash val="solid"/>
                    <a:round/>
                    <a:headEnd type="none" w="sm" len="sm"/>
                    <a:tailEnd type="none" w="sm" len="sm"/>
                  </a:ln>
                  <a:solidFill>
                    <a:srgbClr val="FFFFFF"/>
                  </a:solidFill>
                  <a:latin typeface="#9Slide05 SVNVandella" pitchFamily="2" charset="0"/>
                </a:rPr>
                <a:t> </a:t>
              </a:r>
              <a:r>
                <a:rPr lang="en-US" sz="2800" b="0" i="0" dirty="0" err="1">
                  <a:ln w="228600" cap="flat" cmpd="sng">
                    <a:solidFill>
                      <a:srgbClr val="FFFFFF"/>
                    </a:solidFill>
                    <a:prstDash val="solid"/>
                    <a:round/>
                    <a:headEnd type="none" w="sm" len="sm"/>
                    <a:tailEnd type="none" w="sm" len="sm"/>
                  </a:ln>
                  <a:solidFill>
                    <a:srgbClr val="FFFFFF"/>
                  </a:solidFill>
                  <a:latin typeface="#9Slide05 SVNVandella" pitchFamily="2" charset="0"/>
                </a:rPr>
                <a:t>việt</a:t>
              </a:r>
              <a:endParaRPr sz="2800" b="0" i="0" dirty="0">
                <a:ln w="228600" cap="flat" cmpd="sng">
                  <a:solidFill>
                    <a:srgbClr val="FFFFFF"/>
                  </a:solidFill>
                  <a:prstDash val="solid"/>
                  <a:round/>
                  <a:headEnd type="none" w="sm" len="sm"/>
                  <a:tailEnd type="none" w="sm" len="sm"/>
                </a:ln>
                <a:solidFill>
                  <a:srgbClr val="FFFFFF"/>
                </a:solidFill>
                <a:latin typeface="#9Slide05 SVNVandella" pitchFamily="2" charset="0"/>
              </a:endParaRPr>
            </a:p>
          </p:txBody>
        </p:sp>
        <p:sp>
          <p:nvSpPr>
            <p:cNvPr id="348" name="Google Shape;348;p23"/>
            <p:cNvSpPr/>
            <p:nvPr/>
          </p:nvSpPr>
          <p:spPr>
            <a:xfrm>
              <a:off x="4009053" y="150356"/>
              <a:ext cx="5747950" cy="1369118"/>
            </a:xfrm>
            <a:prstGeom prst="rect">
              <a:avLst/>
            </a:prstGeom>
          </p:spPr>
          <p:txBody>
            <a:bodyPr>
              <a:prstTxWarp prst="textPlain">
                <a:avLst/>
              </a:prstTxWarp>
            </a:bodyPr>
            <a:lstStyle/>
            <a:p>
              <a:pPr lvl="0" algn="ctr"/>
              <a:r>
                <a:rPr lang="en-US" sz="2800" dirty="0" err="1">
                  <a:solidFill>
                    <a:schemeClr val="accent6">
                      <a:lumMod val="75000"/>
                    </a:schemeClr>
                  </a:solidFill>
                  <a:latin typeface="#9Slide05 SVNVandella" pitchFamily="2" charset="0"/>
                </a:rPr>
                <a:t>T</a:t>
              </a:r>
              <a:r>
                <a:rPr lang="en-US" sz="2800" b="0" i="0" dirty="0" err="1">
                  <a:ln>
                    <a:noFill/>
                  </a:ln>
                  <a:solidFill>
                    <a:schemeClr val="accent6">
                      <a:lumMod val="75000"/>
                    </a:schemeClr>
                  </a:solidFill>
                  <a:latin typeface="#9Slide05 SVNVandella" pitchFamily="2" charset="0"/>
                </a:rPr>
                <a:t>iếng</a:t>
              </a:r>
              <a:r>
                <a:rPr lang="en-US" sz="2800" b="0" i="0" dirty="0">
                  <a:ln>
                    <a:noFill/>
                  </a:ln>
                  <a:solidFill>
                    <a:schemeClr val="accent6">
                      <a:lumMod val="75000"/>
                    </a:schemeClr>
                  </a:solidFill>
                  <a:latin typeface="#9Slide05 SVNVandella" pitchFamily="2" charset="0"/>
                </a:rPr>
                <a:t> </a:t>
              </a:r>
              <a:r>
                <a:rPr lang="en-US" sz="2800" b="0" i="0" dirty="0" err="1">
                  <a:ln>
                    <a:noFill/>
                  </a:ln>
                  <a:solidFill>
                    <a:schemeClr val="accent6">
                      <a:lumMod val="75000"/>
                    </a:schemeClr>
                  </a:solidFill>
                  <a:latin typeface="#9Slide05 SVNVandella" pitchFamily="2" charset="0"/>
                </a:rPr>
                <a:t>việt</a:t>
              </a:r>
              <a:endParaRPr sz="2800" b="0" i="0" dirty="0">
                <a:ln>
                  <a:noFill/>
                </a:ln>
                <a:solidFill>
                  <a:schemeClr val="accent6">
                    <a:lumMod val="75000"/>
                  </a:schemeClr>
                </a:solidFill>
                <a:latin typeface="#9Slide05 SVNVandella" pitchFamily="2" charset="0"/>
              </a:endParaRPr>
            </a:p>
          </p:txBody>
        </p:sp>
      </p:grpSp>
      <p:sp>
        <p:nvSpPr>
          <p:cNvPr id="349" name="Google Shape;349;p23"/>
          <p:cNvSpPr/>
          <p:nvPr/>
        </p:nvSpPr>
        <p:spPr>
          <a:xfrm rot="10405083">
            <a:off x="6458386" y="339926"/>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353" name="Google Shape;353;p23"/>
          <p:cNvSpPr/>
          <p:nvPr/>
        </p:nvSpPr>
        <p:spPr>
          <a:xfrm rot="5576140">
            <a:off x="5722109" y="5767546"/>
            <a:ext cx="747771" cy="289420"/>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18" name="Google Shape;343;p23">
            <a:extLst>
              <a:ext uri="{FF2B5EF4-FFF2-40B4-BE49-F238E27FC236}">
                <a16:creationId xmlns:a16="http://schemas.microsoft.com/office/drawing/2014/main" id="{8293F1A9-8B60-4F49-BE71-212307C2B0A9}"/>
              </a:ext>
            </a:extLst>
          </p:cNvPr>
          <p:cNvSpPr txBox="1">
            <a:spLocks/>
          </p:cNvSpPr>
          <p:nvPr/>
        </p:nvSpPr>
        <p:spPr>
          <a:xfrm>
            <a:off x="1067517" y="3135843"/>
            <a:ext cx="5377543" cy="85822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Bad Script"/>
              <a:buNone/>
              <a:defRPr sz="6000" b="1" i="0" u="none" strike="noStrike" cap="none">
                <a:solidFill>
                  <a:schemeClr val="dk1"/>
                </a:solidFill>
                <a:latin typeface="Bad Script"/>
                <a:ea typeface="Bad Script"/>
                <a:cs typeface="Bad Script"/>
                <a:sym typeface="Bad Script"/>
              </a:defRPr>
            </a:lvl1pPr>
            <a:lvl2pPr marR="0" lvl="1" algn="ctr" rtl="0">
              <a:lnSpc>
                <a:spcPct val="100000"/>
              </a:lnSpc>
              <a:spcBef>
                <a:spcPts val="0"/>
              </a:spcBef>
              <a:spcAft>
                <a:spcPts val="0"/>
              </a:spcAft>
              <a:buClr>
                <a:schemeClr val="accent1"/>
              </a:buClr>
              <a:buSzPts val="7000"/>
              <a:buFont typeface="Rubik"/>
              <a:buNone/>
              <a:defRPr sz="7000" b="1" i="0" u="none" strike="noStrike" cap="none">
                <a:solidFill>
                  <a:schemeClr val="accent1"/>
                </a:solidFill>
                <a:latin typeface="Rubik"/>
                <a:ea typeface="Rubik"/>
                <a:cs typeface="Rubik"/>
                <a:sym typeface="Rubik"/>
              </a:defRPr>
            </a:lvl2pPr>
            <a:lvl3pPr marR="0" lvl="2" algn="ctr" rtl="0">
              <a:lnSpc>
                <a:spcPct val="100000"/>
              </a:lnSpc>
              <a:spcBef>
                <a:spcPts val="0"/>
              </a:spcBef>
              <a:spcAft>
                <a:spcPts val="0"/>
              </a:spcAft>
              <a:buClr>
                <a:schemeClr val="accent1"/>
              </a:buClr>
              <a:buSzPts val="7000"/>
              <a:buFont typeface="Rubik"/>
              <a:buNone/>
              <a:defRPr sz="7000" b="1" i="0" u="none" strike="noStrike" cap="none">
                <a:solidFill>
                  <a:schemeClr val="accent1"/>
                </a:solidFill>
                <a:latin typeface="Rubik"/>
                <a:ea typeface="Rubik"/>
                <a:cs typeface="Rubik"/>
                <a:sym typeface="Rubik"/>
              </a:defRPr>
            </a:lvl3pPr>
            <a:lvl4pPr marR="0" lvl="3" algn="ctr" rtl="0">
              <a:lnSpc>
                <a:spcPct val="100000"/>
              </a:lnSpc>
              <a:spcBef>
                <a:spcPts val="0"/>
              </a:spcBef>
              <a:spcAft>
                <a:spcPts val="0"/>
              </a:spcAft>
              <a:buClr>
                <a:schemeClr val="accent1"/>
              </a:buClr>
              <a:buSzPts val="7000"/>
              <a:buFont typeface="Rubik"/>
              <a:buNone/>
              <a:defRPr sz="7000" b="1" i="0" u="none" strike="noStrike" cap="none">
                <a:solidFill>
                  <a:schemeClr val="accent1"/>
                </a:solidFill>
                <a:latin typeface="Rubik"/>
                <a:ea typeface="Rubik"/>
                <a:cs typeface="Rubik"/>
                <a:sym typeface="Rubik"/>
              </a:defRPr>
            </a:lvl4pPr>
            <a:lvl5pPr marR="0" lvl="4" algn="ctr" rtl="0">
              <a:lnSpc>
                <a:spcPct val="100000"/>
              </a:lnSpc>
              <a:spcBef>
                <a:spcPts val="0"/>
              </a:spcBef>
              <a:spcAft>
                <a:spcPts val="0"/>
              </a:spcAft>
              <a:buClr>
                <a:schemeClr val="accent1"/>
              </a:buClr>
              <a:buSzPts val="7000"/>
              <a:buFont typeface="Rubik"/>
              <a:buNone/>
              <a:defRPr sz="7000" b="1" i="0" u="none" strike="noStrike" cap="none">
                <a:solidFill>
                  <a:schemeClr val="accent1"/>
                </a:solidFill>
                <a:latin typeface="Rubik"/>
                <a:ea typeface="Rubik"/>
                <a:cs typeface="Rubik"/>
                <a:sym typeface="Rubik"/>
              </a:defRPr>
            </a:lvl5pPr>
            <a:lvl6pPr marR="0" lvl="5" algn="ctr" rtl="0">
              <a:lnSpc>
                <a:spcPct val="100000"/>
              </a:lnSpc>
              <a:spcBef>
                <a:spcPts val="0"/>
              </a:spcBef>
              <a:spcAft>
                <a:spcPts val="0"/>
              </a:spcAft>
              <a:buClr>
                <a:schemeClr val="accent1"/>
              </a:buClr>
              <a:buSzPts val="7000"/>
              <a:buFont typeface="Rubik"/>
              <a:buNone/>
              <a:defRPr sz="7000" b="1" i="0" u="none" strike="noStrike" cap="none">
                <a:solidFill>
                  <a:schemeClr val="accent1"/>
                </a:solidFill>
                <a:latin typeface="Rubik"/>
                <a:ea typeface="Rubik"/>
                <a:cs typeface="Rubik"/>
                <a:sym typeface="Rubik"/>
              </a:defRPr>
            </a:lvl6pPr>
            <a:lvl7pPr marR="0" lvl="6" algn="ctr" rtl="0">
              <a:lnSpc>
                <a:spcPct val="100000"/>
              </a:lnSpc>
              <a:spcBef>
                <a:spcPts val="0"/>
              </a:spcBef>
              <a:spcAft>
                <a:spcPts val="0"/>
              </a:spcAft>
              <a:buClr>
                <a:schemeClr val="accent1"/>
              </a:buClr>
              <a:buSzPts val="7000"/>
              <a:buFont typeface="Rubik"/>
              <a:buNone/>
              <a:defRPr sz="7000" b="1" i="0" u="none" strike="noStrike" cap="none">
                <a:solidFill>
                  <a:schemeClr val="accent1"/>
                </a:solidFill>
                <a:latin typeface="Rubik"/>
                <a:ea typeface="Rubik"/>
                <a:cs typeface="Rubik"/>
                <a:sym typeface="Rubik"/>
              </a:defRPr>
            </a:lvl7pPr>
            <a:lvl8pPr marR="0" lvl="7" algn="ctr" rtl="0">
              <a:lnSpc>
                <a:spcPct val="100000"/>
              </a:lnSpc>
              <a:spcBef>
                <a:spcPts val="0"/>
              </a:spcBef>
              <a:spcAft>
                <a:spcPts val="0"/>
              </a:spcAft>
              <a:buClr>
                <a:schemeClr val="accent1"/>
              </a:buClr>
              <a:buSzPts val="7000"/>
              <a:buFont typeface="Rubik"/>
              <a:buNone/>
              <a:defRPr sz="7000" b="1" i="0" u="none" strike="noStrike" cap="none">
                <a:solidFill>
                  <a:schemeClr val="accent1"/>
                </a:solidFill>
                <a:latin typeface="Rubik"/>
                <a:ea typeface="Rubik"/>
                <a:cs typeface="Rubik"/>
                <a:sym typeface="Rubik"/>
              </a:defRPr>
            </a:lvl8pPr>
            <a:lvl9pPr marR="0" lvl="8" algn="ctr" rtl="0">
              <a:lnSpc>
                <a:spcPct val="100000"/>
              </a:lnSpc>
              <a:spcBef>
                <a:spcPts val="0"/>
              </a:spcBef>
              <a:spcAft>
                <a:spcPts val="0"/>
              </a:spcAft>
              <a:buClr>
                <a:schemeClr val="accent1"/>
              </a:buClr>
              <a:buSzPts val="7000"/>
              <a:buFont typeface="Rubik"/>
              <a:buNone/>
              <a:defRPr sz="7000" b="1" i="0" u="none" strike="noStrike" cap="none">
                <a:solidFill>
                  <a:schemeClr val="accent1"/>
                </a:solidFill>
                <a:latin typeface="Rubik"/>
                <a:ea typeface="Rubik"/>
                <a:cs typeface="Rubik"/>
                <a:sym typeface="Rubik"/>
              </a:defRPr>
            </a:lvl9pPr>
          </a:lstStyle>
          <a:p>
            <a:pPr algn="ctr"/>
            <a:r>
              <a:rPr lang="en-US" sz="9600" dirty="0" err="1">
                <a:solidFill>
                  <a:schemeClr val="accent5">
                    <a:lumMod val="50000"/>
                  </a:schemeClr>
                </a:solidFill>
                <a:latin typeface="SVN-Birth Of A Hero" panose="020B0606040200020203" pitchFamily="34" charset="0"/>
                <a:ea typeface="Special Elite"/>
                <a:cs typeface="Special Elite"/>
                <a:sym typeface="Special Elite"/>
              </a:rPr>
              <a:t>Ôn</a:t>
            </a:r>
            <a:r>
              <a:rPr lang="en-US" sz="9600" dirty="0">
                <a:solidFill>
                  <a:schemeClr val="accent5">
                    <a:lumMod val="50000"/>
                  </a:schemeClr>
                </a:solidFill>
                <a:latin typeface="SVN-Birth Of A Hero" panose="020B0606040200020203" pitchFamily="34" charset="0"/>
                <a:ea typeface="Special Elite"/>
                <a:cs typeface="Special Elite"/>
                <a:sym typeface="Special Elite"/>
              </a:rPr>
              <a:t> </a:t>
            </a:r>
            <a:r>
              <a:rPr lang="en-US" sz="9600" dirty="0" err="1">
                <a:solidFill>
                  <a:schemeClr val="accent5">
                    <a:lumMod val="50000"/>
                  </a:schemeClr>
                </a:solidFill>
                <a:latin typeface="SVN-Birth Of A Hero" panose="020B0606040200020203" pitchFamily="34" charset="0"/>
                <a:ea typeface="Special Elite"/>
                <a:cs typeface="Special Elite"/>
                <a:sym typeface="Special Elite"/>
              </a:rPr>
              <a:t>tập</a:t>
            </a:r>
            <a:r>
              <a:rPr lang="en-US" sz="9600" dirty="0">
                <a:solidFill>
                  <a:schemeClr val="accent5">
                    <a:lumMod val="50000"/>
                  </a:schemeClr>
                </a:solidFill>
                <a:latin typeface="SVN-Birth Of A Hero" panose="020B0606040200020203" pitchFamily="34" charset="0"/>
                <a:ea typeface="Special Elite"/>
                <a:cs typeface="Special Elite"/>
                <a:sym typeface="Special Elite"/>
              </a:rPr>
              <a:t> </a:t>
            </a:r>
            <a:br>
              <a:rPr lang="en-US" sz="9600" dirty="0">
                <a:solidFill>
                  <a:schemeClr val="accent5">
                    <a:lumMod val="50000"/>
                  </a:schemeClr>
                </a:solidFill>
                <a:latin typeface="SVN-Birth Of A Hero" panose="020B0606040200020203" pitchFamily="34" charset="0"/>
                <a:ea typeface="Special Elite"/>
                <a:cs typeface="Special Elite"/>
                <a:sym typeface="Special Elite"/>
              </a:rPr>
            </a:br>
            <a:r>
              <a:rPr lang="en-US" sz="9600" dirty="0">
                <a:solidFill>
                  <a:schemeClr val="accent5">
                    <a:lumMod val="50000"/>
                  </a:schemeClr>
                </a:solidFill>
                <a:latin typeface="SVN-Birth Of A Hero" panose="020B0606040200020203" pitchFamily="34" charset="0"/>
                <a:ea typeface="Special Elite"/>
                <a:cs typeface="Special Elite"/>
                <a:sym typeface="Special Elite"/>
              </a:rPr>
              <a:t>( </a:t>
            </a:r>
            <a:r>
              <a:rPr lang="en-US" sz="9600" dirty="0" err="1">
                <a:solidFill>
                  <a:schemeClr val="accent5">
                    <a:lumMod val="50000"/>
                  </a:schemeClr>
                </a:solidFill>
                <a:latin typeface="SVN-Birth Of A Hero" panose="020B0606040200020203" pitchFamily="34" charset="0"/>
                <a:ea typeface="Special Elite"/>
                <a:cs typeface="Special Elite"/>
                <a:sym typeface="Special Elite"/>
              </a:rPr>
              <a:t>Tiết</a:t>
            </a:r>
            <a:r>
              <a:rPr lang="en-US" sz="9600" dirty="0">
                <a:solidFill>
                  <a:schemeClr val="accent5">
                    <a:lumMod val="50000"/>
                  </a:schemeClr>
                </a:solidFill>
                <a:latin typeface="SVN-Birth Of A Hero" panose="020B0606040200020203" pitchFamily="34" charset="0"/>
                <a:ea typeface="Special Elite"/>
                <a:cs typeface="Special Elite"/>
                <a:sym typeface="Special Elite"/>
              </a:rPr>
              <a:t> 3)</a:t>
            </a:r>
          </a:p>
        </p:txBody>
      </p:sp>
      <p:pic>
        <p:nvPicPr>
          <p:cNvPr id="5" name="Picture 4">
            <a:extLst>
              <a:ext uri="{FF2B5EF4-FFF2-40B4-BE49-F238E27FC236}">
                <a16:creationId xmlns:a16="http://schemas.microsoft.com/office/drawing/2014/main" id="{792B6BC8-03DD-4624-A080-68FF0BDC541F}"/>
              </a:ext>
            </a:extLst>
          </p:cNvPr>
          <p:cNvPicPr>
            <a:picLocks noChangeAspect="1"/>
          </p:cNvPicPr>
          <p:nvPr/>
        </p:nvPicPr>
        <p:blipFill rotWithShape="1">
          <a:blip r:embed="rId3"/>
          <a:srcRect l="10158" t="31608" r="32642"/>
          <a:stretch/>
        </p:blipFill>
        <p:spPr>
          <a:xfrm>
            <a:off x="7565571" y="3428999"/>
            <a:ext cx="2046516" cy="2102449"/>
          </a:xfrm>
          <a:prstGeom prst="rect">
            <a:avLst/>
          </a:prstGeom>
        </p:spPr>
      </p:pic>
      <p:pic>
        <p:nvPicPr>
          <p:cNvPr id="21" name="Google Shape;452;p32">
            <a:extLst>
              <a:ext uri="{FF2B5EF4-FFF2-40B4-BE49-F238E27FC236}">
                <a16:creationId xmlns:a16="http://schemas.microsoft.com/office/drawing/2014/main" id="{AF6E3C06-56D8-486B-B6C8-21E2DFAD7C13}"/>
              </a:ext>
            </a:extLst>
          </p:cNvPr>
          <p:cNvPicPr preferRelativeResize="0"/>
          <p:nvPr/>
        </p:nvPicPr>
        <p:blipFill rotWithShape="1">
          <a:blip r:embed="rId4">
            <a:alphaModFix/>
          </a:blip>
          <a:srcRect l="1422" t="-640" r="27795" b="639"/>
          <a:stretch/>
        </p:blipFill>
        <p:spPr>
          <a:xfrm rot="344555">
            <a:off x="8461417" y="757415"/>
            <a:ext cx="1774453" cy="1583567"/>
          </a:xfrm>
          <a:prstGeom prst="rect">
            <a:avLst/>
          </a:prstGeom>
          <a:noFill/>
          <a:ln>
            <a:noFill/>
          </a:ln>
        </p:spPr>
      </p:pic>
      <p:pic>
        <p:nvPicPr>
          <p:cNvPr id="7" name="Picture 6">
            <a:extLst>
              <a:ext uri="{FF2B5EF4-FFF2-40B4-BE49-F238E27FC236}">
                <a16:creationId xmlns:a16="http://schemas.microsoft.com/office/drawing/2014/main" id="{98895EDA-3479-49EE-BD03-76CE0E73B8B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743" t="39141" r="19768" b="32037"/>
          <a:stretch/>
        </p:blipFill>
        <p:spPr>
          <a:xfrm>
            <a:off x="206409" y="4398357"/>
            <a:ext cx="3278048" cy="2646070"/>
          </a:xfrm>
          <a:prstGeom prst="rect">
            <a:avLst/>
          </a:prstGeom>
        </p:spPr>
      </p:pic>
      <p:grpSp>
        <p:nvGrpSpPr>
          <p:cNvPr id="26" name="Google Shape;363;p24">
            <a:extLst>
              <a:ext uri="{FF2B5EF4-FFF2-40B4-BE49-F238E27FC236}">
                <a16:creationId xmlns:a16="http://schemas.microsoft.com/office/drawing/2014/main" id="{261E914A-C07D-4CDD-98CC-D592861788BF}"/>
              </a:ext>
            </a:extLst>
          </p:cNvPr>
          <p:cNvGrpSpPr/>
          <p:nvPr/>
        </p:nvGrpSpPr>
        <p:grpSpPr>
          <a:xfrm rot="21130160">
            <a:off x="7279051" y="378047"/>
            <a:ext cx="1416094" cy="398426"/>
            <a:chOff x="4093857" y="-286875"/>
            <a:chExt cx="5354141" cy="1369118"/>
          </a:xfrm>
        </p:grpSpPr>
        <p:sp>
          <p:nvSpPr>
            <p:cNvPr id="27" name="Google Shape;364;p24">
              <a:extLst>
                <a:ext uri="{FF2B5EF4-FFF2-40B4-BE49-F238E27FC236}">
                  <a16:creationId xmlns:a16="http://schemas.microsoft.com/office/drawing/2014/main" id="{D827E556-A9B2-47D6-9070-05DAB5A7C0AD}"/>
                </a:ext>
              </a:extLst>
            </p:cNvPr>
            <p:cNvSpPr/>
            <p:nvPr/>
          </p:nvSpPr>
          <p:spPr>
            <a:xfrm>
              <a:off x="4093857" y="-286875"/>
              <a:ext cx="5354141" cy="1369118"/>
            </a:xfrm>
            <a:prstGeom prst="rect">
              <a:avLst/>
            </a:prstGeom>
          </p:spPr>
          <p:txBody>
            <a:bodyPr>
              <a:prstTxWarp prst="textPlain">
                <a:avLst/>
              </a:prstTxWarp>
            </a:bodyPr>
            <a:lstStyle/>
            <a:p>
              <a:pPr lvl="0" algn="ctr"/>
              <a:r>
                <a:rPr b="0" i="0">
                  <a:ln w="228600" cap="flat" cmpd="sng">
                    <a:solidFill>
                      <a:srgbClr val="FFFFFF"/>
                    </a:solidFill>
                    <a:prstDash val="solid"/>
                    <a:round/>
                    <a:headEnd type="none" w="sm" len="sm"/>
                    <a:tailEnd type="none" w="sm" len="sm"/>
                  </a:ln>
                  <a:solidFill>
                    <a:srgbClr val="FFFFFF"/>
                  </a:solidFill>
                  <a:latin typeface="Fascinate Inline"/>
                </a:rPr>
                <a:t>Hello!</a:t>
              </a:r>
            </a:p>
          </p:txBody>
        </p:sp>
        <p:sp>
          <p:nvSpPr>
            <p:cNvPr id="28" name="Google Shape;365;p24">
              <a:extLst>
                <a:ext uri="{FF2B5EF4-FFF2-40B4-BE49-F238E27FC236}">
                  <a16:creationId xmlns:a16="http://schemas.microsoft.com/office/drawing/2014/main" id="{67C7574E-926B-40AE-A115-99CD8F7ADFB5}"/>
                </a:ext>
              </a:extLst>
            </p:cNvPr>
            <p:cNvSpPr/>
            <p:nvPr/>
          </p:nvSpPr>
          <p:spPr>
            <a:xfrm>
              <a:off x="4093857" y="-286875"/>
              <a:ext cx="5354141" cy="1369118"/>
            </a:xfrm>
            <a:prstGeom prst="rect">
              <a:avLst/>
            </a:prstGeom>
          </p:spPr>
          <p:txBody>
            <a:bodyPr>
              <a:prstTxWarp prst="textPlain">
                <a:avLst/>
              </a:prstTxWarp>
            </a:bodyPr>
            <a:lstStyle/>
            <a:p>
              <a:pPr lvl="0" algn="ctr"/>
              <a:r>
                <a:rPr b="0" i="0" dirty="0">
                  <a:ln>
                    <a:noFill/>
                  </a:ln>
                  <a:solidFill>
                    <a:schemeClr val="accent2"/>
                  </a:solidFill>
                  <a:latin typeface="Fascinate Inline"/>
                </a:rPr>
                <a:t>Hello!</a:t>
              </a:r>
            </a:p>
          </p:txBody>
        </p:sp>
      </p:grpSp>
      <p:pic>
        <p:nvPicPr>
          <p:cNvPr id="3" name="Picture 2">
            <a:extLst>
              <a:ext uri="{FF2B5EF4-FFF2-40B4-BE49-F238E27FC236}">
                <a16:creationId xmlns:a16="http://schemas.microsoft.com/office/drawing/2014/main" id="{F32A9A49-B87D-4333-8F8E-A6B9BA94317F}"/>
              </a:ext>
            </a:extLst>
          </p:cNvPr>
          <p:cNvPicPr>
            <a:picLocks noChangeAspect="1"/>
          </p:cNvPicPr>
          <p:nvPr/>
        </p:nvPicPr>
        <p:blipFill>
          <a:blip r:embed="rId7"/>
          <a:stretch>
            <a:fillRect/>
          </a:stretch>
        </p:blipFill>
        <p:spPr>
          <a:xfrm>
            <a:off x="8083744" y="4480223"/>
            <a:ext cx="1010169" cy="10718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6"/>
          <p:cNvSpPr txBox="1">
            <a:spLocks noGrp="1"/>
          </p:cNvSpPr>
          <p:nvPr>
            <p:ph type="title"/>
          </p:nvPr>
        </p:nvSpPr>
        <p:spPr>
          <a:xfrm>
            <a:off x="634267" y="965000"/>
            <a:ext cx="3653700" cy="4678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latin typeface="#9Slide07 SVNZiclets" panose="02000603000000000000" pitchFamily="2" charset="0"/>
              </a:rPr>
              <a:t>02</a:t>
            </a:r>
            <a:endParaRPr dirty="0">
              <a:latin typeface="#9Slide07 SVNZiclets" panose="02000603000000000000" pitchFamily="2" charset="0"/>
            </a:endParaRPr>
          </a:p>
        </p:txBody>
      </p:sp>
      <p:sp>
        <p:nvSpPr>
          <p:cNvPr id="390" name="Google Shape;390;p26"/>
          <p:cNvSpPr txBox="1">
            <a:spLocks noGrp="1"/>
          </p:cNvSpPr>
          <p:nvPr>
            <p:ph type="title" idx="2"/>
          </p:nvPr>
        </p:nvSpPr>
        <p:spPr>
          <a:xfrm>
            <a:off x="4809835" y="1429970"/>
            <a:ext cx="61884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13800" dirty="0">
                <a:latin typeface="SVN-Birth Of A Hero" panose="020B0606040200020203" pitchFamily="34" charset="0"/>
                <a:ea typeface="Special Elite"/>
                <a:cs typeface="Special Elite"/>
                <a:sym typeface="Special Elite"/>
              </a:rPr>
              <a:t>Khám  </a:t>
            </a:r>
            <a:br>
              <a:rPr lang="en" sz="13800" dirty="0">
                <a:latin typeface="SVN-Birth Of A Hero" panose="020B0606040200020203" pitchFamily="34" charset="0"/>
                <a:ea typeface="Special Elite"/>
                <a:cs typeface="Special Elite"/>
                <a:sym typeface="Special Elite"/>
              </a:rPr>
            </a:br>
            <a:r>
              <a:rPr lang="en" sz="13800" dirty="0">
                <a:latin typeface="SVN-Birth Of A Hero" panose="020B0606040200020203" pitchFamily="34" charset="0"/>
                <a:ea typeface="Special Elite"/>
                <a:cs typeface="Special Elite"/>
                <a:sym typeface="Special Elite"/>
              </a:rPr>
              <a:t>phá</a:t>
            </a:r>
            <a:endParaRPr sz="13800" dirty="0">
              <a:latin typeface="SVN-Birth Of A Hero" panose="020B0606040200020203" pitchFamily="34" charset="0"/>
              <a:ea typeface="Special Elite"/>
              <a:cs typeface="Special Elite"/>
              <a:sym typeface="Special Elite"/>
            </a:endParaRPr>
          </a:p>
        </p:txBody>
      </p:sp>
      <p:grpSp>
        <p:nvGrpSpPr>
          <p:cNvPr id="391" name="Google Shape;391;p26"/>
          <p:cNvGrpSpPr/>
          <p:nvPr/>
        </p:nvGrpSpPr>
        <p:grpSpPr>
          <a:xfrm rot="3722911">
            <a:off x="4715238" y="1365423"/>
            <a:ext cx="806659" cy="642567"/>
            <a:chOff x="4834963" y="419838"/>
            <a:chExt cx="806700" cy="642600"/>
          </a:xfrm>
        </p:grpSpPr>
        <p:sp>
          <p:nvSpPr>
            <p:cNvPr id="392" name="Google Shape;392;p26"/>
            <p:cNvSpPr/>
            <p:nvPr/>
          </p:nvSpPr>
          <p:spPr>
            <a:xfrm>
              <a:off x="4834963" y="419838"/>
              <a:ext cx="806700" cy="642600"/>
            </a:xfrm>
            <a:prstGeom prst="rightArrow">
              <a:avLst>
                <a:gd name="adj1" fmla="val 50000"/>
                <a:gd name="adj2" fmla="val 50000"/>
              </a:avLst>
            </a:prstGeom>
            <a:solidFill>
              <a:schemeClr val="accent6"/>
            </a:solidFill>
            <a:ln w="2286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6"/>
            <p:cNvSpPr/>
            <p:nvPr/>
          </p:nvSpPr>
          <p:spPr>
            <a:xfrm>
              <a:off x="4834963" y="419838"/>
              <a:ext cx="806700" cy="642600"/>
            </a:xfrm>
            <a:prstGeom prst="right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26"/>
          <p:cNvSpPr/>
          <p:nvPr/>
        </p:nvSpPr>
        <p:spPr>
          <a:xfrm rot="10405083">
            <a:off x="5188286" y="1846726"/>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pic>
        <p:nvPicPr>
          <p:cNvPr id="3" name="Picture 2">
            <a:extLst>
              <a:ext uri="{FF2B5EF4-FFF2-40B4-BE49-F238E27FC236}">
                <a16:creationId xmlns:a16="http://schemas.microsoft.com/office/drawing/2014/main" id="{A9948080-C916-42EC-A46B-88C8DD71502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4" b="97561" l="10000" r="98500">
                        <a14:foregroundMark x1="84500" y1="58724" x2="84500" y2="58724"/>
                        <a14:foregroundMark x1="60125" y1="97561" x2="94125" y2="95872"/>
                        <a14:foregroundMark x1="60375" y1="91557" x2="78000" y2="93058"/>
                        <a14:foregroundMark x1="92000" y1="90619" x2="98500" y2="91370"/>
                      </a14:backgroundRemoval>
                    </a14:imgEffect>
                  </a14:imgLayer>
                </a14:imgProps>
              </a:ext>
            </a:extLst>
          </a:blip>
          <a:srcRect l="57167" t="13446"/>
          <a:stretch/>
        </p:blipFill>
        <p:spPr>
          <a:xfrm>
            <a:off x="8928100" y="2463800"/>
            <a:ext cx="3263900" cy="4394200"/>
          </a:xfrm>
          <a:prstGeom prst="rect">
            <a:avLst/>
          </a:prstGeom>
        </p:spPr>
      </p:pic>
    </p:spTree>
    <p:extLst>
      <p:ext uri="{BB962C8B-B14F-4D97-AF65-F5344CB8AC3E}">
        <p14:creationId xmlns:p14="http://schemas.microsoft.com/office/powerpoint/2010/main" val="1330884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4"/>
          <p:cNvSpPr txBox="1">
            <a:spLocks noGrp="1"/>
          </p:cNvSpPr>
          <p:nvPr>
            <p:ph type="title"/>
          </p:nvPr>
        </p:nvSpPr>
        <p:spPr>
          <a:xfrm>
            <a:off x="5489112" y="2566200"/>
            <a:ext cx="5073600" cy="8628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800" dirty="0" err="1">
                <a:latin typeface="#9Slide07 SVNDessert Menu Scrip" panose="00000500000000000000" pitchFamily="2" charset="0"/>
              </a:rPr>
              <a:t>Ôn</a:t>
            </a:r>
            <a:r>
              <a:rPr lang="en" sz="4800" dirty="0">
                <a:latin typeface="#9Slide07 SVNDessert Menu Scrip" panose="00000500000000000000" pitchFamily="2" charset="0"/>
              </a:rPr>
              <a:t> luyện tập đọc và học thuộc lòng</a:t>
            </a:r>
            <a:endParaRPr sz="4800" dirty="0">
              <a:latin typeface="#9Slide07 SVNDessert Menu Scrip" panose="00000500000000000000" pitchFamily="2" charset="0"/>
            </a:endParaRPr>
          </a:p>
        </p:txBody>
      </p:sp>
      <p:sp>
        <p:nvSpPr>
          <p:cNvPr id="362" name="Google Shape;362;p24"/>
          <p:cNvSpPr/>
          <p:nvPr/>
        </p:nvSpPr>
        <p:spPr>
          <a:xfrm rot="10405083">
            <a:off x="3123511" y="2129901"/>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363" name="Google Shape;363;p24"/>
          <p:cNvGrpSpPr/>
          <p:nvPr/>
        </p:nvGrpSpPr>
        <p:grpSpPr>
          <a:xfrm>
            <a:off x="5671085" y="321221"/>
            <a:ext cx="4295439" cy="1099390"/>
            <a:chOff x="3310504" y="-258531"/>
            <a:chExt cx="5433825" cy="1390752"/>
          </a:xfrm>
        </p:grpSpPr>
        <p:sp>
          <p:nvSpPr>
            <p:cNvPr id="364" name="Google Shape;364;p24"/>
            <p:cNvSpPr/>
            <p:nvPr/>
          </p:nvSpPr>
          <p:spPr>
            <a:xfrm>
              <a:off x="3310504" y="-258531"/>
              <a:ext cx="5354141" cy="1369118"/>
            </a:xfrm>
            <a:prstGeom prst="rect">
              <a:avLst/>
            </a:prstGeom>
          </p:spPr>
          <p:txBody>
            <a:bodyPr>
              <a:prstTxWarp prst="textPlain">
                <a:avLst/>
              </a:prstTxWarp>
            </a:bodyPr>
            <a:lstStyle/>
            <a:p>
              <a:pPr lvl="0" algn="ctr"/>
              <a:r>
                <a:rPr lang="en-US" dirty="0">
                  <a:ln w="228600" cap="flat" cmpd="sng">
                    <a:solidFill>
                      <a:srgbClr val="FFFFFF"/>
                    </a:solidFill>
                    <a:prstDash val="solid"/>
                    <a:round/>
                    <a:headEnd type="none" w="sm" len="sm"/>
                    <a:tailEnd type="none" w="sm" len="sm"/>
                  </a:ln>
                  <a:solidFill>
                    <a:srgbClr val="FFFFFF"/>
                  </a:solidFill>
                  <a:latin typeface="Fascinate Inline"/>
                </a:rPr>
                <a:t>HOẠT ĐỘNG 1</a:t>
              </a:r>
              <a:endParaRPr b="0" i="0" dirty="0">
                <a:ln w="228600" cap="flat" cmpd="sng">
                  <a:solidFill>
                    <a:srgbClr val="FFFFFF"/>
                  </a:solidFill>
                  <a:prstDash val="solid"/>
                  <a:round/>
                  <a:headEnd type="none" w="sm" len="sm"/>
                  <a:tailEnd type="none" w="sm" len="sm"/>
                </a:ln>
                <a:solidFill>
                  <a:srgbClr val="FFFFFF"/>
                </a:solidFill>
                <a:latin typeface="Fascinate Inline"/>
              </a:endParaRPr>
            </a:p>
          </p:txBody>
        </p:sp>
        <p:sp>
          <p:nvSpPr>
            <p:cNvPr id="365" name="Google Shape;365;p24"/>
            <p:cNvSpPr/>
            <p:nvPr/>
          </p:nvSpPr>
          <p:spPr>
            <a:xfrm>
              <a:off x="3390188" y="-236897"/>
              <a:ext cx="5354141" cy="1369118"/>
            </a:xfrm>
            <a:prstGeom prst="rect">
              <a:avLst/>
            </a:prstGeom>
          </p:spPr>
          <p:txBody>
            <a:bodyPr>
              <a:prstTxWarp prst="textPlain">
                <a:avLst/>
              </a:prstTxWarp>
            </a:bodyPr>
            <a:lstStyle/>
            <a:p>
              <a:pPr lvl="0" algn="ctr"/>
              <a:r>
                <a:rPr lang="en-US" dirty="0">
                  <a:solidFill>
                    <a:schemeClr val="accent2"/>
                  </a:solidFill>
                  <a:latin typeface="Raleway Black" pitchFamily="2" charset="0"/>
                </a:rPr>
                <a:t>HOẠT ĐỘNG 1</a:t>
              </a:r>
              <a:endParaRPr b="0" i="0" dirty="0">
                <a:ln>
                  <a:noFill/>
                </a:ln>
                <a:solidFill>
                  <a:schemeClr val="accent2"/>
                </a:solidFill>
                <a:latin typeface="Raleway Black" pitchFamily="2" charset="0"/>
              </a:endParaRPr>
            </a:p>
          </p:txBody>
        </p:sp>
      </p:grpSp>
      <p:sp>
        <p:nvSpPr>
          <p:cNvPr id="366" name="Google Shape;366;p24"/>
          <p:cNvSpPr/>
          <p:nvPr/>
        </p:nvSpPr>
        <p:spPr>
          <a:xfrm rot="10405083">
            <a:off x="5684411" y="355526"/>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367" name="Google Shape;367;p24"/>
          <p:cNvSpPr/>
          <p:nvPr/>
        </p:nvSpPr>
        <p:spPr>
          <a:xfrm rot="10405083">
            <a:off x="10050211" y="463101"/>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pic>
        <p:nvPicPr>
          <p:cNvPr id="11" name="Picture 10">
            <a:extLst>
              <a:ext uri="{FF2B5EF4-FFF2-40B4-BE49-F238E27FC236}">
                <a16:creationId xmlns:a16="http://schemas.microsoft.com/office/drawing/2014/main" id="{6CE969B0-5D15-412F-ADC3-886A74FE17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6743" t="39141" r="19768" b="32037"/>
          <a:stretch/>
        </p:blipFill>
        <p:spPr>
          <a:xfrm>
            <a:off x="414645" y="2476536"/>
            <a:ext cx="3044929" cy="2457895"/>
          </a:xfrm>
          <a:prstGeom prst="rect">
            <a:avLst/>
          </a:prstGeom>
        </p:spPr>
      </p:pic>
    </p:spTree>
    <p:extLst>
      <p:ext uri="{BB962C8B-B14F-4D97-AF65-F5344CB8AC3E}">
        <p14:creationId xmlns:p14="http://schemas.microsoft.com/office/powerpoint/2010/main" val="4000533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4"/>
          <p:cNvSpPr txBox="1">
            <a:spLocks noGrp="1"/>
          </p:cNvSpPr>
          <p:nvPr>
            <p:ph type="title"/>
          </p:nvPr>
        </p:nvSpPr>
        <p:spPr>
          <a:xfrm>
            <a:off x="5489112" y="2566200"/>
            <a:ext cx="5073600" cy="8628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800" dirty="0" err="1">
                <a:latin typeface="#9Slide07 SVNDessert Menu Scrip" panose="00000500000000000000" pitchFamily="2" charset="0"/>
              </a:rPr>
              <a:t>Viết</a:t>
            </a:r>
            <a:r>
              <a:rPr lang="en-US" sz="4800" dirty="0">
                <a:latin typeface="#9Slide07 SVNDessert Menu Scrip" panose="00000500000000000000" pitchFamily="2" charset="0"/>
              </a:rPr>
              <a:t> </a:t>
            </a:r>
            <a:r>
              <a:rPr lang="en-US" sz="4800" dirty="0" err="1">
                <a:latin typeface="#9Slide07 SVNDessert Menu Scrip" panose="00000500000000000000" pitchFamily="2" charset="0"/>
              </a:rPr>
              <a:t>đoạn</a:t>
            </a:r>
            <a:r>
              <a:rPr lang="en-US" sz="4800" dirty="0">
                <a:latin typeface="#9Slide07 SVNDessert Menu Scrip" panose="00000500000000000000" pitchFamily="2" charset="0"/>
              </a:rPr>
              <a:t> </a:t>
            </a:r>
            <a:r>
              <a:rPr lang="en-US" sz="4800" dirty="0" err="1">
                <a:latin typeface="#9Slide07 SVNDessert Menu Scrip" panose="00000500000000000000" pitchFamily="2" charset="0"/>
              </a:rPr>
              <a:t>văn</a:t>
            </a:r>
            <a:r>
              <a:rPr lang="en-US" sz="4800" dirty="0">
                <a:latin typeface="#9Slide07 SVNDessert Menu Scrip" panose="00000500000000000000" pitchFamily="2" charset="0"/>
              </a:rPr>
              <a:t> </a:t>
            </a:r>
            <a:r>
              <a:rPr lang="en-US" sz="4800" dirty="0" err="1">
                <a:latin typeface="#9Slide07 SVNDessert Menu Scrip" panose="00000500000000000000" pitchFamily="2" charset="0"/>
              </a:rPr>
              <a:t>miêu</a:t>
            </a:r>
            <a:r>
              <a:rPr lang="en-US" sz="4800" dirty="0">
                <a:latin typeface="#9Slide07 SVNDessert Menu Scrip" panose="00000500000000000000" pitchFamily="2" charset="0"/>
              </a:rPr>
              <a:t> </a:t>
            </a:r>
            <a:r>
              <a:rPr lang="en-US" sz="4800" dirty="0" err="1">
                <a:latin typeface="#9Slide07 SVNDessert Menu Scrip" panose="00000500000000000000" pitchFamily="2" charset="0"/>
              </a:rPr>
              <a:t>tả</a:t>
            </a:r>
            <a:r>
              <a:rPr lang="en-US" sz="4800" dirty="0">
                <a:latin typeface="#9Slide07 SVNDessert Menu Scrip" panose="00000500000000000000" pitchFamily="2" charset="0"/>
              </a:rPr>
              <a:t> </a:t>
            </a:r>
            <a:r>
              <a:rPr lang="en-US" sz="4800" dirty="0" err="1">
                <a:latin typeface="#9Slide07 SVNDessert Menu Scrip" panose="00000500000000000000" pitchFamily="2" charset="0"/>
              </a:rPr>
              <a:t>cây</a:t>
            </a:r>
            <a:r>
              <a:rPr lang="en-US" sz="4800" dirty="0">
                <a:latin typeface="#9Slide07 SVNDessert Menu Scrip" panose="00000500000000000000" pitchFamily="2" charset="0"/>
              </a:rPr>
              <a:t> </a:t>
            </a:r>
            <a:r>
              <a:rPr lang="en-US" sz="4800" dirty="0" err="1">
                <a:latin typeface="#9Slide07 SVNDessert Menu Scrip" panose="00000500000000000000" pitchFamily="2" charset="0"/>
              </a:rPr>
              <a:t>sương</a:t>
            </a:r>
            <a:r>
              <a:rPr lang="en-US" sz="4800" dirty="0">
                <a:latin typeface="#9Slide07 SVNDessert Menu Scrip" panose="00000500000000000000" pitchFamily="2" charset="0"/>
              </a:rPr>
              <a:t> </a:t>
            </a:r>
            <a:r>
              <a:rPr lang="en-US" sz="4800" dirty="0" err="1">
                <a:latin typeface="#9Slide07 SVNDessert Menu Scrip" panose="00000500000000000000" pitchFamily="2" charset="0"/>
              </a:rPr>
              <a:t>rồng</a:t>
            </a:r>
            <a:endParaRPr sz="4800" dirty="0">
              <a:latin typeface="#9Slide07 SVNDessert Menu Scrip" panose="00000500000000000000" pitchFamily="2" charset="0"/>
            </a:endParaRPr>
          </a:p>
        </p:txBody>
      </p:sp>
      <p:sp>
        <p:nvSpPr>
          <p:cNvPr id="362" name="Google Shape;362;p24"/>
          <p:cNvSpPr/>
          <p:nvPr/>
        </p:nvSpPr>
        <p:spPr>
          <a:xfrm rot="10405083">
            <a:off x="3123511" y="2129901"/>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363" name="Google Shape;363;p24"/>
          <p:cNvGrpSpPr/>
          <p:nvPr/>
        </p:nvGrpSpPr>
        <p:grpSpPr>
          <a:xfrm>
            <a:off x="5671084" y="321221"/>
            <a:ext cx="4232450" cy="1122489"/>
            <a:chOff x="3310503" y="-258531"/>
            <a:chExt cx="5354142" cy="1419973"/>
          </a:xfrm>
        </p:grpSpPr>
        <p:sp>
          <p:nvSpPr>
            <p:cNvPr id="364" name="Google Shape;364;p24"/>
            <p:cNvSpPr/>
            <p:nvPr/>
          </p:nvSpPr>
          <p:spPr>
            <a:xfrm>
              <a:off x="3310504" y="-258531"/>
              <a:ext cx="5354141" cy="1369118"/>
            </a:xfrm>
            <a:prstGeom prst="rect">
              <a:avLst/>
            </a:prstGeom>
          </p:spPr>
          <p:txBody>
            <a:bodyPr>
              <a:prstTxWarp prst="textPlain">
                <a:avLst/>
              </a:prstTxWarp>
            </a:bodyPr>
            <a:lstStyle/>
            <a:p>
              <a:pPr lvl="0" algn="ctr"/>
              <a:r>
                <a:rPr lang="en-US" dirty="0">
                  <a:ln w="228600" cap="flat" cmpd="sng">
                    <a:solidFill>
                      <a:srgbClr val="FFFFFF"/>
                    </a:solidFill>
                    <a:prstDash val="solid"/>
                    <a:round/>
                    <a:headEnd type="none" w="sm" len="sm"/>
                    <a:tailEnd type="none" w="sm" len="sm"/>
                  </a:ln>
                  <a:solidFill>
                    <a:srgbClr val="FFFFFF"/>
                  </a:solidFill>
                  <a:latin typeface="Fascinate Inline"/>
                </a:rPr>
                <a:t>HOẠT ĐỘNG 2</a:t>
              </a:r>
              <a:endParaRPr b="0" i="0" dirty="0">
                <a:ln w="228600" cap="flat" cmpd="sng">
                  <a:solidFill>
                    <a:srgbClr val="FFFFFF"/>
                  </a:solidFill>
                  <a:prstDash val="solid"/>
                  <a:round/>
                  <a:headEnd type="none" w="sm" len="sm"/>
                  <a:tailEnd type="none" w="sm" len="sm"/>
                </a:ln>
                <a:solidFill>
                  <a:srgbClr val="FFFFFF"/>
                </a:solidFill>
                <a:latin typeface="Fascinate Inline"/>
              </a:endParaRPr>
            </a:p>
          </p:txBody>
        </p:sp>
        <p:sp>
          <p:nvSpPr>
            <p:cNvPr id="365" name="Google Shape;365;p24"/>
            <p:cNvSpPr/>
            <p:nvPr/>
          </p:nvSpPr>
          <p:spPr>
            <a:xfrm>
              <a:off x="3310503" y="-207676"/>
              <a:ext cx="5354141" cy="1369118"/>
            </a:xfrm>
            <a:prstGeom prst="rect">
              <a:avLst/>
            </a:prstGeom>
          </p:spPr>
          <p:txBody>
            <a:bodyPr>
              <a:prstTxWarp prst="textPlain">
                <a:avLst/>
              </a:prstTxWarp>
            </a:bodyPr>
            <a:lstStyle/>
            <a:p>
              <a:pPr lvl="0" algn="ctr"/>
              <a:r>
                <a:rPr lang="en-US" dirty="0">
                  <a:solidFill>
                    <a:schemeClr val="accent2"/>
                  </a:solidFill>
                  <a:latin typeface="Raleway Black" pitchFamily="2" charset="0"/>
                </a:rPr>
                <a:t>HOẠT ĐỘNG 2</a:t>
              </a:r>
              <a:endParaRPr b="0" i="0" dirty="0">
                <a:ln>
                  <a:noFill/>
                </a:ln>
                <a:solidFill>
                  <a:schemeClr val="accent2"/>
                </a:solidFill>
                <a:latin typeface="Raleway Black" pitchFamily="2" charset="0"/>
              </a:endParaRPr>
            </a:p>
          </p:txBody>
        </p:sp>
      </p:grpSp>
      <p:sp>
        <p:nvSpPr>
          <p:cNvPr id="366" name="Google Shape;366;p24"/>
          <p:cNvSpPr/>
          <p:nvPr/>
        </p:nvSpPr>
        <p:spPr>
          <a:xfrm rot="10405083">
            <a:off x="5684411" y="355526"/>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367" name="Google Shape;367;p24"/>
          <p:cNvSpPr/>
          <p:nvPr/>
        </p:nvSpPr>
        <p:spPr>
          <a:xfrm rot="10405083">
            <a:off x="10050211" y="463101"/>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pic>
        <p:nvPicPr>
          <p:cNvPr id="11" name="Picture 10">
            <a:extLst>
              <a:ext uri="{FF2B5EF4-FFF2-40B4-BE49-F238E27FC236}">
                <a16:creationId xmlns:a16="http://schemas.microsoft.com/office/drawing/2014/main" id="{6CE969B0-5D15-412F-ADC3-886A74FE17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6743" t="39141" r="19768" b="32037"/>
          <a:stretch/>
        </p:blipFill>
        <p:spPr>
          <a:xfrm>
            <a:off x="414645" y="2476536"/>
            <a:ext cx="3044929" cy="2457895"/>
          </a:xfrm>
          <a:prstGeom prst="rect">
            <a:avLst/>
          </a:prstGeom>
        </p:spPr>
      </p:pic>
    </p:spTree>
    <p:extLst>
      <p:ext uri="{BB962C8B-B14F-4D97-AF65-F5344CB8AC3E}">
        <p14:creationId xmlns:p14="http://schemas.microsoft.com/office/powerpoint/2010/main" val="1231658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4"/>
          <p:cNvSpPr txBox="1">
            <a:spLocks noGrp="1"/>
          </p:cNvSpPr>
          <p:nvPr>
            <p:ph type="title"/>
          </p:nvPr>
        </p:nvSpPr>
        <p:spPr>
          <a:xfrm>
            <a:off x="3012929" y="153666"/>
            <a:ext cx="4493658" cy="1158949"/>
          </a:xfrm>
          <a:prstGeom prst="rect">
            <a:avLst/>
          </a:prstGeom>
          <a:solidFill>
            <a:schemeClr val="accent3"/>
          </a:solidFill>
        </p:spPr>
        <p:txBody>
          <a:bodyPr spcFirstLastPara="1" wrap="square" lIns="121900" tIns="121900" rIns="121900" bIns="121900" anchor="t" anchorCtr="0">
            <a:noAutofit/>
          </a:bodyPr>
          <a:lstStyle/>
          <a:p>
            <a:pPr marL="0" lvl="0" indent="0" algn="ctr" rtl="0">
              <a:spcBef>
                <a:spcPts val="0"/>
              </a:spcBef>
              <a:spcAft>
                <a:spcPts val="0"/>
              </a:spcAft>
              <a:buNone/>
            </a:pPr>
            <a:r>
              <a:rPr lang="en-US" sz="6000" dirty="0" err="1">
                <a:latin typeface="SVN-Birth Of A Hero" panose="020B0606040200020203" pitchFamily="34" charset="0"/>
              </a:rPr>
              <a:t>Xương</a:t>
            </a:r>
            <a:r>
              <a:rPr lang="en-US" sz="6000" dirty="0">
                <a:latin typeface="SVN-Birth Of A Hero" panose="020B0606040200020203" pitchFamily="34" charset="0"/>
              </a:rPr>
              <a:t> </a:t>
            </a:r>
            <a:r>
              <a:rPr lang="en-US" sz="6000" dirty="0" err="1">
                <a:latin typeface="SVN-Birth Of A Hero" panose="020B0606040200020203" pitchFamily="34" charset="0"/>
              </a:rPr>
              <a:t>Rồng</a:t>
            </a:r>
            <a:endParaRPr sz="6000" dirty="0">
              <a:latin typeface="SVN-Birth Of A Hero" panose="020B0606040200020203" pitchFamily="34" charset="0"/>
            </a:endParaRPr>
          </a:p>
        </p:txBody>
      </p:sp>
      <p:pic>
        <p:nvPicPr>
          <p:cNvPr id="18" name="Picture 17">
            <a:extLst>
              <a:ext uri="{FF2B5EF4-FFF2-40B4-BE49-F238E27FC236}">
                <a16:creationId xmlns:a16="http://schemas.microsoft.com/office/drawing/2014/main" id="{DC45181D-8AD7-4BC5-8209-2E230FCC5DD0}"/>
              </a:ext>
            </a:extLst>
          </p:cNvPr>
          <p:cNvPicPr>
            <a:picLocks noChangeAspect="1"/>
          </p:cNvPicPr>
          <p:nvPr/>
        </p:nvPicPr>
        <p:blipFill>
          <a:blip r:embed="rId3"/>
          <a:stretch>
            <a:fillRect/>
          </a:stretch>
        </p:blipFill>
        <p:spPr>
          <a:xfrm>
            <a:off x="8852646" y="557858"/>
            <a:ext cx="4347682" cy="7721484"/>
          </a:xfrm>
          <a:prstGeom prst="rect">
            <a:avLst/>
          </a:prstGeom>
        </p:spPr>
      </p:pic>
      <p:sp>
        <p:nvSpPr>
          <p:cNvPr id="44" name="TextBox 43">
            <a:extLst>
              <a:ext uri="{FF2B5EF4-FFF2-40B4-BE49-F238E27FC236}">
                <a16:creationId xmlns:a16="http://schemas.microsoft.com/office/drawing/2014/main" id="{22EB3A42-13D0-4C45-A8E5-ACA31E32509C}"/>
              </a:ext>
            </a:extLst>
          </p:cNvPr>
          <p:cNvSpPr txBox="1"/>
          <p:nvPr/>
        </p:nvSpPr>
        <p:spPr>
          <a:xfrm>
            <a:off x="928287" y="1397675"/>
            <a:ext cx="8852646" cy="4524315"/>
          </a:xfrm>
          <a:prstGeom prst="rect">
            <a:avLst/>
          </a:prstGeom>
          <a:noFill/>
        </p:spPr>
        <p:txBody>
          <a:bodyPr wrap="square">
            <a:spAutoFit/>
          </a:bodyPr>
          <a:lstStyle/>
          <a:p>
            <a:pPr algn="just" eaLnBrk="1" hangingPunct="1"/>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nhiều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loại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Loài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ba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cao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chục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xăng-ti-mét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đến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toàn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đều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nước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mủ</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trắng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Đoạn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gần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gốc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hình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trụ</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hóa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gỗ</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3 </a:t>
            </a:r>
            <a:r>
              <a:rPr lang="en-US" altLang="en-US" sz="2400" b="1" dirty="0" err="1">
                <a:solidFill>
                  <a:schemeClr val="tx1"/>
                </a:solidFill>
                <a:latin typeface="#9Slide03 AmpleSoft" panose="02000000000000000000" pitchFamily="2" charset="0"/>
              </a:rPr>
              <a:t>đến</a:t>
            </a:r>
            <a:r>
              <a:rPr lang="en-US" altLang="en-US" sz="2400" b="1" dirty="0">
                <a:solidFill>
                  <a:schemeClr val="tx1"/>
                </a:solidFill>
                <a:latin typeface="#9Slide03 AmpleSoft" panose="02000000000000000000" pitchFamily="2" charset="0"/>
              </a:rPr>
              <a:t> 6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lồi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ít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nhỏ</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dày</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tròn</a:t>
            </a:r>
            <a:r>
              <a:rPr lang="en-US" altLang="en-US" sz="2400" b="1" dirty="0">
                <a:solidFill>
                  <a:schemeClr val="tx1"/>
                </a:solidFill>
                <a:latin typeface="#9Slide03 AmpleSoft" panose="02000000000000000000" pitchFamily="2" charset="0"/>
              </a:rPr>
              <a:t> ở </a:t>
            </a:r>
            <a:r>
              <a:rPr lang="en-US" altLang="en-US" sz="2400" b="1" dirty="0" err="1">
                <a:solidFill>
                  <a:schemeClr val="tx1"/>
                </a:solidFill>
                <a:latin typeface="#9Slide03 AmpleSoft" panose="02000000000000000000" pitchFamily="2" charset="0"/>
              </a:rPr>
              <a:t>đầu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thuôn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dần</a:t>
            </a:r>
            <a:r>
              <a:rPr lang="en-US" altLang="en-US" sz="2400" b="1" dirty="0">
                <a:solidFill>
                  <a:schemeClr val="tx1"/>
                </a:solidFill>
                <a:latin typeface="#9Slide03 AmpleSoft" panose="02000000000000000000" pitchFamily="2" charset="0"/>
              </a:rPr>
              <a:t> ở </a:t>
            </a:r>
            <a:r>
              <a:rPr lang="en-US" altLang="en-US" sz="2400" b="1" dirty="0" err="1">
                <a:solidFill>
                  <a:schemeClr val="tx1"/>
                </a:solidFill>
                <a:latin typeface="#9Slide03 AmpleSoft" panose="02000000000000000000" pitchFamily="2" charset="0"/>
              </a:rPr>
              <a:t>gần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cuống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Cuống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rất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ngắn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trên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nồi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của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Khi </a:t>
            </a:r>
            <a:r>
              <a:rPr lang="en-US" altLang="en-US" sz="2400" b="1" dirty="0" err="1">
                <a:solidFill>
                  <a:schemeClr val="tx1"/>
                </a:solidFill>
                <a:latin typeface="#9Slide03 AmpleSoft" panose="02000000000000000000" pitchFamily="2" charset="0"/>
              </a:rPr>
              <a:t>rụng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để</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vết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thành</a:t>
            </a:r>
            <a:r>
              <a:rPr lang="en-US" altLang="en-US" sz="2400" b="1" dirty="0">
                <a:solidFill>
                  <a:schemeClr val="tx1"/>
                </a:solidFill>
                <a:latin typeface="#9Slide03 AmpleSoft" panose="02000000000000000000" pitchFamily="2" charset="0"/>
              </a:rPr>
              <a:t> gai </a:t>
            </a:r>
            <a:r>
              <a:rPr lang="en-US" altLang="en-US" sz="2400" b="1" dirty="0" err="1">
                <a:solidFill>
                  <a:schemeClr val="tx1"/>
                </a:solidFill>
                <a:latin typeface="#9Slide03 AmpleSoft" panose="02000000000000000000" pitchFamily="2" charset="0"/>
              </a:rPr>
              <a:t>cứng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nhọn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mùa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xuân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tán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chỗ</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lõm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của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mép</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cụm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hình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chén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màu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Quả</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nhỏ</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màu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xanh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đường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kính</a:t>
            </a:r>
            <a:r>
              <a:rPr lang="en-US" altLang="en-US" sz="2400" b="1" dirty="0">
                <a:solidFill>
                  <a:schemeClr val="tx1"/>
                </a:solidFill>
                <a:latin typeface="#9Slide03 AmpleSoft" panose="02000000000000000000" pitchFamily="2" charset="0"/>
              </a:rPr>
              <a:t> 1 </a:t>
            </a:r>
            <a:r>
              <a:rPr lang="en-US" altLang="en-US" sz="2400" b="1" dirty="0" err="1">
                <a:solidFill>
                  <a:schemeClr val="tx1"/>
                </a:solidFill>
                <a:latin typeface="#9Slide03 AmpleSoft" panose="02000000000000000000" pitchFamily="2" charset="0"/>
              </a:rPr>
              <a:t>xăng-ti-mét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chất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độc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khi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nên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cẩn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thận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để</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bắn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mắt</a:t>
            </a:r>
            <a:r>
              <a:rPr lang="en-US" altLang="en-US" sz="2400" b="1" dirty="0">
                <a:solidFill>
                  <a:schemeClr val="tx1"/>
                </a:solidFill>
                <a:latin typeface="#9Slide03 AmpleSoft" panose="02000000000000000000" pitchFamily="2" charset="0"/>
              </a:rPr>
              <a:t>. </a:t>
            </a:r>
          </a:p>
          <a:p>
            <a:pPr algn="just" eaLnBrk="1" hangingPunct="1"/>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khắp</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hoặc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được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hàng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cảnh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non </a:t>
            </a:r>
            <a:r>
              <a:rPr lang="en-US" altLang="en-US" sz="2400" b="1" dirty="0" err="1">
                <a:solidFill>
                  <a:schemeClr val="tx1"/>
                </a:solidFill>
                <a:latin typeface="#9Slide03 AmpleSoft" panose="02000000000000000000" pitchFamily="2" charset="0"/>
              </a:rPr>
              <a:t>được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dùng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thuốc</a:t>
            </a:r>
            <a:endParaRPr lang="en-US" sz="2400" dirty="0">
              <a:solidFill>
                <a:schemeClr val="tx1"/>
              </a:solidFill>
              <a:latin typeface="#9Slide03 AmpleSoft" panose="020000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7"/>
          <p:cNvSpPr txBox="1">
            <a:spLocks noGrp="1"/>
          </p:cNvSpPr>
          <p:nvPr>
            <p:ph type="title"/>
          </p:nvPr>
        </p:nvSpPr>
        <p:spPr>
          <a:xfrm>
            <a:off x="761788" y="716300"/>
            <a:ext cx="6266700" cy="2515998"/>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vi-VN" dirty="0">
                <a:solidFill>
                  <a:schemeClr val="tx1"/>
                </a:solidFill>
                <a:latin typeface="#9Slide03 AmpleSoft" panose="02000000000000000000" pitchFamily="2" charset="0"/>
              </a:rPr>
              <a:t>Cây xương rồng trong bài có những đặc điểm gì nổi bật</a:t>
            </a:r>
            <a:r>
              <a:rPr lang="en-US" dirty="0">
                <a:solidFill>
                  <a:schemeClr val="tx1"/>
                </a:solidFill>
                <a:latin typeface="#9Slide03 AmpleSoft" panose="02000000000000000000" pitchFamily="2" charset="0"/>
              </a:rPr>
              <a:t> </a:t>
            </a:r>
            <a:endParaRPr dirty="0">
              <a:solidFill>
                <a:schemeClr val="tx1"/>
              </a:solidFill>
              <a:latin typeface="#9Slide03 AmpleSoft" panose="02000000000000000000" pitchFamily="2" charset="0"/>
            </a:endParaRPr>
          </a:p>
        </p:txBody>
      </p:sp>
      <p:grpSp>
        <p:nvGrpSpPr>
          <p:cNvPr id="402" name="Google Shape;402;p27"/>
          <p:cNvGrpSpPr/>
          <p:nvPr/>
        </p:nvGrpSpPr>
        <p:grpSpPr>
          <a:xfrm rot="942725">
            <a:off x="6648226" y="934889"/>
            <a:ext cx="760524" cy="1228926"/>
            <a:chOff x="4093857" y="-286875"/>
            <a:chExt cx="759132" cy="1226676"/>
          </a:xfrm>
        </p:grpSpPr>
        <p:sp>
          <p:nvSpPr>
            <p:cNvPr id="403" name="Google Shape;403;p27"/>
            <p:cNvSpPr/>
            <p:nvPr/>
          </p:nvSpPr>
          <p:spPr>
            <a:xfrm>
              <a:off x="4093857" y="-286875"/>
              <a:ext cx="759132" cy="1226676"/>
            </a:xfrm>
            <a:prstGeom prst="rect">
              <a:avLst/>
            </a:prstGeom>
          </p:spPr>
          <p:txBody>
            <a:bodyPr>
              <a:prstTxWarp prst="textPlain">
                <a:avLst/>
              </a:prstTxWarp>
            </a:bodyPr>
            <a:lstStyle/>
            <a:p>
              <a:pPr lvl="0" algn="ctr"/>
              <a:r>
                <a:rPr b="0" i="0">
                  <a:ln w="228600" cap="flat" cmpd="sng">
                    <a:solidFill>
                      <a:srgbClr val="FFFFFF"/>
                    </a:solidFill>
                    <a:prstDash val="solid"/>
                    <a:round/>
                    <a:headEnd type="none" w="sm" len="sm"/>
                    <a:tailEnd type="none" w="sm" len="sm"/>
                  </a:ln>
                  <a:solidFill>
                    <a:srgbClr val="FFFFFF"/>
                  </a:solidFill>
                  <a:latin typeface="Fascinate Inline"/>
                </a:rPr>
                <a:t>?</a:t>
              </a:r>
            </a:p>
          </p:txBody>
        </p:sp>
        <p:sp>
          <p:nvSpPr>
            <p:cNvPr id="404" name="Google Shape;404;p27"/>
            <p:cNvSpPr/>
            <p:nvPr/>
          </p:nvSpPr>
          <p:spPr>
            <a:xfrm>
              <a:off x="4093857" y="-286875"/>
              <a:ext cx="759132" cy="1226676"/>
            </a:xfrm>
            <a:prstGeom prst="rect">
              <a:avLst/>
            </a:prstGeom>
          </p:spPr>
          <p:txBody>
            <a:bodyPr>
              <a:prstTxWarp prst="textPlain">
                <a:avLst/>
              </a:prstTxWarp>
            </a:bodyPr>
            <a:lstStyle/>
            <a:p>
              <a:pPr lvl="0" algn="ctr"/>
              <a:r>
                <a:rPr b="0" i="0">
                  <a:ln>
                    <a:noFill/>
                  </a:ln>
                  <a:solidFill>
                    <a:schemeClr val="accent5"/>
                  </a:solidFill>
                  <a:latin typeface="Fascinate Inline"/>
                </a:rPr>
                <a:t>?</a:t>
              </a:r>
            </a:p>
          </p:txBody>
        </p:sp>
      </p:grpSp>
      <p:pic>
        <p:nvPicPr>
          <p:cNvPr id="3" name="Picture 2">
            <a:extLst>
              <a:ext uri="{FF2B5EF4-FFF2-40B4-BE49-F238E27FC236}">
                <a16:creationId xmlns:a16="http://schemas.microsoft.com/office/drawing/2014/main" id="{1B22EC52-B24F-49FA-A125-C971DCBEE4D0}"/>
              </a:ext>
            </a:extLst>
          </p:cNvPr>
          <p:cNvPicPr>
            <a:picLocks noChangeAspect="1"/>
          </p:cNvPicPr>
          <p:nvPr/>
        </p:nvPicPr>
        <p:blipFill>
          <a:blip r:embed="rId3"/>
          <a:stretch>
            <a:fillRect/>
          </a:stretch>
        </p:blipFill>
        <p:spPr>
          <a:xfrm>
            <a:off x="8412163" y="2328975"/>
            <a:ext cx="2522538" cy="4480027"/>
          </a:xfrm>
          <a:prstGeom prst="rect">
            <a:avLst/>
          </a:prstGeom>
        </p:spPr>
      </p:pic>
      <p:pic>
        <p:nvPicPr>
          <p:cNvPr id="10" name="Picture 9">
            <a:extLst>
              <a:ext uri="{FF2B5EF4-FFF2-40B4-BE49-F238E27FC236}">
                <a16:creationId xmlns:a16="http://schemas.microsoft.com/office/drawing/2014/main" id="{11A0F953-718F-403B-8C2E-0261C3B8F40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743" t="39141" r="19768" b="32037"/>
          <a:stretch/>
        </p:blipFill>
        <p:spPr>
          <a:xfrm rot="767570">
            <a:off x="8579783" y="666548"/>
            <a:ext cx="2187298" cy="1765607"/>
          </a:xfrm>
          <a:prstGeom prst="rect">
            <a:avLst/>
          </a:prstGeom>
        </p:spPr>
      </p:pic>
      <p:pic>
        <p:nvPicPr>
          <p:cNvPr id="6" name="Picture 5">
            <a:extLst>
              <a:ext uri="{FF2B5EF4-FFF2-40B4-BE49-F238E27FC236}">
                <a16:creationId xmlns:a16="http://schemas.microsoft.com/office/drawing/2014/main" id="{A10EDBE2-B83C-4EE5-A4CC-5A10E5694329}"/>
              </a:ext>
            </a:extLst>
          </p:cNvPr>
          <p:cNvPicPr>
            <a:picLocks noChangeAspect="1"/>
          </p:cNvPicPr>
          <p:nvPr/>
        </p:nvPicPr>
        <p:blipFill>
          <a:blip r:embed="rId6"/>
          <a:stretch>
            <a:fillRect/>
          </a:stretch>
        </p:blipFill>
        <p:spPr>
          <a:xfrm>
            <a:off x="2118501" y="2328975"/>
            <a:ext cx="4195066" cy="4195066"/>
          </a:xfrm>
          <a:prstGeom prst="rect">
            <a:avLst/>
          </a:prstGeom>
        </p:spPr>
      </p:pic>
      <p:sp>
        <p:nvSpPr>
          <p:cNvPr id="14" name="TextBox 13">
            <a:extLst>
              <a:ext uri="{FF2B5EF4-FFF2-40B4-BE49-F238E27FC236}">
                <a16:creationId xmlns:a16="http://schemas.microsoft.com/office/drawing/2014/main" id="{164D6C29-2CA2-4BDE-84AF-547AC0EFA0B6}"/>
              </a:ext>
            </a:extLst>
          </p:cNvPr>
          <p:cNvSpPr txBox="1"/>
          <p:nvPr/>
        </p:nvSpPr>
        <p:spPr>
          <a:xfrm>
            <a:off x="5705855" y="2466131"/>
            <a:ext cx="2679345" cy="1055608"/>
          </a:xfrm>
          <a:prstGeom prst="wedgeRoundRectCallout">
            <a:avLst>
              <a:gd name="adj1" fmla="val -65882"/>
              <a:gd name="adj2" fmla="val 51239"/>
              <a:gd name="adj3" fmla="val 16667"/>
            </a:avLst>
          </a:prstGeom>
          <a:solidFill>
            <a:schemeClr val="accent2">
              <a:lumMod val="40000"/>
              <a:lumOff val="60000"/>
            </a:schemeClr>
          </a:solidFill>
          <a:ln w="76200">
            <a:solidFill>
              <a:schemeClr val="accent6">
                <a:lumMod val="50000"/>
              </a:schemeClr>
            </a:solidFill>
          </a:ln>
        </p:spPr>
        <p:txBody>
          <a:bodyPr wrap="square">
            <a:spAutoFit/>
          </a:bodyPr>
          <a:lstStyle/>
          <a:p>
            <a:pPr algn="ctr"/>
            <a:r>
              <a:rPr lang="en-US" altLang="en-US" sz="2800" dirty="0" err="1">
                <a:latin typeface="#9Slide03 AllRoundGothic" panose="020B0703020202020104" pitchFamily="34" charset="0"/>
              </a:rPr>
              <a:t>Thân</a:t>
            </a:r>
            <a:r>
              <a:rPr lang="en-US" altLang="en-US" sz="2800" dirty="0">
                <a:latin typeface="#9Slide03 AllRoundGothic" panose="020B0703020202020104" pitchFamily="34" charset="0"/>
              </a:rPr>
              <a:t> </a:t>
            </a:r>
            <a:r>
              <a:rPr lang="en-US" altLang="en-US" sz="2800" dirty="0" err="1">
                <a:latin typeface="#9Slide03 AllRoundGothic" panose="020B0703020202020104" pitchFamily="34" charset="0"/>
              </a:rPr>
              <a:t>có</a:t>
            </a:r>
            <a:r>
              <a:rPr lang="en-US" altLang="en-US" sz="2800" dirty="0">
                <a:latin typeface="#9Slide03 AllRoundGothic" panose="020B0703020202020104" pitchFamily="34" charset="0"/>
              </a:rPr>
              <a:t> 3 </a:t>
            </a:r>
            <a:r>
              <a:rPr lang="en-US" altLang="en-US" sz="2800" dirty="0" err="1">
                <a:latin typeface="#9Slide03 AllRoundGothic" panose="020B0703020202020104" pitchFamily="34" charset="0"/>
              </a:rPr>
              <a:t>hoặc</a:t>
            </a:r>
            <a:r>
              <a:rPr lang="en-US" altLang="en-US" sz="2800" dirty="0">
                <a:latin typeface="#9Slide03 AllRoundGothic" panose="020B0703020202020104" pitchFamily="34" charset="0"/>
              </a:rPr>
              <a:t> 6 </a:t>
            </a:r>
            <a:r>
              <a:rPr lang="en-US" altLang="en-US" sz="2800" dirty="0" err="1">
                <a:latin typeface="#9Slide03 AllRoundGothic" panose="020B0703020202020104" pitchFamily="34" charset="0"/>
              </a:rPr>
              <a:t>cạnh</a:t>
            </a:r>
            <a:r>
              <a:rPr lang="en-US" altLang="en-US" sz="2800" dirty="0">
                <a:latin typeface="#9Slide03 AllRoundGothic" panose="020B0703020202020104" pitchFamily="34" charset="0"/>
              </a:rPr>
              <a:t>.</a:t>
            </a:r>
            <a:endParaRPr lang="en-US" sz="2800" dirty="0">
              <a:latin typeface="#9Slide03 AllRoundGothic" panose="020B0703020202020104" pitchFamily="34" charset="0"/>
            </a:endParaRPr>
          </a:p>
        </p:txBody>
      </p:sp>
      <p:sp>
        <p:nvSpPr>
          <p:cNvPr id="16" name="TextBox 15">
            <a:extLst>
              <a:ext uri="{FF2B5EF4-FFF2-40B4-BE49-F238E27FC236}">
                <a16:creationId xmlns:a16="http://schemas.microsoft.com/office/drawing/2014/main" id="{B9169F95-2064-4062-B120-9F681FC97894}"/>
              </a:ext>
            </a:extLst>
          </p:cNvPr>
          <p:cNvSpPr txBox="1"/>
          <p:nvPr/>
        </p:nvSpPr>
        <p:spPr>
          <a:xfrm>
            <a:off x="5886894" y="4026296"/>
            <a:ext cx="2317265" cy="1055608"/>
          </a:xfrm>
          <a:prstGeom prst="wedgeRoundRectCallout">
            <a:avLst>
              <a:gd name="adj1" fmla="val -65423"/>
              <a:gd name="adj2" fmla="val -9397"/>
              <a:gd name="adj3" fmla="val 16667"/>
            </a:avLst>
          </a:prstGeom>
          <a:solidFill>
            <a:schemeClr val="accent2">
              <a:lumMod val="40000"/>
              <a:lumOff val="60000"/>
            </a:schemeClr>
          </a:solidFill>
          <a:ln w="76200">
            <a:solidFill>
              <a:schemeClr val="accent6">
                <a:lumMod val="50000"/>
              </a:schemeClr>
            </a:solidFill>
          </a:ln>
        </p:spPr>
        <p:txBody>
          <a:bodyPr wrap="square">
            <a:spAutoFit/>
          </a:bodyPr>
          <a:lstStyle/>
          <a:p>
            <a:r>
              <a:rPr lang="en-US" altLang="en-US" sz="2800" dirty="0" err="1">
                <a:latin typeface="#9Slide03 AllRoundGothic" panose="020B0703020202020104" pitchFamily="34" charset="0"/>
              </a:rPr>
              <a:t>Có</a:t>
            </a:r>
            <a:r>
              <a:rPr lang="en-US" altLang="en-US" sz="2800" dirty="0">
                <a:latin typeface="#9Slide03 AllRoundGothic" panose="020B0703020202020104" pitchFamily="34" charset="0"/>
              </a:rPr>
              <a:t> </a:t>
            </a:r>
            <a:r>
              <a:rPr lang="en-US" altLang="en-US" sz="2800" dirty="0" err="1">
                <a:latin typeface="#9Slide03 AllRoundGothic" panose="020B0703020202020104" pitchFamily="34" charset="0"/>
              </a:rPr>
              <a:t>nhiều</a:t>
            </a:r>
            <a:r>
              <a:rPr lang="en-US" altLang="en-US" sz="2800" dirty="0">
                <a:latin typeface="#9Slide03 AllRoundGothic" panose="020B0703020202020104" pitchFamily="34" charset="0"/>
              </a:rPr>
              <a:t> gai </a:t>
            </a:r>
            <a:r>
              <a:rPr lang="en-US" altLang="en-US" sz="2800" dirty="0" err="1">
                <a:latin typeface="#9Slide03 AllRoundGothic" panose="020B0703020202020104" pitchFamily="34" charset="0"/>
              </a:rPr>
              <a:t>nhọn</a:t>
            </a:r>
            <a:r>
              <a:rPr lang="en-US" altLang="en-US" sz="2800" dirty="0">
                <a:latin typeface="#9Slide03 AllRoundGothic" panose="020B0703020202020104" pitchFamily="34" charset="0"/>
              </a:rPr>
              <a:t>.</a:t>
            </a:r>
            <a:endParaRPr lang="en-US" sz="2800" dirty="0">
              <a:latin typeface="#9Slide03 AllRoundGothic" panose="020B0703020202020104" pitchFamily="34" charset="0"/>
            </a:endParaRPr>
          </a:p>
        </p:txBody>
      </p:sp>
      <p:sp>
        <p:nvSpPr>
          <p:cNvPr id="18" name="TextBox 17">
            <a:extLst>
              <a:ext uri="{FF2B5EF4-FFF2-40B4-BE49-F238E27FC236}">
                <a16:creationId xmlns:a16="http://schemas.microsoft.com/office/drawing/2014/main" id="{6409A351-61DB-4F30-81E8-837CD9EFD6E2}"/>
              </a:ext>
            </a:extLst>
          </p:cNvPr>
          <p:cNvSpPr txBox="1"/>
          <p:nvPr/>
        </p:nvSpPr>
        <p:spPr>
          <a:xfrm>
            <a:off x="310896" y="2970688"/>
            <a:ext cx="2446727" cy="1055608"/>
          </a:xfrm>
          <a:prstGeom prst="wedgeRoundRectCallout">
            <a:avLst>
              <a:gd name="adj1" fmla="val 58770"/>
              <a:gd name="adj2" fmla="val -26722"/>
              <a:gd name="adj3" fmla="val 16667"/>
            </a:avLst>
          </a:prstGeom>
          <a:solidFill>
            <a:schemeClr val="accent2">
              <a:lumMod val="40000"/>
              <a:lumOff val="60000"/>
            </a:schemeClr>
          </a:solidFill>
          <a:ln w="76200">
            <a:solidFill>
              <a:schemeClr val="accent6">
                <a:lumMod val="50000"/>
              </a:schemeClr>
            </a:solidFill>
          </a:ln>
        </p:spPr>
        <p:txBody>
          <a:bodyPr wrap="square">
            <a:spAutoFit/>
          </a:bodyPr>
          <a:lstStyle/>
          <a:p>
            <a:pPr marL="114300" indent="0" algn="ctr" eaLnBrk="1" hangingPunct="1">
              <a:buNone/>
            </a:pPr>
            <a:r>
              <a:rPr lang="en-US" altLang="en-US" sz="2800" dirty="0" err="1">
                <a:latin typeface="#9Slide03 AllRoundGothic" panose="020B0703020202020104" pitchFamily="34" charset="0"/>
              </a:rPr>
              <a:t>Hoa</a:t>
            </a:r>
            <a:r>
              <a:rPr lang="en-US" altLang="en-US" sz="2800" dirty="0">
                <a:latin typeface="#9Slide03 AllRoundGothic" panose="020B0703020202020104" pitchFamily="34" charset="0"/>
              </a:rPr>
              <a:t> </a:t>
            </a:r>
            <a:r>
              <a:rPr lang="en-US" altLang="en-US" sz="2800" dirty="0" err="1">
                <a:latin typeface="#9Slide03 AllRoundGothic" panose="020B0703020202020104" pitchFamily="34" charset="0"/>
              </a:rPr>
              <a:t>màu</a:t>
            </a:r>
            <a:r>
              <a:rPr lang="en-US" altLang="en-US" sz="2800" dirty="0">
                <a:latin typeface="#9Slide03 AllRoundGothic" panose="020B0703020202020104" pitchFamily="34" charset="0"/>
              </a:rPr>
              <a:t> </a:t>
            </a:r>
            <a:r>
              <a:rPr lang="en-US" altLang="en-US" sz="2800" dirty="0" err="1">
                <a:latin typeface="#9Slide03 AllRoundGothic" panose="020B0703020202020104" pitchFamily="34" charset="0"/>
              </a:rPr>
              <a:t>vàng</a:t>
            </a:r>
            <a:endParaRPr lang="en-US" altLang="en-US" sz="2800" dirty="0">
              <a:latin typeface="#9Slide03 AllRoundGothic" panose="020B07030202020201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49A210-6BBB-4EF9-8B72-22A7D8FC8284}"/>
              </a:ext>
            </a:extLst>
          </p:cNvPr>
          <p:cNvPicPr>
            <a:picLocks noChangeAspect="1"/>
          </p:cNvPicPr>
          <p:nvPr/>
        </p:nvPicPr>
        <p:blipFill rotWithShape="1">
          <a:blip r:embed="rId2"/>
          <a:srcRect b="30729"/>
          <a:stretch/>
        </p:blipFill>
        <p:spPr>
          <a:xfrm>
            <a:off x="7321300" y="2377973"/>
            <a:ext cx="2522538" cy="3103377"/>
          </a:xfrm>
          <a:prstGeom prst="rect">
            <a:avLst/>
          </a:prstGeom>
        </p:spPr>
      </p:pic>
      <p:pic>
        <p:nvPicPr>
          <p:cNvPr id="5" name="Picture 4">
            <a:extLst>
              <a:ext uri="{FF2B5EF4-FFF2-40B4-BE49-F238E27FC236}">
                <a16:creationId xmlns:a16="http://schemas.microsoft.com/office/drawing/2014/main" id="{E06834CF-0AA5-42A6-9B2A-9F34D7E0D5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6743" t="39141" r="19768" b="32037"/>
          <a:stretch/>
        </p:blipFill>
        <p:spPr>
          <a:xfrm rot="767570">
            <a:off x="8227711" y="778841"/>
            <a:ext cx="2187298" cy="1765607"/>
          </a:xfrm>
          <a:prstGeom prst="rect">
            <a:avLst/>
          </a:prstGeom>
        </p:spPr>
      </p:pic>
      <p:sp>
        <p:nvSpPr>
          <p:cNvPr id="6" name="Google Shape;399;p27">
            <a:extLst>
              <a:ext uri="{FF2B5EF4-FFF2-40B4-BE49-F238E27FC236}">
                <a16:creationId xmlns:a16="http://schemas.microsoft.com/office/drawing/2014/main" id="{689CC921-16E7-44D3-A189-014EB5962CBF}"/>
              </a:ext>
            </a:extLst>
          </p:cNvPr>
          <p:cNvSpPr txBox="1">
            <a:spLocks noGrp="1"/>
          </p:cNvSpPr>
          <p:nvPr>
            <p:ph type="title"/>
          </p:nvPr>
        </p:nvSpPr>
        <p:spPr>
          <a:xfrm>
            <a:off x="1460378" y="2377973"/>
            <a:ext cx="4876254" cy="2515998"/>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800" dirty="0" err="1">
                <a:solidFill>
                  <a:schemeClr val="tx1"/>
                </a:solidFill>
                <a:latin typeface="#9Slide03 AmpleSoft" panose="02000000000000000000" pitchFamily="2" charset="0"/>
              </a:rPr>
              <a:t>Tác</a:t>
            </a:r>
            <a:r>
              <a:rPr lang="en-US" sz="4800" dirty="0">
                <a:solidFill>
                  <a:schemeClr val="tx1"/>
                </a:solidFill>
                <a:latin typeface="#9Slide03 AmpleSoft" panose="02000000000000000000" pitchFamily="2" charset="0"/>
              </a:rPr>
              <a:t> </a:t>
            </a:r>
            <a:r>
              <a:rPr lang="en-US" sz="4800" dirty="0" err="1">
                <a:solidFill>
                  <a:schemeClr val="tx1"/>
                </a:solidFill>
                <a:latin typeface="#9Slide03 AmpleSoft" panose="02000000000000000000" pitchFamily="2" charset="0"/>
              </a:rPr>
              <a:t>giả</a:t>
            </a:r>
            <a:r>
              <a:rPr lang="en-US" sz="4800" dirty="0">
                <a:solidFill>
                  <a:schemeClr val="tx1"/>
                </a:solidFill>
                <a:latin typeface="#9Slide03 AmpleSoft" panose="02000000000000000000" pitchFamily="2" charset="0"/>
              </a:rPr>
              <a:t> </a:t>
            </a:r>
            <a:r>
              <a:rPr lang="en-US" sz="4800" dirty="0" err="1">
                <a:solidFill>
                  <a:schemeClr val="tx1"/>
                </a:solidFill>
                <a:latin typeface="#9Slide03 AmpleSoft" panose="02000000000000000000" pitchFamily="2" charset="0"/>
              </a:rPr>
              <a:t>tả</a:t>
            </a:r>
            <a:r>
              <a:rPr lang="en-US" sz="4800" dirty="0">
                <a:solidFill>
                  <a:schemeClr val="tx1"/>
                </a:solidFill>
                <a:latin typeface="#9Slide03 AmpleSoft" panose="02000000000000000000" pitchFamily="2" charset="0"/>
              </a:rPr>
              <a:t> </a:t>
            </a:r>
            <a:r>
              <a:rPr lang="en-US" sz="4800" dirty="0" err="1">
                <a:solidFill>
                  <a:schemeClr val="tx1"/>
                </a:solidFill>
                <a:latin typeface="#9Slide03 AmpleSoft" panose="02000000000000000000" pitchFamily="2" charset="0"/>
              </a:rPr>
              <a:t>những</a:t>
            </a:r>
            <a:r>
              <a:rPr lang="en-US" sz="4800" dirty="0">
                <a:solidFill>
                  <a:schemeClr val="tx1"/>
                </a:solidFill>
                <a:latin typeface="#9Slide03 AmpleSoft" panose="02000000000000000000" pitchFamily="2" charset="0"/>
              </a:rPr>
              <a:t> </a:t>
            </a:r>
            <a:r>
              <a:rPr lang="en-US" sz="4800" dirty="0" err="1">
                <a:solidFill>
                  <a:schemeClr val="tx1"/>
                </a:solidFill>
                <a:latin typeface="#9Slide03 AmpleSoft" panose="02000000000000000000" pitchFamily="2" charset="0"/>
              </a:rPr>
              <a:t>bộ</a:t>
            </a:r>
            <a:r>
              <a:rPr lang="en-US" sz="4800" dirty="0">
                <a:solidFill>
                  <a:schemeClr val="tx1"/>
                </a:solidFill>
                <a:latin typeface="#9Slide03 AmpleSoft" panose="02000000000000000000" pitchFamily="2" charset="0"/>
              </a:rPr>
              <a:t> </a:t>
            </a:r>
            <a:r>
              <a:rPr lang="en-US" sz="4800" dirty="0" err="1">
                <a:solidFill>
                  <a:schemeClr val="tx1"/>
                </a:solidFill>
                <a:latin typeface="#9Slide03 AmpleSoft" panose="02000000000000000000" pitchFamily="2" charset="0"/>
              </a:rPr>
              <a:t>phận</a:t>
            </a:r>
            <a:r>
              <a:rPr lang="en-US" sz="4800" dirty="0">
                <a:solidFill>
                  <a:schemeClr val="tx1"/>
                </a:solidFill>
                <a:latin typeface="#9Slide03 AmpleSoft" panose="02000000000000000000" pitchFamily="2" charset="0"/>
              </a:rPr>
              <a:t> </a:t>
            </a:r>
            <a:r>
              <a:rPr lang="en-US" sz="4800" dirty="0" err="1">
                <a:solidFill>
                  <a:schemeClr val="tx1"/>
                </a:solidFill>
                <a:latin typeface="#9Slide03 AmpleSoft" panose="02000000000000000000" pitchFamily="2" charset="0"/>
              </a:rPr>
              <a:t>nào</a:t>
            </a:r>
            <a:r>
              <a:rPr lang="en-US" sz="4800" dirty="0">
                <a:solidFill>
                  <a:schemeClr val="tx1"/>
                </a:solidFill>
                <a:latin typeface="#9Slide03 AmpleSoft" panose="02000000000000000000" pitchFamily="2" charset="0"/>
              </a:rPr>
              <a:t> </a:t>
            </a:r>
            <a:r>
              <a:rPr lang="en-US" sz="4800" dirty="0" err="1">
                <a:solidFill>
                  <a:schemeClr val="tx1"/>
                </a:solidFill>
                <a:latin typeface="#9Slide03 AmpleSoft" panose="02000000000000000000" pitchFamily="2" charset="0"/>
              </a:rPr>
              <a:t>của</a:t>
            </a:r>
            <a:r>
              <a:rPr lang="en-US" sz="4800" dirty="0">
                <a:solidFill>
                  <a:schemeClr val="tx1"/>
                </a:solidFill>
                <a:latin typeface="#9Slide03 AmpleSoft" panose="02000000000000000000" pitchFamily="2" charset="0"/>
              </a:rPr>
              <a:t> </a:t>
            </a:r>
            <a:r>
              <a:rPr lang="en-US" sz="4800" dirty="0" err="1">
                <a:solidFill>
                  <a:schemeClr val="tx1"/>
                </a:solidFill>
                <a:latin typeface="#9Slide03 AmpleSoft" panose="02000000000000000000" pitchFamily="2" charset="0"/>
              </a:rPr>
              <a:t>cây</a:t>
            </a:r>
            <a:r>
              <a:rPr lang="en-US" sz="4800" dirty="0">
                <a:solidFill>
                  <a:schemeClr val="tx1"/>
                </a:solidFill>
                <a:latin typeface="#9Slide03 AmpleSoft" panose="02000000000000000000" pitchFamily="2" charset="0"/>
              </a:rPr>
              <a:t> </a:t>
            </a:r>
            <a:r>
              <a:rPr lang="en-US" sz="4800" dirty="0" err="1">
                <a:solidFill>
                  <a:schemeClr val="tx1"/>
                </a:solidFill>
                <a:latin typeface="#9Slide03 AmpleSoft" panose="02000000000000000000" pitchFamily="2" charset="0"/>
              </a:rPr>
              <a:t>xương</a:t>
            </a:r>
            <a:r>
              <a:rPr lang="en-US" sz="4800" dirty="0">
                <a:solidFill>
                  <a:schemeClr val="tx1"/>
                </a:solidFill>
                <a:latin typeface="#9Slide03 AmpleSoft" panose="02000000000000000000" pitchFamily="2" charset="0"/>
              </a:rPr>
              <a:t> </a:t>
            </a:r>
            <a:r>
              <a:rPr lang="en-US" sz="4800" dirty="0" err="1">
                <a:solidFill>
                  <a:schemeClr val="tx1"/>
                </a:solidFill>
                <a:latin typeface="#9Slide03 AmpleSoft" panose="02000000000000000000" pitchFamily="2" charset="0"/>
              </a:rPr>
              <a:t>rồng</a:t>
            </a:r>
            <a:r>
              <a:rPr lang="en-US" sz="4800" dirty="0">
                <a:solidFill>
                  <a:schemeClr val="tx1"/>
                </a:solidFill>
                <a:latin typeface="#9Slide03 AmpleSoft" panose="02000000000000000000" pitchFamily="2" charset="0"/>
              </a:rPr>
              <a:t> ?</a:t>
            </a:r>
            <a:endParaRPr sz="4800" dirty="0">
              <a:solidFill>
                <a:schemeClr val="tx1"/>
              </a:solidFill>
              <a:latin typeface="#9Slide03 AmpleSoft" panose="02000000000000000000" pitchFamily="2" charset="0"/>
            </a:endParaRPr>
          </a:p>
        </p:txBody>
      </p:sp>
    </p:spTree>
    <p:extLst>
      <p:ext uri="{BB962C8B-B14F-4D97-AF65-F5344CB8AC3E}">
        <p14:creationId xmlns:p14="http://schemas.microsoft.com/office/powerpoint/2010/main" val="2274943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F6DF4F-DD1B-475C-AFD4-5A248191C738}"/>
              </a:ext>
            </a:extLst>
          </p:cNvPr>
          <p:cNvSpPr txBox="1"/>
          <p:nvPr/>
        </p:nvSpPr>
        <p:spPr>
          <a:xfrm>
            <a:off x="4724400" y="731490"/>
            <a:ext cx="7378700" cy="5632311"/>
          </a:xfrm>
          <a:prstGeom prst="rect">
            <a:avLst/>
          </a:prstGeom>
          <a:noFill/>
        </p:spPr>
        <p:txBody>
          <a:bodyPr wrap="square">
            <a:spAutoFit/>
          </a:bodyPr>
          <a:lstStyle/>
          <a:p>
            <a:pPr algn="just" eaLnBrk="1" hangingPunct="1"/>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nhiều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loại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Loài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ba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cao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chục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xăng-ti-mét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đến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toàn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đều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nước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mủ</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trắng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Đoạn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gần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gốc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hình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trụ</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hóa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gỗ</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3 </a:t>
            </a:r>
            <a:r>
              <a:rPr lang="en-US" altLang="en-US" sz="2400" b="1" dirty="0" err="1">
                <a:solidFill>
                  <a:schemeClr val="tx1"/>
                </a:solidFill>
                <a:latin typeface="#9Slide03 AmpleSoft" panose="02000000000000000000" pitchFamily="2" charset="0"/>
              </a:rPr>
              <a:t>đến</a:t>
            </a:r>
            <a:r>
              <a:rPr lang="en-US" altLang="en-US" sz="2400" b="1" dirty="0">
                <a:solidFill>
                  <a:schemeClr val="tx1"/>
                </a:solidFill>
                <a:latin typeface="#9Slide03 AmpleSoft" panose="02000000000000000000" pitchFamily="2" charset="0"/>
              </a:rPr>
              <a:t> 6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lồi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ít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nhỏ</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dày</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tròn</a:t>
            </a:r>
            <a:r>
              <a:rPr lang="en-US" altLang="en-US" sz="2400" b="1" dirty="0">
                <a:solidFill>
                  <a:schemeClr val="tx1"/>
                </a:solidFill>
                <a:latin typeface="#9Slide03 AmpleSoft" panose="02000000000000000000" pitchFamily="2" charset="0"/>
              </a:rPr>
              <a:t> ở </a:t>
            </a:r>
            <a:r>
              <a:rPr lang="en-US" altLang="en-US" sz="2400" b="1" dirty="0" err="1">
                <a:solidFill>
                  <a:schemeClr val="tx1"/>
                </a:solidFill>
                <a:latin typeface="#9Slide03 AmpleSoft" panose="02000000000000000000" pitchFamily="2" charset="0"/>
              </a:rPr>
              <a:t>đầu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thuôn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dần</a:t>
            </a:r>
            <a:r>
              <a:rPr lang="en-US" altLang="en-US" sz="2400" b="1" dirty="0">
                <a:solidFill>
                  <a:schemeClr val="tx1"/>
                </a:solidFill>
                <a:latin typeface="#9Slide03 AmpleSoft" panose="02000000000000000000" pitchFamily="2" charset="0"/>
              </a:rPr>
              <a:t> ở </a:t>
            </a:r>
            <a:r>
              <a:rPr lang="en-US" altLang="en-US" sz="2400" b="1" dirty="0" err="1">
                <a:solidFill>
                  <a:schemeClr val="tx1"/>
                </a:solidFill>
                <a:latin typeface="#9Slide03 AmpleSoft" panose="02000000000000000000" pitchFamily="2" charset="0"/>
              </a:rPr>
              <a:t>gần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cuống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Cuống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rất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ngắn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trên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nồi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của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Khi </a:t>
            </a:r>
            <a:r>
              <a:rPr lang="en-US" altLang="en-US" sz="2400" b="1" dirty="0" err="1">
                <a:solidFill>
                  <a:schemeClr val="tx1"/>
                </a:solidFill>
                <a:latin typeface="#9Slide03 AmpleSoft" panose="02000000000000000000" pitchFamily="2" charset="0"/>
              </a:rPr>
              <a:t>rụng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để</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vết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thành</a:t>
            </a:r>
            <a:r>
              <a:rPr lang="en-US" altLang="en-US" sz="2400" b="1" dirty="0">
                <a:solidFill>
                  <a:schemeClr val="tx1"/>
                </a:solidFill>
                <a:latin typeface="#9Slide03 AmpleSoft" panose="02000000000000000000" pitchFamily="2" charset="0"/>
              </a:rPr>
              <a:t> gai </a:t>
            </a:r>
            <a:r>
              <a:rPr lang="en-US" altLang="en-US" sz="2400" b="1" dirty="0" err="1">
                <a:solidFill>
                  <a:schemeClr val="tx1"/>
                </a:solidFill>
                <a:latin typeface="#9Slide03 AmpleSoft" panose="02000000000000000000" pitchFamily="2" charset="0"/>
              </a:rPr>
              <a:t>cứng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nhọn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mùa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xuân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tán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chỗ</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lõm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của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mép</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cụm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hình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chén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màu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Quả</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nhỏ</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màu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xanh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đường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kính</a:t>
            </a:r>
            <a:r>
              <a:rPr lang="en-US" altLang="en-US" sz="2400" b="1" dirty="0">
                <a:solidFill>
                  <a:schemeClr val="tx1"/>
                </a:solidFill>
                <a:latin typeface="#9Slide03 AmpleSoft" panose="02000000000000000000" pitchFamily="2" charset="0"/>
              </a:rPr>
              <a:t> 1 </a:t>
            </a:r>
            <a:r>
              <a:rPr lang="en-US" altLang="en-US" sz="2400" b="1" dirty="0" err="1">
                <a:solidFill>
                  <a:schemeClr val="tx1"/>
                </a:solidFill>
                <a:latin typeface="#9Slide03 AmpleSoft" panose="02000000000000000000" pitchFamily="2" charset="0"/>
              </a:rPr>
              <a:t>xăng-ti-mét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chất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độc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khi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nên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cẩn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thận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để</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bắn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mắt</a:t>
            </a:r>
            <a:r>
              <a:rPr lang="en-US" altLang="en-US" sz="2400" b="1" dirty="0">
                <a:solidFill>
                  <a:schemeClr val="tx1"/>
                </a:solidFill>
                <a:latin typeface="#9Slide03 AmpleSoft" panose="02000000000000000000" pitchFamily="2" charset="0"/>
              </a:rPr>
              <a:t>. </a:t>
            </a:r>
          </a:p>
          <a:p>
            <a:pPr algn="just" eaLnBrk="1" hangingPunct="1"/>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khắp</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hoặc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được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hàng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cảnh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non </a:t>
            </a:r>
            <a:r>
              <a:rPr lang="en-US" altLang="en-US" sz="2400" b="1" dirty="0" err="1">
                <a:solidFill>
                  <a:schemeClr val="tx1"/>
                </a:solidFill>
                <a:latin typeface="#9Slide03 AmpleSoft" panose="02000000000000000000" pitchFamily="2" charset="0"/>
              </a:rPr>
              <a:t>được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dùng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thuốc</a:t>
            </a:r>
            <a:endParaRPr lang="en-US" sz="2400" dirty="0"/>
          </a:p>
        </p:txBody>
      </p:sp>
      <p:cxnSp>
        <p:nvCxnSpPr>
          <p:cNvPr id="7" name="Straight Connector 6">
            <a:extLst>
              <a:ext uri="{FF2B5EF4-FFF2-40B4-BE49-F238E27FC236}">
                <a16:creationId xmlns:a16="http://schemas.microsoft.com/office/drawing/2014/main" id="{EAD3E831-A0F7-4E07-BC1F-5635577E8873}"/>
              </a:ext>
            </a:extLst>
          </p:cNvPr>
          <p:cNvCxnSpPr>
            <a:cxnSpLocks/>
          </p:cNvCxnSpPr>
          <p:nvPr/>
        </p:nvCxnSpPr>
        <p:spPr>
          <a:xfrm>
            <a:off x="10680312" y="1912741"/>
            <a:ext cx="1511688" cy="0"/>
          </a:xfrm>
          <a:prstGeom prst="line">
            <a:avLst/>
          </a:prstGeom>
          <a:ln w="76200">
            <a:solidFill>
              <a:srgbClr val="C0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E28825EF-8E9D-46EE-85E7-3DB100D1383E}"/>
              </a:ext>
            </a:extLst>
          </p:cNvPr>
          <p:cNvCxnSpPr>
            <a:cxnSpLocks/>
          </p:cNvCxnSpPr>
          <p:nvPr/>
        </p:nvCxnSpPr>
        <p:spPr>
          <a:xfrm>
            <a:off x="4724400" y="2274248"/>
            <a:ext cx="3689350" cy="0"/>
          </a:xfrm>
          <a:prstGeom prst="line">
            <a:avLst/>
          </a:prstGeom>
          <a:ln w="76200">
            <a:solidFill>
              <a:srgbClr val="C00000"/>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170CA5FC-C9B8-4C76-AC04-48B2BB6C051C}"/>
              </a:ext>
            </a:extLst>
          </p:cNvPr>
          <p:cNvPicPr>
            <a:picLocks noChangeAspect="1"/>
          </p:cNvPicPr>
          <p:nvPr/>
        </p:nvPicPr>
        <p:blipFill>
          <a:blip r:embed="rId2"/>
          <a:stretch>
            <a:fillRect/>
          </a:stretch>
        </p:blipFill>
        <p:spPr>
          <a:xfrm>
            <a:off x="-37731" y="3933891"/>
            <a:ext cx="2857500" cy="2857500"/>
          </a:xfrm>
          <a:prstGeom prst="rect">
            <a:avLst/>
          </a:prstGeom>
        </p:spPr>
      </p:pic>
      <p:pic>
        <p:nvPicPr>
          <p:cNvPr id="13" name="Picture 12">
            <a:extLst>
              <a:ext uri="{FF2B5EF4-FFF2-40B4-BE49-F238E27FC236}">
                <a16:creationId xmlns:a16="http://schemas.microsoft.com/office/drawing/2014/main" id="{A8371E4F-556E-4B63-B4B4-DEF14D9EB8F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35050" y="574158"/>
            <a:ext cx="3154178" cy="30110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 Placeholder 10">
            <a:extLst>
              <a:ext uri="{FF2B5EF4-FFF2-40B4-BE49-F238E27FC236}">
                <a16:creationId xmlns:a16="http://schemas.microsoft.com/office/drawing/2014/main" id="{7DC0D2BC-D30D-4520-9630-9A9058324720}"/>
              </a:ext>
            </a:extLst>
          </p:cNvPr>
          <p:cNvSpPr txBox="1">
            <a:spLocks noChangeArrowheads="1"/>
          </p:cNvSpPr>
          <p:nvPr/>
        </p:nvSpPr>
        <p:spPr bwMode="auto">
          <a:xfrm>
            <a:off x="2451373" y="3585205"/>
            <a:ext cx="2184127" cy="783148"/>
          </a:xfrm>
          <a:prstGeom prst="wedgeRoundRectCallout">
            <a:avLst>
              <a:gd name="adj1" fmla="val -59761"/>
              <a:gd name="adj2" fmla="val 85033"/>
              <a:gd name="adj3" fmla="val 16667"/>
            </a:avLst>
          </a:prstGeom>
          <a:solidFill>
            <a:schemeClr val="bg1"/>
          </a:solidFill>
          <a:ln w="38100">
            <a:solidFill>
              <a:schemeClr val="bg2"/>
            </a:solid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L="457200" marR="0" lvl="0" indent="-342900" algn="l" rtl="0" eaLnBrk="0" hangingPunct="0">
              <a:lnSpc>
                <a:spcPct val="115000"/>
              </a:lnSpc>
              <a:spcBef>
                <a:spcPts val="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1pPr>
            <a:lvl2pPr marL="742950" marR="0" lvl="1" indent="-28575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2pPr>
            <a:lvl3pPr marL="1143000" marR="0" lvl="2"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3pPr>
            <a:lvl4pPr marL="1600200" marR="0" lvl="3"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4pPr>
            <a:lvl5pPr marL="2057400" marR="0" lvl="4"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5pPr>
            <a:lvl6pPr marL="2514600" marR="0" lvl="5"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6pPr>
            <a:lvl7pPr marL="2971800" marR="0" lvl="6"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7pPr>
            <a:lvl8pPr marL="3429000" marR="0" lvl="7"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8pPr>
            <a:lvl9pPr marL="3886200" marR="0" lvl="8"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9pPr>
          </a:lstStyle>
          <a:p>
            <a:pPr marL="114300" indent="0" eaLnBrk="1" hangingPunct="1">
              <a:lnSpc>
                <a:spcPct val="100000"/>
              </a:lnSpc>
            </a:pPr>
            <a:r>
              <a:rPr lang="en-US" altLang="en-US" sz="3000" dirty="0" err="1">
                <a:solidFill>
                  <a:srgbClr val="000000"/>
                </a:solidFill>
                <a:latin typeface="#9Slide03 AllRoundGothic" panose="020B0703020202020104" pitchFamily="34" charset="0"/>
              </a:rPr>
              <a:t>Thân</a:t>
            </a:r>
            <a:r>
              <a:rPr lang="en-US" altLang="en-US" sz="3000" dirty="0">
                <a:solidFill>
                  <a:srgbClr val="000000"/>
                </a:solidFill>
                <a:latin typeface="#9Slide03 AllRoundGothic" panose="020B0703020202020104" pitchFamily="34" charset="0"/>
              </a:rPr>
              <a:t> </a:t>
            </a:r>
            <a:r>
              <a:rPr lang="en-US" altLang="en-US" sz="3000" dirty="0" err="1">
                <a:solidFill>
                  <a:srgbClr val="000000"/>
                </a:solidFill>
                <a:latin typeface="#9Slide03 AllRoundGothic" panose="020B0703020202020104" pitchFamily="34" charset="0"/>
              </a:rPr>
              <a:t>cây</a:t>
            </a:r>
            <a:endParaRPr lang="en-US" altLang="en-US" sz="3000" dirty="0">
              <a:solidFill>
                <a:srgbClr val="000000"/>
              </a:solidFill>
              <a:latin typeface="#9Slide03 AllRoundGothic" panose="020B0703020202020104" pitchFamily="34" charset="0"/>
            </a:endParaRPr>
          </a:p>
        </p:txBody>
      </p:sp>
    </p:spTree>
    <p:extLst>
      <p:ext uri="{BB962C8B-B14F-4D97-AF65-F5344CB8AC3E}">
        <p14:creationId xmlns:p14="http://schemas.microsoft.com/office/powerpoint/2010/main" val="59310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DAFE40-0D81-4641-A2A1-CD06138392C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91019" y="785628"/>
            <a:ext cx="2727694" cy="35827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A6F6DF4F-DD1B-475C-AFD4-5A248191C738}"/>
              </a:ext>
            </a:extLst>
          </p:cNvPr>
          <p:cNvSpPr txBox="1"/>
          <p:nvPr/>
        </p:nvSpPr>
        <p:spPr>
          <a:xfrm>
            <a:off x="4724400" y="731490"/>
            <a:ext cx="7378700" cy="5632311"/>
          </a:xfrm>
          <a:prstGeom prst="rect">
            <a:avLst/>
          </a:prstGeom>
          <a:noFill/>
        </p:spPr>
        <p:txBody>
          <a:bodyPr wrap="square">
            <a:spAutoFit/>
          </a:bodyPr>
          <a:lstStyle/>
          <a:p>
            <a:pPr algn="just" eaLnBrk="1" hangingPunct="1"/>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nhiều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loại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Loài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ba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cao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chục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xăng-ti-mét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đến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toàn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đều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nước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mủ</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trắng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Đoạn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gần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gốc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hình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trụ</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hóa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gỗ</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3 </a:t>
            </a:r>
            <a:r>
              <a:rPr lang="en-US" altLang="en-US" sz="2400" b="1" dirty="0" err="1">
                <a:solidFill>
                  <a:schemeClr val="tx1"/>
                </a:solidFill>
                <a:latin typeface="#9Slide03 AmpleSoft" panose="02000000000000000000" pitchFamily="2" charset="0"/>
              </a:rPr>
              <a:t>đến</a:t>
            </a:r>
            <a:r>
              <a:rPr lang="en-US" altLang="en-US" sz="2400" b="1" dirty="0">
                <a:solidFill>
                  <a:schemeClr val="tx1"/>
                </a:solidFill>
                <a:latin typeface="#9Slide03 AmpleSoft" panose="02000000000000000000" pitchFamily="2" charset="0"/>
              </a:rPr>
              <a:t> 6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lồi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ít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nhỏ</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dày</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tròn</a:t>
            </a:r>
            <a:r>
              <a:rPr lang="en-US" altLang="en-US" sz="2400" b="1" dirty="0">
                <a:solidFill>
                  <a:schemeClr val="tx1"/>
                </a:solidFill>
                <a:latin typeface="#9Slide03 AmpleSoft" panose="02000000000000000000" pitchFamily="2" charset="0"/>
              </a:rPr>
              <a:t> ở </a:t>
            </a:r>
            <a:r>
              <a:rPr lang="en-US" altLang="en-US" sz="2400" b="1" dirty="0" err="1">
                <a:solidFill>
                  <a:schemeClr val="tx1"/>
                </a:solidFill>
                <a:latin typeface="#9Slide03 AmpleSoft" panose="02000000000000000000" pitchFamily="2" charset="0"/>
              </a:rPr>
              <a:t>đầu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thuôn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dần</a:t>
            </a:r>
            <a:r>
              <a:rPr lang="en-US" altLang="en-US" sz="2400" b="1" dirty="0">
                <a:solidFill>
                  <a:schemeClr val="tx1"/>
                </a:solidFill>
                <a:latin typeface="#9Slide03 AmpleSoft" panose="02000000000000000000" pitchFamily="2" charset="0"/>
              </a:rPr>
              <a:t> ở </a:t>
            </a:r>
            <a:r>
              <a:rPr lang="en-US" altLang="en-US" sz="2400" b="1" dirty="0" err="1">
                <a:solidFill>
                  <a:schemeClr val="tx1"/>
                </a:solidFill>
                <a:latin typeface="#9Slide03 AmpleSoft" panose="02000000000000000000" pitchFamily="2" charset="0"/>
              </a:rPr>
              <a:t>gần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cuống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Cuống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rất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ngắn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trên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nồi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của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Khi </a:t>
            </a:r>
            <a:r>
              <a:rPr lang="en-US" altLang="en-US" sz="2400" b="1" dirty="0" err="1">
                <a:solidFill>
                  <a:schemeClr val="tx1"/>
                </a:solidFill>
                <a:latin typeface="#9Slide03 AmpleSoft" panose="02000000000000000000" pitchFamily="2" charset="0"/>
              </a:rPr>
              <a:t>rụng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để</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vết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thành</a:t>
            </a:r>
            <a:r>
              <a:rPr lang="en-US" altLang="en-US" sz="2400" b="1" dirty="0">
                <a:solidFill>
                  <a:schemeClr val="tx1"/>
                </a:solidFill>
                <a:latin typeface="#9Slide03 AmpleSoft" panose="02000000000000000000" pitchFamily="2" charset="0"/>
              </a:rPr>
              <a:t> gai </a:t>
            </a:r>
            <a:r>
              <a:rPr lang="en-US" altLang="en-US" sz="2400" b="1" dirty="0" err="1">
                <a:solidFill>
                  <a:schemeClr val="tx1"/>
                </a:solidFill>
                <a:latin typeface="#9Slide03 AmpleSoft" panose="02000000000000000000" pitchFamily="2" charset="0"/>
              </a:rPr>
              <a:t>cứng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nhọn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mùa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xuân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tán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chỗ</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lõm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của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mép</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cụm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hình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chén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màu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Quả</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nhỏ</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màu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xanh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đường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kính</a:t>
            </a:r>
            <a:r>
              <a:rPr lang="en-US" altLang="en-US" sz="2400" b="1" dirty="0">
                <a:solidFill>
                  <a:schemeClr val="tx1"/>
                </a:solidFill>
                <a:latin typeface="#9Slide03 AmpleSoft" panose="02000000000000000000" pitchFamily="2" charset="0"/>
              </a:rPr>
              <a:t> 1 </a:t>
            </a:r>
            <a:r>
              <a:rPr lang="en-US" altLang="en-US" sz="2400" b="1" dirty="0" err="1">
                <a:solidFill>
                  <a:schemeClr val="tx1"/>
                </a:solidFill>
                <a:latin typeface="#9Slide03 AmpleSoft" panose="02000000000000000000" pitchFamily="2" charset="0"/>
              </a:rPr>
              <a:t>xăng-ti-mét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chất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độc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khi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nên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cẩn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thận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để</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bắn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mắt</a:t>
            </a:r>
            <a:r>
              <a:rPr lang="en-US" altLang="en-US" sz="2400" b="1" dirty="0">
                <a:solidFill>
                  <a:schemeClr val="tx1"/>
                </a:solidFill>
                <a:latin typeface="#9Slide03 AmpleSoft" panose="02000000000000000000" pitchFamily="2" charset="0"/>
              </a:rPr>
              <a:t>. </a:t>
            </a:r>
          </a:p>
          <a:p>
            <a:pPr algn="just" eaLnBrk="1" hangingPunct="1"/>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khắp</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hoặc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được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hàng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cảnh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non </a:t>
            </a:r>
            <a:r>
              <a:rPr lang="en-US" altLang="en-US" sz="2400" b="1" dirty="0" err="1">
                <a:solidFill>
                  <a:schemeClr val="tx1"/>
                </a:solidFill>
                <a:latin typeface="#9Slide03 AmpleSoft" panose="02000000000000000000" pitchFamily="2" charset="0"/>
              </a:rPr>
              <a:t>được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dùng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thuốc</a:t>
            </a:r>
            <a:endParaRPr lang="en-US" sz="2400" dirty="0"/>
          </a:p>
        </p:txBody>
      </p:sp>
      <p:cxnSp>
        <p:nvCxnSpPr>
          <p:cNvPr id="7" name="Straight Connector 6">
            <a:extLst>
              <a:ext uri="{FF2B5EF4-FFF2-40B4-BE49-F238E27FC236}">
                <a16:creationId xmlns:a16="http://schemas.microsoft.com/office/drawing/2014/main" id="{EAD3E831-A0F7-4E07-BC1F-5635577E8873}"/>
              </a:ext>
            </a:extLst>
          </p:cNvPr>
          <p:cNvCxnSpPr>
            <a:cxnSpLocks/>
          </p:cNvCxnSpPr>
          <p:nvPr/>
        </p:nvCxnSpPr>
        <p:spPr>
          <a:xfrm>
            <a:off x="4917466" y="2604091"/>
            <a:ext cx="1610925" cy="0"/>
          </a:xfrm>
          <a:prstGeom prst="line">
            <a:avLst/>
          </a:prstGeom>
          <a:ln w="76200">
            <a:solidFill>
              <a:srgbClr val="C0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E28825EF-8E9D-46EE-85E7-3DB100D1383E}"/>
              </a:ext>
            </a:extLst>
          </p:cNvPr>
          <p:cNvCxnSpPr>
            <a:cxnSpLocks/>
          </p:cNvCxnSpPr>
          <p:nvPr/>
        </p:nvCxnSpPr>
        <p:spPr>
          <a:xfrm>
            <a:off x="8502650" y="2252983"/>
            <a:ext cx="3384550" cy="0"/>
          </a:xfrm>
          <a:prstGeom prst="line">
            <a:avLst/>
          </a:prstGeom>
          <a:ln w="76200">
            <a:solidFill>
              <a:srgbClr val="C00000"/>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170CA5FC-C9B8-4C76-AC04-48B2BB6C051C}"/>
              </a:ext>
            </a:extLst>
          </p:cNvPr>
          <p:cNvPicPr>
            <a:picLocks noChangeAspect="1"/>
          </p:cNvPicPr>
          <p:nvPr/>
        </p:nvPicPr>
        <p:blipFill>
          <a:blip r:embed="rId4"/>
          <a:stretch>
            <a:fillRect/>
          </a:stretch>
        </p:blipFill>
        <p:spPr>
          <a:xfrm>
            <a:off x="-37731" y="3933891"/>
            <a:ext cx="2857500" cy="2857500"/>
          </a:xfrm>
          <a:prstGeom prst="rect">
            <a:avLst/>
          </a:prstGeom>
        </p:spPr>
      </p:pic>
      <p:sp>
        <p:nvSpPr>
          <p:cNvPr id="8" name="Text Placeholder 10">
            <a:extLst>
              <a:ext uri="{FF2B5EF4-FFF2-40B4-BE49-F238E27FC236}">
                <a16:creationId xmlns:a16="http://schemas.microsoft.com/office/drawing/2014/main" id="{7DC0D2BC-D30D-4520-9630-9A9058324720}"/>
              </a:ext>
            </a:extLst>
          </p:cNvPr>
          <p:cNvSpPr txBox="1">
            <a:spLocks noChangeArrowheads="1"/>
          </p:cNvSpPr>
          <p:nvPr/>
        </p:nvSpPr>
        <p:spPr bwMode="auto">
          <a:xfrm>
            <a:off x="2451373" y="3585205"/>
            <a:ext cx="2273027" cy="783148"/>
          </a:xfrm>
          <a:prstGeom prst="wedgeRoundRectCallout">
            <a:avLst>
              <a:gd name="adj1" fmla="val -59761"/>
              <a:gd name="adj2" fmla="val 85033"/>
              <a:gd name="adj3" fmla="val 16667"/>
            </a:avLst>
          </a:prstGeom>
          <a:solidFill>
            <a:schemeClr val="bg1"/>
          </a:solidFill>
          <a:ln w="38100">
            <a:solidFill>
              <a:schemeClr val="bg2"/>
            </a:solid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L="457200" marR="0" lvl="0" indent="-342900" algn="l" rtl="0" eaLnBrk="0" hangingPunct="0">
              <a:lnSpc>
                <a:spcPct val="115000"/>
              </a:lnSpc>
              <a:spcBef>
                <a:spcPts val="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1pPr>
            <a:lvl2pPr marL="742950" marR="0" lvl="1" indent="-28575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2pPr>
            <a:lvl3pPr marL="1143000" marR="0" lvl="2"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3pPr>
            <a:lvl4pPr marL="1600200" marR="0" lvl="3"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4pPr>
            <a:lvl5pPr marL="2057400" marR="0" lvl="4"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5pPr>
            <a:lvl6pPr marL="2514600" marR="0" lvl="5"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6pPr>
            <a:lvl7pPr marL="2971800" marR="0" lvl="6"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7pPr>
            <a:lvl8pPr marL="3429000" marR="0" lvl="7"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8pPr>
            <a:lvl9pPr marL="3886200" marR="0" lvl="8"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9pPr>
          </a:lstStyle>
          <a:p>
            <a:pPr marL="114300" indent="0" eaLnBrk="1" hangingPunct="1">
              <a:lnSpc>
                <a:spcPct val="100000"/>
              </a:lnSpc>
            </a:pPr>
            <a:r>
              <a:rPr lang="en-US" altLang="en-US" sz="3000" dirty="0" err="1">
                <a:solidFill>
                  <a:srgbClr val="000000"/>
                </a:solidFill>
                <a:latin typeface="#9Slide03 AllRoundGothic" panose="020B0703020202020104" pitchFamily="34" charset="0"/>
              </a:rPr>
              <a:t>Cành</a:t>
            </a:r>
            <a:r>
              <a:rPr lang="en-US" altLang="en-US" sz="3000" dirty="0">
                <a:solidFill>
                  <a:srgbClr val="000000"/>
                </a:solidFill>
                <a:latin typeface="#9Slide03 AllRoundGothic" panose="020B0703020202020104" pitchFamily="34" charset="0"/>
              </a:rPr>
              <a:t> </a:t>
            </a:r>
            <a:r>
              <a:rPr lang="en-US" altLang="en-US" sz="3000" dirty="0" err="1">
                <a:solidFill>
                  <a:srgbClr val="000000"/>
                </a:solidFill>
                <a:latin typeface="#9Slide03 AllRoundGothic" panose="020B0703020202020104" pitchFamily="34" charset="0"/>
              </a:rPr>
              <a:t>cây</a:t>
            </a:r>
            <a:endParaRPr lang="en-US" altLang="en-US" sz="3000" dirty="0">
              <a:solidFill>
                <a:srgbClr val="000000"/>
              </a:solidFill>
              <a:latin typeface="#9Slide03 AllRoundGothic" panose="020B0703020202020104" pitchFamily="34" charset="0"/>
            </a:endParaRPr>
          </a:p>
        </p:txBody>
      </p:sp>
    </p:spTree>
    <p:extLst>
      <p:ext uri="{BB962C8B-B14F-4D97-AF65-F5344CB8AC3E}">
        <p14:creationId xmlns:p14="http://schemas.microsoft.com/office/powerpoint/2010/main" val="912455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2C39DD-3759-49F7-93F5-930AB701800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20837" y="799743"/>
            <a:ext cx="3235144" cy="29598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A6F6DF4F-DD1B-475C-AFD4-5A248191C738}"/>
              </a:ext>
            </a:extLst>
          </p:cNvPr>
          <p:cNvSpPr txBox="1"/>
          <p:nvPr/>
        </p:nvSpPr>
        <p:spPr>
          <a:xfrm>
            <a:off x="4724400" y="731490"/>
            <a:ext cx="7378700" cy="5632311"/>
          </a:xfrm>
          <a:prstGeom prst="rect">
            <a:avLst/>
          </a:prstGeom>
          <a:noFill/>
        </p:spPr>
        <p:txBody>
          <a:bodyPr wrap="square">
            <a:spAutoFit/>
          </a:bodyPr>
          <a:lstStyle/>
          <a:p>
            <a:pPr algn="just" eaLnBrk="1" hangingPunct="1"/>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nhiều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loại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Loài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ba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cao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chục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xăng-ti-mét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đến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toàn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đều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nước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mủ</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trắng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Đoạn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gần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gốc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hình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trụ</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hóa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gỗ</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3 </a:t>
            </a:r>
            <a:r>
              <a:rPr lang="en-US" altLang="en-US" sz="2400" b="1" dirty="0" err="1">
                <a:solidFill>
                  <a:schemeClr val="tx1"/>
                </a:solidFill>
                <a:latin typeface="#9Slide03 AmpleSoft" panose="02000000000000000000" pitchFamily="2" charset="0"/>
              </a:rPr>
              <a:t>đến</a:t>
            </a:r>
            <a:r>
              <a:rPr lang="en-US" altLang="en-US" sz="2400" b="1" dirty="0">
                <a:solidFill>
                  <a:schemeClr val="tx1"/>
                </a:solidFill>
                <a:latin typeface="#9Slide03 AmpleSoft" panose="02000000000000000000" pitchFamily="2" charset="0"/>
              </a:rPr>
              <a:t> 6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lồi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ít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nhỏ</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dày</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tròn</a:t>
            </a:r>
            <a:r>
              <a:rPr lang="en-US" altLang="en-US" sz="2400" b="1" dirty="0">
                <a:solidFill>
                  <a:schemeClr val="tx1"/>
                </a:solidFill>
                <a:latin typeface="#9Slide03 AmpleSoft" panose="02000000000000000000" pitchFamily="2" charset="0"/>
              </a:rPr>
              <a:t> ở </a:t>
            </a:r>
            <a:r>
              <a:rPr lang="en-US" altLang="en-US" sz="2400" b="1" dirty="0" err="1">
                <a:solidFill>
                  <a:schemeClr val="tx1"/>
                </a:solidFill>
                <a:latin typeface="#9Slide03 AmpleSoft" panose="02000000000000000000" pitchFamily="2" charset="0"/>
              </a:rPr>
              <a:t>đầu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thuôn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dần</a:t>
            </a:r>
            <a:r>
              <a:rPr lang="en-US" altLang="en-US" sz="2400" b="1" dirty="0">
                <a:solidFill>
                  <a:schemeClr val="tx1"/>
                </a:solidFill>
                <a:latin typeface="#9Slide03 AmpleSoft" panose="02000000000000000000" pitchFamily="2" charset="0"/>
              </a:rPr>
              <a:t> ở </a:t>
            </a:r>
            <a:r>
              <a:rPr lang="en-US" altLang="en-US" sz="2400" b="1" dirty="0" err="1">
                <a:solidFill>
                  <a:schemeClr val="tx1"/>
                </a:solidFill>
                <a:latin typeface="#9Slide03 AmpleSoft" panose="02000000000000000000" pitchFamily="2" charset="0"/>
              </a:rPr>
              <a:t>gần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cuống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Cuống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rất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ngắn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trên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nồi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của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Khi </a:t>
            </a:r>
            <a:r>
              <a:rPr lang="en-US" altLang="en-US" sz="2400" b="1" dirty="0" err="1">
                <a:solidFill>
                  <a:schemeClr val="tx1"/>
                </a:solidFill>
                <a:latin typeface="#9Slide03 AmpleSoft" panose="02000000000000000000" pitchFamily="2" charset="0"/>
              </a:rPr>
              <a:t>rụng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để</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vết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thành</a:t>
            </a:r>
            <a:r>
              <a:rPr lang="en-US" altLang="en-US" sz="2400" b="1" dirty="0">
                <a:solidFill>
                  <a:schemeClr val="tx1"/>
                </a:solidFill>
                <a:latin typeface="#9Slide03 AmpleSoft" panose="02000000000000000000" pitchFamily="2" charset="0"/>
              </a:rPr>
              <a:t> gai </a:t>
            </a:r>
            <a:r>
              <a:rPr lang="en-US" altLang="en-US" sz="2400" b="1" dirty="0" err="1">
                <a:solidFill>
                  <a:schemeClr val="tx1"/>
                </a:solidFill>
                <a:latin typeface="#9Slide03 AmpleSoft" panose="02000000000000000000" pitchFamily="2" charset="0"/>
              </a:rPr>
              <a:t>cứng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nhọn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mùa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xuân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tán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chỗ</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lõm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của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mép</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cụm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hình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chén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màu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Quả</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nhỏ</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màu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xanh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đường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kính</a:t>
            </a:r>
            <a:r>
              <a:rPr lang="en-US" altLang="en-US" sz="2400" b="1" dirty="0">
                <a:solidFill>
                  <a:schemeClr val="tx1"/>
                </a:solidFill>
                <a:latin typeface="#9Slide03 AmpleSoft" panose="02000000000000000000" pitchFamily="2" charset="0"/>
              </a:rPr>
              <a:t> 1 </a:t>
            </a:r>
            <a:r>
              <a:rPr lang="en-US" altLang="en-US" sz="2400" b="1" dirty="0" err="1">
                <a:solidFill>
                  <a:schemeClr val="tx1"/>
                </a:solidFill>
                <a:latin typeface="#9Slide03 AmpleSoft" panose="02000000000000000000" pitchFamily="2" charset="0"/>
              </a:rPr>
              <a:t>xăng-ti-mét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chất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độc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khi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nên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cẩn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thận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để</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bắn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mắt</a:t>
            </a:r>
            <a:r>
              <a:rPr lang="en-US" altLang="en-US" sz="2400" b="1" dirty="0">
                <a:solidFill>
                  <a:schemeClr val="tx1"/>
                </a:solidFill>
                <a:latin typeface="#9Slide03 AmpleSoft" panose="02000000000000000000" pitchFamily="2" charset="0"/>
              </a:rPr>
              <a:t>. </a:t>
            </a:r>
          </a:p>
          <a:p>
            <a:pPr algn="just" eaLnBrk="1" hangingPunct="1"/>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khắp</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hoặc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được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hàng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cảnh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non </a:t>
            </a:r>
            <a:r>
              <a:rPr lang="en-US" altLang="en-US" sz="2400" b="1" dirty="0" err="1">
                <a:solidFill>
                  <a:schemeClr val="tx1"/>
                </a:solidFill>
                <a:latin typeface="#9Slide03 AmpleSoft" panose="02000000000000000000" pitchFamily="2" charset="0"/>
              </a:rPr>
              <a:t>được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dùng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thuốc</a:t>
            </a:r>
            <a:endParaRPr lang="en-US" sz="2400" dirty="0"/>
          </a:p>
        </p:txBody>
      </p:sp>
      <p:cxnSp>
        <p:nvCxnSpPr>
          <p:cNvPr id="7" name="Straight Connector 6">
            <a:extLst>
              <a:ext uri="{FF2B5EF4-FFF2-40B4-BE49-F238E27FC236}">
                <a16:creationId xmlns:a16="http://schemas.microsoft.com/office/drawing/2014/main" id="{EAD3E831-A0F7-4E07-BC1F-5635577E8873}"/>
              </a:ext>
            </a:extLst>
          </p:cNvPr>
          <p:cNvCxnSpPr>
            <a:cxnSpLocks/>
          </p:cNvCxnSpPr>
          <p:nvPr/>
        </p:nvCxnSpPr>
        <p:spPr>
          <a:xfrm>
            <a:off x="4874936" y="2938166"/>
            <a:ext cx="7228164" cy="0"/>
          </a:xfrm>
          <a:prstGeom prst="line">
            <a:avLst/>
          </a:prstGeom>
          <a:ln w="76200">
            <a:solidFill>
              <a:srgbClr val="C0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E28825EF-8E9D-46EE-85E7-3DB100D1383E}"/>
              </a:ext>
            </a:extLst>
          </p:cNvPr>
          <p:cNvCxnSpPr>
            <a:cxnSpLocks/>
          </p:cNvCxnSpPr>
          <p:nvPr/>
        </p:nvCxnSpPr>
        <p:spPr>
          <a:xfrm>
            <a:off x="6822706" y="2575540"/>
            <a:ext cx="5043229" cy="0"/>
          </a:xfrm>
          <a:prstGeom prst="line">
            <a:avLst/>
          </a:prstGeom>
          <a:ln w="76200">
            <a:solidFill>
              <a:srgbClr val="C00000"/>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170CA5FC-C9B8-4C76-AC04-48B2BB6C051C}"/>
              </a:ext>
            </a:extLst>
          </p:cNvPr>
          <p:cNvPicPr>
            <a:picLocks noChangeAspect="1"/>
          </p:cNvPicPr>
          <p:nvPr/>
        </p:nvPicPr>
        <p:blipFill>
          <a:blip r:embed="rId4"/>
          <a:stretch>
            <a:fillRect/>
          </a:stretch>
        </p:blipFill>
        <p:spPr>
          <a:xfrm>
            <a:off x="-37731" y="3933891"/>
            <a:ext cx="2857500" cy="2857500"/>
          </a:xfrm>
          <a:prstGeom prst="rect">
            <a:avLst/>
          </a:prstGeom>
        </p:spPr>
      </p:pic>
      <p:sp>
        <p:nvSpPr>
          <p:cNvPr id="8" name="Text Placeholder 10">
            <a:extLst>
              <a:ext uri="{FF2B5EF4-FFF2-40B4-BE49-F238E27FC236}">
                <a16:creationId xmlns:a16="http://schemas.microsoft.com/office/drawing/2014/main" id="{7DC0D2BC-D30D-4520-9630-9A9058324720}"/>
              </a:ext>
            </a:extLst>
          </p:cNvPr>
          <p:cNvSpPr txBox="1">
            <a:spLocks noChangeArrowheads="1"/>
          </p:cNvSpPr>
          <p:nvPr/>
        </p:nvSpPr>
        <p:spPr bwMode="auto">
          <a:xfrm>
            <a:off x="2451373" y="3585205"/>
            <a:ext cx="2273027" cy="783148"/>
          </a:xfrm>
          <a:prstGeom prst="wedgeRoundRectCallout">
            <a:avLst>
              <a:gd name="adj1" fmla="val -59761"/>
              <a:gd name="adj2" fmla="val 85033"/>
              <a:gd name="adj3" fmla="val 16667"/>
            </a:avLst>
          </a:prstGeom>
          <a:solidFill>
            <a:schemeClr val="bg1"/>
          </a:solidFill>
          <a:ln w="38100">
            <a:solidFill>
              <a:schemeClr val="bg2"/>
            </a:solid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L="457200" marR="0" lvl="0" indent="-342900" algn="l" rtl="0" eaLnBrk="0" hangingPunct="0">
              <a:lnSpc>
                <a:spcPct val="115000"/>
              </a:lnSpc>
              <a:spcBef>
                <a:spcPts val="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1pPr>
            <a:lvl2pPr marL="742950" marR="0" lvl="1" indent="-28575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2pPr>
            <a:lvl3pPr marL="1143000" marR="0" lvl="2"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3pPr>
            <a:lvl4pPr marL="1600200" marR="0" lvl="3"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4pPr>
            <a:lvl5pPr marL="2057400" marR="0" lvl="4"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5pPr>
            <a:lvl6pPr marL="2514600" marR="0" lvl="5"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6pPr>
            <a:lvl7pPr marL="2971800" marR="0" lvl="6"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7pPr>
            <a:lvl8pPr marL="3429000" marR="0" lvl="7"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8pPr>
            <a:lvl9pPr marL="3886200" marR="0" lvl="8"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9pPr>
          </a:lstStyle>
          <a:p>
            <a:pPr marL="114300" indent="0" eaLnBrk="1" hangingPunct="1">
              <a:lnSpc>
                <a:spcPct val="100000"/>
              </a:lnSpc>
            </a:pPr>
            <a:r>
              <a:rPr lang="en-US" altLang="en-US" sz="3000" dirty="0" err="1">
                <a:solidFill>
                  <a:srgbClr val="000000"/>
                </a:solidFill>
                <a:latin typeface="#9Slide03 AllRoundGothic" panose="020B0703020202020104" pitchFamily="34" charset="0"/>
              </a:rPr>
              <a:t>Lá</a:t>
            </a:r>
            <a:r>
              <a:rPr lang="en-US" altLang="en-US" sz="3000" dirty="0">
                <a:solidFill>
                  <a:srgbClr val="000000"/>
                </a:solidFill>
                <a:latin typeface="#9Slide03 AllRoundGothic" panose="020B0703020202020104" pitchFamily="34" charset="0"/>
              </a:rPr>
              <a:t> </a:t>
            </a:r>
            <a:r>
              <a:rPr lang="en-US" altLang="en-US" sz="3000" dirty="0" err="1">
                <a:solidFill>
                  <a:srgbClr val="000000"/>
                </a:solidFill>
                <a:latin typeface="#9Slide03 AllRoundGothic" panose="020B0703020202020104" pitchFamily="34" charset="0"/>
              </a:rPr>
              <a:t>cây</a:t>
            </a:r>
            <a:endParaRPr lang="en-US" altLang="en-US" sz="3000" dirty="0">
              <a:solidFill>
                <a:srgbClr val="000000"/>
              </a:solidFill>
              <a:latin typeface="#9Slide03 AllRoundGothic" panose="020B0703020202020104" pitchFamily="34" charset="0"/>
            </a:endParaRPr>
          </a:p>
        </p:txBody>
      </p:sp>
      <p:cxnSp>
        <p:nvCxnSpPr>
          <p:cNvPr id="11" name="Straight Connector 10">
            <a:extLst>
              <a:ext uri="{FF2B5EF4-FFF2-40B4-BE49-F238E27FC236}">
                <a16:creationId xmlns:a16="http://schemas.microsoft.com/office/drawing/2014/main" id="{87D211D3-9337-4E44-8DF0-1D3BBC5CF465}"/>
              </a:ext>
            </a:extLst>
          </p:cNvPr>
          <p:cNvCxnSpPr>
            <a:cxnSpLocks/>
          </p:cNvCxnSpPr>
          <p:nvPr/>
        </p:nvCxnSpPr>
        <p:spPr>
          <a:xfrm>
            <a:off x="4874936" y="3293506"/>
            <a:ext cx="7141535" cy="0"/>
          </a:xfrm>
          <a:prstGeom prst="line">
            <a:avLst/>
          </a:prstGeom>
          <a:ln w="76200">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83396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F6DF4F-DD1B-475C-AFD4-5A248191C738}"/>
              </a:ext>
            </a:extLst>
          </p:cNvPr>
          <p:cNvSpPr txBox="1"/>
          <p:nvPr/>
        </p:nvSpPr>
        <p:spPr>
          <a:xfrm>
            <a:off x="4724400" y="731490"/>
            <a:ext cx="7378700" cy="5632311"/>
          </a:xfrm>
          <a:prstGeom prst="rect">
            <a:avLst/>
          </a:prstGeom>
          <a:noFill/>
        </p:spPr>
        <p:txBody>
          <a:bodyPr wrap="square">
            <a:spAutoFit/>
          </a:bodyPr>
          <a:lstStyle/>
          <a:p>
            <a:pPr algn="just" eaLnBrk="1" hangingPunct="1"/>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nhiều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loại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Loài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ba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cao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chục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xăng-ti-mét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đến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toàn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đều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nước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mủ</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trắng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Đoạn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gần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gốc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hình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trụ</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hóa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gỗ</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3 </a:t>
            </a:r>
            <a:r>
              <a:rPr lang="en-US" altLang="en-US" sz="2400" b="1" dirty="0" err="1">
                <a:solidFill>
                  <a:schemeClr val="tx1"/>
                </a:solidFill>
                <a:latin typeface="#9Slide03 AmpleSoft" panose="02000000000000000000" pitchFamily="2" charset="0"/>
              </a:rPr>
              <a:t>đến</a:t>
            </a:r>
            <a:r>
              <a:rPr lang="en-US" altLang="en-US" sz="2400" b="1" dirty="0">
                <a:solidFill>
                  <a:schemeClr val="tx1"/>
                </a:solidFill>
                <a:latin typeface="#9Slide03 AmpleSoft" panose="02000000000000000000" pitchFamily="2" charset="0"/>
              </a:rPr>
              <a:t> 6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lồi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ít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nhỏ</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dày</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tròn</a:t>
            </a:r>
            <a:r>
              <a:rPr lang="en-US" altLang="en-US" sz="2400" b="1" dirty="0">
                <a:solidFill>
                  <a:schemeClr val="tx1"/>
                </a:solidFill>
                <a:latin typeface="#9Slide03 AmpleSoft" panose="02000000000000000000" pitchFamily="2" charset="0"/>
              </a:rPr>
              <a:t> ở </a:t>
            </a:r>
            <a:r>
              <a:rPr lang="en-US" altLang="en-US" sz="2400" b="1" dirty="0" err="1">
                <a:solidFill>
                  <a:schemeClr val="tx1"/>
                </a:solidFill>
                <a:latin typeface="#9Slide03 AmpleSoft" panose="02000000000000000000" pitchFamily="2" charset="0"/>
              </a:rPr>
              <a:t>đầu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thuôn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dần</a:t>
            </a:r>
            <a:r>
              <a:rPr lang="en-US" altLang="en-US" sz="2400" b="1" dirty="0">
                <a:solidFill>
                  <a:schemeClr val="tx1"/>
                </a:solidFill>
                <a:latin typeface="#9Slide03 AmpleSoft" panose="02000000000000000000" pitchFamily="2" charset="0"/>
              </a:rPr>
              <a:t> ở </a:t>
            </a:r>
            <a:r>
              <a:rPr lang="en-US" altLang="en-US" sz="2400" b="1" dirty="0" err="1">
                <a:solidFill>
                  <a:schemeClr val="tx1"/>
                </a:solidFill>
                <a:latin typeface="#9Slide03 AmpleSoft" panose="02000000000000000000" pitchFamily="2" charset="0"/>
              </a:rPr>
              <a:t>gần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cuống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Cuống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rất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ngắn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trên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nồi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của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Khi </a:t>
            </a:r>
            <a:r>
              <a:rPr lang="en-US" altLang="en-US" sz="2400" b="1" dirty="0" err="1">
                <a:solidFill>
                  <a:schemeClr val="tx1"/>
                </a:solidFill>
                <a:latin typeface="#9Slide03 AmpleSoft" panose="02000000000000000000" pitchFamily="2" charset="0"/>
              </a:rPr>
              <a:t>rụng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để</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vết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thành</a:t>
            </a:r>
            <a:r>
              <a:rPr lang="en-US" altLang="en-US" sz="2400" b="1" dirty="0">
                <a:solidFill>
                  <a:schemeClr val="tx1"/>
                </a:solidFill>
                <a:latin typeface="#9Slide03 AmpleSoft" panose="02000000000000000000" pitchFamily="2" charset="0"/>
              </a:rPr>
              <a:t> gai </a:t>
            </a:r>
            <a:r>
              <a:rPr lang="en-US" altLang="en-US" sz="2400" b="1" dirty="0" err="1">
                <a:solidFill>
                  <a:schemeClr val="tx1"/>
                </a:solidFill>
                <a:latin typeface="#9Slide03 AmpleSoft" panose="02000000000000000000" pitchFamily="2" charset="0"/>
              </a:rPr>
              <a:t>cứng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nhọn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mùa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xuân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tán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chỗ</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lõm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của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mép</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cụm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hình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chén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màu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Quả</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nhỏ</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màu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xanh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đường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kính</a:t>
            </a:r>
            <a:r>
              <a:rPr lang="en-US" altLang="en-US" sz="2400" b="1" dirty="0">
                <a:solidFill>
                  <a:schemeClr val="tx1"/>
                </a:solidFill>
                <a:latin typeface="#9Slide03 AmpleSoft" panose="02000000000000000000" pitchFamily="2" charset="0"/>
              </a:rPr>
              <a:t> 1 </a:t>
            </a:r>
            <a:r>
              <a:rPr lang="en-US" altLang="en-US" sz="2400" b="1" dirty="0" err="1">
                <a:solidFill>
                  <a:schemeClr val="tx1"/>
                </a:solidFill>
                <a:latin typeface="#9Slide03 AmpleSoft" panose="02000000000000000000" pitchFamily="2" charset="0"/>
              </a:rPr>
              <a:t>xăng-ti-mét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chất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độc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khi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nên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cẩn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thận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để</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bắn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mắt</a:t>
            </a:r>
            <a:r>
              <a:rPr lang="en-US" altLang="en-US" sz="2400" b="1" dirty="0">
                <a:solidFill>
                  <a:schemeClr val="tx1"/>
                </a:solidFill>
                <a:latin typeface="#9Slide03 AmpleSoft" panose="02000000000000000000" pitchFamily="2" charset="0"/>
              </a:rPr>
              <a:t>. </a:t>
            </a:r>
          </a:p>
          <a:p>
            <a:pPr algn="just" eaLnBrk="1" hangingPunct="1"/>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khắp</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hoặc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được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hàng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cảnh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non </a:t>
            </a:r>
            <a:r>
              <a:rPr lang="en-US" altLang="en-US" sz="2400" b="1" dirty="0" err="1">
                <a:solidFill>
                  <a:schemeClr val="tx1"/>
                </a:solidFill>
                <a:latin typeface="#9Slide03 AmpleSoft" panose="02000000000000000000" pitchFamily="2" charset="0"/>
              </a:rPr>
              <a:t>được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dùng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thuốc</a:t>
            </a:r>
            <a:endParaRPr lang="en-US" sz="2400" dirty="0"/>
          </a:p>
        </p:txBody>
      </p:sp>
      <p:cxnSp>
        <p:nvCxnSpPr>
          <p:cNvPr id="7" name="Straight Connector 6">
            <a:extLst>
              <a:ext uri="{FF2B5EF4-FFF2-40B4-BE49-F238E27FC236}">
                <a16:creationId xmlns:a16="http://schemas.microsoft.com/office/drawing/2014/main" id="{EAD3E831-A0F7-4E07-BC1F-5635577E8873}"/>
              </a:ext>
            </a:extLst>
          </p:cNvPr>
          <p:cNvCxnSpPr>
            <a:cxnSpLocks/>
          </p:cNvCxnSpPr>
          <p:nvPr/>
        </p:nvCxnSpPr>
        <p:spPr>
          <a:xfrm>
            <a:off x="4724400" y="4056073"/>
            <a:ext cx="7378700" cy="0"/>
          </a:xfrm>
          <a:prstGeom prst="line">
            <a:avLst/>
          </a:prstGeom>
          <a:ln w="76200">
            <a:solidFill>
              <a:srgbClr val="C0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E28825EF-8E9D-46EE-85E7-3DB100D1383E}"/>
              </a:ext>
            </a:extLst>
          </p:cNvPr>
          <p:cNvCxnSpPr>
            <a:cxnSpLocks/>
          </p:cNvCxnSpPr>
          <p:nvPr/>
        </p:nvCxnSpPr>
        <p:spPr>
          <a:xfrm>
            <a:off x="6096000" y="3695753"/>
            <a:ext cx="6007100" cy="0"/>
          </a:xfrm>
          <a:prstGeom prst="line">
            <a:avLst/>
          </a:prstGeom>
          <a:ln w="76200">
            <a:solidFill>
              <a:srgbClr val="C00000"/>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170CA5FC-C9B8-4C76-AC04-48B2BB6C051C}"/>
              </a:ext>
            </a:extLst>
          </p:cNvPr>
          <p:cNvPicPr>
            <a:picLocks noChangeAspect="1"/>
          </p:cNvPicPr>
          <p:nvPr/>
        </p:nvPicPr>
        <p:blipFill>
          <a:blip r:embed="rId2"/>
          <a:stretch>
            <a:fillRect/>
          </a:stretch>
        </p:blipFill>
        <p:spPr>
          <a:xfrm>
            <a:off x="-37731" y="3933891"/>
            <a:ext cx="2857500" cy="2857500"/>
          </a:xfrm>
          <a:prstGeom prst="rect">
            <a:avLst/>
          </a:prstGeom>
        </p:spPr>
      </p:pic>
      <p:sp>
        <p:nvSpPr>
          <p:cNvPr id="8" name="Text Placeholder 10">
            <a:extLst>
              <a:ext uri="{FF2B5EF4-FFF2-40B4-BE49-F238E27FC236}">
                <a16:creationId xmlns:a16="http://schemas.microsoft.com/office/drawing/2014/main" id="{7DC0D2BC-D30D-4520-9630-9A9058324720}"/>
              </a:ext>
            </a:extLst>
          </p:cNvPr>
          <p:cNvSpPr txBox="1">
            <a:spLocks noChangeArrowheads="1"/>
          </p:cNvSpPr>
          <p:nvPr/>
        </p:nvSpPr>
        <p:spPr bwMode="auto">
          <a:xfrm>
            <a:off x="2451373" y="3585205"/>
            <a:ext cx="1440143" cy="783148"/>
          </a:xfrm>
          <a:prstGeom prst="wedgeRoundRectCallout">
            <a:avLst>
              <a:gd name="adj1" fmla="val -59761"/>
              <a:gd name="adj2" fmla="val 85033"/>
              <a:gd name="adj3" fmla="val 16667"/>
            </a:avLst>
          </a:prstGeom>
          <a:solidFill>
            <a:schemeClr val="bg1"/>
          </a:solidFill>
          <a:ln w="38100">
            <a:solidFill>
              <a:schemeClr val="bg2"/>
            </a:solid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L="457200" marR="0" lvl="0" indent="-342900" algn="l" rtl="0" eaLnBrk="0" hangingPunct="0">
              <a:lnSpc>
                <a:spcPct val="115000"/>
              </a:lnSpc>
              <a:spcBef>
                <a:spcPts val="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1pPr>
            <a:lvl2pPr marL="742950" marR="0" lvl="1" indent="-28575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2pPr>
            <a:lvl3pPr marL="1143000" marR="0" lvl="2"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3pPr>
            <a:lvl4pPr marL="1600200" marR="0" lvl="3"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4pPr>
            <a:lvl5pPr marL="2057400" marR="0" lvl="4"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5pPr>
            <a:lvl6pPr marL="2514600" marR="0" lvl="5"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6pPr>
            <a:lvl7pPr marL="2971800" marR="0" lvl="6"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7pPr>
            <a:lvl8pPr marL="3429000" marR="0" lvl="7"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8pPr>
            <a:lvl9pPr marL="3886200" marR="0" lvl="8"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9pPr>
          </a:lstStyle>
          <a:p>
            <a:pPr marL="114300" indent="0" eaLnBrk="1" hangingPunct="1">
              <a:lnSpc>
                <a:spcPct val="100000"/>
              </a:lnSpc>
            </a:pPr>
            <a:r>
              <a:rPr lang="en-US" altLang="en-US" sz="3000" dirty="0" err="1">
                <a:solidFill>
                  <a:srgbClr val="000000"/>
                </a:solidFill>
                <a:latin typeface="#9Slide03 AllRoundGothic" panose="020B0703020202020104" pitchFamily="34" charset="0"/>
              </a:rPr>
              <a:t>Hoa</a:t>
            </a:r>
            <a:endParaRPr lang="en-US" altLang="en-US" sz="3000" dirty="0">
              <a:solidFill>
                <a:srgbClr val="000000"/>
              </a:solidFill>
              <a:latin typeface="#9Slide03 AllRoundGothic" panose="020B0703020202020104" pitchFamily="34" charset="0"/>
            </a:endParaRPr>
          </a:p>
        </p:txBody>
      </p:sp>
      <p:cxnSp>
        <p:nvCxnSpPr>
          <p:cNvPr id="13" name="Straight Connector 12">
            <a:extLst>
              <a:ext uri="{FF2B5EF4-FFF2-40B4-BE49-F238E27FC236}">
                <a16:creationId xmlns:a16="http://schemas.microsoft.com/office/drawing/2014/main" id="{21AEC7E6-826B-4FC0-B838-7585B7389EF8}"/>
              </a:ext>
            </a:extLst>
          </p:cNvPr>
          <p:cNvCxnSpPr>
            <a:cxnSpLocks/>
          </p:cNvCxnSpPr>
          <p:nvPr/>
        </p:nvCxnSpPr>
        <p:spPr>
          <a:xfrm>
            <a:off x="4770770" y="4441895"/>
            <a:ext cx="2331779" cy="0"/>
          </a:xfrm>
          <a:prstGeom prst="line">
            <a:avLst/>
          </a:prstGeom>
          <a:ln w="76200">
            <a:solidFill>
              <a:srgbClr val="C00000"/>
            </a:solidFill>
          </a:ln>
        </p:spPr>
        <p:style>
          <a:lnRef idx="3">
            <a:schemeClr val="dk1"/>
          </a:lnRef>
          <a:fillRef idx="0">
            <a:schemeClr val="dk1"/>
          </a:fillRef>
          <a:effectRef idx="2">
            <a:schemeClr val="dk1"/>
          </a:effectRef>
          <a:fontRef idx="minor">
            <a:schemeClr val="tx1"/>
          </a:fontRef>
        </p:style>
      </p:cxnSp>
      <p:pic>
        <p:nvPicPr>
          <p:cNvPr id="14" name="Picture 13">
            <a:extLst>
              <a:ext uri="{FF2B5EF4-FFF2-40B4-BE49-F238E27FC236}">
                <a16:creationId xmlns:a16="http://schemas.microsoft.com/office/drawing/2014/main" id="{67AF152B-C644-478A-A6E9-D41ACEA5615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1662" y="721013"/>
            <a:ext cx="3796748" cy="2533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6350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5"/>
          <p:cNvSpPr txBox="1">
            <a:spLocks noGrp="1"/>
          </p:cNvSpPr>
          <p:nvPr>
            <p:ph type="body" idx="1"/>
          </p:nvPr>
        </p:nvSpPr>
        <p:spPr>
          <a:xfrm>
            <a:off x="796600" y="3070195"/>
            <a:ext cx="3294600" cy="13227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2100"/>
              </a:spcAft>
              <a:buNone/>
            </a:pPr>
            <a:r>
              <a:rPr lang="vi-VN" sz="2400" dirty="0">
                <a:latin typeface="#9Slide03 AllRoundGothic" panose="020B0703020202020104" pitchFamily="34" charset="0"/>
              </a:rPr>
              <a:t>Kiểm tra đọc - Yêu cầu như tiết 1</a:t>
            </a:r>
            <a:endParaRPr sz="2400" dirty="0">
              <a:latin typeface="#9Slide03 AllRoundGothic" panose="020B0703020202020104" pitchFamily="34" charset="0"/>
            </a:endParaRPr>
          </a:p>
        </p:txBody>
      </p:sp>
      <p:sp>
        <p:nvSpPr>
          <p:cNvPr id="373" name="Google Shape;373;p25"/>
          <p:cNvSpPr txBox="1">
            <a:spLocks noGrp="1"/>
          </p:cNvSpPr>
          <p:nvPr>
            <p:ph type="title"/>
          </p:nvPr>
        </p:nvSpPr>
        <p:spPr>
          <a:xfrm>
            <a:off x="2926390" y="625827"/>
            <a:ext cx="8722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7200" dirty="0">
                <a:latin typeface="#9Slide07 Brankovic" panose="02000000000000000000" pitchFamily="2" charset="0"/>
                <a:ea typeface="Special Elite"/>
                <a:cs typeface="Special Elite"/>
                <a:sym typeface="Special Elite"/>
              </a:rPr>
              <a:t>MỤC TIÊU </a:t>
            </a:r>
            <a:endParaRPr sz="7200" dirty="0">
              <a:latin typeface="#9Slide07 Brankovic" panose="02000000000000000000" pitchFamily="2" charset="0"/>
              <a:ea typeface="Special Elite"/>
              <a:cs typeface="Special Elite"/>
              <a:sym typeface="Special Elite"/>
            </a:endParaRPr>
          </a:p>
        </p:txBody>
      </p:sp>
      <p:sp>
        <p:nvSpPr>
          <p:cNvPr id="374" name="Google Shape;374;p25"/>
          <p:cNvSpPr txBox="1">
            <a:spLocks noGrp="1"/>
          </p:cNvSpPr>
          <p:nvPr>
            <p:ph type="body" idx="2"/>
          </p:nvPr>
        </p:nvSpPr>
        <p:spPr>
          <a:xfrm>
            <a:off x="4754525" y="3070195"/>
            <a:ext cx="3294600" cy="1322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vi-VN" sz="2400" dirty="0">
                <a:latin typeface="#9Slide03 AllRoundGothic" panose="020B0703020202020104" pitchFamily="34" charset="0"/>
              </a:rPr>
              <a:t>Củng cố kiến thức về dạng văn miêu tả cây cối</a:t>
            </a:r>
            <a:endParaRPr sz="2400" dirty="0">
              <a:latin typeface="#9Slide03 AllRoundGothic" panose="020B0703020202020104" pitchFamily="34" charset="0"/>
            </a:endParaRPr>
          </a:p>
        </p:txBody>
      </p:sp>
      <p:sp>
        <p:nvSpPr>
          <p:cNvPr id="375" name="Google Shape;375;p25"/>
          <p:cNvSpPr txBox="1">
            <a:spLocks noGrp="1"/>
          </p:cNvSpPr>
          <p:nvPr>
            <p:ph type="body" idx="3"/>
          </p:nvPr>
        </p:nvSpPr>
        <p:spPr>
          <a:xfrm>
            <a:off x="796600" y="5111254"/>
            <a:ext cx="3294600" cy="1322700"/>
          </a:xfrm>
          <a:prstGeom prst="rect">
            <a:avLst/>
          </a:prstGeom>
        </p:spPr>
        <p:txBody>
          <a:bodyPr spcFirstLastPara="1" wrap="square" lIns="121900" tIns="121900" rIns="121900" bIns="121900" anchor="t" anchorCtr="0">
            <a:noAutofit/>
          </a:bodyPr>
          <a:lstStyle/>
          <a:p>
            <a:pPr marL="0" indent="0">
              <a:spcAft>
                <a:spcPts val="2100"/>
              </a:spcAft>
              <a:buNone/>
            </a:pPr>
            <a:r>
              <a:rPr lang="vi-VN" sz="2400" dirty="0">
                <a:latin typeface="#9Slide03 AllRoundGothic" panose="020B0703020202020104" pitchFamily="34" charset="0"/>
              </a:rPr>
              <a:t>HS </a:t>
            </a:r>
            <a:r>
              <a:rPr lang="en-US" sz="2400" dirty="0">
                <a:latin typeface="#9Slide03 AllRoundGothic" panose="020B0703020202020104" pitchFamily="34" charset="0"/>
              </a:rPr>
              <a:t>t</a:t>
            </a:r>
            <a:r>
              <a:rPr lang="vi-VN" sz="2400" dirty="0">
                <a:latin typeface="#9Slide03 AllRoundGothic" panose="020B0703020202020104" pitchFamily="34" charset="0"/>
              </a:rPr>
              <a:t>hực hành viết đoạn văn miêu tả cây cối.</a:t>
            </a:r>
            <a:r>
              <a:rPr lang="en-US" sz="2400" dirty="0">
                <a:latin typeface="#9Slide03 AllRoundGothic" panose="020B0703020202020104" pitchFamily="34" charset="0"/>
              </a:rPr>
              <a:t> </a:t>
            </a:r>
          </a:p>
          <a:p>
            <a:pPr marL="0" lvl="0" indent="0" algn="l" rtl="0">
              <a:spcBef>
                <a:spcPts val="0"/>
              </a:spcBef>
              <a:spcAft>
                <a:spcPts val="2100"/>
              </a:spcAft>
              <a:buNone/>
            </a:pPr>
            <a:endParaRPr sz="2400" dirty="0">
              <a:latin typeface="#9Slide03 AllRoundGothic" panose="020B0703020202020104" pitchFamily="34" charset="0"/>
            </a:endParaRPr>
          </a:p>
        </p:txBody>
      </p:sp>
      <p:sp>
        <p:nvSpPr>
          <p:cNvPr id="376" name="Google Shape;376;p25"/>
          <p:cNvSpPr txBox="1">
            <a:spLocks noGrp="1"/>
          </p:cNvSpPr>
          <p:nvPr>
            <p:ph type="body" idx="4"/>
          </p:nvPr>
        </p:nvSpPr>
        <p:spPr>
          <a:xfrm>
            <a:off x="4754525" y="5111254"/>
            <a:ext cx="3294600" cy="1322700"/>
          </a:xfrm>
          <a:prstGeom prst="rect">
            <a:avLst/>
          </a:prstGeom>
        </p:spPr>
        <p:txBody>
          <a:bodyPr spcFirstLastPara="1" wrap="square" lIns="121900" tIns="121900" rIns="121900" bIns="121900" anchor="t" anchorCtr="0">
            <a:noAutofit/>
          </a:bodyPr>
          <a:lstStyle/>
          <a:p>
            <a:pPr marL="0" indent="0">
              <a:spcAft>
                <a:spcPts val="2100"/>
              </a:spcAft>
              <a:buNone/>
            </a:pPr>
            <a:r>
              <a:rPr lang="vi-VN" sz="2400" dirty="0">
                <a:latin typeface="#9Slide03 AllRoundGothic" panose="020B0703020202020104" pitchFamily="34" charset="0"/>
              </a:rPr>
              <a:t>Có ý thức trình bày bài đúng, sạch sẽ.</a:t>
            </a:r>
            <a:endParaRPr lang="en-US" sz="2400" dirty="0">
              <a:latin typeface="#9Slide03 AllRoundGothic" panose="020B0703020202020104" pitchFamily="34" charset="0"/>
            </a:endParaRPr>
          </a:p>
          <a:p>
            <a:pPr marL="0" lvl="0" indent="0" algn="l" rtl="0">
              <a:spcBef>
                <a:spcPts val="0"/>
              </a:spcBef>
              <a:spcAft>
                <a:spcPts val="2100"/>
              </a:spcAft>
              <a:buNone/>
            </a:pPr>
            <a:endParaRPr sz="2400" dirty="0">
              <a:latin typeface="#9Slide03 AllRoundGothic" panose="020B0703020202020104" pitchFamily="34" charset="0"/>
            </a:endParaRPr>
          </a:p>
        </p:txBody>
      </p:sp>
      <p:sp>
        <p:nvSpPr>
          <p:cNvPr id="377" name="Google Shape;377;p25"/>
          <p:cNvSpPr txBox="1">
            <a:spLocks noGrp="1"/>
          </p:cNvSpPr>
          <p:nvPr>
            <p:ph type="title" idx="5"/>
          </p:nvPr>
        </p:nvSpPr>
        <p:spPr>
          <a:xfrm>
            <a:off x="796600" y="2222025"/>
            <a:ext cx="3294600" cy="695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6000">
                <a:solidFill>
                  <a:schemeClr val="accent2"/>
                </a:solidFill>
              </a:rPr>
              <a:t>01</a:t>
            </a:r>
            <a:endParaRPr sz="6000">
              <a:solidFill>
                <a:schemeClr val="accent2"/>
              </a:solidFill>
            </a:endParaRPr>
          </a:p>
        </p:txBody>
      </p:sp>
      <p:sp>
        <p:nvSpPr>
          <p:cNvPr id="378" name="Google Shape;378;p25"/>
          <p:cNvSpPr txBox="1">
            <a:spLocks noGrp="1"/>
          </p:cNvSpPr>
          <p:nvPr>
            <p:ph type="title" idx="6"/>
          </p:nvPr>
        </p:nvSpPr>
        <p:spPr>
          <a:xfrm>
            <a:off x="4754525" y="2222025"/>
            <a:ext cx="3294600" cy="695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6000">
                <a:solidFill>
                  <a:schemeClr val="accent2"/>
                </a:solidFill>
              </a:rPr>
              <a:t>02</a:t>
            </a:r>
            <a:endParaRPr sz="6000">
              <a:solidFill>
                <a:schemeClr val="accent2"/>
              </a:solidFill>
            </a:endParaRPr>
          </a:p>
        </p:txBody>
      </p:sp>
      <p:sp>
        <p:nvSpPr>
          <p:cNvPr id="379" name="Google Shape;379;p25"/>
          <p:cNvSpPr txBox="1">
            <a:spLocks noGrp="1"/>
          </p:cNvSpPr>
          <p:nvPr>
            <p:ph type="title" idx="7"/>
          </p:nvPr>
        </p:nvSpPr>
        <p:spPr>
          <a:xfrm>
            <a:off x="796600" y="4034484"/>
            <a:ext cx="3294600" cy="695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6000">
                <a:solidFill>
                  <a:schemeClr val="accent2"/>
                </a:solidFill>
              </a:rPr>
              <a:t>03</a:t>
            </a:r>
            <a:endParaRPr sz="6000">
              <a:solidFill>
                <a:schemeClr val="accent2"/>
              </a:solidFill>
            </a:endParaRPr>
          </a:p>
        </p:txBody>
      </p:sp>
      <p:sp>
        <p:nvSpPr>
          <p:cNvPr id="380" name="Google Shape;380;p25"/>
          <p:cNvSpPr txBox="1">
            <a:spLocks noGrp="1"/>
          </p:cNvSpPr>
          <p:nvPr>
            <p:ph type="title" idx="8"/>
          </p:nvPr>
        </p:nvSpPr>
        <p:spPr>
          <a:xfrm>
            <a:off x="4754525" y="4034484"/>
            <a:ext cx="3294600" cy="695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6000" dirty="0">
                <a:solidFill>
                  <a:schemeClr val="accent2"/>
                </a:solidFill>
              </a:rPr>
              <a:t>04</a:t>
            </a:r>
            <a:endParaRPr sz="6000" dirty="0">
              <a:solidFill>
                <a:schemeClr val="accent2"/>
              </a:solidFill>
            </a:endParaRPr>
          </a:p>
        </p:txBody>
      </p:sp>
      <p:grpSp>
        <p:nvGrpSpPr>
          <p:cNvPr id="381" name="Google Shape;381;p25"/>
          <p:cNvGrpSpPr/>
          <p:nvPr/>
        </p:nvGrpSpPr>
        <p:grpSpPr>
          <a:xfrm rot="942725">
            <a:off x="8466652" y="2304298"/>
            <a:ext cx="545630" cy="1220532"/>
            <a:chOff x="4093857" y="-286875"/>
            <a:chExt cx="544631" cy="1218298"/>
          </a:xfrm>
        </p:grpSpPr>
        <p:sp>
          <p:nvSpPr>
            <p:cNvPr id="382" name="Google Shape;382;p25"/>
            <p:cNvSpPr/>
            <p:nvPr/>
          </p:nvSpPr>
          <p:spPr>
            <a:xfrm>
              <a:off x="4093857" y="-286875"/>
              <a:ext cx="544631" cy="1218298"/>
            </a:xfrm>
            <a:prstGeom prst="rect">
              <a:avLst/>
            </a:prstGeom>
          </p:spPr>
          <p:txBody>
            <a:bodyPr>
              <a:prstTxWarp prst="textPlain">
                <a:avLst/>
              </a:prstTxWarp>
            </a:bodyPr>
            <a:lstStyle/>
            <a:p>
              <a:pPr lvl="0" algn="ctr"/>
              <a:r>
                <a:rPr b="0" i="0">
                  <a:ln w="228600" cap="flat" cmpd="sng">
                    <a:solidFill>
                      <a:srgbClr val="FFFFFF"/>
                    </a:solidFill>
                    <a:prstDash val="solid"/>
                    <a:round/>
                    <a:headEnd type="none" w="sm" len="sm"/>
                    <a:tailEnd type="none" w="sm" len="sm"/>
                  </a:ln>
                  <a:solidFill>
                    <a:srgbClr val="FFFFFF"/>
                  </a:solidFill>
                  <a:latin typeface="Fascinate Inline"/>
                </a:rPr>
                <a:t>!</a:t>
              </a:r>
            </a:p>
          </p:txBody>
        </p:sp>
        <p:sp>
          <p:nvSpPr>
            <p:cNvPr id="383" name="Google Shape;383;p25"/>
            <p:cNvSpPr/>
            <p:nvPr/>
          </p:nvSpPr>
          <p:spPr>
            <a:xfrm>
              <a:off x="4093857" y="-286875"/>
              <a:ext cx="544631" cy="1218298"/>
            </a:xfrm>
            <a:prstGeom prst="rect">
              <a:avLst/>
            </a:prstGeom>
          </p:spPr>
          <p:txBody>
            <a:bodyPr>
              <a:prstTxWarp prst="textPlain">
                <a:avLst/>
              </a:prstTxWarp>
            </a:bodyPr>
            <a:lstStyle/>
            <a:p>
              <a:pPr lvl="0" algn="ctr"/>
              <a:r>
                <a:rPr b="0" i="0">
                  <a:ln>
                    <a:noFill/>
                  </a:ln>
                  <a:solidFill>
                    <a:schemeClr val="accent5"/>
                  </a:solidFill>
                  <a:latin typeface="Fascinate Inline"/>
                </a:rPr>
                <a:t>!</a:t>
              </a:r>
            </a:p>
          </p:txBody>
        </p:sp>
      </p:gr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F6DF4F-DD1B-475C-AFD4-5A248191C738}"/>
              </a:ext>
            </a:extLst>
          </p:cNvPr>
          <p:cNvSpPr txBox="1"/>
          <p:nvPr/>
        </p:nvSpPr>
        <p:spPr>
          <a:xfrm>
            <a:off x="4724400" y="731490"/>
            <a:ext cx="7378700" cy="5632311"/>
          </a:xfrm>
          <a:prstGeom prst="rect">
            <a:avLst/>
          </a:prstGeom>
          <a:noFill/>
        </p:spPr>
        <p:txBody>
          <a:bodyPr wrap="square">
            <a:spAutoFit/>
          </a:bodyPr>
          <a:lstStyle/>
          <a:p>
            <a:pPr algn="just" eaLnBrk="1" hangingPunct="1"/>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nhiều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loại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Loài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ba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cao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chục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xăng-ti-mét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đến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toàn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đều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nước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mủ</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trắng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Đoạn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gần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gốc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hình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trụ</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hóa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gỗ</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3 </a:t>
            </a:r>
            <a:r>
              <a:rPr lang="en-US" altLang="en-US" sz="2400" b="1" dirty="0" err="1">
                <a:solidFill>
                  <a:schemeClr val="tx1"/>
                </a:solidFill>
                <a:latin typeface="#9Slide03 AmpleSoft" panose="02000000000000000000" pitchFamily="2" charset="0"/>
              </a:rPr>
              <a:t>đến</a:t>
            </a:r>
            <a:r>
              <a:rPr lang="en-US" altLang="en-US" sz="2400" b="1" dirty="0">
                <a:solidFill>
                  <a:schemeClr val="tx1"/>
                </a:solidFill>
                <a:latin typeface="#9Slide03 AmpleSoft" panose="02000000000000000000" pitchFamily="2" charset="0"/>
              </a:rPr>
              <a:t> 6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lồi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ít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nhỏ</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dày</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tròn</a:t>
            </a:r>
            <a:r>
              <a:rPr lang="en-US" altLang="en-US" sz="2400" b="1" dirty="0">
                <a:solidFill>
                  <a:schemeClr val="tx1"/>
                </a:solidFill>
                <a:latin typeface="#9Slide03 AmpleSoft" panose="02000000000000000000" pitchFamily="2" charset="0"/>
              </a:rPr>
              <a:t> ở </a:t>
            </a:r>
            <a:r>
              <a:rPr lang="en-US" altLang="en-US" sz="2400" b="1" dirty="0" err="1">
                <a:solidFill>
                  <a:schemeClr val="tx1"/>
                </a:solidFill>
                <a:latin typeface="#9Slide03 AmpleSoft" panose="02000000000000000000" pitchFamily="2" charset="0"/>
              </a:rPr>
              <a:t>đầu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thuôn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dần</a:t>
            </a:r>
            <a:r>
              <a:rPr lang="en-US" altLang="en-US" sz="2400" b="1" dirty="0">
                <a:solidFill>
                  <a:schemeClr val="tx1"/>
                </a:solidFill>
                <a:latin typeface="#9Slide03 AmpleSoft" panose="02000000000000000000" pitchFamily="2" charset="0"/>
              </a:rPr>
              <a:t> ở </a:t>
            </a:r>
            <a:r>
              <a:rPr lang="en-US" altLang="en-US" sz="2400" b="1" dirty="0" err="1">
                <a:solidFill>
                  <a:schemeClr val="tx1"/>
                </a:solidFill>
                <a:latin typeface="#9Slide03 AmpleSoft" panose="02000000000000000000" pitchFamily="2" charset="0"/>
              </a:rPr>
              <a:t>gần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cuống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Cuống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rất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ngắn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trên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nồi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của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Khi </a:t>
            </a:r>
            <a:r>
              <a:rPr lang="en-US" altLang="en-US" sz="2400" b="1" dirty="0" err="1">
                <a:solidFill>
                  <a:schemeClr val="tx1"/>
                </a:solidFill>
                <a:latin typeface="#9Slide03 AmpleSoft" panose="02000000000000000000" pitchFamily="2" charset="0"/>
              </a:rPr>
              <a:t>rụng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để</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vết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thành</a:t>
            </a:r>
            <a:r>
              <a:rPr lang="en-US" altLang="en-US" sz="2400" b="1" dirty="0">
                <a:solidFill>
                  <a:schemeClr val="tx1"/>
                </a:solidFill>
                <a:latin typeface="#9Slide03 AmpleSoft" panose="02000000000000000000" pitchFamily="2" charset="0"/>
              </a:rPr>
              <a:t> gai </a:t>
            </a:r>
            <a:r>
              <a:rPr lang="en-US" altLang="en-US" sz="2400" b="1" dirty="0" err="1">
                <a:solidFill>
                  <a:schemeClr val="tx1"/>
                </a:solidFill>
                <a:latin typeface="#9Slide03 AmpleSoft" panose="02000000000000000000" pitchFamily="2" charset="0"/>
              </a:rPr>
              <a:t>cứng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nhọn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mùa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xuân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tán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chỗ</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lõm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của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mép</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cụm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hình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chén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màu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Quả</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nhỏ</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màu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xanh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đường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kính</a:t>
            </a:r>
            <a:r>
              <a:rPr lang="en-US" altLang="en-US" sz="2400" b="1" dirty="0">
                <a:solidFill>
                  <a:schemeClr val="tx1"/>
                </a:solidFill>
                <a:latin typeface="#9Slide03 AmpleSoft" panose="02000000000000000000" pitchFamily="2" charset="0"/>
              </a:rPr>
              <a:t> 1 </a:t>
            </a:r>
            <a:r>
              <a:rPr lang="en-US" altLang="en-US" sz="2400" b="1" dirty="0" err="1">
                <a:solidFill>
                  <a:schemeClr val="tx1"/>
                </a:solidFill>
                <a:latin typeface="#9Slide03 AmpleSoft" panose="02000000000000000000" pitchFamily="2" charset="0"/>
              </a:rPr>
              <a:t>xăng-ti-mét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chất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độc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khi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nên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cẩn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thận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để</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bắn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mắt</a:t>
            </a:r>
            <a:r>
              <a:rPr lang="en-US" altLang="en-US" sz="2400" b="1" dirty="0">
                <a:solidFill>
                  <a:schemeClr val="tx1"/>
                </a:solidFill>
                <a:latin typeface="#9Slide03 AmpleSoft" panose="02000000000000000000" pitchFamily="2" charset="0"/>
              </a:rPr>
              <a:t>. </a:t>
            </a:r>
          </a:p>
          <a:p>
            <a:pPr algn="just" eaLnBrk="1" hangingPunct="1"/>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khắp</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hoặc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được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hàng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cảnh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non </a:t>
            </a:r>
            <a:r>
              <a:rPr lang="en-US" altLang="en-US" sz="2400" b="1" dirty="0" err="1">
                <a:solidFill>
                  <a:schemeClr val="tx1"/>
                </a:solidFill>
                <a:latin typeface="#9Slide03 AmpleSoft" panose="02000000000000000000" pitchFamily="2" charset="0"/>
              </a:rPr>
              <a:t>được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dùng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thuốc</a:t>
            </a:r>
            <a:endParaRPr lang="en-US" sz="2400" dirty="0"/>
          </a:p>
        </p:txBody>
      </p:sp>
      <p:cxnSp>
        <p:nvCxnSpPr>
          <p:cNvPr id="7" name="Straight Connector 6">
            <a:extLst>
              <a:ext uri="{FF2B5EF4-FFF2-40B4-BE49-F238E27FC236}">
                <a16:creationId xmlns:a16="http://schemas.microsoft.com/office/drawing/2014/main" id="{EAD3E831-A0F7-4E07-BC1F-5635577E8873}"/>
              </a:ext>
            </a:extLst>
          </p:cNvPr>
          <p:cNvCxnSpPr>
            <a:cxnSpLocks/>
          </p:cNvCxnSpPr>
          <p:nvPr/>
        </p:nvCxnSpPr>
        <p:spPr>
          <a:xfrm>
            <a:off x="4813300" y="4815663"/>
            <a:ext cx="1693826" cy="0"/>
          </a:xfrm>
          <a:prstGeom prst="line">
            <a:avLst/>
          </a:prstGeom>
          <a:ln w="76200">
            <a:solidFill>
              <a:srgbClr val="C0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E28825EF-8E9D-46EE-85E7-3DB100D1383E}"/>
              </a:ext>
            </a:extLst>
          </p:cNvPr>
          <p:cNvCxnSpPr>
            <a:cxnSpLocks/>
          </p:cNvCxnSpPr>
          <p:nvPr/>
        </p:nvCxnSpPr>
        <p:spPr>
          <a:xfrm>
            <a:off x="7350642" y="4441895"/>
            <a:ext cx="4752458" cy="0"/>
          </a:xfrm>
          <a:prstGeom prst="line">
            <a:avLst/>
          </a:prstGeom>
          <a:ln w="76200">
            <a:solidFill>
              <a:srgbClr val="C00000"/>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170CA5FC-C9B8-4C76-AC04-48B2BB6C051C}"/>
              </a:ext>
            </a:extLst>
          </p:cNvPr>
          <p:cNvPicPr>
            <a:picLocks noChangeAspect="1"/>
          </p:cNvPicPr>
          <p:nvPr/>
        </p:nvPicPr>
        <p:blipFill>
          <a:blip r:embed="rId2"/>
          <a:stretch>
            <a:fillRect/>
          </a:stretch>
        </p:blipFill>
        <p:spPr>
          <a:xfrm>
            <a:off x="-37731" y="3933891"/>
            <a:ext cx="2857500" cy="2857500"/>
          </a:xfrm>
          <a:prstGeom prst="rect">
            <a:avLst/>
          </a:prstGeom>
        </p:spPr>
      </p:pic>
      <p:sp>
        <p:nvSpPr>
          <p:cNvPr id="8" name="Text Placeholder 10">
            <a:extLst>
              <a:ext uri="{FF2B5EF4-FFF2-40B4-BE49-F238E27FC236}">
                <a16:creationId xmlns:a16="http://schemas.microsoft.com/office/drawing/2014/main" id="{7DC0D2BC-D30D-4520-9630-9A9058324720}"/>
              </a:ext>
            </a:extLst>
          </p:cNvPr>
          <p:cNvSpPr txBox="1">
            <a:spLocks noChangeArrowheads="1"/>
          </p:cNvSpPr>
          <p:nvPr/>
        </p:nvSpPr>
        <p:spPr bwMode="auto">
          <a:xfrm>
            <a:off x="2451373" y="3585205"/>
            <a:ext cx="1440143" cy="783148"/>
          </a:xfrm>
          <a:prstGeom prst="wedgeRoundRectCallout">
            <a:avLst>
              <a:gd name="adj1" fmla="val -59761"/>
              <a:gd name="adj2" fmla="val 85033"/>
              <a:gd name="adj3" fmla="val 16667"/>
            </a:avLst>
          </a:prstGeom>
          <a:solidFill>
            <a:schemeClr val="bg1"/>
          </a:solidFill>
          <a:ln w="38100">
            <a:solidFill>
              <a:schemeClr val="bg2"/>
            </a:solid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L="457200" marR="0" lvl="0" indent="-342900" algn="l" rtl="0" eaLnBrk="0" hangingPunct="0">
              <a:lnSpc>
                <a:spcPct val="115000"/>
              </a:lnSpc>
              <a:spcBef>
                <a:spcPts val="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1pPr>
            <a:lvl2pPr marL="742950" marR="0" lvl="1" indent="-28575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2pPr>
            <a:lvl3pPr marL="1143000" marR="0" lvl="2"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3pPr>
            <a:lvl4pPr marL="1600200" marR="0" lvl="3"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4pPr>
            <a:lvl5pPr marL="2057400" marR="0" lvl="4"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5pPr>
            <a:lvl6pPr marL="2514600" marR="0" lvl="5"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6pPr>
            <a:lvl7pPr marL="2971800" marR="0" lvl="6"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7pPr>
            <a:lvl8pPr marL="3429000" marR="0" lvl="7"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8pPr>
            <a:lvl9pPr marL="3886200" marR="0" lvl="8"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9pPr>
          </a:lstStyle>
          <a:p>
            <a:pPr marL="114300" indent="0" eaLnBrk="1" hangingPunct="1">
              <a:lnSpc>
                <a:spcPct val="100000"/>
              </a:lnSpc>
            </a:pPr>
            <a:r>
              <a:rPr lang="en-US" altLang="en-US" sz="3000" dirty="0" err="1">
                <a:solidFill>
                  <a:srgbClr val="000000"/>
                </a:solidFill>
                <a:latin typeface="#9Slide03 AllRoundGothic" panose="020B0703020202020104" pitchFamily="34" charset="0"/>
              </a:rPr>
              <a:t>Quả</a:t>
            </a:r>
            <a:endParaRPr lang="en-US" altLang="en-US" sz="3000" dirty="0">
              <a:solidFill>
                <a:srgbClr val="000000"/>
              </a:solidFill>
              <a:latin typeface="#9Slide03 AllRoundGothic" panose="020B0703020202020104" pitchFamily="34" charset="0"/>
            </a:endParaRPr>
          </a:p>
        </p:txBody>
      </p:sp>
      <p:pic>
        <p:nvPicPr>
          <p:cNvPr id="11" name="Picture 10">
            <a:extLst>
              <a:ext uri="{FF2B5EF4-FFF2-40B4-BE49-F238E27FC236}">
                <a16:creationId xmlns:a16="http://schemas.microsoft.com/office/drawing/2014/main" id="{C841F53D-E310-4B0E-9BE5-FABD1128F69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94920" y="716230"/>
            <a:ext cx="3413038" cy="26746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64856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6DF33D-FA96-470A-B81B-9F5DF8546E60}"/>
              </a:ext>
            </a:extLst>
          </p:cNvPr>
          <p:cNvPicPr>
            <a:picLocks noChangeAspect="1"/>
          </p:cNvPicPr>
          <p:nvPr/>
        </p:nvPicPr>
        <p:blipFill>
          <a:blip r:embed="rId2"/>
          <a:stretch>
            <a:fillRect/>
          </a:stretch>
        </p:blipFill>
        <p:spPr>
          <a:xfrm>
            <a:off x="425557" y="902048"/>
            <a:ext cx="4051632" cy="2940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A6F6DF4F-DD1B-475C-AFD4-5A248191C738}"/>
              </a:ext>
            </a:extLst>
          </p:cNvPr>
          <p:cNvSpPr txBox="1"/>
          <p:nvPr/>
        </p:nvSpPr>
        <p:spPr>
          <a:xfrm>
            <a:off x="4724400" y="731490"/>
            <a:ext cx="7378700" cy="5632311"/>
          </a:xfrm>
          <a:prstGeom prst="rect">
            <a:avLst/>
          </a:prstGeom>
          <a:noFill/>
        </p:spPr>
        <p:txBody>
          <a:bodyPr wrap="square">
            <a:spAutoFit/>
          </a:bodyPr>
          <a:lstStyle/>
          <a:p>
            <a:pPr algn="just" eaLnBrk="1" hangingPunct="1"/>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nhiều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loại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Loài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ba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cao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chục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xăng-ti-mét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đến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toàn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đều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nước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mủ</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trắng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Đoạn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gần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gốc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hình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trụ</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hóa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gỗ</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3 </a:t>
            </a:r>
            <a:r>
              <a:rPr lang="en-US" altLang="en-US" sz="2400" b="1" dirty="0" err="1">
                <a:solidFill>
                  <a:schemeClr val="tx1"/>
                </a:solidFill>
                <a:latin typeface="#9Slide03 AmpleSoft" panose="02000000000000000000" pitchFamily="2" charset="0"/>
              </a:rPr>
              <a:t>đến</a:t>
            </a:r>
            <a:r>
              <a:rPr lang="en-US" altLang="en-US" sz="2400" b="1" dirty="0">
                <a:solidFill>
                  <a:schemeClr val="tx1"/>
                </a:solidFill>
                <a:latin typeface="#9Slide03 AmpleSoft" panose="02000000000000000000" pitchFamily="2" charset="0"/>
              </a:rPr>
              <a:t> 6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lồi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ít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nhỏ</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dày</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tròn</a:t>
            </a:r>
            <a:r>
              <a:rPr lang="en-US" altLang="en-US" sz="2400" b="1" dirty="0">
                <a:solidFill>
                  <a:schemeClr val="tx1"/>
                </a:solidFill>
                <a:latin typeface="#9Slide03 AmpleSoft" panose="02000000000000000000" pitchFamily="2" charset="0"/>
              </a:rPr>
              <a:t> ở </a:t>
            </a:r>
            <a:r>
              <a:rPr lang="en-US" altLang="en-US" sz="2400" b="1" dirty="0" err="1">
                <a:solidFill>
                  <a:schemeClr val="tx1"/>
                </a:solidFill>
                <a:latin typeface="#9Slide03 AmpleSoft" panose="02000000000000000000" pitchFamily="2" charset="0"/>
              </a:rPr>
              <a:t>đầu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thuôn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dần</a:t>
            </a:r>
            <a:r>
              <a:rPr lang="en-US" altLang="en-US" sz="2400" b="1" dirty="0">
                <a:solidFill>
                  <a:schemeClr val="tx1"/>
                </a:solidFill>
                <a:latin typeface="#9Slide03 AmpleSoft" panose="02000000000000000000" pitchFamily="2" charset="0"/>
              </a:rPr>
              <a:t> ở </a:t>
            </a:r>
            <a:r>
              <a:rPr lang="en-US" altLang="en-US" sz="2400" b="1" dirty="0" err="1">
                <a:solidFill>
                  <a:schemeClr val="tx1"/>
                </a:solidFill>
                <a:latin typeface="#9Slide03 AmpleSoft" panose="02000000000000000000" pitchFamily="2" charset="0"/>
              </a:rPr>
              <a:t>gần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cuống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Cuống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rất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ngắn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trên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nồi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của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Khi </a:t>
            </a:r>
            <a:r>
              <a:rPr lang="en-US" altLang="en-US" sz="2400" b="1" dirty="0" err="1">
                <a:solidFill>
                  <a:schemeClr val="tx1"/>
                </a:solidFill>
                <a:latin typeface="#9Slide03 AmpleSoft" panose="02000000000000000000" pitchFamily="2" charset="0"/>
              </a:rPr>
              <a:t>rụng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lá</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để</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vết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thành</a:t>
            </a:r>
            <a:r>
              <a:rPr lang="en-US" altLang="en-US" sz="2400" b="1" dirty="0">
                <a:solidFill>
                  <a:schemeClr val="tx1"/>
                </a:solidFill>
                <a:latin typeface="#9Slide03 AmpleSoft" panose="02000000000000000000" pitchFamily="2" charset="0"/>
              </a:rPr>
              <a:t> gai </a:t>
            </a:r>
            <a:r>
              <a:rPr lang="en-US" altLang="en-US" sz="2400" b="1" dirty="0" err="1">
                <a:solidFill>
                  <a:schemeClr val="tx1"/>
                </a:solidFill>
                <a:latin typeface="#9Slide03 AmpleSoft" panose="02000000000000000000" pitchFamily="2" charset="0"/>
              </a:rPr>
              <a:t>cứng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nhọn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mùa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xuân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tán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từ</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chỗ</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lõm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của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mép</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cành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cụm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hình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chén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màu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Quả</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nhỏ</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màu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xanh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đường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kính</a:t>
            </a:r>
            <a:r>
              <a:rPr lang="en-US" altLang="en-US" sz="2400" b="1" dirty="0">
                <a:solidFill>
                  <a:schemeClr val="tx1"/>
                </a:solidFill>
                <a:latin typeface="#9Slide03 AmpleSoft" panose="02000000000000000000" pitchFamily="2" charset="0"/>
              </a:rPr>
              <a:t> 1 </a:t>
            </a:r>
            <a:r>
              <a:rPr lang="en-US" altLang="en-US" sz="2400" b="1" dirty="0" err="1">
                <a:solidFill>
                  <a:schemeClr val="tx1"/>
                </a:solidFill>
                <a:latin typeface="#9Slide03 AmpleSoft" panose="02000000000000000000" pitchFamily="2" charset="0"/>
              </a:rPr>
              <a:t>xăng-ti-mét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có</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chất</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độc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khi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nên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cẩn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thận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để</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nhựa</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bắn</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mắt</a:t>
            </a:r>
            <a:r>
              <a:rPr lang="en-US" altLang="en-US" sz="2400" b="1" dirty="0">
                <a:solidFill>
                  <a:schemeClr val="tx1"/>
                </a:solidFill>
                <a:latin typeface="#9Slide03 AmpleSoft" panose="02000000000000000000" pitchFamily="2" charset="0"/>
              </a:rPr>
              <a:t>. </a:t>
            </a:r>
          </a:p>
          <a:p>
            <a:pPr algn="just" eaLnBrk="1" hangingPunct="1"/>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mọc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hoang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khắp</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nơi</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hoặc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được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trồng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hàng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rào</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và</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cảnh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Cánh</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xương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rồng</a:t>
            </a:r>
            <a:r>
              <a:rPr lang="en-US" altLang="en-US" sz="2400" b="1" dirty="0">
                <a:solidFill>
                  <a:schemeClr val="tx1"/>
                </a:solidFill>
                <a:latin typeface="#9Slide03 AmpleSoft" panose="02000000000000000000" pitchFamily="2" charset="0"/>
              </a:rPr>
              <a:t> non </a:t>
            </a:r>
            <a:r>
              <a:rPr lang="en-US" altLang="en-US" sz="2400" b="1" dirty="0" err="1">
                <a:solidFill>
                  <a:schemeClr val="tx1"/>
                </a:solidFill>
                <a:latin typeface="#9Slide03 AmpleSoft" panose="02000000000000000000" pitchFamily="2" charset="0"/>
              </a:rPr>
              <a:t>được</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dùng</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làm</a:t>
            </a:r>
            <a:r>
              <a:rPr lang="en-US" altLang="en-US" sz="2400" b="1" dirty="0">
                <a:solidFill>
                  <a:schemeClr val="tx1"/>
                </a:solidFill>
                <a:latin typeface="#9Slide03 AmpleSoft" panose="02000000000000000000" pitchFamily="2" charset="0"/>
              </a:rPr>
              <a:t> </a:t>
            </a:r>
            <a:r>
              <a:rPr lang="en-US" altLang="en-US" sz="2400" b="1" dirty="0" err="1">
                <a:solidFill>
                  <a:schemeClr val="tx1"/>
                </a:solidFill>
                <a:latin typeface="#9Slide03 AmpleSoft" panose="02000000000000000000" pitchFamily="2" charset="0"/>
              </a:rPr>
              <a:t>thuốc</a:t>
            </a:r>
            <a:endParaRPr lang="en-US" sz="2400" dirty="0"/>
          </a:p>
        </p:txBody>
      </p:sp>
      <p:cxnSp>
        <p:nvCxnSpPr>
          <p:cNvPr id="7" name="Straight Connector 6">
            <a:extLst>
              <a:ext uri="{FF2B5EF4-FFF2-40B4-BE49-F238E27FC236}">
                <a16:creationId xmlns:a16="http://schemas.microsoft.com/office/drawing/2014/main" id="{EAD3E831-A0F7-4E07-BC1F-5635577E8873}"/>
              </a:ext>
            </a:extLst>
          </p:cNvPr>
          <p:cNvCxnSpPr>
            <a:cxnSpLocks/>
          </p:cNvCxnSpPr>
          <p:nvPr/>
        </p:nvCxnSpPr>
        <p:spPr>
          <a:xfrm>
            <a:off x="4848742" y="5177170"/>
            <a:ext cx="5209658" cy="0"/>
          </a:xfrm>
          <a:prstGeom prst="line">
            <a:avLst/>
          </a:prstGeom>
          <a:ln w="76200">
            <a:solidFill>
              <a:srgbClr val="C0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E28825EF-8E9D-46EE-85E7-3DB100D1383E}"/>
              </a:ext>
            </a:extLst>
          </p:cNvPr>
          <p:cNvCxnSpPr>
            <a:cxnSpLocks/>
          </p:cNvCxnSpPr>
          <p:nvPr/>
        </p:nvCxnSpPr>
        <p:spPr>
          <a:xfrm>
            <a:off x="6691424" y="4815663"/>
            <a:ext cx="5217041" cy="0"/>
          </a:xfrm>
          <a:prstGeom prst="line">
            <a:avLst/>
          </a:prstGeom>
          <a:ln w="76200">
            <a:solidFill>
              <a:srgbClr val="C00000"/>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170CA5FC-C9B8-4C76-AC04-48B2BB6C051C}"/>
              </a:ext>
            </a:extLst>
          </p:cNvPr>
          <p:cNvPicPr>
            <a:picLocks noChangeAspect="1"/>
          </p:cNvPicPr>
          <p:nvPr/>
        </p:nvPicPr>
        <p:blipFill>
          <a:blip r:embed="rId3"/>
          <a:stretch>
            <a:fillRect/>
          </a:stretch>
        </p:blipFill>
        <p:spPr>
          <a:xfrm>
            <a:off x="-37731" y="3933891"/>
            <a:ext cx="2857500" cy="2857500"/>
          </a:xfrm>
          <a:prstGeom prst="rect">
            <a:avLst/>
          </a:prstGeom>
        </p:spPr>
      </p:pic>
      <p:sp>
        <p:nvSpPr>
          <p:cNvPr id="8" name="Text Placeholder 10">
            <a:extLst>
              <a:ext uri="{FF2B5EF4-FFF2-40B4-BE49-F238E27FC236}">
                <a16:creationId xmlns:a16="http://schemas.microsoft.com/office/drawing/2014/main" id="{7DC0D2BC-D30D-4520-9630-9A9058324720}"/>
              </a:ext>
            </a:extLst>
          </p:cNvPr>
          <p:cNvSpPr txBox="1">
            <a:spLocks noChangeArrowheads="1"/>
          </p:cNvSpPr>
          <p:nvPr/>
        </p:nvSpPr>
        <p:spPr bwMode="auto">
          <a:xfrm>
            <a:off x="2451373" y="3585205"/>
            <a:ext cx="2273027" cy="783148"/>
          </a:xfrm>
          <a:prstGeom prst="wedgeRoundRectCallout">
            <a:avLst>
              <a:gd name="adj1" fmla="val -59761"/>
              <a:gd name="adj2" fmla="val 85033"/>
              <a:gd name="adj3" fmla="val 16667"/>
            </a:avLst>
          </a:prstGeom>
          <a:solidFill>
            <a:schemeClr val="bg1"/>
          </a:solidFill>
          <a:ln w="38100">
            <a:solidFill>
              <a:schemeClr val="bg2"/>
            </a:solid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L="457200" marR="0" lvl="0" indent="-342900" algn="l" rtl="0" eaLnBrk="0" hangingPunct="0">
              <a:lnSpc>
                <a:spcPct val="115000"/>
              </a:lnSpc>
              <a:spcBef>
                <a:spcPts val="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1pPr>
            <a:lvl2pPr marL="742950" marR="0" lvl="1" indent="-28575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2pPr>
            <a:lvl3pPr marL="1143000" marR="0" lvl="2"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3pPr>
            <a:lvl4pPr marL="1600200" marR="0" lvl="3"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4pPr>
            <a:lvl5pPr marL="2057400" marR="0" lvl="4" indent="-228600" algn="l" rtl="0" eaLnBrk="0" hangingPunct="0">
              <a:lnSpc>
                <a:spcPct val="115000"/>
              </a:lnSpc>
              <a:spcBef>
                <a:spcPts val="2100"/>
              </a:spcBef>
              <a:spcAft>
                <a:spcPts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5pPr>
            <a:lvl6pPr marL="2514600" marR="0" lvl="5"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6pPr>
            <a:lvl7pPr marL="2971800" marR="0" lvl="6"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7pPr>
            <a:lvl8pPr marL="3429000" marR="0" lvl="7"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8pPr>
            <a:lvl9pPr marL="3886200" marR="0" lvl="8" indent="-228600" algn="l" rtl="0" eaLnBrk="0" fontAlgn="base" hangingPunct="0">
              <a:lnSpc>
                <a:spcPct val="115000"/>
              </a:lnSpc>
              <a:spcBef>
                <a:spcPct val="0"/>
              </a:spcBef>
              <a:spcAft>
                <a:spcPct val="0"/>
              </a:spcAft>
              <a:buClr>
                <a:schemeClr val="dk2"/>
              </a:buClr>
              <a:buSzPts val="2000"/>
              <a:buFont typeface="Special Elite"/>
              <a:buNone/>
              <a:defRPr sz="2000" b="1" i="0" u="none" strike="noStrike" cap="none">
                <a:solidFill>
                  <a:schemeClr val="tx1"/>
                </a:solidFill>
                <a:latin typeface="Arial" panose="020B0604020202020204" pitchFamily="34" charset="0"/>
                <a:ea typeface="Special Elite"/>
                <a:cs typeface="Special Elite"/>
                <a:sym typeface="Special Elite"/>
              </a:defRPr>
            </a:lvl9pPr>
          </a:lstStyle>
          <a:p>
            <a:pPr marL="114300" indent="0" eaLnBrk="1" hangingPunct="1">
              <a:lnSpc>
                <a:spcPct val="100000"/>
              </a:lnSpc>
            </a:pPr>
            <a:r>
              <a:rPr lang="en-US" altLang="en-US" sz="3000" dirty="0" err="1">
                <a:solidFill>
                  <a:srgbClr val="000000"/>
                </a:solidFill>
                <a:latin typeface="#9Slide03 AllRoundGothic" panose="020B0703020202020104" pitchFamily="34" charset="0"/>
              </a:rPr>
              <a:t>Nhựa</a:t>
            </a:r>
            <a:r>
              <a:rPr lang="en-US" altLang="en-US" sz="3000" dirty="0">
                <a:solidFill>
                  <a:srgbClr val="000000"/>
                </a:solidFill>
                <a:latin typeface="#9Slide03 AllRoundGothic" panose="020B0703020202020104" pitchFamily="34" charset="0"/>
              </a:rPr>
              <a:t> </a:t>
            </a:r>
            <a:r>
              <a:rPr lang="en-US" altLang="en-US" sz="3000" dirty="0" err="1">
                <a:solidFill>
                  <a:srgbClr val="000000"/>
                </a:solidFill>
                <a:latin typeface="#9Slide03 AllRoundGothic" panose="020B0703020202020104" pitchFamily="34" charset="0"/>
              </a:rPr>
              <a:t>cây</a:t>
            </a:r>
            <a:endParaRPr lang="en-US" altLang="en-US" sz="3000" dirty="0">
              <a:solidFill>
                <a:srgbClr val="000000"/>
              </a:solidFill>
              <a:latin typeface="#9Slide03 AllRoundGothic" panose="020B0703020202020104" pitchFamily="34" charset="0"/>
            </a:endParaRPr>
          </a:p>
        </p:txBody>
      </p:sp>
    </p:spTree>
    <p:extLst>
      <p:ext uri="{BB962C8B-B14F-4D97-AF65-F5344CB8AC3E}">
        <p14:creationId xmlns:p14="http://schemas.microsoft.com/office/powerpoint/2010/main" val="2056000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grpSp>
        <p:nvGrpSpPr>
          <p:cNvPr id="414" name="Google Shape;414;p28"/>
          <p:cNvGrpSpPr/>
          <p:nvPr/>
        </p:nvGrpSpPr>
        <p:grpSpPr>
          <a:xfrm>
            <a:off x="8340700" y="744556"/>
            <a:ext cx="2585835" cy="768282"/>
            <a:chOff x="7255415" y="683485"/>
            <a:chExt cx="2585835" cy="768282"/>
          </a:xfrm>
        </p:grpSpPr>
        <p:sp>
          <p:nvSpPr>
            <p:cNvPr id="415" name="Google Shape;415;p28"/>
            <p:cNvSpPr/>
            <p:nvPr/>
          </p:nvSpPr>
          <p:spPr>
            <a:xfrm rot="1029449">
              <a:off x="9254137" y="743153"/>
              <a:ext cx="502526" cy="648948"/>
            </a:xfrm>
            <a:custGeom>
              <a:avLst/>
              <a:gdLst/>
              <a:ahLst/>
              <a:cxnLst/>
              <a:rect l="l" t="t" r="r" b="b"/>
              <a:pathLst>
                <a:path w="20101" h="26220" extrusionOk="0">
                  <a:moveTo>
                    <a:pt x="0" y="0"/>
                  </a:moveTo>
                  <a:lnTo>
                    <a:pt x="20101" y="13984"/>
                  </a:lnTo>
                  <a:lnTo>
                    <a:pt x="437" y="26220"/>
                  </a:lnTo>
                </a:path>
              </a:pathLst>
            </a:custGeom>
            <a:noFill/>
            <a:ln w="114300" cap="rnd" cmpd="sng">
              <a:solidFill>
                <a:schemeClr val="accent6"/>
              </a:solidFill>
              <a:prstDash val="solid"/>
              <a:round/>
              <a:headEnd type="none" w="med" len="med"/>
              <a:tailEnd type="none" w="med" len="med"/>
            </a:ln>
          </p:spPr>
        </p:sp>
        <p:sp>
          <p:nvSpPr>
            <p:cNvPr id="416" name="Google Shape;416;p28"/>
            <p:cNvSpPr/>
            <p:nvPr/>
          </p:nvSpPr>
          <p:spPr>
            <a:xfrm rot="312911">
              <a:off x="7264973" y="885553"/>
              <a:ext cx="2348894" cy="317288"/>
            </a:xfrm>
            <a:custGeom>
              <a:avLst/>
              <a:gdLst/>
              <a:ahLst/>
              <a:cxnLst/>
              <a:rect l="l" t="t" r="r" b="b"/>
              <a:pathLst>
                <a:path w="93952" h="12691" extrusionOk="0">
                  <a:moveTo>
                    <a:pt x="93952" y="4825"/>
                  </a:moveTo>
                  <a:cubicBezTo>
                    <a:pt x="90820" y="4097"/>
                    <a:pt x="80843" y="-419"/>
                    <a:pt x="75162" y="455"/>
                  </a:cubicBezTo>
                  <a:cubicBezTo>
                    <a:pt x="69481" y="1329"/>
                    <a:pt x="64601" y="10142"/>
                    <a:pt x="59867" y="10069"/>
                  </a:cubicBezTo>
                  <a:cubicBezTo>
                    <a:pt x="55133" y="9996"/>
                    <a:pt x="51274" y="-128"/>
                    <a:pt x="46758" y="18"/>
                  </a:cubicBezTo>
                  <a:cubicBezTo>
                    <a:pt x="42243" y="164"/>
                    <a:pt x="37654" y="10652"/>
                    <a:pt x="32774" y="10943"/>
                  </a:cubicBezTo>
                  <a:cubicBezTo>
                    <a:pt x="27894" y="11234"/>
                    <a:pt x="22941" y="1475"/>
                    <a:pt x="17479" y="1766"/>
                  </a:cubicBezTo>
                  <a:cubicBezTo>
                    <a:pt x="12017" y="2057"/>
                    <a:pt x="2913" y="10870"/>
                    <a:pt x="0" y="12691"/>
                  </a:cubicBezTo>
                </a:path>
              </a:pathLst>
            </a:custGeom>
            <a:noFill/>
            <a:ln w="114300" cap="rnd" cmpd="sng">
              <a:solidFill>
                <a:schemeClr val="accent6"/>
              </a:solidFill>
              <a:prstDash val="solid"/>
              <a:round/>
              <a:headEnd type="none" w="med" len="med"/>
              <a:tailEnd type="none" w="med" len="med"/>
            </a:ln>
          </p:spPr>
        </p:sp>
      </p:grpSp>
      <p:pic>
        <p:nvPicPr>
          <p:cNvPr id="21" name="Picture 2">
            <a:extLst>
              <a:ext uri="{FF2B5EF4-FFF2-40B4-BE49-F238E27FC236}">
                <a16:creationId xmlns:a16="http://schemas.microsoft.com/office/drawing/2014/main" id="{422611D7-9B00-41D8-83D2-8333132F6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48" y="359589"/>
            <a:ext cx="6102899" cy="40646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C34F534-F576-4479-BD9E-98DF51D63B6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941926" y="136487"/>
            <a:ext cx="4155012" cy="623251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61EEE814-8EB2-4CE4-8018-048029675DF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694037" y="3969864"/>
            <a:ext cx="3620083" cy="271506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7">
            <a:extLst>
              <a:ext uri="{FF2B5EF4-FFF2-40B4-BE49-F238E27FC236}">
                <a16:creationId xmlns:a16="http://schemas.microsoft.com/office/drawing/2014/main" id="{9F69475C-A9F9-4644-9924-CC1EC7578F38}"/>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924941" y="3340177"/>
            <a:ext cx="4356796" cy="33447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41"/>
        <p:cNvGrpSpPr/>
        <p:nvPr/>
      </p:nvGrpSpPr>
      <p:grpSpPr>
        <a:xfrm>
          <a:off x="0" y="0"/>
          <a:ext cx="0" cy="0"/>
          <a:chOff x="0" y="0"/>
          <a:chExt cx="0" cy="0"/>
        </a:xfrm>
      </p:grpSpPr>
      <p:pic>
        <p:nvPicPr>
          <p:cNvPr id="3" name="Picture 2">
            <a:extLst>
              <a:ext uri="{FF2B5EF4-FFF2-40B4-BE49-F238E27FC236}">
                <a16:creationId xmlns:a16="http://schemas.microsoft.com/office/drawing/2014/main" id="{673EBC50-14DC-430F-AF08-607D99BFBD1E}"/>
              </a:ext>
            </a:extLst>
          </p:cNvPr>
          <p:cNvPicPr>
            <a:picLocks noChangeAspect="1"/>
          </p:cNvPicPr>
          <p:nvPr/>
        </p:nvPicPr>
        <p:blipFill>
          <a:blip r:embed="rId3"/>
          <a:stretch>
            <a:fillRect/>
          </a:stretch>
        </p:blipFill>
        <p:spPr>
          <a:xfrm>
            <a:off x="1092200" y="1938897"/>
            <a:ext cx="1587500" cy="2381250"/>
          </a:xfrm>
          <a:prstGeom prst="rect">
            <a:avLst/>
          </a:prstGeom>
        </p:spPr>
      </p:pic>
      <p:sp>
        <p:nvSpPr>
          <p:cNvPr id="442" name="Google Shape;442;p31"/>
          <p:cNvSpPr txBox="1">
            <a:spLocks noGrp="1"/>
          </p:cNvSpPr>
          <p:nvPr>
            <p:ph type="title"/>
          </p:nvPr>
        </p:nvSpPr>
        <p:spPr>
          <a:xfrm>
            <a:off x="4197703" y="2939143"/>
            <a:ext cx="6434100" cy="1686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dirty="0">
                <a:latin typeface="#9Slide07 SVNDessert Menu Scrip" panose="00000500000000000000" pitchFamily="2" charset="0"/>
              </a:rPr>
              <a:t>Viết bài theo yêu cầu !</a:t>
            </a:r>
            <a:endParaRPr dirty="0">
              <a:latin typeface="#9Slide07 SVNDessert Menu Scrip" panose="00000500000000000000" pitchFamily="2" charset="0"/>
            </a:endParaRPr>
          </a:p>
        </p:txBody>
      </p:sp>
      <p:grpSp>
        <p:nvGrpSpPr>
          <p:cNvPr id="444" name="Google Shape;444;p31"/>
          <p:cNvGrpSpPr/>
          <p:nvPr/>
        </p:nvGrpSpPr>
        <p:grpSpPr>
          <a:xfrm>
            <a:off x="7844201" y="373515"/>
            <a:ext cx="3677395" cy="972337"/>
            <a:chOff x="4093857" y="-286875"/>
            <a:chExt cx="4651986" cy="1230028"/>
          </a:xfrm>
        </p:grpSpPr>
        <p:sp>
          <p:nvSpPr>
            <p:cNvPr id="445" name="Google Shape;445;p31"/>
            <p:cNvSpPr/>
            <p:nvPr/>
          </p:nvSpPr>
          <p:spPr>
            <a:xfrm>
              <a:off x="4093857" y="-286875"/>
              <a:ext cx="4651986" cy="1230028"/>
            </a:xfrm>
            <a:prstGeom prst="rect">
              <a:avLst/>
            </a:prstGeom>
          </p:spPr>
          <p:txBody>
            <a:bodyPr>
              <a:prstTxWarp prst="textPlain">
                <a:avLst/>
              </a:prstTxWarp>
            </a:bodyPr>
            <a:lstStyle/>
            <a:p>
              <a:pPr lvl="0" algn="ctr"/>
              <a:r>
                <a:rPr b="0" i="0">
                  <a:ln w="228600" cap="flat" cmpd="sng">
                    <a:solidFill>
                      <a:srgbClr val="FFFFFF"/>
                    </a:solidFill>
                    <a:prstDash val="solid"/>
                    <a:round/>
                    <a:headEnd type="none" w="sm" len="sm"/>
                    <a:tailEnd type="none" w="sm" len="sm"/>
                  </a:ln>
                  <a:solidFill>
                    <a:srgbClr val="FFFFFF"/>
                  </a:solidFill>
                  <a:latin typeface="Fascinate Inline"/>
                </a:rPr>
                <a:t>Wow!</a:t>
              </a:r>
            </a:p>
          </p:txBody>
        </p:sp>
        <p:sp>
          <p:nvSpPr>
            <p:cNvPr id="446" name="Google Shape;446;p31"/>
            <p:cNvSpPr/>
            <p:nvPr/>
          </p:nvSpPr>
          <p:spPr>
            <a:xfrm>
              <a:off x="4093857" y="-286875"/>
              <a:ext cx="4651986" cy="1230028"/>
            </a:xfrm>
            <a:prstGeom prst="rect">
              <a:avLst/>
            </a:prstGeom>
          </p:spPr>
          <p:txBody>
            <a:bodyPr>
              <a:prstTxWarp prst="textPlain">
                <a:avLst/>
              </a:prstTxWarp>
            </a:bodyPr>
            <a:lstStyle/>
            <a:p>
              <a:pPr lvl="0" algn="ctr"/>
              <a:r>
                <a:rPr b="0" i="0">
                  <a:ln>
                    <a:noFill/>
                  </a:ln>
                  <a:solidFill>
                    <a:schemeClr val="accent5"/>
                  </a:solidFill>
                  <a:latin typeface="Fascinate Inline"/>
                </a:rPr>
                <a:t>Wow!</a:t>
              </a:r>
            </a:p>
          </p:txBody>
        </p:sp>
      </p:grpSp>
      <p:sp>
        <p:nvSpPr>
          <p:cNvPr id="447" name="Google Shape;447;p31"/>
          <p:cNvSpPr/>
          <p:nvPr/>
        </p:nvSpPr>
        <p:spPr>
          <a:xfrm rot="10405083">
            <a:off x="7176961" y="823226"/>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pic>
        <p:nvPicPr>
          <p:cNvPr id="8" name="Picture 7">
            <a:extLst>
              <a:ext uri="{FF2B5EF4-FFF2-40B4-BE49-F238E27FC236}">
                <a16:creationId xmlns:a16="http://schemas.microsoft.com/office/drawing/2014/main" id="{2A9C07B7-90C6-41B3-8C5F-BAB4EAD6279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661" t="32751" r="-3661" b="19666"/>
          <a:stretch/>
        </p:blipFill>
        <p:spPr>
          <a:xfrm>
            <a:off x="-313934" y="2939143"/>
            <a:ext cx="5342300" cy="453934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32"/>
          <p:cNvPicPr preferRelativeResize="0"/>
          <p:nvPr/>
        </p:nvPicPr>
        <p:blipFill rotWithShape="1">
          <a:blip r:embed="rId3">
            <a:alphaModFix/>
          </a:blip>
          <a:srcRect l="1422" t="-640" r="27795" b="639"/>
          <a:stretch/>
        </p:blipFill>
        <p:spPr>
          <a:xfrm rot="2972">
            <a:off x="1159455" y="711596"/>
            <a:ext cx="2943914" cy="2932033"/>
          </a:xfrm>
          <a:prstGeom prst="rect">
            <a:avLst/>
          </a:prstGeom>
          <a:noFill/>
          <a:ln>
            <a:noFill/>
          </a:ln>
        </p:spPr>
      </p:pic>
      <p:grpSp>
        <p:nvGrpSpPr>
          <p:cNvPr id="456" name="Google Shape;456;p32"/>
          <p:cNvGrpSpPr/>
          <p:nvPr/>
        </p:nvGrpSpPr>
        <p:grpSpPr>
          <a:xfrm rot="-1325811">
            <a:off x="345733" y="4637655"/>
            <a:ext cx="3933089" cy="936832"/>
            <a:chOff x="4093857" y="-286875"/>
            <a:chExt cx="5747951" cy="1369118"/>
          </a:xfrm>
        </p:grpSpPr>
        <p:sp>
          <p:nvSpPr>
            <p:cNvPr id="457" name="Google Shape;457;p32"/>
            <p:cNvSpPr/>
            <p:nvPr/>
          </p:nvSpPr>
          <p:spPr>
            <a:xfrm>
              <a:off x="4093857" y="-286875"/>
              <a:ext cx="5747951" cy="1369118"/>
            </a:xfrm>
            <a:prstGeom prst="rect">
              <a:avLst/>
            </a:prstGeom>
          </p:spPr>
          <p:txBody>
            <a:bodyPr>
              <a:prstTxWarp prst="textPlain">
                <a:avLst/>
              </a:prstTxWarp>
            </a:bodyPr>
            <a:lstStyle/>
            <a:p>
              <a:pPr lvl="0" algn="ctr"/>
              <a:r>
                <a:rPr b="0" i="0">
                  <a:ln w="228600" cap="flat" cmpd="sng">
                    <a:solidFill>
                      <a:srgbClr val="FFFFFF"/>
                    </a:solidFill>
                    <a:prstDash val="solid"/>
                    <a:round/>
                    <a:headEnd type="none" w="sm" len="sm"/>
                    <a:tailEnd type="none" w="sm" len="sm"/>
                  </a:ln>
                  <a:solidFill>
                    <a:srgbClr val="FFFFFF"/>
                  </a:solidFill>
                  <a:latin typeface="Fascinate Inline"/>
                </a:rPr>
                <a:t>Travel</a:t>
              </a:r>
            </a:p>
          </p:txBody>
        </p:sp>
        <p:sp>
          <p:nvSpPr>
            <p:cNvPr id="458" name="Google Shape;458;p32"/>
            <p:cNvSpPr/>
            <p:nvPr/>
          </p:nvSpPr>
          <p:spPr>
            <a:xfrm>
              <a:off x="4093857" y="-286875"/>
              <a:ext cx="5747951" cy="1369118"/>
            </a:xfrm>
            <a:prstGeom prst="rect">
              <a:avLst/>
            </a:prstGeom>
          </p:spPr>
          <p:txBody>
            <a:bodyPr>
              <a:prstTxWarp prst="textPlain">
                <a:avLst/>
              </a:prstTxWarp>
            </a:bodyPr>
            <a:lstStyle/>
            <a:p>
              <a:pPr lvl="0" algn="ctr"/>
              <a:r>
                <a:rPr lang="en-US" dirty="0" err="1">
                  <a:solidFill>
                    <a:schemeClr val="accent5"/>
                  </a:solidFill>
                  <a:latin typeface="Fascinate Inline"/>
                </a:rPr>
                <a:t>Gợi</a:t>
              </a:r>
              <a:r>
                <a:rPr lang="en-US" dirty="0">
                  <a:solidFill>
                    <a:schemeClr val="accent5"/>
                  </a:solidFill>
                  <a:latin typeface="Fascinate Inline"/>
                </a:rPr>
                <a:t> ý</a:t>
              </a:r>
              <a:endParaRPr b="0" i="0" dirty="0">
                <a:ln>
                  <a:noFill/>
                </a:ln>
                <a:solidFill>
                  <a:schemeClr val="accent5"/>
                </a:solidFill>
                <a:latin typeface="Fascinate Inline"/>
              </a:endParaRPr>
            </a:p>
          </p:txBody>
        </p:sp>
      </p:grpSp>
      <p:sp>
        <p:nvSpPr>
          <p:cNvPr id="459" name="Google Shape;459;p32"/>
          <p:cNvSpPr/>
          <p:nvPr/>
        </p:nvSpPr>
        <p:spPr>
          <a:xfrm rot="-6732209">
            <a:off x="2825136" y="4308048"/>
            <a:ext cx="1013422" cy="29134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8" name="TextBox 7">
            <a:extLst>
              <a:ext uri="{FF2B5EF4-FFF2-40B4-BE49-F238E27FC236}">
                <a16:creationId xmlns:a16="http://schemas.microsoft.com/office/drawing/2014/main" id="{EE81D091-382B-428E-9AE7-726ADF47F94D}"/>
              </a:ext>
            </a:extLst>
          </p:cNvPr>
          <p:cNvSpPr txBox="1"/>
          <p:nvPr/>
        </p:nvSpPr>
        <p:spPr>
          <a:xfrm>
            <a:off x="4852107" y="616471"/>
            <a:ext cx="7038505" cy="6186309"/>
          </a:xfrm>
          <a:prstGeom prst="rect">
            <a:avLst/>
          </a:prstGeom>
          <a:noFill/>
        </p:spPr>
        <p:txBody>
          <a:bodyPr wrap="square">
            <a:spAutoFit/>
          </a:bodyPr>
          <a:lstStyle/>
          <a:p>
            <a:r>
              <a:rPr lang="vi-VN" sz="2200" i="0" dirty="0">
                <a:solidFill>
                  <a:srgbClr val="2C2F34"/>
                </a:solidFill>
                <a:effectLst/>
                <a:latin typeface="#9Slide03 AmpleSoft" panose="02000000000000000000" pitchFamily="2" charset="0"/>
              </a:rPr>
              <a:t>Nhắc đến cây xương rồng thì các bạn nghĩ đến điều gì? Đó chính là nơi khô hạn và khắc nghiệt giống như sa mạc chúng vẫn có thể sống. Vì điều kiện thời tiết thiếu nước trầm trọng nên để giảm sự bốc hơi của nước qua lá, lá của chúng đã trở nên các gai giống như chiếc kim. Cây xương rồng cũng có nhiều loài, nhưng loài mình thích là xương rồng thân có dáng tròn đầy đặn như một quả cầu tròn. Loài này thường trồng trong chậu nhỏ rất xinh xắn. Quả cầu tròn và xung quanh là những chiếc gai bé màu ánh bạc, trên nền là lớp lông màu xanh nhạt. Đến kì từ quả cầu này xuất hiện bông hoa nhỏ màu đỏ trở nên điểm nhấn. Chậu hoa nhỏ này thường được đặt ở bàn học hay cửa sổ. Nên nhà em cũng mua một chậu hoa nhỏ như vậy đặt trên bàn học của em. Mỗi khi có chuyện vui buồn gì em đều ngắm cây xương rồng này. Khi nghĩ tới sự thích nghi tốt và vượt lên hoàn cảnh của cây em lại như nhận thêm năng lượng mới mà vượt qua những suy nghĩ tiêu cực.</a:t>
            </a:r>
            <a:endParaRPr lang="en-US" sz="2200" dirty="0">
              <a:latin typeface="#9Slide03 AmpleSoft" panose="020000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7"/>
          <p:cNvSpPr txBox="1">
            <a:spLocks noGrp="1"/>
          </p:cNvSpPr>
          <p:nvPr>
            <p:ph type="title"/>
          </p:nvPr>
        </p:nvSpPr>
        <p:spPr>
          <a:xfrm>
            <a:off x="1430404" y="587582"/>
            <a:ext cx="6266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t>Did you know?</a:t>
            </a:r>
            <a:endParaRPr dirty="0"/>
          </a:p>
        </p:txBody>
      </p:sp>
      <p:sp>
        <p:nvSpPr>
          <p:cNvPr id="400" name="Google Shape;400;p27"/>
          <p:cNvSpPr txBox="1">
            <a:spLocks noGrp="1"/>
          </p:cNvSpPr>
          <p:nvPr>
            <p:ph type="subTitle" idx="1"/>
          </p:nvPr>
        </p:nvSpPr>
        <p:spPr>
          <a:xfrm>
            <a:off x="1082979" y="1248964"/>
            <a:ext cx="6266700" cy="717900"/>
          </a:xfrm>
          <a:prstGeom prst="rect">
            <a:avLst/>
          </a:prstGeom>
        </p:spPr>
        <p:txBody>
          <a:bodyPr spcFirstLastPara="1" wrap="square" lIns="121900" tIns="121900" rIns="121900" bIns="121900" anchor="t" anchorCtr="0">
            <a:noAutofit/>
          </a:bodyPr>
          <a:lstStyle/>
          <a:p>
            <a:pPr marL="0" indent="0">
              <a:spcAft>
                <a:spcPts val="2100"/>
              </a:spcAft>
            </a:pPr>
            <a:r>
              <a:rPr lang="vi-VN" b="0" i="0" dirty="0">
                <a:solidFill>
                  <a:srgbClr val="000000"/>
                </a:solidFill>
                <a:effectLst/>
                <a:latin typeface="Raleway Black" pitchFamily="2" charset="0"/>
              </a:rPr>
              <a:t>Cây xương rồng – vừa là sự mãnh liệt vừa là sự yếu đuối</a:t>
            </a:r>
            <a:endParaRPr lang="vi-VN" b="1" i="0" dirty="0">
              <a:solidFill>
                <a:srgbClr val="000000"/>
              </a:solidFill>
              <a:effectLst/>
              <a:latin typeface="Raleway Black" pitchFamily="2" charset="0"/>
            </a:endParaRPr>
          </a:p>
          <a:p>
            <a:pPr marL="0" lvl="0" indent="0" algn="l" rtl="0">
              <a:spcBef>
                <a:spcPts val="0"/>
              </a:spcBef>
              <a:spcAft>
                <a:spcPts val="2100"/>
              </a:spcAft>
              <a:buNone/>
            </a:pPr>
            <a:endParaRPr dirty="0">
              <a:latin typeface="#9Slide07 SVNDessert Menu Scrip" panose="00000500000000000000" pitchFamily="2" charset="0"/>
            </a:endParaRPr>
          </a:p>
        </p:txBody>
      </p:sp>
      <p:sp>
        <p:nvSpPr>
          <p:cNvPr id="401" name="Google Shape;401;p27"/>
          <p:cNvSpPr txBox="1">
            <a:spLocks noGrp="1"/>
          </p:cNvSpPr>
          <p:nvPr>
            <p:ph type="body" idx="2"/>
          </p:nvPr>
        </p:nvSpPr>
        <p:spPr>
          <a:xfrm>
            <a:off x="807059" y="2061888"/>
            <a:ext cx="7073508" cy="2770800"/>
          </a:xfrm>
          <a:prstGeom prst="rect">
            <a:avLst/>
          </a:prstGeom>
        </p:spPr>
        <p:txBody>
          <a:bodyPr spcFirstLastPara="1" wrap="square" lIns="121900" tIns="121900" rIns="121900" bIns="121900" anchor="t" anchorCtr="0">
            <a:noAutofit/>
          </a:bodyPr>
          <a:lstStyle/>
          <a:p>
            <a:pPr marL="114300" indent="0" algn="l" fontAlgn="base">
              <a:lnSpc>
                <a:spcPct val="100000"/>
              </a:lnSpc>
              <a:buNone/>
            </a:pPr>
            <a:r>
              <a:rPr lang="vi-VN" sz="2000" b="0" i="0" dirty="0">
                <a:solidFill>
                  <a:srgbClr val="000000"/>
                </a:solidFill>
                <a:effectLst/>
                <a:latin typeface="#9Slide03 AmpleSoft" panose="02000000000000000000" pitchFamily="2" charset="0"/>
              </a:rPr>
              <a:t>Với khả năng sống trong môi trường khắc nghiệt, cây xương rồng thể hiện sự bền bỉ, sức sống mãnh liệt, khả năng chịu đựng cao. Nó đại diện cho người mạnh mẽ, kiên định, sống bằng lý trí và có thể vượt qua mọi hoàn cảnh khó khăn, </a:t>
            </a:r>
            <a:endParaRPr lang="en-US" sz="2000" b="0" i="0" dirty="0">
              <a:solidFill>
                <a:srgbClr val="000000"/>
              </a:solidFill>
              <a:effectLst/>
              <a:latin typeface="#9Slide03 AmpleSoft" panose="02000000000000000000" pitchFamily="2" charset="0"/>
            </a:endParaRPr>
          </a:p>
          <a:p>
            <a:pPr marL="114300" indent="0" algn="l" fontAlgn="base">
              <a:lnSpc>
                <a:spcPct val="100000"/>
              </a:lnSpc>
              <a:buNone/>
            </a:pPr>
            <a:r>
              <a:rPr lang="vi-VN" sz="2000" b="0" i="0" dirty="0">
                <a:solidFill>
                  <a:srgbClr val="000000"/>
                </a:solidFill>
                <a:effectLst/>
                <a:latin typeface="#9Slide03 AmpleSoft" panose="02000000000000000000" pitchFamily="2" charset="0"/>
              </a:rPr>
              <a:t>Tuy nhiên, nếu chỉ mạnh mẽ và gai góc thì chưa đủ sự hấp dẫn và chiều sâu khiến người ta muốn khám phá. Cũng như thân cây xương rồng bên ngoài xù xì, gai góc nhưng bên trong mọng nước, có những người vẻ ngoài thì cứng rắn nhưng bên trong lại mềm yếu, giàu tình cảm.</a:t>
            </a:r>
          </a:p>
          <a:p>
            <a:pPr marL="0" lvl="0" indent="0" algn="l" rtl="0">
              <a:lnSpc>
                <a:spcPct val="100000"/>
              </a:lnSpc>
              <a:spcBef>
                <a:spcPts val="0"/>
              </a:spcBef>
              <a:spcAft>
                <a:spcPts val="0"/>
              </a:spcAft>
              <a:buNone/>
            </a:pPr>
            <a:endParaRPr sz="2000" dirty="0">
              <a:latin typeface="#9Slide03 AmpleSoft" panose="02000000000000000000" pitchFamily="2" charset="0"/>
            </a:endParaRPr>
          </a:p>
        </p:txBody>
      </p:sp>
      <p:grpSp>
        <p:nvGrpSpPr>
          <p:cNvPr id="402" name="Google Shape;402;p27"/>
          <p:cNvGrpSpPr/>
          <p:nvPr/>
        </p:nvGrpSpPr>
        <p:grpSpPr>
          <a:xfrm rot="942725">
            <a:off x="7154445" y="620924"/>
            <a:ext cx="760524" cy="1228926"/>
            <a:chOff x="4093857" y="-286875"/>
            <a:chExt cx="759132" cy="1226676"/>
          </a:xfrm>
        </p:grpSpPr>
        <p:sp>
          <p:nvSpPr>
            <p:cNvPr id="403" name="Google Shape;403;p27"/>
            <p:cNvSpPr/>
            <p:nvPr/>
          </p:nvSpPr>
          <p:spPr>
            <a:xfrm>
              <a:off x="4093857" y="-286875"/>
              <a:ext cx="759132" cy="1226676"/>
            </a:xfrm>
            <a:prstGeom prst="rect">
              <a:avLst/>
            </a:prstGeom>
          </p:spPr>
          <p:txBody>
            <a:bodyPr>
              <a:prstTxWarp prst="textPlain">
                <a:avLst/>
              </a:prstTxWarp>
            </a:bodyPr>
            <a:lstStyle/>
            <a:p>
              <a:pPr lvl="0" algn="ctr"/>
              <a:r>
                <a:rPr b="0" i="0">
                  <a:ln w="228600" cap="flat" cmpd="sng">
                    <a:solidFill>
                      <a:srgbClr val="FFFFFF"/>
                    </a:solidFill>
                    <a:prstDash val="solid"/>
                    <a:round/>
                    <a:headEnd type="none" w="sm" len="sm"/>
                    <a:tailEnd type="none" w="sm" len="sm"/>
                  </a:ln>
                  <a:solidFill>
                    <a:srgbClr val="FFFFFF"/>
                  </a:solidFill>
                  <a:latin typeface="Fascinate Inline"/>
                </a:rPr>
                <a:t>?</a:t>
              </a:r>
            </a:p>
          </p:txBody>
        </p:sp>
        <p:sp>
          <p:nvSpPr>
            <p:cNvPr id="404" name="Google Shape;404;p27"/>
            <p:cNvSpPr/>
            <p:nvPr/>
          </p:nvSpPr>
          <p:spPr>
            <a:xfrm>
              <a:off x="4093857" y="-286875"/>
              <a:ext cx="759132" cy="1226676"/>
            </a:xfrm>
            <a:prstGeom prst="rect">
              <a:avLst/>
            </a:prstGeom>
          </p:spPr>
          <p:txBody>
            <a:bodyPr>
              <a:prstTxWarp prst="textPlain">
                <a:avLst/>
              </a:prstTxWarp>
            </a:bodyPr>
            <a:lstStyle/>
            <a:p>
              <a:pPr lvl="0" algn="ctr"/>
              <a:r>
                <a:rPr b="0" i="0" dirty="0">
                  <a:ln>
                    <a:noFill/>
                  </a:ln>
                  <a:solidFill>
                    <a:schemeClr val="accent5"/>
                  </a:solidFill>
                  <a:latin typeface="Fascinate Inline"/>
                </a:rPr>
                <a:t>?</a:t>
              </a:r>
            </a:p>
          </p:txBody>
        </p:sp>
      </p:grpSp>
      <p:pic>
        <p:nvPicPr>
          <p:cNvPr id="3" name="Picture 2">
            <a:extLst>
              <a:ext uri="{FF2B5EF4-FFF2-40B4-BE49-F238E27FC236}">
                <a16:creationId xmlns:a16="http://schemas.microsoft.com/office/drawing/2014/main" id="{1B22EC52-B24F-49FA-A125-C971DCBEE4D0}"/>
              </a:ext>
            </a:extLst>
          </p:cNvPr>
          <p:cNvPicPr>
            <a:picLocks noChangeAspect="1"/>
          </p:cNvPicPr>
          <p:nvPr/>
        </p:nvPicPr>
        <p:blipFill>
          <a:blip r:embed="rId3"/>
          <a:stretch>
            <a:fillRect/>
          </a:stretch>
        </p:blipFill>
        <p:spPr>
          <a:xfrm>
            <a:off x="8412163" y="2328975"/>
            <a:ext cx="2522538" cy="4480027"/>
          </a:xfrm>
          <a:prstGeom prst="rect">
            <a:avLst/>
          </a:prstGeom>
        </p:spPr>
      </p:pic>
      <p:pic>
        <p:nvPicPr>
          <p:cNvPr id="10" name="Picture 9">
            <a:extLst>
              <a:ext uri="{FF2B5EF4-FFF2-40B4-BE49-F238E27FC236}">
                <a16:creationId xmlns:a16="http://schemas.microsoft.com/office/drawing/2014/main" id="{11A0F953-718F-403B-8C2E-0261C3B8F40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743" t="39141" r="19768" b="32037"/>
          <a:stretch/>
        </p:blipFill>
        <p:spPr>
          <a:xfrm rot="767570">
            <a:off x="8579783" y="666548"/>
            <a:ext cx="2187298" cy="1765607"/>
          </a:xfrm>
          <a:prstGeom prst="rect">
            <a:avLst/>
          </a:prstGeom>
        </p:spPr>
      </p:pic>
    </p:spTree>
    <p:extLst>
      <p:ext uri="{BB962C8B-B14F-4D97-AF65-F5344CB8AC3E}">
        <p14:creationId xmlns:p14="http://schemas.microsoft.com/office/powerpoint/2010/main" val="3075845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17" name="Vì sao cây xương rồng chịu được khô hạn-">
            <a:hlinkClick r:id="" action="ppaction://media"/>
            <a:extLst>
              <a:ext uri="{FF2B5EF4-FFF2-40B4-BE49-F238E27FC236}">
                <a16:creationId xmlns:a16="http://schemas.microsoft.com/office/drawing/2014/main" id="{3FA39C2B-EDA3-4C3B-858D-DE29F6CA98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2411" y="493315"/>
            <a:ext cx="10437989" cy="5871369"/>
          </a:xfrm>
          <a:prstGeom prst="rect">
            <a:avLst/>
          </a:prstGeom>
        </p:spPr>
      </p:pic>
      <p:pic>
        <p:nvPicPr>
          <p:cNvPr id="13" name="Picture 12">
            <a:extLst>
              <a:ext uri="{FF2B5EF4-FFF2-40B4-BE49-F238E27FC236}">
                <a16:creationId xmlns:a16="http://schemas.microsoft.com/office/drawing/2014/main" id="{899C5DFD-90A9-454F-B058-68B0E59825C4}"/>
              </a:ext>
            </a:extLst>
          </p:cNvPr>
          <p:cNvPicPr>
            <a:picLocks noChangeAspect="1"/>
          </p:cNvPicPr>
          <p:nvPr/>
        </p:nvPicPr>
        <p:blipFill>
          <a:blip r:embed="rId6"/>
          <a:stretch>
            <a:fillRect/>
          </a:stretch>
        </p:blipFill>
        <p:spPr>
          <a:xfrm>
            <a:off x="-2276131" y="0"/>
            <a:ext cx="4795759" cy="8517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62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6"/>
          <p:cNvSpPr txBox="1">
            <a:spLocks noGrp="1"/>
          </p:cNvSpPr>
          <p:nvPr>
            <p:ph type="title"/>
          </p:nvPr>
        </p:nvSpPr>
        <p:spPr>
          <a:xfrm>
            <a:off x="634267" y="965000"/>
            <a:ext cx="3653700" cy="4678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latin typeface="#9Slide07 SVNZiclets" panose="02000603000000000000" pitchFamily="2" charset="0"/>
              </a:rPr>
              <a:t>03</a:t>
            </a:r>
            <a:endParaRPr dirty="0">
              <a:latin typeface="#9Slide07 SVNZiclets" panose="02000603000000000000" pitchFamily="2" charset="0"/>
            </a:endParaRPr>
          </a:p>
        </p:txBody>
      </p:sp>
      <p:sp>
        <p:nvSpPr>
          <p:cNvPr id="390" name="Google Shape;390;p26"/>
          <p:cNvSpPr txBox="1">
            <a:spLocks noGrp="1"/>
          </p:cNvSpPr>
          <p:nvPr>
            <p:ph type="title" idx="2"/>
          </p:nvPr>
        </p:nvSpPr>
        <p:spPr>
          <a:xfrm>
            <a:off x="4809835" y="1429970"/>
            <a:ext cx="61884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13800" dirty="0">
                <a:latin typeface="SVN-Birth Of A Hero" panose="020B0606040200020203" pitchFamily="34" charset="0"/>
                <a:ea typeface="Special Elite"/>
                <a:cs typeface="Special Elite"/>
                <a:sym typeface="Special Elite"/>
              </a:rPr>
              <a:t>Dặn </a:t>
            </a:r>
            <a:br>
              <a:rPr lang="en" sz="13800" dirty="0">
                <a:latin typeface="SVN-Birth Of A Hero" panose="020B0606040200020203" pitchFamily="34" charset="0"/>
                <a:ea typeface="Special Elite"/>
                <a:cs typeface="Special Elite"/>
                <a:sym typeface="Special Elite"/>
              </a:rPr>
            </a:br>
            <a:r>
              <a:rPr lang="en" sz="13800" dirty="0">
                <a:latin typeface="SVN-Birth Of A Hero" panose="020B0606040200020203" pitchFamily="34" charset="0"/>
                <a:ea typeface="Special Elite"/>
                <a:cs typeface="Special Elite"/>
                <a:sym typeface="Special Elite"/>
              </a:rPr>
              <a:t>dò</a:t>
            </a:r>
            <a:endParaRPr sz="13800" dirty="0">
              <a:latin typeface="SVN-Birth Of A Hero" panose="020B0606040200020203" pitchFamily="34" charset="0"/>
              <a:ea typeface="Special Elite"/>
              <a:cs typeface="Special Elite"/>
              <a:sym typeface="Special Elite"/>
            </a:endParaRPr>
          </a:p>
        </p:txBody>
      </p:sp>
      <p:grpSp>
        <p:nvGrpSpPr>
          <p:cNvPr id="391" name="Google Shape;391;p26"/>
          <p:cNvGrpSpPr/>
          <p:nvPr/>
        </p:nvGrpSpPr>
        <p:grpSpPr>
          <a:xfrm rot="3722911">
            <a:off x="4715238" y="1365423"/>
            <a:ext cx="806659" cy="642567"/>
            <a:chOff x="4834963" y="419838"/>
            <a:chExt cx="806700" cy="642600"/>
          </a:xfrm>
        </p:grpSpPr>
        <p:sp>
          <p:nvSpPr>
            <p:cNvPr id="392" name="Google Shape;392;p26"/>
            <p:cNvSpPr/>
            <p:nvPr/>
          </p:nvSpPr>
          <p:spPr>
            <a:xfrm>
              <a:off x="4834963" y="419838"/>
              <a:ext cx="806700" cy="642600"/>
            </a:xfrm>
            <a:prstGeom prst="rightArrow">
              <a:avLst>
                <a:gd name="adj1" fmla="val 50000"/>
                <a:gd name="adj2" fmla="val 50000"/>
              </a:avLst>
            </a:prstGeom>
            <a:solidFill>
              <a:schemeClr val="accent6"/>
            </a:solidFill>
            <a:ln w="2286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6"/>
            <p:cNvSpPr/>
            <p:nvPr/>
          </p:nvSpPr>
          <p:spPr>
            <a:xfrm>
              <a:off x="4834963" y="419838"/>
              <a:ext cx="806700" cy="642600"/>
            </a:xfrm>
            <a:prstGeom prst="right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26"/>
          <p:cNvSpPr/>
          <p:nvPr/>
        </p:nvSpPr>
        <p:spPr>
          <a:xfrm rot="10405083">
            <a:off x="5188286" y="1846726"/>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pic>
        <p:nvPicPr>
          <p:cNvPr id="3" name="Picture 2">
            <a:extLst>
              <a:ext uri="{FF2B5EF4-FFF2-40B4-BE49-F238E27FC236}">
                <a16:creationId xmlns:a16="http://schemas.microsoft.com/office/drawing/2014/main" id="{A9948080-C916-42EC-A46B-88C8DD71502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4" b="97561" l="10000" r="98500">
                        <a14:foregroundMark x1="84500" y1="58724" x2="84500" y2="58724"/>
                        <a14:foregroundMark x1="60125" y1="97561" x2="94125" y2="95872"/>
                        <a14:foregroundMark x1="60375" y1="91557" x2="78000" y2="93058"/>
                        <a14:foregroundMark x1="92000" y1="90619" x2="98500" y2="91370"/>
                      </a14:backgroundRemoval>
                    </a14:imgEffect>
                  </a14:imgLayer>
                </a14:imgProps>
              </a:ext>
            </a:extLst>
          </a:blip>
          <a:srcRect l="57167" t="13446"/>
          <a:stretch/>
        </p:blipFill>
        <p:spPr>
          <a:xfrm>
            <a:off x="8928100" y="2463800"/>
            <a:ext cx="3263900" cy="4394200"/>
          </a:xfrm>
          <a:prstGeom prst="rect">
            <a:avLst/>
          </a:prstGeom>
        </p:spPr>
      </p:pic>
    </p:spTree>
    <p:extLst>
      <p:ext uri="{BB962C8B-B14F-4D97-AF65-F5344CB8AC3E}">
        <p14:creationId xmlns:p14="http://schemas.microsoft.com/office/powerpoint/2010/main" val="1291405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3"/>
          <p:cNvSpPr txBox="1">
            <a:spLocks noGrp="1"/>
          </p:cNvSpPr>
          <p:nvPr>
            <p:ph type="title" idx="2"/>
          </p:nvPr>
        </p:nvSpPr>
        <p:spPr>
          <a:xfrm>
            <a:off x="791225" y="377475"/>
            <a:ext cx="97830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8000" b="0" dirty="0">
                <a:latin typeface="#9Slide07 White wood" panose="02000500000000000000" pitchFamily="2" charset="0"/>
                <a:ea typeface="Special Elite"/>
                <a:cs typeface="Special Elite"/>
                <a:sym typeface="Special Elite"/>
              </a:rPr>
              <a:t>V</a:t>
            </a:r>
            <a:r>
              <a:rPr lang="en" sz="8000" b="0" dirty="0">
                <a:latin typeface="#9Slide07 White wood" panose="02000500000000000000" pitchFamily="2" charset="0"/>
                <a:ea typeface="Special Elite"/>
                <a:cs typeface="Special Elite"/>
                <a:sym typeface="Special Elite"/>
              </a:rPr>
              <a:t>ề nhà </a:t>
            </a:r>
            <a:endParaRPr sz="8000" b="0" dirty="0">
              <a:latin typeface="#9Slide07 White wood" panose="02000500000000000000" pitchFamily="2" charset="0"/>
              <a:ea typeface="Special Elite"/>
              <a:cs typeface="Special Elite"/>
              <a:sym typeface="Special Elite"/>
            </a:endParaRPr>
          </a:p>
        </p:txBody>
      </p:sp>
      <p:sp>
        <p:nvSpPr>
          <p:cNvPr id="467" name="Google Shape;467;p33"/>
          <p:cNvSpPr txBox="1">
            <a:spLocks noGrp="1"/>
          </p:cNvSpPr>
          <p:nvPr>
            <p:ph type="title"/>
          </p:nvPr>
        </p:nvSpPr>
        <p:spPr>
          <a:xfrm>
            <a:off x="1198918" y="3403600"/>
            <a:ext cx="2948400" cy="1188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sz="4000" dirty="0">
                <a:latin typeface="#9Slide03 Nexa Light" panose="02000000000000000000" pitchFamily="2" charset="0"/>
              </a:rPr>
              <a:t>Học thuộc lòng các bài thơ</a:t>
            </a:r>
            <a:endParaRPr sz="4000" dirty="0">
              <a:latin typeface="#9Slide03 Nexa Light" panose="02000000000000000000" pitchFamily="2" charset="0"/>
            </a:endParaRPr>
          </a:p>
        </p:txBody>
      </p:sp>
      <p:sp>
        <p:nvSpPr>
          <p:cNvPr id="468" name="Google Shape;468;p33"/>
          <p:cNvSpPr txBox="1">
            <a:spLocks noGrp="1"/>
          </p:cNvSpPr>
          <p:nvPr>
            <p:ph type="title" idx="3"/>
          </p:nvPr>
        </p:nvSpPr>
        <p:spPr>
          <a:xfrm>
            <a:off x="4821136" y="4270450"/>
            <a:ext cx="2948400" cy="1188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sz="4000" dirty="0">
                <a:latin typeface="#9Slide03 Nexa Light" panose="02000000000000000000" pitchFamily="2" charset="0"/>
              </a:rPr>
              <a:t>Học thuộc lòng ghi nhớ của các bài </a:t>
            </a:r>
            <a:endParaRPr sz="4000" dirty="0">
              <a:latin typeface="#9Slide03 Nexa Light" panose="02000000000000000000" pitchFamily="2" charset="0"/>
            </a:endParaRPr>
          </a:p>
        </p:txBody>
      </p:sp>
      <p:sp>
        <p:nvSpPr>
          <p:cNvPr id="469" name="Google Shape;469;p33"/>
          <p:cNvSpPr txBox="1">
            <a:spLocks noGrp="1"/>
          </p:cNvSpPr>
          <p:nvPr>
            <p:ph type="title" idx="4"/>
          </p:nvPr>
        </p:nvSpPr>
        <p:spPr>
          <a:xfrm>
            <a:off x="8443354" y="3319900"/>
            <a:ext cx="2948400" cy="11886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sz="4000" dirty="0">
                <a:latin typeface="#9Slide03 Nexa Light" panose="02000000000000000000" pitchFamily="2" charset="0"/>
              </a:rPr>
              <a:t>Chuẩn bị bài Ôn tập ( tiết 4)</a:t>
            </a:r>
            <a:endParaRPr sz="4000" dirty="0">
              <a:latin typeface="#9Slide03 Nexa Light" panose="02000000000000000000" pitchFamily="2"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2401824"/>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07" y="-2213529"/>
            <a:ext cx="3113783" cy="4615353"/>
          </a:xfrm>
          <a:prstGeom prst="rect">
            <a:avLst/>
          </a:prstGeom>
        </p:spPr>
      </p:pic>
      <p:sp>
        <p:nvSpPr>
          <p:cNvPr id="5" name="Rounded Rectangle 4"/>
          <p:cNvSpPr/>
          <p:nvPr/>
        </p:nvSpPr>
        <p:spPr>
          <a:xfrm>
            <a:off x="2389124" y="101600"/>
            <a:ext cx="9332976" cy="2462784"/>
          </a:xfrm>
          <a:prstGeom prst="roundRect">
            <a:avLst/>
          </a:prstGeom>
          <a:solidFill>
            <a:schemeClr val="accent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Times New Roman" panose="02020603050405020304" pitchFamily="18" charset="0"/>
              <a:cs typeface="Times New Roman" panose="02020603050405020304" pitchFamily="18" charset="0"/>
            </a:endParaRPr>
          </a:p>
          <a:p>
            <a:pPr algn="ctr"/>
            <a:r>
              <a:rPr lang="en-US" sz="2400"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2400"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2400"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2400" dirty="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sz="2400"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sz="2400" dirty="0">
                <a:solidFill>
                  <a:srgbClr val="002060"/>
                </a:solidFill>
                <a:latin typeface="Times New Roman" panose="02020603050405020304" pitchFamily="18" charset="0"/>
                <a:cs typeface="Times New Roman" panose="02020603050405020304" pitchFamily="18" charset="0"/>
              </a:rPr>
              <a:t>SĐT ZALO : </a:t>
            </a:r>
            <a:r>
              <a:rPr lang="en-US" sz="2400" u="sng" dirty="0">
                <a:solidFill>
                  <a:srgbClr val="002060"/>
                </a:solidFill>
              </a:rPr>
              <a:t>0382348780</a:t>
            </a:r>
            <a:r>
              <a:rPr lang="en-US" sz="2400" dirty="0">
                <a:solidFill>
                  <a:srgbClr val="002060"/>
                </a:solidFill>
              </a:rPr>
              <a:t> - </a:t>
            </a:r>
            <a:r>
              <a:rPr lang="en-US" sz="2400" u="sng" dirty="0">
                <a:solidFill>
                  <a:srgbClr val="002060"/>
                </a:solidFill>
              </a:rPr>
              <a:t>0984848929</a:t>
            </a: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850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6"/>
          <p:cNvSpPr txBox="1">
            <a:spLocks noGrp="1"/>
          </p:cNvSpPr>
          <p:nvPr>
            <p:ph type="title"/>
          </p:nvPr>
        </p:nvSpPr>
        <p:spPr>
          <a:xfrm>
            <a:off x="634267" y="965000"/>
            <a:ext cx="3653700" cy="4678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latin typeface="#9Slide07 SVNZiclets" panose="02000603000000000000" pitchFamily="2" charset="0"/>
              </a:rPr>
              <a:t>01</a:t>
            </a:r>
            <a:endParaRPr dirty="0">
              <a:latin typeface="#9Slide07 SVNZiclets" panose="02000603000000000000" pitchFamily="2" charset="0"/>
            </a:endParaRPr>
          </a:p>
        </p:txBody>
      </p:sp>
      <p:sp>
        <p:nvSpPr>
          <p:cNvPr id="390" name="Google Shape;390;p26"/>
          <p:cNvSpPr txBox="1">
            <a:spLocks noGrp="1"/>
          </p:cNvSpPr>
          <p:nvPr>
            <p:ph type="title" idx="2"/>
          </p:nvPr>
        </p:nvSpPr>
        <p:spPr>
          <a:xfrm>
            <a:off x="5591422" y="1304956"/>
            <a:ext cx="61884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3800" dirty="0">
                <a:latin typeface="SVN-Birth Of A Hero" panose="020B0606040200020203" pitchFamily="34" charset="0"/>
                <a:ea typeface="Special Elite"/>
                <a:cs typeface="Special Elite"/>
                <a:sym typeface="Special Elite"/>
              </a:rPr>
              <a:t>Khởi động</a:t>
            </a:r>
            <a:endParaRPr sz="13800" dirty="0">
              <a:latin typeface="SVN-Birth Of A Hero" panose="020B0606040200020203" pitchFamily="34" charset="0"/>
              <a:ea typeface="Special Elite"/>
              <a:cs typeface="Special Elite"/>
              <a:sym typeface="Special Elite"/>
            </a:endParaRPr>
          </a:p>
        </p:txBody>
      </p:sp>
      <p:grpSp>
        <p:nvGrpSpPr>
          <p:cNvPr id="391" name="Google Shape;391;p26"/>
          <p:cNvGrpSpPr/>
          <p:nvPr/>
        </p:nvGrpSpPr>
        <p:grpSpPr>
          <a:xfrm rot="3722911">
            <a:off x="4715238" y="1365423"/>
            <a:ext cx="806659" cy="642567"/>
            <a:chOff x="4834963" y="419838"/>
            <a:chExt cx="806700" cy="642600"/>
          </a:xfrm>
        </p:grpSpPr>
        <p:sp>
          <p:nvSpPr>
            <p:cNvPr id="392" name="Google Shape;392;p26"/>
            <p:cNvSpPr/>
            <p:nvPr/>
          </p:nvSpPr>
          <p:spPr>
            <a:xfrm>
              <a:off x="4834963" y="419838"/>
              <a:ext cx="806700" cy="642600"/>
            </a:xfrm>
            <a:prstGeom prst="rightArrow">
              <a:avLst>
                <a:gd name="adj1" fmla="val 50000"/>
                <a:gd name="adj2" fmla="val 50000"/>
              </a:avLst>
            </a:prstGeom>
            <a:solidFill>
              <a:schemeClr val="accent6"/>
            </a:solidFill>
            <a:ln w="2286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6"/>
            <p:cNvSpPr/>
            <p:nvPr/>
          </p:nvSpPr>
          <p:spPr>
            <a:xfrm>
              <a:off x="4834963" y="419838"/>
              <a:ext cx="806700" cy="642600"/>
            </a:xfrm>
            <a:prstGeom prst="right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26"/>
          <p:cNvSpPr/>
          <p:nvPr/>
        </p:nvSpPr>
        <p:spPr>
          <a:xfrm rot="10405083">
            <a:off x="5188286" y="1846726"/>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pic>
        <p:nvPicPr>
          <p:cNvPr id="3" name="Picture 2">
            <a:extLst>
              <a:ext uri="{FF2B5EF4-FFF2-40B4-BE49-F238E27FC236}">
                <a16:creationId xmlns:a16="http://schemas.microsoft.com/office/drawing/2014/main" id="{A9948080-C916-42EC-A46B-88C8DD71502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4" b="97561" l="10000" r="98500">
                        <a14:foregroundMark x1="84500" y1="58724" x2="84500" y2="58724"/>
                        <a14:foregroundMark x1="60125" y1="97561" x2="94125" y2="95872"/>
                        <a14:foregroundMark x1="60375" y1="91557" x2="78000" y2="93058"/>
                        <a14:foregroundMark x1="92000" y1="90619" x2="98500" y2="91370"/>
                      </a14:backgroundRemoval>
                    </a14:imgEffect>
                  </a14:imgLayer>
                </a14:imgProps>
              </a:ext>
            </a:extLst>
          </a:blip>
          <a:srcRect l="57167" t="13446"/>
          <a:stretch/>
        </p:blipFill>
        <p:spPr>
          <a:xfrm>
            <a:off x="8928100" y="2463800"/>
            <a:ext cx="3263900" cy="43942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0536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Google Shape;360;p24"/>
          <p:cNvSpPr txBox="1">
            <a:spLocks noGrp="1"/>
          </p:cNvSpPr>
          <p:nvPr>
            <p:ph type="body" idx="1"/>
          </p:nvPr>
        </p:nvSpPr>
        <p:spPr>
          <a:xfrm>
            <a:off x="5449175" y="2329800"/>
            <a:ext cx="5073600" cy="2122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400" b="1" dirty="0">
                <a:latin typeface="#9Slide03 AllRoundGothic" panose="020B0703020202020104" pitchFamily="34" charset="0"/>
              </a:rPr>
              <a:t>Nước Việt Nam ta có nổi tiếng là nơi có nhiều cảnh đẹp, dọc miền đất nước có vô số con sông, ngọn núi khác nhau. Hãy cùng đoán xem câu đố sau đây là chỉ con sông hay ngọn núi nào nhé !</a:t>
            </a:r>
            <a:endParaRPr sz="2400" b="1" dirty="0">
              <a:latin typeface="#9Slide03 AllRoundGothic" panose="020B0703020202020104" pitchFamily="34" charset="0"/>
            </a:endParaRPr>
          </a:p>
        </p:txBody>
      </p:sp>
      <p:sp>
        <p:nvSpPr>
          <p:cNvPr id="362" name="Google Shape;362;p24"/>
          <p:cNvSpPr/>
          <p:nvPr/>
        </p:nvSpPr>
        <p:spPr>
          <a:xfrm rot="10405083">
            <a:off x="3123511" y="2129901"/>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363" name="Google Shape;363;p24"/>
          <p:cNvGrpSpPr/>
          <p:nvPr/>
        </p:nvGrpSpPr>
        <p:grpSpPr>
          <a:xfrm>
            <a:off x="6290326" y="298815"/>
            <a:ext cx="4232449" cy="1082288"/>
            <a:chOff x="4093857" y="-286875"/>
            <a:chExt cx="5354141" cy="1369118"/>
          </a:xfrm>
        </p:grpSpPr>
        <p:sp>
          <p:nvSpPr>
            <p:cNvPr id="364" name="Google Shape;364;p24"/>
            <p:cNvSpPr/>
            <p:nvPr/>
          </p:nvSpPr>
          <p:spPr>
            <a:xfrm>
              <a:off x="4093857" y="-286875"/>
              <a:ext cx="5354141" cy="1369118"/>
            </a:xfrm>
            <a:prstGeom prst="rect">
              <a:avLst/>
            </a:prstGeom>
          </p:spPr>
          <p:txBody>
            <a:bodyPr>
              <a:prstTxWarp prst="textPlain">
                <a:avLst/>
              </a:prstTxWarp>
            </a:bodyPr>
            <a:lstStyle/>
            <a:p>
              <a:pPr lvl="0" algn="ctr"/>
              <a:r>
                <a:rPr b="0" i="0">
                  <a:ln w="228600" cap="flat" cmpd="sng">
                    <a:solidFill>
                      <a:srgbClr val="FFFFFF"/>
                    </a:solidFill>
                    <a:prstDash val="solid"/>
                    <a:round/>
                    <a:headEnd type="none" w="sm" len="sm"/>
                    <a:tailEnd type="none" w="sm" len="sm"/>
                  </a:ln>
                  <a:solidFill>
                    <a:srgbClr val="FFFFFF"/>
                  </a:solidFill>
                  <a:latin typeface="Fascinate Inline"/>
                </a:rPr>
                <a:t>Hello!</a:t>
              </a:r>
            </a:p>
          </p:txBody>
        </p:sp>
        <p:sp>
          <p:nvSpPr>
            <p:cNvPr id="365" name="Google Shape;365;p24"/>
            <p:cNvSpPr/>
            <p:nvPr/>
          </p:nvSpPr>
          <p:spPr>
            <a:xfrm>
              <a:off x="4093857" y="-286875"/>
              <a:ext cx="5354141" cy="1369118"/>
            </a:xfrm>
            <a:prstGeom prst="rect">
              <a:avLst/>
            </a:prstGeom>
          </p:spPr>
          <p:txBody>
            <a:bodyPr>
              <a:prstTxWarp prst="textPlain">
                <a:avLst/>
              </a:prstTxWarp>
            </a:bodyPr>
            <a:lstStyle/>
            <a:p>
              <a:pPr lvl="0" algn="ctr"/>
              <a:r>
                <a:rPr b="0" i="0" dirty="0">
                  <a:ln>
                    <a:noFill/>
                  </a:ln>
                  <a:solidFill>
                    <a:schemeClr val="accent2"/>
                  </a:solidFill>
                  <a:latin typeface="Fascinate Inline"/>
                </a:rPr>
                <a:t>Hello!</a:t>
              </a:r>
            </a:p>
          </p:txBody>
        </p:sp>
      </p:grpSp>
      <p:sp>
        <p:nvSpPr>
          <p:cNvPr id="366" name="Google Shape;366;p24"/>
          <p:cNvSpPr/>
          <p:nvPr/>
        </p:nvSpPr>
        <p:spPr>
          <a:xfrm rot="10405083">
            <a:off x="5684411" y="355526"/>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367" name="Google Shape;367;p24"/>
          <p:cNvSpPr/>
          <p:nvPr/>
        </p:nvSpPr>
        <p:spPr>
          <a:xfrm rot="10405083">
            <a:off x="10050211" y="463101"/>
            <a:ext cx="1002326" cy="29014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pic>
        <p:nvPicPr>
          <p:cNvPr id="11" name="Picture 10">
            <a:extLst>
              <a:ext uri="{FF2B5EF4-FFF2-40B4-BE49-F238E27FC236}">
                <a16:creationId xmlns:a16="http://schemas.microsoft.com/office/drawing/2014/main" id="{6CE969B0-5D15-412F-ADC3-886A74FE17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6743" t="39141" r="19768" b="32037"/>
          <a:stretch/>
        </p:blipFill>
        <p:spPr>
          <a:xfrm>
            <a:off x="414645" y="2476536"/>
            <a:ext cx="3044929" cy="24578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0">
                                            <p:txEl>
                                              <p:pRg st="0" end="0"/>
                                            </p:txEl>
                                          </p:spTgt>
                                        </p:tgtEl>
                                        <p:attrNameLst>
                                          <p:attrName>style.visibility</p:attrName>
                                        </p:attrNameLst>
                                      </p:cBhvr>
                                      <p:to>
                                        <p:strVal val="visible"/>
                                      </p:to>
                                    </p:set>
                                    <p:animEffect transition="in" filter="wipe(left)">
                                      <p:cBhvr>
                                        <p:cTn id="7" dur="500"/>
                                        <p:tgtEl>
                                          <p:spTgt spid="3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27"/>
          <p:cNvSpPr txBox="1">
            <a:spLocks noGrp="1"/>
          </p:cNvSpPr>
          <p:nvPr>
            <p:ph type="subTitle" idx="1"/>
          </p:nvPr>
        </p:nvSpPr>
        <p:spPr>
          <a:xfrm>
            <a:off x="1256590" y="831451"/>
            <a:ext cx="6266700" cy="717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7200" dirty="0"/>
              <a:t>Đây là đâu </a:t>
            </a:r>
            <a:endParaRPr sz="7200" dirty="0"/>
          </a:p>
        </p:txBody>
      </p:sp>
      <p:sp>
        <p:nvSpPr>
          <p:cNvPr id="401" name="Google Shape;401;p27"/>
          <p:cNvSpPr txBox="1">
            <a:spLocks noGrp="1"/>
          </p:cNvSpPr>
          <p:nvPr>
            <p:ph type="body" idx="2"/>
          </p:nvPr>
        </p:nvSpPr>
        <p:spPr>
          <a:xfrm>
            <a:off x="-198246" y="2267253"/>
            <a:ext cx="8457300" cy="27708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vi-VN" sz="2400" b="1" i="0" dirty="0">
                <a:solidFill>
                  <a:srgbClr val="333333"/>
                </a:solidFill>
                <a:effectLst/>
                <a:latin typeface="#9Slide03 Nexa Light" panose="02000000000000000000" pitchFamily="2" charset="0"/>
              </a:rPr>
              <a:t>Sông nào đổ lệ căm hờn</a:t>
            </a:r>
            <a:br>
              <a:rPr lang="vi-VN" sz="2400" b="1" dirty="0">
                <a:latin typeface="#9Slide03 Nexa Light" panose="02000000000000000000" pitchFamily="2" charset="0"/>
              </a:rPr>
            </a:br>
            <a:r>
              <a:rPr lang="vi-VN" sz="2400" b="1" i="0" dirty="0">
                <a:solidFill>
                  <a:srgbClr val="333333"/>
                </a:solidFill>
                <a:effectLst/>
                <a:latin typeface="#9Slide03 Nexa Light" panose="02000000000000000000" pitchFamily="2" charset="0"/>
              </a:rPr>
              <a:t>Giận người chia cắt giang sơn hai miền</a:t>
            </a:r>
            <a:br>
              <a:rPr lang="vi-VN" sz="2400" b="1" dirty="0">
                <a:latin typeface="#9Slide03 Nexa Light" panose="02000000000000000000" pitchFamily="2" charset="0"/>
              </a:rPr>
            </a:br>
            <a:r>
              <a:rPr lang="vi-VN" sz="2400" b="1" i="0" dirty="0">
                <a:solidFill>
                  <a:srgbClr val="333333"/>
                </a:solidFill>
                <a:effectLst/>
                <a:latin typeface="#9Slide03 Nexa Light" panose="02000000000000000000" pitchFamily="2" charset="0"/>
              </a:rPr>
              <a:t>Đêm ngày sông khóc triền miên</a:t>
            </a:r>
            <a:br>
              <a:rPr lang="vi-VN" sz="2400" b="1" dirty="0">
                <a:latin typeface="#9Slide03 Nexa Light" panose="02000000000000000000" pitchFamily="2" charset="0"/>
              </a:rPr>
            </a:br>
            <a:r>
              <a:rPr lang="vi-VN" sz="2400" b="1" i="0" dirty="0">
                <a:solidFill>
                  <a:srgbClr val="333333"/>
                </a:solidFill>
                <a:effectLst/>
                <a:latin typeface="#9Slide03 Nexa Light" panose="02000000000000000000" pitchFamily="2" charset="0"/>
              </a:rPr>
              <a:t>Nước xanh hay chính lê phiền của sông ?</a:t>
            </a:r>
            <a:endParaRPr sz="2400" b="1" dirty="0">
              <a:latin typeface="#9Slide03 Nexa Light" panose="02000000000000000000" pitchFamily="2" charset="0"/>
            </a:endParaRPr>
          </a:p>
        </p:txBody>
      </p:sp>
      <p:grpSp>
        <p:nvGrpSpPr>
          <p:cNvPr id="402" name="Google Shape;402;p27"/>
          <p:cNvGrpSpPr/>
          <p:nvPr/>
        </p:nvGrpSpPr>
        <p:grpSpPr>
          <a:xfrm rot="942725">
            <a:off x="6648226" y="934889"/>
            <a:ext cx="760524" cy="1228926"/>
            <a:chOff x="4093857" y="-286875"/>
            <a:chExt cx="759132" cy="1226676"/>
          </a:xfrm>
        </p:grpSpPr>
        <p:sp>
          <p:nvSpPr>
            <p:cNvPr id="403" name="Google Shape;403;p27"/>
            <p:cNvSpPr/>
            <p:nvPr/>
          </p:nvSpPr>
          <p:spPr>
            <a:xfrm>
              <a:off x="4093857" y="-286875"/>
              <a:ext cx="759132" cy="1226676"/>
            </a:xfrm>
            <a:prstGeom prst="rect">
              <a:avLst/>
            </a:prstGeom>
          </p:spPr>
          <p:txBody>
            <a:bodyPr>
              <a:prstTxWarp prst="textPlain">
                <a:avLst/>
              </a:prstTxWarp>
            </a:bodyPr>
            <a:lstStyle/>
            <a:p>
              <a:pPr lvl="0" algn="ctr"/>
              <a:r>
                <a:rPr b="0" i="0">
                  <a:ln w="228600" cap="flat" cmpd="sng">
                    <a:solidFill>
                      <a:srgbClr val="FFFFFF"/>
                    </a:solidFill>
                    <a:prstDash val="solid"/>
                    <a:round/>
                    <a:headEnd type="none" w="sm" len="sm"/>
                    <a:tailEnd type="none" w="sm" len="sm"/>
                  </a:ln>
                  <a:solidFill>
                    <a:srgbClr val="FFFFFF"/>
                  </a:solidFill>
                  <a:latin typeface="Fascinate Inline"/>
                </a:rPr>
                <a:t>?</a:t>
              </a:r>
            </a:p>
          </p:txBody>
        </p:sp>
        <p:sp>
          <p:nvSpPr>
            <p:cNvPr id="404" name="Google Shape;404;p27"/>
            <p:cNvSpPr/>
            <p:nvPr/>
          </p:nvSpPr>
          <p:spPr>
            <a:xfrm>
              <a:off x="4093857" y="-286875"/>
              <a:ext cx="759132" cy="1226676"/>
            </a:xfrm>
            <a:prstGeom prst="rect">
              <a:avLst/>
            </a:prstGeom>
          </p:spPr>
          <p:txBody>
            <a:bodyPr>
              <a:prstTxWarp prst="textPlain">
                <a:avLst/>
              </a:prstTxWarp>
            </a:bodyPr>
            <a:lstStyle/>
            <a:p>
              <a:pPr lvl="0" algn="ctr"/>
              <a:r>
                <a:rPr b="0" i="0">
                  <a:ln>
                    <a:noFill/>
                  </a:ln>
                  <a:solidFill>
                    <a:schemeClr val="accent5"/>
                  </a:solidFill>
                  <a:latin typeface="Fascinate Inline"/>
                </a:rPr>
                <a:t>?</a:t>
              </a:r>
            </a:p>
          </p:txBody>
        </p:sp>
      </p:grpSp>
      <p:pic>
        <p:nvPicPr>
          <p:cNvPr id="3" name="Picture 2">
            <a:extLst>
              <a:ext uri="{FF2B5EF4-FFF2-40B4-BE49-F238E27FC236}">
                <a16:creationId xmlns:a16="http://schemas.microsoft.com/office/drawing/2014/main" id="{1B22EC52-B24F-49FA-A125-C971DCBEE4D0}"/>
              </a:ext>
            </a:extLst>
          </p:cNvPr>
          <p:cNvPicPr>
            <a:picLocks noChangeAspect="1"/>
          </p:cNvPicPr>
          <p:nvPr/>
        </p:nvPicPr>
        <p:blipFill>
          <a:blip r:embed="rId3"/>
          <a:stretch>
            <a:fillRect/>
          </a:stretch>
        </p:blipFill>
        <p:spPr>
          <a:xfrm>
            <a:off x="8412163" y="2328975"/>
            <a:ext cx="2522538" cy="4480027"/>
          </a:xfrm>
          <a:prstGeom prst="rect">
            <a:avLst/>
          </a:prstGeom>
        </p:spPr>
      </p:pic>
      <p:pic>
        <p:nvPicPr>
          <p:cNvPr id="10" name="Picture 9">
            <a:extLst>
              <a:ext uri="{FF2B5EF4-FFF2-40B4-BE49-F238E27FC236}">
                <a16:creationId xmlns:a16="http://schemas.microsoft.com/office/drawing/2014/main" id="{11A0F953-718F-403B-8C2E-0261C3B8F40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743" t="39141" r="19768" b="32037"/>
          <a:stretch/>
        </p:blipFill>
        <p:spPr>
          <a:xfrm rot="767570">
            <a:off x="8579783" y="666548"/>
            <a:ext cx="2187298" cy="1765607"/>
          </a:xfrm>
          <a:prstGeom prst="rect">
            <a:avLst/>
          </a:prstGeom>
        </p:spPr>
      </p:pic>
      <p:sp>
        <p:nvSpPr>
          <p:cNvPr id="13" name="Google Shape;348;p23">
            <a:extLst>
              <a:ext uri="{FF2B5EF4-FFF2-40B4-BE49-F238E27FC236}">
                <a16:creationId xmlns:a16="http://schemas.microsoft.com/office/drawing/2014/main" id="{680F7B29-1BF0-484E-A1D5-7AC6982BE94D}"/>
              </a:ext>
            </a:extLst>
          </p:cNvPr>
          <p:cNvSpPr/>
          <p:nvPr/>
        </p:nvSpPr>
        <p:spPr>
          <a:xfrm>
            <a:off x="3575708" y="4356100"/>
            <a:ext cx="3828392" cy="1057263"/>
          </a:xfrm>
          <a:prstGeom prst="rect">
            <a:avLst/>
          </a:prstGeom>
        </p:spPr>
        <p:txBody>
          <a:bodyPr>
            <a:prstTxWarp prst="textPlain">
              <a:avLst/>
            </a:prstTxWarp>
          </a:bodyPr>
          <a:lstStyle/>
          <a:p>
            <a:pPr lvl="0" algn="ctr"/>
            <a:r>
              <a:rPr lang="en-US" sz="2800" b="0" i="0" dirty="0" err="1">
                <a:ln>
                  <a:noFill/>
                </a:ln>
                <a:solidFill>
                  <a:schemeClr val="accent6">
                    <a:lumMod val="75000"/>
                  </a:schemeClr>
                </a:solidFill>
                <a:latin typeface="#9Slide05 SVNVandella" pitchFamily="2" charset="0"/>
              </a:rPr>
              <a:t>Sô</a:t>
            </a:r>
            <a:r>
              <a:rPr lang="en-US" sz="2800" dirty="0" err="1">
                <a:solidFill>
                  <a:schemeClr val="accent6">
                    <a:lumMod val="75000"/>
                  </a:schemeClr>
                </a:solidFill>
                <a:latin typeface="#9Slide05 SVNVandella" pitchFamily="2" charset="0"/>
              </a:rPr>
              <a:t>ng</a:t>
            </a:r>
            <a:r>
              <a:rPr lang="en-US" sz="2800" dirty="0">
                <a:solidFill>
                  <a:schemeClr val="accent6">
                    <a:lumMod val="75000"/>
                  </a:schemeClr>
                </a:solidFill>
                <a:latin typeface="#9Slide05 SVNVandella" pitchFamily="2" charset="0"/>
              </a:rPr>
              <a:t> </a:t>
            </a:r>
            <a:r>
              <a:rPr lang="en-US" sz="2800" dirty="0" err="1">
                <a:solidFill>
                  <a:schemeClr val="accent6">
                    <a:lumMod val="75000"/>
                  </a:schemeClr>
                </a:solidFill>
                <a:latin typeface="#9Slide05 SVNVandella" pitchFamily="2" charset="0"/>
              </a:rPr>
              <a:t>Gianh</a:t>
            </a:r>
            <a:endParaRPr sz="2800" b="0" i="0" dirty="0">
              <a:ln>
                <a:noFill/>
              </a:ln>
              <a:solidFill>
                <a:schemeClr val="accent6">
                  <a:lumMod val="75000"/>
                </a:schemeClr>
              </a:solidFill>
              <a:latin typeface="#9Slide05 SVNVandella" pitchFamily="2" charset="0"/>
            </a:endParaRPr>
          </a:p>
        </p:txBody>
      </p:sp>
    </p:spTree>
    <p:extLst>
      <p:ext uri="{BB962C8B-B14F-4D97-AF65-F5344CB8AC3E}">
        <p14:creationId xmlns:p14="http://schemas.microsoft.com/office/powerpoint/2010/main" val="167001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1">
                                            <p:txEl>
                                              <p:pRg st="0" end="0"/>
                                            </p:txEl>
                                          </p:spTgt>
                                        </p:tgtEl>
                                        <p:attrNameLst>
                                          <p:attrName>style.visibility</p:attrName>
                                        </p:attrNameLst>
                                      </p:cBhvr>
                                      <p:to>
                                        <p:strVal val="visible"/>
                                      </p:to>
                                    </p:set>
                                    <p:animEffect transition="in" filter="wipe(down)">
                                      <p:cBhvr>
                                        <p:cTn id="7" dur="500"/>
                                        <p:tgtEl>
                                          <p:spTgt spid="4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build="p"/>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27"/>
          <p:cNvSpPr txBox="1">
            <a:spLocks noGrp="1"/>
          </p:cNvSpPr>
          <p:nvPr>
            <p:ph type="subTitle" idx="1"/>
          </p:nvPr>
        </p:nvSpPr>
        <p:spPr>
          <a:xfrm>
            <a:off x="1256590" y="831451"/>
            <a:ext cx="6266700" cy="717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7200" dirty="0"/>
              <a:t>Đây là đâu </a:t>
            </a:r>
            <a:endParaRPr sz="7200" dirty="0"/>
          </a:p>
        </p:txBody>
      </p:sp>
      <p:sp>
        <p:nvSpPr>
          <p:cNvPr id="401" name="Google Shape;401;p27"/>
          <p:cNvSpPr txBox="1">
            <a:spLocks noGrp="1"/>
          </p:cNvSpPr>
          <p:nvPr>
            <p:ph type="body" idx="2"/>
          </p:nvPr>
        </p:nvSpPr>
        <p:spPr>
          <a:xfrm>
            <a:off x="-45846" y="2323139"/>
            <a:ext cx="8457300" cy="27708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3200" b="1" i="0" dirty="0" err="1">
                <a:solidFill>
                  <a:srgbClr val="333333"/>
                </a:solidFill>
                <a:effectLst/>
                <a:latin typeface="#9Slide03 Nexa Light" panose="02000000000000000000" pitchFamily="2" charset="0"/>
              </a:rPr>
              <a:t>Núi</a:t>
            </a:r>
            <a:r>
              <a:rPr lang="en-US" sz="3200" b="1" i="0" dirty="0">
                <a:solidFill>
                  <a:srgbClr val="333333"/>
                </a:solidFill>
                <a:effectLst/>
                <a:latin typeface="#9Slide03 Nexa Light" panose="02000000000000000000" pitchFamily="2" charset="0"/>
              </a:rPr>
              <a:t> </a:t>
            </a:r>
            <a:r>
              <a:rPr lang="en-US" sz="3200" b="1" i="0" dirty="0" err="1">
                <a:solidFill>
                  <a:srgbClr val="333333"/>
                </a:solidFill>
                <a:effectLst/>
                <a:latin typeface="#9Slide03 Nexa Light" panose="02000000000000000000" pitchFamily="2" charset="0"/>
              </a:rPr>
              <a:t>gì</a:t>
            </a:r>
            <a:r>
              <a:rPr lang="en-US" sz="3200" b="1" i="0" dirty="0">
                <a:solidFill>
                  <a:srgbClr val="333333"/>
                </a:solidFill>
                <a:effectLst/>
                <a:latin typeface="#9Slide03 Nexa Light" panose="02000000000000000000" pitchFamily="2" charset="0"/>
              </a:rPr>
              <a:t> </a:t>
            </a:r>
            <a:r>
              <a:rPr lang="en-US" sz="3200" b="1" i="0" dirty="0" err="1">
                <a:solidFill>
                  <a:srgbClr val="333333"/>
                </a:solidFill>
                <a:effectLst/>
                <a:latin typeface="#9Slide03 Nexa Light" panose="02000000000000000000" pitchFamily="2" charset="0"/>
              </a:rPr>
              <a:t>bên</a:t>
            </a:r>
            <a:r>
              <a:rPr lang="en-US" sz="3200" b="1" i="0" dirty="0">
                <a:solidFill>
                  <a:srgbClr val="333333"/>
                </a:solidFill>
                <a:effectLst/>
                <a:latin typeface="#9Slide03 Nexa Light" panose="02000000000000000000" pitchFamily="2" charset="0"/>
              </a:rPr>
              <a:t> </a:t>
            </a:r>
            <a:r>
              <a:rPr lang="en-US" sz="3200" b="1" i="0" dirty="0" err="1">
                <a:solidFill>
                  <a:srgbClr val="333333"/>
                </a:solidFill>
                <a:effectLst/>
                <a:latin typeface="#9Slide03 Nexa Light" panose="02000000000000000000" pitchFamily="2" charset="0"/>
              </a:rPr>
              <a:t>Vịnh</a:t>
            </a:r>
            <a:r>
              <a:rPr lang="en-US" sz="3200" b="1" i="0" dirty="0">
                <a:solidFill>
                  <a:srgbClr val="333333"/>
                </a:solidFill>
                <a:effectLst/>
                <a:latin typeface="#9Slide03 Nexa Light" panose="02000000000000000000" pitchFamily="2" charset="0"/>
              </a:rPr>
              <a:t> </a:t>
            </a:r>
            <a:r>
              <a:rPr lang="en-US" sz="3200" b="1" i="0" dirty="0" err="1">
                <a:solidFill>
                  <a:srgbClr val="333333"/>
                </a:solidFill>
                <a:effectLst/>
                <a:latin typeface="#9Slide03 Nexa Light" panose="02000000000000000000" pitchFamily="2" charset="0"/>
              </a:rPr>
              <a:t>Hạ</a:t>
            </a:r>
            <a:r>
              <a:rPr lang="en-US" sz="3200" b="1" i="0" dirty="0">
                <a:solidFill>
                  <a:srgbClr val="333333"/>
                </a:solidFill>
                <a:effectLst/>
                <a:latin typeface="#9Slide03 Nexa Light" panose="02000000000000000000" pitchFamily="2" charset="0"/>
              </a:rPr>
              <a:t> Long</a:t>
            </a:r>
          </a:p>
          <a:p>
            <a:pPr marL="0" lvl="0" indent="0" algn="ctr" rtl="0">
              <a:spcBef>
                <a:spcPts val="0"/>
              </a:spcBef>
              <a:spcAft>
                <a:spcPts val="0"/>
              </a:spcAft>
              <a:buNone/>
            </a:pPr>
            <a:r>
              <a:rPr lang="en-US" sz="3200" b="1" dirty="0" err="1">
                <a:solidFill>
                  <a:srgbClr val="333333"/>
                </a:solidFill>
                <a:latin typeface="#9Slide03 Nexa Light" panose="02000000000000000000" pitchFamily="2" charset="0"/>
              </a:rPr>
              <a:t>Tên</a:t>
            </a:r>
            <a:r>
              <a:rPr lang="en-US" sz="3200" b="1" dirty="0">
                <a:solidFill>
                  <a:srgbClr val="333333"/>
                </a:solidFill>
                <a:latin typeface="#9Slide03 Nexa Light" panose="02000000000000000000" pitchFamily="2" charset="0"/>
              </a:rPr>
              <a:t> </a:t>
            </a:r>
            <a:r>
              <a:rPr lang="en-US" sz="3200" b="1" dirty="0" err="1">
                <a:solidFill>
                  <a:srgbClr val="333333"/>
                </a:solidFill>
                <a:latin typeface="#9Slide03 Nexa Light" panose="02000000000000000000" pitchFamily="2" charset="0"/>
              </a:rPr>
              <a:t>gợi</a:t>
            </a:r>
            <a:r>
              <a:rPr lang="en-US" sz="3200" b="1" dirty="0">
                <a:solidFill>
                  <a:srgbClr val="333333"/>
                </a:solidFill>
                <a:latin typeface="#9Slide03 Nexa Light" panose="02000000000000000000" pitchFamily="2" charset="0"/>
              </a:rPr>
              <a:t> </a:t>
            </a:r>
            <a:r>
              <a:rPr lang="en-US" sz="3200" b="1" dirty="0" err="1">
                <a:solidFill>
                  <a:srgbClr val="333333"/>
                </a:solidFill>
                <a:latin typeface="#9Slide03 Nexa Light" panose="02000000000000000000" pitchFamily="2" charset="0"/>
              </a:rPr>
              <a:t>vần</a:t>
            </a:r>
            <a:r>
              <a:rPr lang="en-US" sz="3200" b="1" dirty="0">
                <a:solidFill>
                  <a:srgbClr val="333333"/>
                </a:solidFill>
                <a:latin typeface="#9Slide03 Nexa Light" panose="02000000000000000000" pitchFamily="2" charset="0"/>
              </a:rPr>
              <a:t> </a:t>
            </a:r>
            <a:r>
              <a:rPr lang="en-US" sz="3200" b="1" dirty="0" err="1">
                <a:solidFill>
                  <a:srgbClr val="333333"/>
                </a:solidFill>
                <a:latin typeface="#9Slide03 Nexa Light" panose="02000000000000000000" pitchFamily="2" charset="0"/>
              </a:rPr>
              <a:t>điệu</a:t>
            </a:r>
            <a:r>
              <a:rPr lang="en-US" sz="3200" b="1" dirty="0">
                <a:solidFill>
                  <a:srgbClr val="333333"/>
                </a:solidFill>
                <a:latin typeface="#9Slide03 Nexa Light" panose="02000000000000000000" pitchFamily="2" charset="0"/>
              </a:rPr>
              <a:t> </a:t>
            </a:r>
            <a:r>
              <a:rPr lang="en-US" sz="3200" b="1" dirty="0" err="1">
                <a:solidFill>
                  <a:srgbClr val="333333"/>
                </a:solidFill>
                <a:latin typeface="#9Slide03 Nexa Light" panose="02000000000000000000" pitchFamily="2" charset="0"/>
              </a:rPr>
              <a:t>trong</a:t>
            </a:r>
            <a:r>
              <a:rPr lang="en-US" sz="3200" b="1" dirty="0">
                <a:solidFill>
                  <a:srgbClr val="333333"/>
                </a:solidFill>
                <a:latin typeface="#9Slide03 Nexa Light" panose="02000000000000000000" pitchFamily="2" charset="0"/>
              </a:rPr>
              <a:t> long </a:t>
            </a:r>
            <a:r>
              <a:rPr lang="en-US" sz="3200" b="1" dirty="0" err="1">
                <a:solidFill>
                  <a:srgbClr val="333333"/>
                </a:solidFill>
                <a:latin typeface="#9Slide03 Nexa Light" panose="02000000000000000000" pitchFamily="2" charset="0"/>
              </a:rPr>
              <a:t>ngân</a:t>
            </a:r>
            <a:r>
              <a:rPr lang="en-US" sz="3200" b="1" dirty="0">
                <a:solidFill>
                  <a:srgbClr val="333333"/>
                </a:solidFill>
                <a:latin typeface="#9Slide03 Nexa Light" panose="02000000000000000000" pitchFamily="2" charset="0"/>
              </a:rPr>
              <a:t> </a:t>
            </a:r>
            <a:r>
              <a:rPr lang="en-US" sz="3200" b="1" dirty="0" err="1">
                <a:solidFill>
                  <a:srgbClr val="333333"/>
                </a:solidFill>
                <a:latin typeface="#9Slide03 Nexa Light" panose="02000000000000000000" pitchFamily="2" charset="0"/>
              </a:rPr>
              <a:t>nga</a:t>
            </a:r>
            <a:r>
              <a:rPr lang="en-US" sz="3200" b="1" dirty="0">
                <a:solidFill>
                  <a:srgbClr val="333333"/>
                </a:solidFill>
                <a:latin typeface="#9Slide03 Nexa Light" panose="02000000000000000000" pitchFamily="2" charset="0"/>
              </a:rPr>
              <a:t> </a:t>
            </a:r>
            <a:endParaRPr sz="3200" b="1" dirty="0">
              <a:latin typeface="#9Slide03 Nexa Light" panose="02000000000000000000" pitchFamily="2" charset="0"/>
            </a:endParaRPr>
          </a:p>
        </p:txBody>
      </p:sp>
      <p:grpSp>
        <p:nvGrpSpPr>
          <p:cNvPr id="402" name="Google Shape;402;p27"/>
          <p:cNvGrpSpPr/>
          <p:nvPr/>
        </p:nvGrpSpPr>
        <p:grpSpPr>
          <a:xfrm rot="942725">
            <a:off x="6648226" y="934889"/>
            <a:ext cx="760524" cy="1228926"/>
            <a:chOff x="4093857" y="-286875"/>
            <a:chExt cx="759132" cy="1226676"/>
          </a:xfrm>
        </p:grpSpPr>
        <p:sp>
          <p:nvSpPr>
            <p:cNvPr id="403" name="Google Shape;403;p27"/>
            <p:cNvSpPr/>
            <p:nvPr/>
          </p:nvSpPr>
          <p:spPr>
            <a:xfrm>
              <a:off x="4093857" y="-286875"/>
              <a:ext cx="759132" cy="1226676"/>
            </a:xfrm>
            <a:prstGeom prst="rect">
              <a:avLst/>
            </a:prstGeom>
          </p:spPr>
          <p:txBody>
            <a:bodyPr>
              <a:prstTxWarp prst="textPlain">
                <a:avLst/>
              </a:prstTxWarp>
            </a:bodyPr>
            <a:lstStyle/>
            <a:p>
              <a:pPr lvl="0" algn="ctr"/>
              <a:r>
                <a:rPr b="0" i="0">
                  <a:ln w="228600" cap="flat" cmpd="sng">
                    <a:solidFill>
                      <a:srgbClr val="FFFFFF"/>
                    </a:solidFill>
                    <a:prstDash val="solid"/>
                    <a:round/>
                    <a:headEnd type="none" w="sm" len="sm"/>
                    <a:tailEnd type="none" w="sm" len="sm"/>
                  </a:ln>
                  <a:solidFill>
                    <a:srgbClr val="FFFFFF"/>
                  </a:solidFill>
                  <a:latin typeface="Fascinate Inline"/>
                </a:rPr>
                <a:t>?</a:t>
              </a:r>
            </a:p>
          </p:txBody>
        </p:sp>
        <p:sp>
          <p:nvSpPr>
            <p:cNvPr id="404" name="Google Shape;404;p27"/>
            <p:cNvSpPr/>
            <p:nvPr/>
          </p:nvSpPr>
          <p:spPr>
            <a:xfrm>
              <a:off x="4093857" y="-286875"/>
              <a:ext cx="759132" cy="1226676"/>
            </a:xfrm>
            <a:prstGeom prst="rect">
              <a:avLst/>
            </a:prstGeom>
          </p:spPr>
          <p:txBody>
            <a:bodyPr>
              <a:prstTxWarp prst="textPlain">
                <a:avLst/>
              </a:prstTxWarp>
            </a:bodyPr>
            <a:lstStyle/>
            <a:p>
              <a:pPr lvl="0" algn="ctr"/>
              <a:r>
                <a:rPr b="0" i="0">
                  <a:ln>
                    <a:noFill/>
                  </a:ln>
                  <a:solidFill>
                    <a:schemeClr val="accent5"/>
                  </a:solidFill>
                  <a:latin typeface="Fascinate Inline"/>
                </a:rPr>
                <a:t>?</a:t>
              </a:r>
            </a:p>
          </p:txBody>
        </p:sp>
      </p:grpSp>
      <p:pic>
        <p:nvPicPr>
          <p:cNvPr id="3" name="Picture 2">
            <a:extLst>
              <a:ext uri="{FF2B5EF4-FFF2-40B4-BE49-F238E27FC236}">
                <a16:creationId xmlns:a16="http://schemas.microsoft.com/office/drawing/2014/main" id="{1B22EC52-B24F-49FA-A125-C971DCBEE4D0}"/>
              </a:ext>
            </a:extLst>
          </p:cNvPr>
          <p:cNvPicPr>
            <a:picLocks noChangeAspect="1"/>
          </p:cNvPicPr>
          <p:nvPr/>
        </p:nvPicPr>
        <p:blipFill>
          <a:blip r:embed="rId3"/>
          <a:stretch>
            <a:fillRect/>
          </a:stretch>
        </p:blipFill>
        <p:spPr>
          <a:xfrm>
            <a:off x="8412163" y="2328975"/>
            <a:ext cx="2522538" cy="4480027"/>
          </a:xfrm>
          <a:prstGeom prst="rect">
            <a:avLst/>
          </a:prstGeom>
        </p:spPr>
      </p:pic>
      <p:pic>
        <p:nvPicPr>
          <p:cNvPr id="10" name="Picture 9">
            <a:extLst>
              <a:ext uri="{FF2B5EF4-FFF2-40B4-BE49-F238E27FC236}">
                <a16:creationId xmlns:a16="http://schemas.microsoft.com/office/drawing/2014/main" id="{11A0F953-718F-403B-8C2E-0261C3B8F40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743" t="39141" r="19768" b="32037"/>
          <a:stretch/>
        </p:blipFill>
        <p:spPr>
          <a:xfrm rot="767570">
            <a:off x="8579783" y="666548"/>
            <a:ext cx="2187298" cy="1765607"/>
          </a:xfrm>
          <a:prstGeom prst="rect">
            <a:avLst/>
          </a:prstGeom>
        </p:spPr>
      </p:pic>
      <p:sp>
        <p:nvSpPr>
          <p:cNvPr id="13" name="Google Shape;348;p23">
            <a:extLst>
              <a:ext uri="{FF2B5EF4-FFF2-40B4-BE49-F238E27FC236}">
                <a16:creationId xmlns:a16="http://schemas.microsoft.com/office/drawing/2014/main" id="{680F7B29-1BF0-484E-A1D5-7AC6982BE94D}"/>
              </a:ext>
            </a:extLst>
          </p:cNvPr>
          <p:cNvSpPr/>
          <p:nvPr/>
        </p:nvSpPr>
        <p:spPr>
          <a:xfrm>
            <a:off x="3321708" y="4120673"/>
            <a:ext cx="3637892" cy="815963"/>
          </a:xfrm>
          <a:prstGeom prst="rect">
            <a:avLst/>
          </a:prstGeom>
        </p:spPr>
        <p:txBody>
          <a:bodyPr>
            <a:prstTxWarp prst="textPlain">
              <a:avLst/>
            </a:prstTxWarp>
          </a:bodyPr>
          <a:lstStyle/>
          <a:p>
            <a:pPr lvl="0" algn="ctr"/>
            <a:r>
              <a:rPr lang="en-US" sz="2800" dirty="0" err="1">
                <a:solidFill>
                  <a:schemeClr val="accent6">
                    <a:lumMod val="75000"/>
                  </a:schemeClr>
                </a:solidFill>
                <a:latin typeface="#9Slide05 SVNVandella" pitchFamily="2" charset="0"/>
              </a:rPr>
              <a:t>Núi</a:t>
            </a:r>
            <a:r>
              <a:rPr lang="en-US" sz="2800" dirty="0">
                <a:solidFill>
                  <a:schemeClr val="accent6">
                    <a:lumMod val="75000"/>
                  </a:schemeClr>
                </a:solidFill>
                <a:latin typeface="#9Slide05 SVNVandella" pitchFamily="2" charset="0"/>
              </a:rPr>
              <a:t> </a:t>
            </a:r>
            <a:r>
              <a:rPr lang="en-US" sz="2800" dirty="0" err="1">
                <a:solidFill>
                  <a:schemeClr val="accent6">
                    <a:lumMod val="75000"/>
                  </a:schemeClr>
                </a:solidFill>
                <a:latin typeface="#9Slide05 SVNVandella" pitchFamily="2" charset="0"/>
              </a:rPr>
              <a:t>Bài</a:t>
            </a:r>
            <a:r>
              <a:rPr lang="en-US" sz="2800" dirty="0">
                <a:solidFill>
                  <a:schemeClr val="accent6">
                    <a:lumMod val="75000"/>
                  </a:schemeClr>
                </a:solidFill>
                <a:latin typeface="#9Slide05 SVNVandella" pitchFamily="2" charset="0"/>
              </a:rPr>
              <a:t> </a:t>
            </a:r>
            <a:r>
              <a:rPr lang="en-US" sz="2800" dirty="0" err="1">
                <a:solidFill>
                  <a:schemeClr val="accent6">
                    <a:lumMod val="75000"/>
                  </a:schemeClr>
                </a:solidFill>
                <a:latin typeface="#9Slide05 SVNVandella" pitchFamily="2" charset="0"/>
              </a:rPr>
              <a:t>Thơ</a:t>
            </a:r>
            <a:endParaRPr sz="2800" b="0" i="0" dirty="0">
              <a:ln>
                <a:noFill/>
              </a:ln>
              <a:solidFill>
                <a:schemeClr val="accent6">
                  <a:lumMod val="75000"/>
                </a:schemeClr>
              </a:solidFill>
              <a:latin typeface="#9Slide05 SVNVandella" pitchFamily="2" charset="0"/>
            </a:endParaRPr>
          </a:p>
        </p:txBody>
      </p:sp>
    </p:spTree>
    <p:extLst>
      <p:ext uri="{BB962C8B-B14F-4D97-AF65-F5344CB8AC3E}">
        <p14:creationId xmlns:p14="http://schemas.microsoft.com/office/powerpoint/2010/main" val="3531621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1">
                                            <p:txEl>
                                              <p:pRg st="0" end="0"/>
                                            </p:txEl>
                                          </p:spTgt>
                                        </p:tgtEl>
                                        <p:attrNameLst>
                                          <p:attrName>style.visibility</p:attrName>
                                        </p:attrNameLst>
                                      </p:cBhvr>
                                      <p:to>
                                        <p:strVal val="visible"/>
                                      </p:to>
                                    </p:set>
                                    <p:animEffect transition="in" filter="wipe(down)">
                                      <p:cBhvr>
                                        <p:cTn id="7" dur="500"/>
                                        <p:tgtEl>
                                          <p:spTgt spid="4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1">
                                            <p:txEl>
                                              <p:pRg st="1" end="1"/>
                                            </p:txEl>
                                          </p:spTgt>
                                        </p:tgtEl>
                                        <p:attrNameLst>
                                          <p:attrName>style.visibility</p:attrName>
                                        </p:attrNameLst>
                                      </p:cBhvr>
                                      <p:to>
                                        <p:strVal val="visible"/>
                                      </p:to>
                                    </p:set>
                                    <p:animEffect transition="in" filter="wipe(down)">
                                      <p:cBhvr>
                                        <p:cTn id="12" dur="500"/>
                                        <p:tgtEl>
                                          <p:spTgt spid="4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build="p"/>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27"/>
          <p:cNvSpPr txBox="1">
            <a:spLocks noGrp="1"/>
          </p:cNvSpPr>
          <p:nvPr>
            <p:ph type="subTitle" idx="1"/>
          </p:nvPr>
        </p:nvSpPr>
        <p:spPr>
          <a:xfrm>
            <a:off x="1294241" y="446298"/>
            <a:ext cx="6266700" cy="717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7200" dirty="0"/>
              <a:t>Đây là đâu </a:t>
            </a:r>
            <a:endParaRPr sz="7200" dirty="0"/>
          </a:p>
        </p:txBody>
      </p:sp>
      <p:sp>
        <p:nvSpPr>
          <p:cNvPr id="401" name="Google Shape;401;p27"/>
          <p:cNvSpPr txBox="1">
            <a:spLocks noGrp="1"/>
          </p:cNvSpPr>
          <p:nvPr>
            <p:ph type="body" idx="2"/>
          </p:nvPr>
        </p:nvSpPr>
        <p:spPr>
          <a:xfrm>
            <a:off x="0" y="1822488"/>
            <a:ext cx="8457300" cy="2770800"/>
          </a:xfrm>
          <a:prstGeom prst="rect">
            <a:avLst/>
          </a:prstGeom>
        </p:spPr>
        <p:txBody>
          <a:bodyPr spcFirstLastPara="1" wrap="square" lIns="121900" tIns="121900" rIns="121900" bIns="121900" anchor="t" anchorCtr="0">
            <a:noAutofit/>
          </a:bodyPr>
          <a:lstStyle/>
          <a:p>
            <a:pPr marL="0" lvl="0" indent="0" algn="ctr">
              <a:buNone/>
            </a:pPr>
            <a:r>
              <a:rPr lang="vi-VN" sz="3200" dirty="0">
                <a:latin typeface="#9Slide03 Nexa Light" panose="02000000000000000000" pitchFamily="2" charset="0"/>
              </a:rPr>
              <a:t>Sông nào danh tiếng lẫy lừng</a:t>
            </a:r>
            <a:br>
              <a:rPr lang="vi-VN" sz="4000" dirty="0">
                <a:latin typeface="#9Slide03 Nexa Light" panose="02000000000000000000" pitchFamily="2" charset="0"/>
              </a:rPr>
            </a:br>
            <a:r>
              <a:rPr lang="vi-VN" sz="3200" dirty="0">
                <a:latin typeface="#9Slide03 Nexa Light" panose="02000000000000000000" pitchFamily="2" charset="0"/>
              </a:rPr>
              <a:t>Ba lần giặc đến, ba lần thây phơi</a:t>
            </a:r>
            <a:br>
              <a:rPr lang="vi-VN" sz="4000" dirty="0">
                <a:latin typeface="#9Slide03 Nexa Light" panose="02000000000000000000" pitchFamily="2" charset="0"/>
              </a:rPr>
            </a:br>
            <a:r>
              <a:rPr lang="vi-VN" sz="3200" dirty="0">
                <a:latin typeface="#9Slide03 Nexa Light" panose="02000000000000000000" pitchFamily="2" charset="0"/>
              </a:rPr>
              <a:t>Sông nào nổi sóng bạc đầu</a:t>
            </a:r>
            <a:br>
              <a:rPr lang="vi-VN" sz="4000" dirty="0">
                <a:latin typeface="#9Slide03 Nexa Light" panose="02000000000000000000" pitchFamily="2" charset="0"/>
              </a:rPr>
            </a:br>
            <a:r>
              <a:rPr lang="vi-VN" sz="3200" dirty="0">
                <a:latin typeface="#9Slide03 Nexa Light" panose="02000000000000000000" pitchFamily="2" charset="0"/>
              </a:rPr>
              <a:t>Ba phen cọc gỗ đâm tàu giặc tan ?</a:t>
            </a:r>
            <a:endParaRPr sz="4000" b="1" dirty="0">
              <a:latin typeface="#9Slide03 Nexa Light" panose="02000000000000000000" pitchFamily="2" charset="0"/>
            </a:endParaRPr>
          </a:p>
        </p:txBody>
      </p:sp>
      <p:grpSp>
        <p:nvGrpSpPr>
          <p:cNvPr id="402" name="Google Shape;402;p27"/>
          <p:cNvGrpSpPr/>
          <p:nvPr/>
        </p:nvGrpSpPr>
        <p:grpSpPr>
          <a:xfrm rot="942725">
            <a:off x="6808885" y="630486"/>
            <a:ext cx="760524" cy="1228926"/>
            <a:chOff x="4093857" y="-286875"/>
            <a:chExt cx="759132" cy="1226676"/>
          </a:xfrm>
        </p:grpSpPr>
        <p:sp>
          <p:nvSpPr>
            <p:cNvPr id="403" name="Google Shape;403;p27"/>
            <p:cNvSpPr/>
            <p:nvPr/>
          </p:nvSpPr>
          <p:spPr>
            <a:xfrm>
              <a:off x="4093857" y="-286875"/>
              <a:ext cx="759132" cy="1226676"/>
            </a:xfrm>
            <a:prstGeom prst="rect">
              <a:avLst/>
            </a:prstGeom>
          </p:spPr>
          <p:txBody>
            <a:bodyPr>
              <a:prstTxWarp prst="textPlain">
                <a:avLst/>
              </a:prstTxWarp>
            </a:bodyPr>
            <a:lstStyle/>
            <a:p>
              <a:pPr lvl="0" algn="ctr"/>
              <a:r>
                <a:rPr b="0" i="0">
                  <a:ln w="228600" cap="flat" cmpd="sng">
                    <a:solidFill>
                      <a:srgbClr val="FFFFFF"/>
                    </a:solidFill>
                    <a:prstDash val="solid"/>
                    <a:round/>
                    <a:headEnd type="none" w="sm" len="sm"/>
                    <a:tailEnd type="none" w="sm" len="sm"/>
                  </a:ln>
                  <a:solidFill>
                    <a:srgbClr val="FFFFFF"/>
                  </a:solidFill>
                  <a:latin typeface="Fascinate Inline"/>
                </a:rPr>
                <a:t>?</a:t>
              </a:r>
            </a:p>
          </p:txBody>
        </p:sp>
        <p:sp>
          <p:nvSpPr>
            <p:cNvPr id="404" name="Google Shape;404;p27"/>
            <p:cNvSpPr/>
            <p:nvPr/>
          </p:nvSpPr>
          <p:spPr>
            <a:xfrm>
              <a:off x="4093857" y="-286875"/>
              <a:ext cx="759132" cy="1226676"/>
            </a:xfrm>
            <a:prstGeom prst="rect">
              <a:avLst/>
            </a:prstGeom>
          </p:spPr>
          <p:txBody>
            <a:bodyPr>
              <a:prstTxWarp prst="textPlain">
                <a:avLst/>
              </a:prstTxWarp>
            </a:bodyPr>
            <a:lstStyle/>
            <a:p>
              <a:pPr lvl="0" algn="ctr"/>
              <a:r>
                <a:rPr b="0" i="0" dirty="0">
                  <a:ln>
                    <a:noFill/>
                  </a:ln>
                  <a:solidFill>
                    <a:schemeClr val="accent5"/>
                  </a:solidFill>
                  <a:latin typeface="Fascinate Inline"/>
                </a:rPr>
                <a:t>?</a:t>
              </a:r>
            </a:p>
          </p:txBody>
        </p:sp>
      </p:grpSp>
      <p:pic>
        <p:nvPicPr>
          <p:cNvPr id="3" name="Picture 2">
            <a:extLst>
              <a:ext uri="{FF2B5EF4-FFF2-40B4-BE49-F238E27FC236}">
                <a16:creationId xmlns:a16="http://schemas.microsoft.com/office/drawing/2014/main" id="{1B22EC52-B24F-49FA-A125-C971DCBEE4D0}"/>
              </a:ext>
            </a:extLst>
          </p:cNvPr>
          <p:cNvPicPr>
            <a:picLocks noChangeAspect="1"/>
          </p:cNvPicPr>
          <p:nvPr/>
        </p:nvPicPr>
        <p:blipFill>
          <a:blip r:embed="rId3"/>
          <a:stretch>
            <a:fillRect/>
          </a:stretch>
        </p:blipFill>
        <p:spPr>
          <a:xfrm>
            <a:off x="8412163" y="2328975"/>
            <a:ext cx="2522538" cy="4480027"/>
          </a:xfrm>
          <a:prstGeom prst="rect">
            <a:avLst/>
          </a:prstGeom>
        </p:spPr>
      </p:pic>
      <p:pic>
        <p:nvPicPr>
          <p:cNvPr id="10" name="Picture 9">
            <a:extLst>
              <a:ext uri="{FF2B5EF4-FFF2-40B4-BE49-F238E27FC236}">
                <a16:creationId xmlns:a16="http://schemas.microsoft.com/office/drawing/2014/main" id="{11A0F953-718F-403B-8C2E-0261C3B8F40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743" t="39141" r="19768" b="32037"/>
          <a:stretch/>
        </p:blipFill>
        <p:spPr>
          <a:xfrm rot="767570">
            <a:off x="8579783" y="666548"/>
            <a:ext cx="2187298" cy="1765607"/>
          </a:xfrm>
          <a:prstGeom prst="rect">
            <a:avLst/>
          </a:prstGeom>
        </p:spPr>
      </p:pic>
      <p:sp>
        <p:nvSpPr>
          <p:cNvPr id="13" name="Google Shape;348;p23">
            <a:extLst>
              <a:ext uri="{FF2B5EF4-FFF2-40B4-BE49-F238E27FC236}">
                <a16:creationId xmlns:a16="http://schemas.microsoft.com/office/drawing/2014/main" id="{680F7B29-1BF0-484E-A1D5-7AC6982BE94D}"/>
              </a:ext>
            </a:extLst>
          </p:cNvPr>
          <p:cNvSpPr/>
          <p:nvPr/>
        </p:nvSpPr>
        <p:spPr>
          <a:xfrm>
            <a:off x="4058308" y="4499869"/>
            <a:ext cx="3663292" cy="1057263"/>
          </a:xfrm>
          <a:prstGeom prst="rect">
            <a:avLst/>
          </a:prstGeom>
        </p:spPr>
        <p:txBody>
          <a:bodyPr>
            <a:prstTxWarp prst="textPlain">
              <a:avLst/>
            </a:prstTxWarp>
          </a:bodyPr>
          <a:lstStyle/>
          <a:p>
            <a:pPr lvl="0" algn="ctr"/>
            <a:r>
              <a:rPr lang="en-US" sz="2800" b="0" i="0" dirty="0" err="1">
                <a:ln>
                  <a:noFill/>
                </a:ln>
                <a:solidFill>
                  <a:schemeClr val="accent6">
                    <a:lumMod val="75000"/>
                  </a:schemeClr>
                </a:solidFill>
                <a:latin typeface="#9Slide05 SVNVandella" pitchFamily="2" charset="0"/>
              </a:rPr>
              <a:t>Sô</a:t>
            </a:r>
            <a:r>
              <a:rPr lang="en-US" sz="2800" dirty="0" err="1">
                <a:solidFill>
                  <a:schemeClr val="accent6">
                    <a:lumMod val="75000"/>
                  </a:schemeClr>
                </a:solidFill>
                <a:latin typeface="#9Slide05 SVNVandella" pitchFamily="2" charset="0"/>
              </a:rPr>
              <a:t>ng</a:t>
            </a:r>
            <a:r>
              <a:rPr lang="en-US" sz="2800" dirty="0">
                <a:solidFill>
                  <a:schemeClr val="accent6">
                    <a:lumMod val="75000"/>
                  </a:schemeClr>
                </a:solidFill>
                <a:latin typeface="#9Slide05 SVNVandella" pitchFamily="2" charset="0"/>
              </a:rPr>
              <a:t> </a:t>
            </a:r>
            <a:r>
              <a:rPr lang="en-US" sz="2800" dirty="0" err="1">
                <a:solidFill>
                  <a:schemeClr val="accent6">
                    <a:lumMod val="75000"/>
                  </a:schemeClr>
                </a:solidFill>
                <a:latin typeface="#9Slide05 SVNVandella" pitchFamily="2" charset="0"/>
              </a:rPr>
              <a:t>Bạch</a:t>
            </a:r>
            <a:r>
              <a:rPr lang="en-US" sz="2800" dirty="0">
                <a:solidFill>
                  <a:schemeClr val="accent6">
                    <a:lumMod val="75000"/>
                  </a:schemeClr>
                </a:solidFill>
                <a:latin typeface="#9Slide05 SVNVandella" pitchFamily="2" charset="0"/>
              </a:rPr>
              <a:t> </a:t>
            </a:r>
            <a:r>
              <a:rPr lang="en-US" sz="2800" dirty="0" err="1">
                <a:solidFill>
                  <a:schemeClr val="accent6">
                    <a:lumMod val="75000"/>
                  </a:schemeClr>
                </a:solidFill>
                <a:latin typeface="#9Slide05 SVNVandella" pitchFamily="2" charset="0"/>
              </a:rPr>
              <a:t>Đằng</a:t>
            </a:r>
            <a:endParaRPr sz="2800" b="0" i="0" dirty="0">
              <a:ln>
                <a:noFill/>
              </a:ln>
              <a:solidFill>
                <a:schemeClr val="accent6">
                  <a:lumMod val="75000"/>
                </a:schemeClr>
              </a:solidFill>
              <a:latin typeface="#9Slide05 SVNVandella" pitchFamily="2" charset="0"/>
            </a:endParaRPr>
          </a:p>
        </p:txBody>
      </p:sp>
    </p:spTree>
    <p:extLst>
      <p:ext uri="{BB962C8B-B14F-4D97-AF65-F5344CB8AC3E}">
        <p14:creationId xmlns:p14="http://schemas.microsoft.com/office/powerpoint/2010/main" val="1610075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1">
                                            <p:txEl>
                                              <p:pRg st="0" end="0"/>
                                            </p:txEl>
                                          </p:spTgt>
                                        </p:tgtEl>
                                        <p:attrNameLst>
                                          <p:attrName>style.visibility</p:attrName>
                                        </p:attrNameLst>
                                      </p:cBhvr>
                                      <p:to>
                                        <p:strVal val="visible"/>
                                      </p:to>
                                    </p:set>
                                    <p:animEffect transition="in" filter="wipe(down)">
                                      <p:cBhvr>
                                        <p:cTn id="7" dur="500"/>
                                        <p:tgtEl>
                                          <p:spTgt spid="4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build="p"/>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27"/>
          <p:cNvSpPr txBox="1">
            <a:spLocks noGrp="1"/>
          </p:cNvSpPr>
          <p:nvPr>
            <p:ph type="subTitle" idx="1"/>
          </p:nvPr>
        </p:nvSpPr>
        <p:spPr>
          <a:xfrm>
            <a:off x="1256590" y="831451"/>
            <a:ext cx="6266700" cy="717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7200" dirty="0"/>
              <a:t>Đây là đâu </a:t>
            </a:r>
            <a:endParaRPr sz="7200" dirty="0"/>
          </a:p>
        </p:txBody>
      </p:sp>
      <p:sp>
        <p:nvSpPr>
          <p:cNvPr id="401" name="Google Shape;401;p27"/>
          <p:cNvSpPr txBox="1">
            <a:spLocks noGrp="1"/>
          </p:cNvSpPr>
          <p:nvPr>
            <p:ph type="body" idx="2"/>
          </p:nvPr>
        </p:nvSpPr>
        <p:spPr>
          <a:xfrm>
            <a:off x="-45491" y="2265164"/>
            <a:ext cx="8457300" cy="27708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000" b="1" dirty="0" err="1">
                <a:latin typeface="#9Slide03 Nexa Light" panose="02000000000000000000" pitchFamily="2" charset="0"/>
              </a:rPr>
              <a:t>Núi</a:t>
            </a:r>
            <a:r>
              <a:rPr lang="en-US" sz="4000" b="1" dirty="0">
                <a:latin typeface="#9Slide03 Nexa Light" panose="02000000000000000000" pitchFamily="2" charset="0"/>
              </a:rPr>
              <a:t> </a:t>
            </a:r>
            <a:r>
              <a:rPr lang="en-US" sz="4000" b="1" dirty="0" err="1">
                <a:latin typeface="#9Slide03 Nexa Light" panose="02000000000000000000" pitchFamily="2" charset="0"/>
              </a:rPr>
              <a:t>gì</a:t>
            </a:r>
            <a:r>
              <a:rPr lang="en-US" sz="4000" b="1" dirty="0">
                <a:latin typeface="#9Slide03 Nexa Light" panose="02000000000000000000" pitchFamily="2" charset="0"/>
              </a:rPr>
              <a:t> </a:t>
            </a:r>
            <a:r>
              <a:rPr lang="en-US" sz="4000" b="1" dirty="0" err="1">
                <a:latin typeface="#9Slide03 Nexa Light" panose="02000000000000000000" pitchFamily="2" charset="0"/>
              </a:rPr>
              <a:t>bớt</a:t>
            </a:r>
            <a:r>
              <a:rPr lang="en-US" sz="4000" b="1" dirty="0">
                <a:latin typeface="#9Slide03 Nexa Light" panose="02000000000000000000" pitchFamily="2" charset="0"/>
              </a:rPr>
              <a:t> </a:t>
            </a:r>
            <a:r>
              <a:rPr lang="en-US" sz="4000" b="1" dirty="0" err="1">
                <a:latin typeface="#9Slide03 Nexa Light" panose="02000000000000000000" pitchFamily="2" charset="0"/>
              </a:rPr>
              <a:t>giận</a:t>
            </a:r>
            <a:r>
              <a:rPr lang="en-US" sz="4000" b="1" dirty="0">
                <a:latin typeface="#9Slide03 Nexa Light" panose="02000000000000000000" pitchFamily="2" charset="0"/>
              </a:rPr>
              <a:t> </a:t>
            </a:r>
            <a:r>
              <a:rPr lang="en-US" sz="4000" b="1" dirty="0" err="1">
                <a:latin typeface="#9Slide03 Nexa Light" panose="02000000000000000000" pitchFamily="2" charset="0"/>
              </a:rPr>
              <a:t>đừng</a:t>
            </a:r>
            <a:r>
              <a:rPr lang="en-US" sz="4000" b="1" dirty="0">
                <a:latin typeface="#9Slide03 Nexa Light" panose="02000000000000000000" pitchFamily="2" charset="0"/>
              </a:rPr>
              <a:t> </a:t>
            </a:r>
            <a:r>
              <a:rPr lang="en-US" sz="4000" b="1" dirty="0" err="1">
                <a:latin typeface="#9Slide03 Nexa Light" panose="02000000000000000000" pitchFamily="2" charset="0"/>
              </a:rPr>
              <a:t>ghen</a:t>
            </a:r>
            <a:endParaRPr lang="en-US" sz="4000" b="1" dirty="0">
              <a:latin typeface="#9Slide03 Nexa Light" panose="02000000000000000000" pitchFamily="2" charset="0"/>
            </a:endParaRPr>
          </a:p>
          <a:p>
            <a:pPr marL="0" lvl="0" indent="0" algn="ctr" rtl="0">
              <a:spcBef>
                <a:spcPts val="0"/>
              </a:spcBef>
              <a:spcAft>
                <a:spcPts val="0"/>
              </a:spcAft>
              <a:buNone/>
            </a:pPr>
            <a:r>
              <a:rPr lang="en-US" sz="4000" b="1" dirty="0" err="1">
                <a:latin typeface="#9Slide03 Nexa Light" panose="02000000000000000000" pitchFamily="2" charset="0"/>
              </a:rPr>
              <a:t>Số</a:t>
            </a:r>
            <a:r>
              <a:rPr lang="en-US" sz="4000" b="1" dirty="0">
                <a:latin typeface="#9Slide03 Nexa Light" panose="02000000000000000000" pitchFamily="2" charset="0"/>
              </a:rPr>
              <a:t> </a:t>
            </a:r>
            <a:r>
              <a:rPr lang="en-US" sz="4000" b="1" dirty="0" err="1">
                <a:latin typeface="#9Slide03 Nexa Light" panose="02000000000000000000" pitchFamily="2" charset="0"/>
              </a:rPr>
              <a:t>anh</a:t>
            </a:r>
            <a:r>
              <a:rPr lang="en-US" sz="4000" b="1" dirty="0">
                <a:latin typeface="#9Slide03 Nexa Light" panose="02000000000000000000" pitchFamily="2" charset="0"/>
              </a:rPr>
              <a:t> </a:t>
            </a:r>
            <a:r>
              <a:rPr lang="en-US" sz="4000" b="1" dirty="0" err="1">
                <a:latin typeface="#9Slide03 Nexa Light" panose="02000000000000000000" pitchFamily="2" charset="0"/>
              </a:rPr>
              <a:t>ba</a:t>
            </a:r>
            <a:r>
              <a:rPr lang="en-US" sz="4000" b="1" dirty="0">
                <a:latin typeface="#9Slide03 Nexa Light" panose="02000000000000000000" pitchFamily="2" charset="0"/>
              </a:rPr>
              <a:t> </a:t>
            </a:r>
            <a:r>
              <a:rPr lang="en-US" sz="4000" b="1" dirty="0" err="1">
                <a:latin typeface="#9Slide03 Nexa Light" panose="02000000000000000000" pitchFamily="2" charset="0"/>
              </a:rPr>
              <a:t>vợ</a:t>
            </a:r>
            <a:r>
              <a:rPr lang="en-US" sz="4000" b="1" dirty="0">
                <a:latin typeface="#9Slide03 Nexa Light" panose="02000000000000000000" pitchFamily="2" charset="0"/>
              </a:rPr>
              <a:t> </a:t>
            </a:r>
            <a:r>
              <a:rPr lang="en-US" sz="4000" b="1" dirty="0" err="1">
                <a:latin typeface="#9Slide03 Nexa Light" panose="02000000000000000000" pitchFamily="2" charset="0"/>
              </a:rPr>
              <a:t>mới</a:t>
            </a:r>
            <a:r>
              <a:rPr lang="en-US" sz="4000" b="1" dirty="0">
                <a:latin typeface="#9Slide03 Nexa Light" panose="02000000000000000000" pitchFamily="2" charset="0"/>
              </a:rPr>
              <a:t> </a:t>
            </a:r>
            <a:r>
              <a:rPr lang="en-US" sz="4000" b="1" dirty="0" err="1">
                <a:latin typeface="#9Slide03 Nexa Light" panose="02000000000000000000" pitchFamily="2" charset="0"/>
              </a:rPr>
              <a:t>nên</a:t>
            </a:r>
            <a:r>
              <a:rPr lang="en-US" sz="4000" b="1" dirty="0">
                <a:latin typeface="#9Slide03 Nexa Light" panose="02000000000000000000" pitchFamily="2" charset="0"/>
              </a:rPr>
              <a:t> </a:t>
            </a:r>
            <a:r>
              <a:rPr lang="en-US" sz="4000" b="1" dirty="0" err="1">
                <a:latin typeface="#9Slide03 Nexa Light" panose="02000000000000000000" pitchFamily="2" charset="0"/>
              </a:rPr>
              <a:t>cửa</a:t>
            </a:r>
            <a:r>
              <a:rPr lang="en-US" sz="4000" b="1" dirty="0">
                <a:latin typeface="#9Slide03 Nexa Light" panose="02000000000000000000" pitchFamily="2" charset="0"/>
              </a:rPr>
              <a:t> </a:t>
            </a:r>
            <a:r>
              <a:rPr lang="en-US" sz="4000" b="1" dirty="0" err="1">
                <a:latin typeface="#9Slide03 Nexa Light" panose="02000000000000000000" pitchFamily="2" charset="0"/>
              </a:rPr>
              <a:t>nhà</a:t>
            </a:r>
            <a:r>
              <a:rPr lang="en-US" sz="4000" b="1" dirty="0">
                <a:latin typeface="#9Slide03 Nexa Light" panose="02000000000000000000" pitchFamily="2" charset="0"/>
              </a:rPr>
              <a:t> </a:t>
            </a:r>
            <a:endParaRPr sz="4000" b="1" dirty="0">
              <a:latin typeface="#9Slide03 Nexa Light" panose="02000000000000000000" pitchFamily="2" charset="0"/>
            </a:endParaRPr>
          </a:p>
        </p:txBody>
      </p:sp>
      <p:grpSp>
        <p:nvGrpSpPr>
          <p:cNvPr id="402" name="Google Shape;402;p27"/>
          <p:cNvGrpSpPr/>
          <p:nvPr/>
        </p:nvGrpSpPr>
        <p:grpSpPr>
          <a:xfrm rot="942725">
            <a:off x="6648226" y="934889"/>
            <a:ext cx="760524" cy="1228926"/>
            <a:chOff x="4093857" y="-286875"/>
            <a:chExt cx="759132" cy="1226676"/>
          </a:xfrm>
        </p:grpSpPr>
        <p:sp>
          <p:nvSpPr>
            <p:cNvPr id="403" name="Google Shape;403;p27"/>
            <p:cNvSpPr/>
            <p:nvPr/>
          </p:nvSpPr>
          <p:spPr>
            <a:xfrm>
              <a:off x="4093857" y="-286875"/>
              <a:ext cx="759132" cy="1226676"/>
            </a:xfrm>
            <a:prstGeom prst="rect">
              <a:avLst/>
            </a:prstGeom>
          </p:spPr>
          <p:txBody>
            <a:bodyPr>
              <a:prstTxWarp prst="textPlain">
                <a:avLst/>
              </a:prstTxWarp>
            </a:bodyPr>
            <a:lstStyle/>
            <a:p>
              <a:pPr lvl="0" algn="ctr"/>
              <a:r>
                <a:rPr b="0" i="0">
                  <a:ln w="228600" cap="flat" cmpd="sng">
                    <a:solidFill>
                      <a:srgbClr val="FFFFFF"/>
                    </a:solidFill>
                    <a:prstDash val="solid"/>
                    <a:round/>
                    <a:headEnd type="none" w="sm" len="sm"/>
                    <a:tailEnd type="none" w="sm" len="sm"/>
                  </a:ln>
                  <a:solidFill>
                    <a:srgbClr val="FFFFFF"/>
                  </a:solidFill>
                  <a:latin typeface="Fascinate Inline"/>
                </a:rPr>
                <a:t>?</a:t>
              </a:r>
            </a:p>
          </p:txBody>
        </p:sp>
        <p:sp>
          <p:nvSpPr>
            <p:cNvPr id="404" name="Google Shape;404;p27"/>
            <p:cNvSpPr/>
            <p:nvPr/>
          </p:nvSpPr>
          <p:spPr>
            <a:xfrm>
              <a:off x="4093857" y="-286875"/>
              <a:ext cx="759132" cy="1226676"/>
            </a:xfrm>
            <a:prstGeom prst="rect">
              <a:avLst/>
            </a:prstGeom>
          </p:spPr>
          <p:txBody>
            <a:bodyPr>
              <a:prstTxWarp prst="textPlain">
                <a:avLst/>
              </a:prstTxWarp>
            </a:bodyPr>
            <a:lstStyle/>
            <a:p>
              <a:pPr lvl="0" algn="ctr"/>
              <a:r>
                <a:rPr b="0" i="0">
                  <a:ln>
                    <a:noFill/>
                  </a:ln>
                  <a:solidFill>
                    <a:schemeClr val="accent5"/>
                  </a:solidFill>
                  <a:latin typeface="Fascinate Inline"/>
                </a:rPr>
                <a:t>?</a:t>
              </a:r>
            </a:p>
          </p:txBody>
        </p:sp>
      </p:grpSp>
      <p:pic>
        <p:nvPicPr>
          <p:cNvPr id="3" name="Picture 2">
            <a:extLst>
              <a:ext uri="{FF2B5EF4-FFF2-40B4-BE49-F238E27FC236}">
                <a16:creationId xmlns:a16="http://schemas.microsoft.com/office/drawing/2014/main" id="{1B22EC52-B24F-49FA-A125-C971DCBEE4D0}"/>
              </a:ext>
            </a:extLst>
          </p:cNvPr>
          <p:cNvPicPr>
            <a:picLocks noChangeAspect="1"/>
          </p:cNvPicPr>
          <p:nvPr/>
        </p:nvPicPr>
        <p:blipFill>
          <a:blip r:embed="rId3"/>
          <a:stretch>
            <a:fillRect/>
          </a:stretch>
        </p:blipFill>
        <p:spPr>
          <a:xfrm>
            <a:off x="8412163" y="2328975"/>
            <a:ext cx="2522538" cy="4480027"/>
          </a:xfrm>
          <a:prstGeom prst="rect">
            <a:avLst/>
          </a:prstGeom>
        </p:spPr>
      </p:pic>
      <p:pic>
        <p:nvPicPr>
          <p:cNvPr id="10" name="Picture 9">
            <a:extLst>
              <a:ext uri="{FF2B5EF4-FFF2-40B4-BE49-F238E27FC236}">
                <a16:creationId xmlns:a16="http://schemas.microsoft.com/office/drawing/2014/main" id="{11A0F953-718F-403B-8C2E-0261C3B8F40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743" t="39141" r="19768" b="32037"/>
          <a:stretch/>
        </p:blipFill>
        <p:spPr>
          <a:xfrm rot="767570">
            <a:off x="8579783" y="666548"/>
            <a:ext cx="2187298" cy="1765607"/>
          </a:xfrm>
          <a:prstGeom prst="rect">
            <a:avLst/>
          </a:prstGeom>
        </p:spPr>
      </p:pic>
      <p:sp>
        <p:nvSpPr>
          <p:cNvPr id="13" name="Google Shape;348;p23">
            <a:extLst>
              <a:ext uri="{FF2B5EF4-FFF2-40B4-BE49-F238E27FC236}">
                <a16:creationId xmlns:a16="http://schemas.microsoft.com/office/drawing/2014/main" id="{680F7B29-1BF0-484E-A1D5-7AC6982BE94D}"/>
              </a:ext>
            </a:extLst>
          </p:cNvPr>
          <p:cNvSpPr/>
          <p:nvPr/>
        </p:nvSpPr>
        <p:spPr>
          <a:xfrm>
            <a:off x="3270907" y="4254033"/>
            <a:ext cx="3985233" cy="803263"/>
          </a:xfrm>
          <a:prstGeom prst="rect">
            <a:avLst/>
          </a:prstGeom>
        </p:spPr>
        <p:txBody>
          <a:bodyPr>
            <a:prstTxWarp prst="textPlain">
              <a:avLst/>
            </a:prstTxWarp>
          </a:bodyPr>
          <a:lstStyle/>
          <a:p>
            <a:pPr lvl="0" algn="ctr"/>
            <a:r>
              <a:rPr lang="en-US" sz="2800" dirty="0" err="1">
                <a:solidFill>
                  <a:schemeClr val="accent6">
                    <a:lumMod val="75000"/>
                  </a:schemeClr>
                </a:solidFill>
                <a:latin typeface="#9Slide05 SVNVandella" pitchFamily="2" charset="0"/>
              </a:rPr>
              <a:t>Núi</a:t>
            </a:r>
            <a:r>
              <a:rPr lang="en-US" sz="2800" dirty="0">
                <a:solidFill>
                  <a:schemeClr val="accent6">
                    <a:lumMod val="75000"/>
                  </a:schemeClr>
                </a:solidFill>
                <a:latin typeface="#9Slide05 SVNVandella" pitchFamily="2" charset="0"/>
              </a:rPr>
              <a:t> Ba </a:t>
            </a:r>
            <a:r>
              <a:rPr lang="en-US" sz="2800" dirty="0" err="1">
                <a:solidFill>
                  <a:schemeClr val="accent6">
                    <a:lumMod val="75000"/>
                  </a:schemeClr>
                </a:solidFill>
                <a:latin typeface="#9Slide05 SVNVandella" pitchFamily="2" charset="0"/>
              </a:rPr>
              <a:t>Thê</a:t>
            </a:r>
            <a:endParaRPr sz="2800" b="0" i="0" dirty="0">
              <a:ln>
                <a:noFill/>
              </a:ln>
              <a:solidFill>
                <a:schemeClr val="accent6">
                  <a:lumMod val="75000"/>
                </a:schemeClr>
              </a:solidFill>
              <a:latin typeface="#9Slide05 SVNVandella" pitchFamily="2" charset="0"/>
            </a:endParaRPr>
          </a:p>
        </p:txBody>
      </p:sp>
    </p:spTree>
    <p:extLst>
      <p:ext uri="{BB962C8B-B14F-4D97-AF65-F5344CB8AC3E}">
        <p14:creationId xmlns:p14="http://schemas.microsoft.com/office/powerpoint/2010/main" val="3992008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1">
                                            <p:txEl>
                                              <p:pRg st="0" end="0"/>
                                            </p:txEl>
                                          </p:spTgt>
                                        </p:tgtEl>
                                        <p:attrNameLst>
                                          <p:attrName>style.visibility</p:attrName>
                                        </p:attrNameLst>
                                      </p:cBhvr>
                                      <p:to>
                                        <p:strVal val="visible"/>
                                      </p:to>
                                    </p:set>
                                    <p:animEffect transition="in" filter="wipe(down)">
                                      <p:cBhvr>
                                        <p:cTn id="7" dur="500"/>
                                        <p:tgtEl>
                                          <p:spTgt spid="4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1">
                                            <p:txEl>
                                              <p:pRg st="1" end="1"/>
                                            </p:txEl>
                                          </p:spTgt>
                                        </p:tgtEl>
                                        <p:attrNameLst>
                                          <p:attrName>style.visibility</p:attrName>
                                        </p:attrNameLst>
                                      </p:cBhvr>
                                      <p:to>
                                        <p:strVal val="visible"/>
                                      </p:to>
                                    </p:set>
                                    <p:animEffect transition="in" filter="wipe(down)">
                                      <p:cBhvr>
                                        <p:cTn id="12" dur="500"/>
                                        <p:tgtEl>
                                          <p:spTgt spid="4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build="p"/>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27"/>
          <p:cNvSpPr txBox="1">
            <a:spLocks noGrp="1"/>
          </p:cNvSpPr>
          <p:nvPr>
            <p:ph type="subTitle" idx="1"/>
          </p:nvPr>
        </p:nvSpPr>
        <p:spPr>
          <a:xfrm>
            <a:off x="1256590" y="831451"/>
            <a:ext cx="6266700" cy="717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7200" dirty="0"/>
              <a:t>Đây là đâu </a:t>
            </a:r>
            <a:endParaRPr sz="7200" dirty="0"/>
          </a:p>
        </p:txBody>
      </p:sp>
      <p:sp>
        <p:nvSpPr>
          <p:cNvPr id="401" name="Google Shape;401;p27"/>
          <p:cNvSpPr txBox="1">
            <a:spLocks noGrp="1"/>
          </p:cNvSpPr>
          <p:nvPr>
            <p:ph type="body" idx="2"/>
          </p:nvPr>
        </p:nvSpPr>
        <p:spPr>
          <a:xfrm>
            <a:off x="0" y="2459732"/>
            <a:ext cx="8457300" cy="27708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3200" b="1" dirty="0" err="1">
                <a:latin typeface="#9Slide03 Nexa Light" panose="02000000000000000000" pitchFamily="2" charset="0"/>
              </a:rPr>
              <a:t>Miền</a:t>
            </a:r>
            <a:r>
              <a:rPr lang="en-US" sz="3200" b="1" dirty="0">
                <a:latin typeface="#9Slide03 Nexa Light" panose="02000000000000000000" pitchFamily="2" charset="0"/>
              </a:rPr>
              <a:t> </a:t>
            </a:r>
            <a:r>
              <a:rPr lang="en-US" sz="3200" b="1" dirty="0" err="1">
                <a:latin typeface="#9Slide03 Nexa Light" panose="02000000000000000000" pitchFamily="2" charset="0"/>
              </a:rPr>
              <a:t>Trung</a:t>
            </a:r>
            <a:r>
              <a:rPr lang="en-US" sz="3200" b="1" dirty="0">
                <a:latin typeface="#9Slide03 Nexa Light" panose="02000000000000000000" pitchFamily="2" charset="0"/>
              </a:rPr>
              <a:t> </a:t>
            </a:r>
            <a:r>
              <a:rPr lang="en-US" sz="3200" b="1" dirty="0" err="1">
                <a:latin typeface="#9Slide03 Nexa Light" panose="02000000000000000000" pitchFamily="2" charset="0"/>
              </a:rPr>
              <a:t>khúc</a:t>
            </a:r>
            <a:r>
              <a:rPr lang="en-US" sz="3200" b="1" dirty="0">
                <a:latin typeface="#9Slide03 Nexa Light" panose="02000000000000000000" pitchFamily="2" charset="0"/>
              </a:rPr>
              <a:t> </a:t>
            </a:r>
            <a:r>
              <a:rPr lang="en-US" sz="3200" b="1" dirty="0" err="1">
                <a:latin typeface="#9Slide03 Nexa Light" panose="02000000000000000000" pitchFamily="2" charset="0"/>
              </a:rPr>
              <a:t>ruột</a:t>
            </a:r>
            <a:r>
              <a:rPr lang="en-US" sz="3200" b="1" dirty="0">
                <a:latin typeface="#9Slide03 Nexa Light" panose="02000000000000000000" pitchFamily="2" charset="0"/>
              </a:rPr>
              <a:t> bao </a:t>
            </a:r>
            <a:r>
              <a:rPr lang="en-US" sz="3200" b="1" dirty="0" err="1">
                <a:latin typeface="#9Slide03 Nexa Light" panose="02000000000000000000" pitchFamily="2" charset="0"/>
              </a:rPr>
              <a:t>đời</a:t>
            </a:r>
            <a:endParaRPr lang="en-US" sz="3200" b="1" dirty="0">
              <a:latin typeface="#9Slide03 Nexa Light" panose="02000000000000000000" pitchFamily="2" charset="0"/>
            </a:endParaRPr>
          </a:p>
          <a:p>
            <a:pPr marL="0" lvl="0" indent="0" algn="ctr" rtl="0">
              <a:spcBef>
                <a:spcPts val="0"/>
              </a:spcBef>
              <a:spcAft>
                <a:spcPts val="0"/>
              </a:spcAft>
              <a:buNone/>
            </a:pPr>
            <a:r>
              <a:rPr lang="en-US" sz="3200" b="1" dirty="0" err="1">
                <a:latin typeface="#9Slide03 Nexa Light" panose="02000000000000000000" pitchFamily="2" charset="0"/>
              </a:rPr>
              <a:t>Một</a:t>
            </a:r>
            <a:r>
              <a:rPr lang="en-US" sz="3200" b="1" dirty="0">
                <a:latin typeface="#9Slide03 Nexa Light" panose="02000000000000000000" pitchFamily="2" charset="0"/>
              </a:rPr>
              <a:t> </a:t>
            </a:r>
            <a:r>
              <a:rPr lang="en-US" sz="3200" b="1" dirty="0" err="1">
                <a:latin typeface="#9Slide03 Nexa Light" panose="02000000000000000000" pitchFamily="2" charset="0"/>
              </a:rPr>
              <a:t>đàn</a:t>
            </a:r>
            <a:r>
              <a:rPr lang="en-US" sz="3200" b="1" dirty="0">
                <a:latin typeface="#9Slide03 Nexa Light" panose="02000000000000000000" pitchFamily="2" charset="0"/>
              </a:rPr>
              <a:t> </a:t>
            </a:r>
            <a:r>
              <a:rPr lang="en-US" sz="3200" b="1" dirty="0" err="1">
                <a:latin typeface="#9Slide03 Nexa Light" panose="02000000000000000000" pitchFamily="2" charset="0"/>
              </a:rPr>
              <a:t>ngựa</a:t>
            </a:r>
            <a:r>
              <a:rPr lang="en-US" sz="3200" b="1" dirty="0">
                <a:latin typeface="#9Slide03 Nexa Light" panose="02000000000000000000" pitchFamily="2" charset="0"/>
              </a:rPr>
              <a:t> </a:t>
            </a:r>
            <a:r>
              <a:rPr lang="en-US" sz="3200" b="1" dirty="0" err="1">
                <a:latin typeface="#9Slide03 Nexa Light" panose="02000000000000000000" pitchFamily="2" charset="0"/>
              </a:rPr>
              <a:t>trắng</a:t>
            </a:r>
            <a:r>
              <a:rPr lang="en-US" sz="3200" b="1" dirty="0">
                <a:latin typeface="#9Slide03 Nexa Light" panose="02000000000000000000" pitchFamily="2" charset="0"/>
              </a:rPr>
              <a:t> </a:t>
            </a:r>
            <a:r>
              <a:rPr lang="en-US" sz="3200" b="1" dirty="0" err="1">
                <a:latin typeface="#9Slide03 Nexa Light" panose="02000000000000000000" pitchFamily="2" charset="0"/>
              </a:rPr>
              <a:t>nối</a:t>
            </a:r>
            <a:r>
              <a:rPr lang="en-US" sz="3200" b="1" dirty="0">
                <a:latin typeface="#9Slide03 Nexa Light" panose="02000000000000000000" pitchFamily="2" charset="0"/>
              </a:rPr>
              <a:t> </a:t>
            </a:r>
            <a:r>
              <a:rPr lang="en-US" sz="3200" b="1" dirty="0" err="1">
                <a:latin typeface="#9Slide03 Nexa Light" panose="02000000000000000000" pitchFamily="2" charset="0"/>
              </a:rPr>
              <a:t>đuôi</a:t>
            </a:r>
            <a:r>
              <a:rPr lang="en-US" sz="3200" b="1" dirty="0">
                <a:latin typeface="#9Slide03 Nexa Light" panose="02000000000000000000" pitchFamily="2" charset="0"/>
              </a:rPr>
              <a:t> </a:t>
            </a:r>
            <a:r>
              <a:rPr lang="en-US" sz="3200" b="1" dirty="0" err="1">
                <a:latin typeface="#9Slide03 Nexa Light" panose="02000000000000000000" pitchFamily="2" charset="0"/>
              </a:rPr>
              <a:t>nhau</a:t>
            </a:r>
            <a:r>
              <a:rPr lang="en-US" sz="3200" b="1" dirty="0">
                <a:latin typeface="#9Slide03 Nexa Light" panose="02000000000000000000" pitchFamily="2" charset="0"/>
              </a:rPr>
              <a:t> </a:t>
            </a:r>
            <a:r>
              <a:rPr lang="en-US" sz="3200" b="1" dirty="0" err="1">
                <a:latin typeface="#9Slide03 Nexa Light" panose="02000000000000000000" pitchFamily="2" charset="0"/>
              </a:rPr>
              <a:t>về</a:t>
            </a:r>
            <a:r>
              <a:rPr lang="en-US" sz="3200" b="1" dirty="0">
                <a:latin typeface="#9Slide03 Nexa Light" panose="02000000000000000000" pitchFamily="2" charset="0"/>
              </a:rPr>
              <a:t> </a:t>
            </a:r>
            <a:endParaRPr sz="3200" b="1" dirty="0">
              <a:latin typeface="#9Slide03 Nexa Light" panose="02000000000000000000" pitchFamily="2" charset="0"/>
            </a:endParaRPr>
          </a:p>
        </p:txBody>
      </p:sp>
      <p:grpSp>
        <p:nvGrpSpPr>
          <p:cNvPr id="402" name="Google Shape;402;p27"/>
          <p:cNvGrpSpPr/>
          <p:nvPr/>
        </p:nvGrpSpPr>
        <p:grpSpPr>
          <a:xfrm rot="942725">
            <a:off x="6648226" y="934889"/>
            <a:ext cx="760524" cy="1228926"/>
            <a:chOff x="4093857" y="-286875"/>
            <a:chExt cx="759132" cy="1226676"/>
          </a:xfrm>
        </p:grpSpPr>
        <p:sp>
          <p:nvSpPr>
            <p:cNvPr id="403" name="Google Shape;403;p27"/>
            <p:cNvSpPr/>
            <p:nvPr/>
          </p:nvSpPr>
          <p:spPr>
            <a:xfrm>
              <a:off x="4093857" y="-286875"/>
              <a:ext cx="759132" cy="1226676"/>
            </a:xfrm>
            <a:prstGeom prst="rect">
              <a:avLst/>
            </a:prstGeom>
          </p:spPr>
          <p:txBody>
            <a:bodyPr>
              <a:prstTxWarp prst="textPlain">
                <a:avLst/>
              </a:prstTxWarp>
            </a:bodyPr>
            <a:lstStyle/>
            <a:p>
              <a:pPr lvl="0" algn="ctr"/>
              <a:r>
                <a:rPr b="0" i="0">
                  <a:ln w="228600" cap="flat" cmpd="sng">
                    <a:solidFill>
                      <a:srgbClr val="FFFFFF"/>
                    </a:solidFill>
                    <a:prstDash val="solid"/>
                    <a:round/>
                    <a:headEnd type="none" w="sm" len="sm"/>
                    <a:tailEnd type="none" w="sm" len="sm"/>
                  </a:ln>
                  <a:solidFill>
                    <a:srgbClr val="FFFFFF"/>
                  </a:solidFill>
                  <a:latin typeface="Fascinate Inline"/>
                </a:rPr>
                <a:t>?</a:t>
              </a:r>
            </a:p>
          </p:txBody>
        </p:sp>
        <p:sp>
          <p:nvSpPr>
            <p:cNvPr id="404" name="Google Shape;404;p27"/>
            <p:cNvSpPr/>
            <p:nvPr/>
          </p:nvSpPr>
          <p:spPr>
            <a:xfrm>
              <a:off x="4093857" y="-286875"/>
              <a:ext cx="759132" cy="1226676"/>
            </a:xfrm>
            <a:prstGeom prst="rect">
              <a:avLst/>
            </a:prstGeom>
          </p:spPr>
          <p:txBody>
            <a:bodyPr>
              <a:prstTxWarp prst="textPlain">
                <a:avLst/>
              </a:prstTxWarp>
            </a:bodyPr>
            <a:lstStyle/>
            <a:p>
              <a:pPr lvl="0" algn="ctr"/>
              <a:r>
                <a:rPr b="0" i="0">
                  <a:ln>
                    <a:noFill/>
                  </a:ln>
                  <a:solidFill>
                    <a:schemeClr val="accent5"/>
                  </a:solidFill>
                  <a:latin typeface="Fascinate Inline"/>
                </a:rPr>
                <a:t>?</a:t>
              </a:r>
            </a:p>
          </p:txBody>
        </p:sp>
      </p:grpSp>
      <p:pic>
        <p:nvPicPr>
          <p:cNvPr id="3" name="Picture 2">
            <a:extLst>
              <a:ext uri="{FF2B5EF4-FFF2-40B4-BE49-F238E27FC236}">
                <a16:creationId xmlns:a16="http://schemas.microsoft.com/office/drawing/2014/main" id="{1B22EC52-B24F-49FA-A125-C971DCBEE4D0}"/>
              </a:ext>
            </a:extLst>
          </p:cNvPr>
          <p:cNvPicPr>
            <a:picLocks noChangeAspect="1"/>
          </p:cNvPicPr>
          <p:nvPr/>
        </p:nvPicPr>
        <p:blipFill>
          <a:blip r:embed="rId3"/>
          <a:stretch>
            <a:fillRect/>
          </a:stretch>
        </p:blipFill>
        <p:spPr>
          <a:xfrm>
            <a:off x="8412163" y="2328975"/>
            <a:ext cx="2522538" cy="4480027"/>
          </a:xfrm>
          <a:prstGeom prst="rect">
            <a:avLst/>
          </a:prstGeom>
        </p:spPr>
      </p:pic>
      <p:pic>
        <p:nvPicPr>
          <p:cNvPr id="10" name="Picture 9">
            <a:extLst>
              <a:ext uri="{FF2B5EF4-FFF2-40B4-BE49-F238E27FC236}">
                <a16:creationId xmlns:a16="http://schemas.microsoft.com/office/drawing/2014/main" id="{11A0F953-718F-403B-8C2E-0261C3B8F40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743" t="39141" r="19768" b="32037"/>
          <a:stretch/>
        </p:blipFill>
        <p:spPr>
          <a:xfrm rot="767570">
            <a:off x="8579783" y="666548"/>
            <a:ext cx="2187298" cy="1765607"/>
          </a:xfrm>
          <a:prstGeom prst="rect">
            <a:avLst/>
          </a:prstGeom>
        </p:spPr>
      </p:pic>
      <p:sp>
        <p:nvSpPr>
          <p:cNvPr id="13" name="Google Shape;348;p23">
            <a:extLst>
              <a:ext uri="{FF2B5EF4-FFF2-40B4-BE49-F238E27FC236}">
                <a16:creationId xmlns:a16="http://schemas.microsoft.com/office/drawing/2014/main" id="{680F7B29-1BF0-484E-A1D5-7AC6982BE94D}"/>
              </a:ext>
            </a:extLst>
          </p:cNvPr>
          <p:cNvSpPr/>
          <p:nvPr/>
        </p:nvSpPr>
        <p:spPr>
          <a:xfrm>
            <a:off x="3397908" y="4161006"/>
            <a:ext cx="3777592" cy="815963"/>
          </a:xfrm>
          <a:prstGeom prst="rect">
            <a:avLst/>
          </a:prstGeom>
        </p:spPr>
        <p:txBody>
          <a:bodyPr>
            <a:prstTxWarp prst="textPlain">
              <a:avLst/>
            </a:prstTxWarp>
          </a:bodyPr>
          <a:lstStyle/>
          <a:p>
            <a:pPr lvl="0" algn="ctr"/>
            <a:r>
              <a:rPr lang="en-US" sz="2800" dirty="0" err="1">
                <a:solidFill>
                  <a:schemeClr val="accent6">
                    <a:lumMod val="75000"/>
                  </a:schemeClr>
                </a:solidFill>
                <a:latin typeface="#9Slide05 SVNVandella" pitchFamily="2" charset="0"/>
              </a:rPr>
              <a:t>Núi</a:t>
            </a:r>
            <a:r>
              <a:rPr lang="en-US" sz="2800" dirty="0">
                <a:solidFill>
                  <a:schemeClr val="accent6">
                    <a:lumMod val="75000"/>
                  </a:schemeClr>
                </a:solidFill>
                <a:latin typeface="#9Slide05 SVNVandella" pitchFamily="2" charset="0"/>
              </a:rPr>
              <a:t> </a:t>
            </a:r>
            <a:r>
              <a:rPr lang="en-US" sz="2800" dirty="0" err="1">
                <a:solidFill>
                  <a:schemeClr val="accent6">
                    <a:lumMod val="75000"/>
                  </a:schemeClr>
                </a:solidFill>
                <a:latin typeface="#9Slide05 SVNVandella" pitchFamily="2" charset="0"/>
              </a:rPr>
              <a:t>Bạch</a:t>
            </a:r>
            <a:r>
              <a:rPr lang="en-US" sz="2800" dirty="0">
                <a:solidFill>
                  <a:schemeClr val="accent6">
                    <a:lumMod val="75000"/>
                  </a:schemeClr>
                </a:solidFill>
                <a:latin typeface="#9Slide05 SVNVandella" pitchFamily="2" charset="0"/>
              </a:rPr>
              <a:t> </a:t>
            </a:r>
            <a:r>
              <a:rPr lang="en-US" sz="2800" dirty="0" err="1">
                <a:solidFill>
                  <a:schemeClr val="accent6">
                    <a:lumMod val="75000"/>
                  </a:schemeClr>
                </a:solidFill>
                <a:latin typeface="#9Slide05 SVNVandella" pitchFamily="2" charset="0"/>
              </a:rPr>
              <a:t>Mã</a:t>
            </a:r>
            <a:endParaRPr sz="2800" b="0" i="0" dirty="0">
              <a:ln>
                <a:noFill/>
              </a:ln>
              <a:solidFill>
                <a:schemeClr val="accent6">
                  <a:lumMod val="75000"/>
                </a:schemeClr>
              </a:solidFill>
              <a:latin typeface="#9Slide05 SVNVandella" pitchFamily="2" charset="0"/>
            </a:endParaRPr>
          </a:p>
        </p:txBody>
      </p:sp>
    </p:spTree>
    <p:extLst>
      <p:ext uri="{BB962C8B-B14F-4D97-AF65-F5344CB8AC3E}">
        <p14:creationId xmlns:p14="http://schemas.microsoft.com/office/powerpoint/2010/main" val="1504455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1">
                                            <p:txEl>
                                              <p:pRg st="0" end="0"/>
                                            </p:txEl>
                                          </p:spTgt>
                                        </p:tgtEl>
                                        <p:attrNameLst>
                                          <p:attrName>style.visibility</p:attrName>
                                        </p:attrNameLst>
                                      </p:cBhvr>
                                      <p:to>
                                        <p:strVal val="visible"/>
                                      </p:to>
                                    </p:set>
                                    <p:animEffect transition="in" filter="wipe(down)">
                                      <p:cBhvr>
                                        <p:cTn id="7" dur="500"/>
                                        <p:tgtEl>
                                          <p:spTgt spid="4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1">
                                            <p:txEl>
                                              <p:pRg st="1" end="1"/>
                                            </p:txEl>
                                          </p:spTgt>
                                        </p:tgtEl>
                                        <p:attrNameLst>
                                          <p:attrName>style.visibility</p:attrName>
                                        </p:attrNameLst>
                                      </p:cBhvr>
                                      <p:to>
                                        <p:strVal val="visible"/>
                                      </p:to>
                                    </p:set>
                                    <p:animEffect transition="in" filter="wipe(down)">
                                      <p:cBhvr>
                                        <p:cTn id="12" dur="500"/>
                                        <p:tgtEl>
                                          <p:spTgt spid="4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build="p"/>
      <p:bldP spid="13" grpId="0"/>
    </p:bldLst>
  </p:timing>
</p:sld>
</file>

<file path=ppt/theme/theme1.xml><?xml version="1.0" encoding="utf-8"?>
<a:theme xmlns:a="http://schemas.openxmlformats.org/drawingml/2006/main" name="SlidesMania">
  <a:themeElements>
    <a:clrScheme name="Simple Light">
      <a:dk1>
        <a:srgbClr val="46462E"/>
      </a:dk1>
      <a:lt1>
        <a:srgbClr val="A3A380"/>
      </a:lt1>
      <a:dk2>
        <a:srgbClr val="171717"/>
      </a:dk2>
      <a:lt2>
        <a:srgbClr val="EEEEEE"/>
      </a:lt2>
      <a:accent1>
        <a:srgbClr val="FFFFFF"/>
      </a:accent1>
      <a:accent2>
        <a:srgbClr val="E0D794"/>
      </a:accent2>
      <a:accent3>
        <a:srgbClr val="EFEBCE"/>
      </a:accent3>
      <a:accent4>
        <a:srgbClr val="D6CE93"/>
      </a:accent4>
      <a:accent5>
        <a:srgbClr val="757558"/>
      </a:accent5>
      <a:accent6>
        <a:srgbClr val="A0A04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TotalTime>
  <Words>2172</Words>
  <Application>Microsoft Office PowerPoint</Application>
  <PresentationFormat>Widescreen</PresentationFormat>
  <Paragraphs>112</Paragraphs>
  <Slides>30</Slides>
  <Notes>21</Notes>
  <HiddenSlides>0</HiddenSlides>
  <MMClips>1</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30</vt:i4>
      </vt:variant>
    </vt:vector>
  </HeadingPairs>
  <TitlesOfParts>
    <vt:vector size="56" baseType="lpstr">
      <vt:lpstr>#9Slide07 White wood</vt:lpstr>
      <vt:lpstr>#9Slide07 Altus</vt:lpstr>
      <vt:lpstr>#9Slide03 AmpleSoft</vt:lpstr>
      <vt:lpstr>Rubik</vt:lpstr>
      <vt:lpstr>#9Slide07 Brankovic</vt:lpstr>
      <vt:lpstr>Fascinate Inline</vt:lpstr>
      <vt:lpstr>Barlow Condensed</vt:lpstr>
      <vt:lpstr>SVN-Birth Of A Hero</vt:lpstr>
      <vt:lpstr>#9Slide03 Nexa Light</vt:lpstr>
      <vt:lpstr>Azkia</vt:lpstr>
      <vt:lpstr>Arial</vt:lpstr>
      <vt:lpstr>#9Slide07 SVNZiclets</vt:lpstr>
      <vt:lpstr>Aldrich</vt:lpstr>
      <vt:lpstr>Griffy</vt:lpstr>
      <vt:lpstr>#9Slide03 AllRoundGothic</vt:lpstr>
      <vt:lpstr>Abril Fatface</vt:lpstr>
      <vt:lpstr>Times New Roman</vt:lpstr>
      <vt:lpstr>Raleway Black</vt:lpstr>
      <vt:lpstr>#9Slide07 HoneyCream</vt:lpstr>
      <vt:lpstr>Bad Script</vt:lpstr>
      <vt:lpstr>#9Slide05 SVNVandella</vt:lpstr>
      <vt:lpstr>Calibri</vt:lpstr>
      <vt:lpstr>SVN-Newton</vt:lpstr>
      <vt:lpstr>Special Elite</vt:lpstr>
      <vt:lpstr>#9Slide07 SVNDessert Menu Scrip</vt:lpstr>
      <vt:lpstr>SlidesMania</vt:lpstr>
      <vt:lpstr>PowerPoint Presentation</vt:lpstr>
      <vt:lpstr>MỤC TIÊU </vt:lpstr>
      <vt:lpstr>01</vt:lpstr>
      <vt:lpstr>PowerPoint Presentation</vt:lpstr>
      <vt:lpstr>PowerPoint Presentation</vt:lpstr>
      <vt:lpstr>PowerPoint Presentation</vt:lpstr>
      <vt:lpstr>PowerPoint Presentation</vt:lpstr>
      <vt:lpstr>PowerPoint Presentation</vt:lpstr>
      <vt:lpstr>PowerPoint Presentation</vt:lpstr>
      <vt:lpstr>02</vt:lpstr>
      <vt:lpstr>Ôn luyện tập đọc và học thuộc lòng</vt:lpstr>
      <vt:lpstr>Viết đoạn văn miêu tả cây sương rồng</vt:lpstr>
      <vt:lpstr>Xương Rồng</vt:lpstr>
      <vt:lpstr>Cây xương rồng trong bài có những đặc điểm gì nổi bật </vt:lpstr>
      <vt:lpstr>Tác giả tả những bộ phận nào của cây xương rồng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bài theo yêu cầu !</vt:lpstr>
      <vt:lpstr>PowerPoint Presentation</vt:lpstr>
      <vt:lpstr>Did you know?</vt:lpstr>
      <vt:lpstr>PowerPoint Presentation</vt:lpstr>
      <vt:lpstr>03</vt:lpstr>
      <vt:lpstr>Về nhà </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haoho</dc:creator>
  <cp:lastModifiedBy>Nguyễn Thị Diệu Hiền_GV</cp:lastModifiedBy>
  <cp:revision>11</cp:revision>
  <dcterms:modified xsi:type="dcterms:W3CDTF">2022-05-01T11:49:33Z</dcterms:modified>
</cp:coreProperties>
</file>