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</p:sldMasterIdLst>
  <p:sldIdLst>
    <p:sldId id="284" r:id="rId4"/>
    <p:sldId id="278" r:id="rId5"/>
    <p:sldId id="282" r:id="rId6"/>
    <p:sldId id="315" r:id="rId7"/>
    <p:sldId id="276" r:id="rId8"/>
    <p:sldId id="277" r:id="rId9"/>
    <p:sldId id="306" r:id="rId10"/>
    <p:sldId id="305" r:id="rId11"/>
    <p:sldId id="271" r:id="rId12"/>
    <p:sldId id="272" r:id="rId13"/>
    <p:sldId id="303" r:id="rId14"/>
    <p:sldId id="273" r:id="rId15"/>
    <p:sldId id="307" r:id="rId16"/>
    <p:sldId id="274" r:id="rId17"/>
    <p:sldId id="308" r:id="rId18"/>
    <p:sldId id="314" r:id="rId19"/>
    <p:sldId id="280" r:id="rId20"/>
    <p:sldId id="297" r:id="rId21"/>
    <p:sldId id="283" r:id="rId22"/>
    <p:sldId id="26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26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Đoàn Mai" userId="7ca45f3efbfd4957" providerId="LiveId" clId="{025500F4-2B3D-44A8-9DDE-4ABB6207D4B4}"/>
    <pc:docChg chg="custSel delSld modSld">
      <pc:chgData name="Đoàn Mai" userId="7ca45f3efbfd4957" providerId="LiveId" clId="{025500F4-2B3D-44A8-9DDE-4ABB6207D4B4}" dt="2022-02-27T13:48:07.941" v="25"/>
      <pc:docMkLst>
        <pc:docMk/>
      </pc:docMkLst>
      <pc:sldChg chg="modSp mod">
        <pc:chgData name="Đoàn Mai" userId="7ca45f3efbfd4957" providerId="LiveId" clId="{025500F4-2B3D-44A8-9DDE-4ABB6207D4B4}" dt="2022-02-27T13:47:42.761" v="10" actId="20577"/>
        <pc:sldMkLst>
          <pc:docMk/>
          <pc:sldMk cId="1567668932" sldId="258"/>
        </pc:sldMkLst>
        <pc:spChg chg="mod">
          <ac:chgData name="Đoàn Mai" userId="7ca45f3efbfd4957" providerId="LiveId" clId="{025500F4-2B3D-44A8-9DDE-4ABB6207D4B4}" dt="2022-02-27T13:47:42.761" v="10" actId="20577"/>
          <ac:spMkLst>
            <pc:docMk/>
            <pc:sldMk cId="1567668932" sldId="258"/>
            <ac:spMk id="3" creationId="{00000000-0000-0000-0000-000000000000}"/>
          </ac:spMkLst>
        </pc:spChg>
      </pc:sldChg>
      <pc:sldChg chg="del">
        <pc:chgData name="Đoàn Mai" userId="7ca45f3efbfd4957" providerId="LiveId" clId="{025500F4-2B3D-44A8-9DDE-4ABB6207D4B4}" dt="2022-02-27T13:47:22.881" v="0" actId="47"/>
        <pc:sldMkLst>
          <pc:docMk/>
          <pc:sldMk cId="0" sldId="265"/>
        </pc:sldMkLst>
      </pc:sldChg>
      <pc:sldChg chg="modSp mod">
        <pc:chgData name="Đoàn Mai" userId="7ca45f3efbfd4957" providerId="LiveId" clId="{025500F4-2B3D-44A8-9DDE-4ABB6207D4B4}" dt="2022-02-27T13:47:59.673" v="23" actId="20577"/>
        <pc:sldMkLst>
          <pc:docMk/>
          <pc:sldMk cId="3990504135" sldId="278"/>
        </pc:sldMkLst>
        <pc:spChg chg="mod">
          <ac:chgData name="Đoàn Mai" userId="7ca45f3efbfd4957" providerId="LiveId" clId="{025500F4-2B3D-44A8-9DDE-4ABB6207D4B4}" dt="2022-02-27T13:47:59.673" v="23" actId="20577"/>
          <ac:spMkLst>
            <pc:docMk/>
            <pc:sldMk cId="3990504135" sldId="278"/>
            <ac:spMk id="3" creationId="{3C1F7F2B-7E8B-4A13-9889-AA4AB6520380}"/>
          </ac:spMkLst>
        </pc:spChg>
      </pc:sldChg>
      <pc:sldChg chg="addSp delSp modSp mod">
        <pc:chgData name="Đoàn Mai" userId="7ca45f3efbfd4957" providerId="LiveId" clId="{025500F4-2B3D-44A8-9DDE-4ABB6207D4B4}" dt="2022-02-27T13:48:07.941" v="25"/>
        <pc:sldMkLst>
          <pc:docMk/>
          <pc:sldMk cId="2864027997" sldId="281"/>
        </pc:sldMkLst>
        <pc:spChg chg="add mod">
          <ac:chgData name="Đoàn Mai" userId="7ca45f3efbfd4957" providerId="LiveId" clId="{025500F4-2B3D-44A8-9DDE-4ABB6207D4B4}" dt="2022-02-27T13:48:07.941" v="25"/>
          <ac:spMkLst>
            <pc:docMk/>
            <pc:sldMk cId="2864027997" sldId="281"/>
            <ac:spMk id="17" creationId="{6F2752CA-F683-48D1-9DAC-D3B19E845BE9}"/>
          </ac:spMkLst>
        </pc:spChg>
        <pc:spChg chg="del">
          <ac:chgData name="Đoàn Mai" userId="7ca45f3efbfd4957" providerId="LiveId" clId="{025500F4-2B3D-44A8-9DDE-4ABB6207D4B4}" dt="2022-02-27T13:48:07.545" v="24" actId="478"/>
          <ac:spMkLst>
            <pc:docMk/>
            <pc:sldMk cId="2864027997" sldId="281"/>
            <ac:spMk id="18" creationId="{FA1C7CB0-5347-4565-82DB-802F20CF73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46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46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624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51B8D4-1FCC-41D4-B74D-A77895451C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4E8CCA5-4E95-44B5-BC7B-A3C81497F7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659848B-BDC0-4BBF-BA3F-8F7F9781BE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7CDFE-28F8-4822-89F9-F9F109A1E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87835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3270E8F-26C8-43EC-BCCB-3BEF6436B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6257F6A-CF07-4B49-9BD6-B8F2912A3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4307F14-E6F2-4140-A7FE-798FD4455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B358E-025A-467E-A11F-5FB2929D1E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3377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CDDDF7D-5200-4461-8CF6-FB913F43A8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EFF5075-1636-471D-8963-06D6B1039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126A9BF-0221-4FB5-B594-76BE92EAC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BD8D9-DBFC-48CD-8E11-9D3C83871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79807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69C1195-ADCD-4DAF-8347-C32BD4E117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BB966AC-0D28-46E2-AC06-77303580A0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8656C52-E8B1-49EF-BF99-91BC436002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5713F-2EA7-479F-8A4A-B3544DFC5A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33971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EB6BCB0-AD68-4AF7-871D-534B4E900D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E5F559C-6939-437E-A356-38F2DE64B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C1B0D28-96BC-4AD2-8D2F-8B63860CC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25B70-33BC-4103-854D-D4E82A61EF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539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6FFDF21B-A79A-4457-BD0E-1F309922D7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D202242D-4F79-4860-A8ED-325E4C0940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557DE1C-3F68-4E15-918E-C62D47DFE7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F750F-A3EF-4B09-981D-1FB4C18E35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29284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29A888A-BCF2-41E0-BB5A-A921B7417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A63B925-BEC7-4DDA-AD58-DFFD44AE1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F296C0A-511C-41F3-A398-CC969553C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B32C5-C730-469F-81CF-F8F9F746B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181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3DC243-D4AA-4DF1-9FE8-3D1C29E6A2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05C1F5-6A22-4EB0-838A-CB39D68E56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67AA82-3635-4393-8DE2-359323ECA6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7AB05-3470-43D7-B8A1-B9803B124B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3806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419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500F0B3-018A-4382-96EC-85B1B17B4B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26C1317-85F9-4812-A82F-CEE2C53999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56BC829-8998-4894-822C-0F3F889C52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24BF-3D32-4304-952A-55229C087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3077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21742B-E13A-4CF4-B532-AB79966F2F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E238CB4-A4E4-44CC-B475-694B949EA3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FF2CC37-20B7-4D1B-AA4E-F642A4329C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3EB6F-4C75-4475-81E1-619902567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4409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8F1532-51C8-485A-BA5D-E1868AF5B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8C0D2B6-B043-4A09-A56F-91BB14D9C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7782A5-08FC-4F5A-B489-B80F6E103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3398-F3B4-466B-ABD0-ED734323A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92035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FEE7335-0989-482E-B88A-232B551B3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4064181-F8CF-41AA-8583-479478600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2AC6CBD-35FC-4597-8B72-E7FF62B04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C3960-F745-4E3E-A799-F1CD7A99E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46810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137C74FF-4049-42F8-A13C-8AF86EC5B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7FC2ACAD-CE47-43E7-A071-071D644C4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2439D08B-DE4B-4983-9642-14F50A29C2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9F99D-4F83-48BF-BBEF-8465876368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220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7501" y="2130426"/>
            <a:ext cx="7791676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5002" y="3886200"/>
            <a:ext cx="641667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5C4271-9A5F-4851-BE49-EAEE2CCBA7C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43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752273-5E24-4847-9C91-F7559CCDE85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5433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4104" y="4406901"/>
            <a:ext cx="779167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4104" y="2906713"/>
            <a:ext cx="779167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A22802-1D4D-453A-BA1A-D66D494793D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34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8334" y="1600201"/>
            <a:ext cx="4048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59728" y="1600201"/>
            <a:ext cx="40486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8C327-0F0A-461C-82CC-4583CF5859E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58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8334" y="1535113"/>
            <a:ext cx="40502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8334" y="2174875"/>
            <a:ext cx="40502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56545" y="1535113"/>
            <a:ext cx="40517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56545" y="2174875"/>
            <a:ext cx="40517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2737DA-4E93-40B8-B287-31298A648F3B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9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82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A3B30A-B14B-4B61-BA4E-8AEA759409A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183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350F49-ECB7-4A48-9187-F80105B9D87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87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8334" y="273050"/>
            <a:ext cx="301577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83917" y="273051"/>
            <a:ext cx="512442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8334" y="1435101"/>
            <a:ext cx="301577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4C44F7-DFC1-4DF9-BD54-F96AEEB6622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453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6733" y="4800600"/>
            <a:ext cx="550000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6733" y="612775"/>
            <a:ext cx="5500007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6733" y="5367338"/>
            <a:ext cx="550000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DD5DBA-E6B4-47CF-B2C8-AD3649BCB89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8245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9A8388-D476-4970-9A50-3A039E9EC61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1317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5841" y="274639"/>
            <a:ext cx="2062502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8334" y="274639"/>
            <a:ext cx="6034729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A990F0-CCB7-4384-BA32-A35913697D8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342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334" y="274638"/>
            <a:ext cx="82500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334" y="1600200"/>
            <a:ext cx="4048616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728" y="1600200"/>
            <a:ext cx="4048616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8334" y="3938589"/>
            <a:ext cx="825001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5C001C-A542-4670-AB36-D6B70B23F37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976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8334" y="274639"/>
            <a:ext cx="825001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B66E4-1252-4DB1-97B2-9C62DD615EB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7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8334" y="274638"/>
            <a:ext cx="825001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8334" y="1600200"/>
            <a:ext cx="4048616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728" y="1600200"/>
            <a:ext cx="4048616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8334" y="3938589"/>
            <a:ext cx="4048616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9728" y="3938589"/>
            <a:ext cx="4048616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2FA483-99C9-4BC2-897F-DC7C827E560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32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723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73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466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8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38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82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564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715C237-01DD-4381-8961-EE7E64CC5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5B1E8C84-F159-487F-ABC5-E24A666F7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32D8F9E-A6A0-4AF7-8A32-57419B47D6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85019156-D06A-4C77-842A-811BDD2F29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CA5C8FF4-E2C5-41C7-AE9A-05B5BA4015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5735BB-6915-4073-A5AB-5DA9825F23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34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521" y="274638"/>
            <a:ext cx="109729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  <a:endParaRPr lang="en-US" alt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521" y="1600201"/>
            <a:ext cx="109729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  <a:endParaRPr lang="en-US" alt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5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6383" y="6356351"/>
            <a:ext cx="3859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6989" y="6356351"/>
            <a:ext cx="284549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33062-2242-426D-95C2-CADEFA3F29A6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324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29943" y="3291429"/>
            <a:ext cx="6338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+mj-lt"/>
              </a:rPr>
              <a:t>Huy Cận (1919 – 2005), tên khai sinh là Cù Huy Cận; là một trong những nhà thơ xuất sắc nhất của phong trào Thơ mớ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uy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"/>
            <a:ext cx="4994910" cy="31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313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332509" y="2305527"/>
            <a:ext cx="11720946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ngữ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vẽ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lên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ảnh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con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chiền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chiện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tự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do bay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lượn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giữa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cao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rộng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433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532762" y="1073806"/>
            <a:ext cx="1138214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2762" y="1073806"/>
            <a:ext cx="11243602" cy="3678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*</a:t>
            </a:r>
            <a:r>
              <a:rPr lang="en-US" sz="6000" b="1" i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Ý 1: </a:t>
            </a:r>
            <a:r>
              <a:rPr lang="nl-NL" sz="6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Chiền chiện bay lượn tự do trên không gian.</a:t>
            </a:r>
            <a:endParaRPr lang="en-US" sz="6000" b="1" dirty="0">
              <a:solidFill>
                <a:srgbClr val="00206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8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619" y="1930841"/>
            <a:ext cx="11249890" cy="19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tìm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thơ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nói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tiếng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hót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chiền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chiện</a:t>
            </a:r>
            <a:r>
              <a:rPr lang="en-US" sz="5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50473" cy="193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59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"/>
          <p:cNvSpPr>
            <a:spLocks noChangeArrowheads="1"/>
          </p:cNvSpPr>
          <p:nvPr/>
        </p:nvSpPr>
        <p:spPr bwMode="auto">
          <a:xfrm>
            <a:off x="-1149927" y="159865"/>
            <a:ext cx="8021782" cy="85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Khúc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hát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ngọt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ngào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 smtClean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 smtClean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Rectangle 102"/>
          <p:cNvSpPr>
            <a:spLocks noChangeArrowheads="1"/>
          </p:cNvSpPr>
          <p:nvPr/>
        </p:nvSpPr>
        <p:spPr bwMode="auto">
          <a:xfrm>
            <a:off x="5446816" y="2302989"/>
            <a:ext cx="7285509" cy="135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Tiếng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ngọc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veo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gieo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4400" b="1" i="1" dirty="0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chemeClr val="accent6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chuỗi</a:t>
            </a: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 smtClean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 smtClean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sz="4400" b="1" i="1" dirty="0">
              <a:solidFill>
                <a:schemeClr val="accent6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49927" y="840042"/>
            <a:ext cx="111529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Tiếng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hót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long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lanh</a:t>
            </a:r>
            <a:endParaRPr lang="en-US" sz="4400" b="1" i="1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cành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sương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chói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198418" y="2168803"/>
            <a:ext cx="1051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ơi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nói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Chuyện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chi,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chuyện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chi?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6816" y="3655313"/>
            <a:ext cx="6516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Đồng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quê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chan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chứa</a:t>
            </a:r>
            <a:endParaRPr lang="en-US" sz="4400" b="1" i="1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Những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lời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</a:t>
            </a:r>
            <a:endParaRPr lang="en-US" sz="4400" b="1" i="1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6816" y="5101863"/>
            <a:ext cx="1016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Chỉ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còn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tiếng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hót</a:t>
            </a:r>
            <a:endParaRPr lang="en-US" sz="4400" b="1" i="1" dirty="0">
              <a:solidFill>
                <a:srgbClr val="70AD47">
                  <a:lumMod val="75000"/>
                </a:srgb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1600200" lvl="3" indent="-228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xanh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da </a:t>
            </a:r>
            <a:r>
              <a:rPr lang="en-US" sz="4400" b="1" i="1" dirty="0" err="1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trời</a:t>
            </a:r>
            <a:r>
              <a:rPr lang="en-US" sz="4400" b="1" i="1" dirty="0">
                <a:solidFill>
                  <a:srgbClr val="70AD47">
                    <a:lumMod val="75000"/>
                  </a:srgb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92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090" y="2018406"/>
            <a:ext cx="11777257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24922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532762" y="1073806"/>
            <a:ext cx="1138214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en-US" sz="60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32762" y="1073806"/>
            <a:ext cx="11243602" cy="36783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nl-NL" sz="6000" b="1" i="1" dirty="0">
                <a:solidFill>
                  <a:srgbClr val="002060"/>
                </a:solidFill>
                <a:latin typeface="Times New Roman"/>
                <a:ea typeface="Times New Roman"/>
              </a:rPr>
              <a:t>* Ý 2: Tiếng hót của chim chiền chiện</a:t>
            </a:r>
            <a:endParaRPr lang="en-US" sz="6000" b="1" dirty="0">
              <a:solidFill>
                <a:srgbClr val="002060"/>
              </a:solidFill>
              <a:effectLst/>
              <a:latin typeface="Times New Roman"/>
              <a:ea typeface="Batang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9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5081" y="1"/>
            <a:ext cx="12161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32631" y="1268413"/>
            <a:ext cx="10642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prstClr val="blac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297" name="AutoShape 25"/>
          <p:cNvSpPr>
            <a:spLocks noChangeArrowheads="1"/>
          </p:cNvSpPr>
          <p:nvPr/>
        </p:nvSpPr>
        <p:spPr bwMode="auto">
          <a:xfrm>
            <a:off x="64295" y="642939"/>
            <a:ext cx="12017375" cy="5500687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en-US" altLang="en-US" sz="36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dung:</a:t>
            </a:r>
            <a:r>
              <a:rPr lang="en-US" altLang="en-US" sz="36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ảnh chim chiền chiện tự do bay liệng,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hát giữa không gian cao rộng, trong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khung cảnh thiên nhiên thanh bình cho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 sự ấm no, hạnh phúc và tràn đầy tình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xmlns="" val="4281305922"/>
      </p:ext>
    </p:extLst>
  </p:cSld>
  <p:clrMapOvr>
    <a:masterClrMapping/>
  </p:clrMapOvr>
  <p:transition spd="slow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99724" y="1707940"/>
            <a:ext cx="9198864" cy="297802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DIỄN CẢM</a:t>
            </a:r>
          </a:p>
        </p:txBody>
      </p:sp>
    </p:spTree>
    <p:extLst>
      <p:ext uri="{BB962C8B-B14F-4D97-AF65-F5344CB8AC3E}">
        <p14:creationId xmlns:p14="http://schemas.microsoft.com/office/powerpoint/2010/main" xmlns="" val="156199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4623CD14-CB8B-4DA5-8307-807BA670F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xmlns="" id="{B8EF552A-77CD-403F-80B8-48AF58D26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1268413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4277" name="Text Box 5">
            <a:extLst>
              <a:ext uri="{FF2B5EF4-FFF2-40B4-BE49-F238E27FC236}">
                <a16:creationId xmlns:a16="http://schemas.microsoft.com/office/drawing/2014/main" xmlns="" id="{664F5B14-FE0A-40A1-9094-8B73562F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268413"/>
            <a:ext cx="443403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8" name="Text Box 6">
            <a:extLst>
              <a:ext uri="{FF2B5EF4-FFF2-40B4-BE49-F238E27FC236}">
                <a16:creationId xmlns:a16="http://schemas.microsoft.com/office/drawing/2014/main" xmlns="" id="{E99F92AC-81D5-4DF2-968A-B6EFA2A02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1196976"/>
            <a:ext cx="41402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9" name="Text Box 7">
            <a:extLst>
              <a:ext uri="{FF2B5EF4-FFF2-40B4-BE49-F238E27FC236}">
                <a16:creationId xmlns:a16="http://schemas.microsoft.com/office/drawing/2014/main" xmlns="" id="{D7D480C1-A076-46DA-A00F-0B83E280F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6" y="3997743"/>
            <a:ext cx="559637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54280" name="Text Box 8">
            <a:extLst>
              <a:ext uri="{FF2B5EF4-FFF2-40B4-BE49-F238E27FC236}">
                <a16:creationId xmlns:a16="http://schemas.microsoft.com/office/drawing/2014/main" xmlns="" id="{C29AEA00-CD56-4799-A209-460C231AA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1284145"/>
            <a:ext cx="423862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1" name="Text Box 9">
            <a:extLst>
              <a:ext uri="{FF2B5EF4-FFF2-40B4-BE49-F238E27FC236}">
                <a16:creationId xmlns:a16="http://schemas.microsoft.com/office/drawing/2014/main" xmlns="" id="{0298C160-6143-4015-A25E-A9424FA07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2004357"/>
            <a:ext cx="1662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Bay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vút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2" name="Text Box 10">
            <a:extLst>
              <a:ext uri="{FF2B5EF4-FFF2-40B4-BE49-F238E27FC236}">
                <a16:creationId xmlns:a16="http://schemas.microsoft.com/office/drawing/2014/main" xmlns="" id="{1F5D29A6-86F3-4AB7-8889-BC446AB5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4618" y="2712168"/>
            <a:ext cx="37875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3" name="Text Box 11">
            <a:extLst>
              <a:ext uri="{FF2B5EF4-FFF2-40B4-BE49-F238E27FC236}">
                <a16:creationId xmlns:a16="http://schemas.microsoft.com/office/drawing/2014/main" xmlns="" id="{7B200611-38C8-42FF-B1EF-D4520C850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346" y="3471491"/>
            <a:ext cx="24669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4" name="Text Box 12">
            <a:extLst>
              <a:ext uri="{FF2B5EF4-FFF2-40B4-BE49-F238E27FC236}">
                <a16:creationId xmlns:a16="http://schemas.microsoft.com/office/drawing/2014/main" xmlns="" id="{0C35618C-6E49-42A7-AD42-0FD12EA1E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397" y="1196976"/>
            <a:ext cx="1982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xmlns="" id="{5D4B007D-BDD5-4F2D-979F-4081EEBA3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2648600"/>
            <a:ext cx="220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xmlns="" id="{1C7341B0-2A10-432B-AEB8-AF58B1AF7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6" y="3997743"/>
            <a:ext cx="4318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ơi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7" name="Text Box 15">
            <a:extLst>
              <a:ext uri="{FF2B5EF4-FFF2-40B4-BE49-F238E27FC236}">
                <a16:creationId xmlns:a16="http://schemas.microsoft.com/office/drawing/2014/main" xmlns="" id="{73FB84CC-5F93-430B-B14B-E64D0B435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9276" y="4730205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chi?</a:t>
            </a:r>
          </a:p>
        </p:txBody>
      </p:sp>
      <p:sp>
        <p:nvSpPr>
          <p:cNvPr id="17423" name="AutoShape 19">
            <a:extLst>
              <a:ext uri="{FF2B5EF4-FFF2-40B4-BE49-F238E27FC236}">
                <a16:creationId xmlns:a16="http://schemas.microsoft.com/office/drawing/2014/main" xmlns="" id="{1322977D-936F-4DD7-A35E-81B3AA179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13265"/>
            <a:ext cx="6769100" cy="720725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cảm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lòng</a:t>
            </a:r>
            <a:endParaRPr lang="en-US" altLang="en-US" sz="2400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4297" name="AutoShape 25">
            <a:extLst>
              <a:ext uri="{FF2B5EF4-FFF2-40B4-BE49-F238E27FC236}">
                <a16:creationId xmlns:a16="http://schemas.microsoft.com/office/drawing/2014/main" xmlns="" id="{7A0B9597-F4ED-4536-A400-3E081120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1" y="238126"/>
            <a:ext cx="6769100" cy="720725"/>
          </a:xfrm>
          <a:prstGeom prst="horizontalScroll">
            <a:avLst>
              <a:gd name="adj" fmla="val 12500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Hướng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dẫn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diễn</a:t>
            </a:r>
            <a:r>
              <a:rPr lang="en-US" altLang="en-US" sz="2800" b="1" dirty="0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cảm</a:t>
            </a:r>
            <a:endParaRPr lang="en-US" altLang="en-US" sz="2800" b="1" dirty="0">
              <a:solidFill>
                <a:srgbClr val="0000F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4298" name="Text Box 26">
            <a:extLst>
              <a:ext uri="{FF2B5EF4-FFF2-40B4-BE49-F238E27FC236}">
                <a16:creationId xmlns:a16="http://schemas.microsoft.com/office/drawing/2014/main" xmlns="" id="{47470B87-4291-4AC9-B1E8-DEA185E75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204" y="2004358"/>
            <a:ext cx="1662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vút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  <p:bldP spid="54286" grpId="0"/>
      <p:bldP spid="54287" grpId="0"/>
      <p:bldP spid="54297" grpId="0" animBg="1"/>
      <p:bldP spid="542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14" y="85179"/>
            <a:ext cx="3593782" cy="254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3496" y="2688286"/>
            <a:ext cx="87847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8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8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7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334946" y="1321430"/>
            <a:ext cx="9198864" cy="297802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xmlns="" val="39905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876"/>
            <a:ext cx="12192000" cy="6881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8594" y="-23876"/>
            <a:ext cx="7394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2"/>
          <p:cNvSpPr txBox="1">
            <a:spLocks noChangeArrowheads="1"/>
          </p:cNvSpPr>
          <p:nvPr/>
        </p:nvSpPr>
        <p:spPr bwMode="auto">
          <a:xfrm>
            <a:off x="2248777" y="1176453"/>
            <a:ext cx="4038600" cy="514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chiền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chiện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vợi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0" name="Rectangle 42"/>
          <p:cNvSpPr txBox="1">
            <a:spLocks noChangeArrowheads="1"/>
          </p:cNvSpPr>
          <p:nvPr/>
        </p:nvSpPr>
        <p:spPr bwMode="auto">
          <a:xfrm>
            <a:off x="6727517" y="1200329"/>
            <a:ext cx="4038600" cy="511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altLang="en-US" sz="2600" b="1" u="sng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altLang="en-US" sz="2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600" b="1" u="sng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altLang="en-US" sz="2600" b="1" u="sng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72741" y="799665"/>
            <a:ext cx="203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 CẬN</a:t>
            </a:r>
          </a:p>
        </p:txBody>
      </p:sp>
    </p:spTree>
    <p:extLst>
      <p:ext uri="{BB962C8B-B14F-4D97-AF65-F5344CB8AC3E}">
        <p14:creationId xmlns:p14="http://schemas.microsoft.com/office/powerpoint/2010/main" xmlns="" val="128230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ng sữa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03" y="10037"/>
            <a:ext cx="537799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514601" y="3429000"/>
            <a:ext cx="23038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029200" y="35814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248400" y="3331806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843449" y="4564626"/>
            <a:ext cx="574449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8001000" y="3886200"/>
            <a:ext cx="304800" cy="533400"/>
          </a:xfrm>
          <a:prstGeom prst="down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8201" name="Picture 9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8545"/>
            <a:ext cx="5279571" cy="315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80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7" grpId="0"/>
      <p:bldP spid="8198" grpId="0"/>
      <p:bldP spid="81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xmlns="" id="{CF95F915-5D14-4836-908B-DD904E67F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4" y="260350"/>
            <a:ext cx="8855075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nghĩa</a:t>
            </a:r>
            <a:r>
              <a:rPr kumimoji="0" lang="en-US" alt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4400" b="1" i="1" u="sng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4400" b="1" i="1" u="sng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thôi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mức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tầm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lợi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bụng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non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bột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lỏng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sữa</a:t>
            </a:r>
            <a:r>
              <a:rPr kumimoji="0" lang="en-US" alt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99450407"/>
      </p:ext>
    </p:extLst>
  </p:cSld>
  <p:clrMapOvr>
    <a:masterClrMapping/>
  </p:clrMapOvr>
  <p:transition spd="slow">
    <p:diamond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612" y="350188"/>
            <a:ext cx="6353762" cy="5635315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889524" y="1285461"/>
            <a:ext cx="5903188" cy="3405809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LUYỆN </a:t>
            </a:r>
            <a:r>
              <a:rPr lang="en-US" sz="4400" b="1" dirty="0" smtClean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ĐỌC NHÓM</a:t>
            </a:r>
            <a:endParaRPr lang="en-US" sz="4400" b="1" dirty="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29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408176" y="1959731"/>
            <a:ext cx="9198864" cy="2978029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xmlns="" val="248745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945" y="0"/>
            <a:ext cx="10086109" cy="60423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9673" y="6054864"/>
            <a:ext cx="6470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Con </a:t>
            </a:r>
            <a:r>
              <a:rPr lang="en-US" sz="40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chim</a:t>
            </a:r>
            <a:r>
              <a:rPr lang="en-US" sz="4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chiền</a:t>
            </a:r>
            <a:r>
              <a:rPr lang="en-US" sz="4000" b="1" dirty="0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" pitchFamily="18" charset="0"/>
                <a:cs typeface="Times" pitchFamily="18" charset="0"/>
              </a:rPr>
              <a:t>chiện</a:t>
            </a:r>
            <a:endParaRPr lang="en-US" sz="4000" b="1" dirty="0">
              <a:solidFill>
                <a:prstClr val="black"/>
              </a:solidFill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1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5890" y="0"/>
            <a:ext cx="659476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359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4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9"/>
          <p:cNvSpPr txBox="1">
            <a:spLocks noChangeArrowheads="1"/>
          </p:cNvSpPr>
          <p:nvPr/>
        </p:nvSpPr>
        <p:spPr bwMode="auto">
          <a:xfrm>
            <a:off x="221672" y="2133600"/>
            <a:ext cx="116851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1. Con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chim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chiền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chiện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bay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lượn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giữa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khung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cảnh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thiên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nhiên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47687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521</Words>
  <Application>Microsoft Office PowerPoint</Application>
  <PresentationFormat>Custom</PresentationFormat>
  <Paragraphs>99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1_Default Design</vt:lpstr>
      <vt:lpstr>Chủ đề của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admin</cp:lastModifiedBy>
  <cp:revision>77</cp:revision>
  <dcterms:created xsi:type="dcterms:W3CDTF">2019-04-24T13:15:27Z</dcterms:created>
  <dcterms:modified xsi:type="dcterms:W3CDTF">2023-05-17T02:17:13Z</dcterms:modified>
</cp:coreProperties>
</file>