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7" r:id="rId3"/>
    <p:sldId id="268" r:id="rId4"/>
    <p:sldId id="269" r:id="rId5"/>
    <p:sldId id="270" r:id="rId6"/>
    <p:sldId id="257" r:id="rId7"/>
    <p:sldId id="290" r:id="rId8"/>
    <p:sldId id="275" r:id="rId9"/>
    <p:sldId id="276" r:id="rId10"/>
    <p:sldId id="277" r:id="rId11"/>
    <p:sldId id="284" r:id="rId12"/>
    <p:sldId id="279" r:id="rId13"/>
    <p:sldId id="285" r:id="rId14"/>
    <p:sldId id="280" r:id="rId15"/>
    <p:sldId id="287" r:id="rId16"/>
    <p:sldId id="286" r:id="rId17"/>
    <p:sldId id="281" r:id="rId18"/>
    <p:sldId id="282" r:id="rId19"/>
    <p:sldId id="289" r:id="rId20"/>
    <p:sldId id="26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000000"/>
    <a:srgbClr val="FF0066"/>
    <a:srgbClr val="6600CC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5F8A1-D29C-4D34-8571-1AF4484F7321}" type="datetimeFigureOut">
              <a:rPr lang="en-US" smtClean="0"/>
              <a:t>16/5/2023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0162-7526-460C-A8C7-3718E3C3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DFB2E3-B18E-4EDA-A231-48E6A71B509E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5E5E4E0-FF69-4ED1-B871-728DED3A6AA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B0FD7F-B17C-49FC-B854-9C438245EF39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99CDB4-D522-435A-945F-5DF3B8154A3A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052454-B5C4-479F-AB57-547317148776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3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754319-62D7-47CD-9741-B590F86998A9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3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0A42-0D1B-408B-8A83-7F467D5E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7338-5969-4441-92E1-BBDC1FC8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482D-8677-44E3-847F-1AF82D2B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3318-888D-48A1-A19E-42CA82523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2E88-82D7-4D57-8B79-CEEDA066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608E-DD45-4720-863B-90008E28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AA26-0385-4E4F-8E45-BB0E7D69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184B-C2BE-4826-B72B-93C82AF6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DB71-724C-4DF3-BA07-6A980C6E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EF05-025D-4B00-B483-DDFF9FB1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1604-6AFC-409F-888B-688881D7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8A7-EDD1-4DE6-8C6E-6D2310D0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4F72-4AB8-4546-8551-85F003FE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60000"/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B616E49-DDC2-4DB6-960A-961901B3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0" y="1447800"/>
            <a:ext cx="6629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01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748932" y="4953000"/>
            <a:ext cx="9223868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b"/>
          <a:lstStyle/>
          <a:p>
            <a:pPr eaLnBrk="1" hangingPunct="1">
              <a:defRPr/>
            </a:pPr>
            <a:r>
              <a:rPr lang="en-US" sz="3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điệu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752600" y="1752599"/>
            <a:ext cx="9142936" cy="12973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1748933" y="3352800"/>
            <a:ext cx="9147668" cy="1286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b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028" y="350156"/>
            <a:ext cx="10613572" cy="1326244"/>
            <a:chOff x="-1240972" y="350155"/>
            <a:chExt cx="10613572" cy="1162759"/>
          </a:xfrm>
        </p:grpSpPr>
        <p:grpSp>
          <p:nvGrpSpPr>
            <p:cNvPr id="12" name="Group 11"/>
            <p:cNvGrpSpPr/>
            <p:nvPr/>
          </p:nvGrpSpPr>
          <p:grpSpPr>
            <a:xfrm>
              <a:off x="-1240972" y="350155"/>
              <a:ext cx="10613572" cy="1162759"/>
              <a:chOff x="-1240972" y="350155"/>
              <a:chExt cx="10613572" cy="1162759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28600" y="350155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526736" y="377197"/>
                <a:ext cx="8726716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rgbClr val="000099"/>
                    </a:solidFill>
                    <a:latin typeface="Times New Roman" pitchFamily="18" charset="0"/>
                  </a:rPr>
                  <a:t>lạc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600" u="sng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-1240972" y="369914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885372" y="679804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2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6989" y="1126283"/>
            <a:ext cx="22860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quan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hậu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7057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đề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02124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thú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42935" y="2088060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1945124" y="235075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45200" y="2116974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517124" y="237873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294" y="278171"/>
            <a:ext cx="359221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431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36263 0.43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7852 0.55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0391 0.669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59154 0.5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20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752600" y="1719349"/>
            <a:ext cx="8998857" cy="1212075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752600" y="3048000"/>
            <a:ext cx="8998857" cy="1212076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b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754271" y="4367523"/>
            <a:ext cx="8997185" cy="1264153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1752600" y="5867400"/>
            <a:ext cx="9166292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1656" y="382220"/>
            <a:ext cx="9829800" cy="1146629"/>
            <a:chOff x="-685800" y="0"/>
            <a:chExt cx="9829800" cy="1146629"/>
          </a:xfrm>
        </p:grpSpPr>
        <p:grpSp>
          <p:nvGrpSpPr>
            <p:cNvPr id="11" name="Group 10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070429" y="29029"/>
                <a:ext cx="7772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algn="just"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2"/>
                    </a:solidFill>
                    <a:latin typeface="Times New Roman" pitchFamily="18" charset="0"/>
                  </a:rPr>
                  <a:t>quan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ba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-425929" y="267652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Bài </a:t>
              </a:r>
              <a:r>
                <a:rPr lang="en-US" sz="3200" dirty="0" smtClean="0"/>
                <a:t>3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1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3" grpId="0" animBg="1"/>
      <p:bldP spid="46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1933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lạc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quan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205592"/>
            <a:ext cx="247663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quân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1205592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hệ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74301" y="11972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tâm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782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2150501"/>
            <a:ext cx="3079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4172" y="304800"/>
            <a:ext cx="32512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2409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7855" y="2150500"/>
            <a:ext cx="284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2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26432" y="1957134"/>
            <a:ext cx="438456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27647" y="2133600"/>
            <a:ext cx="324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78 0.06157 L 0.29323 0.4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412 L -0.19817 0.39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4444 L 0.19401 0.39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6111 L 0.00469 0.54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9" grpId="0" animBg="1"/>
      <p:bldP spid="20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743200" y="2057400"/>
            <a:ext cx="7010400" cy="169744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533400"/>
            <a:ext cx="10515600" cy="1146629"/>
            <a:chOff x="-685800" y="0"/>
            <a:chExt cx="9829800" cy="1146629"/>
          </a:xfrm>
        </p:grpSpPr>
        <p:grpSp>
          <p:nvGrpSpPr>
            <p:cNvPr id="4" name="Group 3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23257" y="152400"/>
                <a:ext cx="7819572" cy="7507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tục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ngữ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khuyên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-424544" y="283751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Bài</a:t>
              </a:r>
              <a:r>
                <a:rPr lang="en-US" sz="3200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3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ãy tả khúc sông chạy qua làng em | Slovenia, Tour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591819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 bwMode="auto">
          <a:xfrm>
            <a:off x="177803" y="5400864"/>
            <a:ext cx="25146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552" y="5558354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56183" y="5377190"/>
            <a:ext cx="9283417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7" name="Picture 2" descr="Đau thương một khúc sông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7912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32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057471"/>
            <a:ext cx="79248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.,…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220" y="4032410"/>
            <a:ext cx="2864979" cy="1090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278" y="4252842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endParaRPr lang="en-US" sz="3200" dirty="0"/>
          </a:p>
        </p:txBody>
      </p:sp>
      <p:pic>
        <p:nvPicPr>
          <p:cNvPr id="20486" name="Picture 6" descr="Vui - Buồ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0" r="50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1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ui - Buồ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514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524000" y="1295399"/>
            <a:ext cx="9448800" cy="144780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Tục ngữ “Sông có khúc, người có lúc” - Gõ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27209"/>
            <a:ext cx="5832464" cy="363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905000" y="400733"/>
            <a:ext cx="3296095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28600"/>
            <a:ext cx="10515600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mồi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pic>
        <p:nvPicPr>
          <p:cNvPr id="5126" name="Picture 6" descr="Kiến tha lâu cũng đầy tổ-Vietnamese Prover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53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90600" y="914400"/>
            <a:ext cx="10668000" cy="14097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dồn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ắt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22804"/>
            <a:ext cx="267092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05983"/>
            <a:ext cx="75438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2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86202" y="4343401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38600" y="442305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Tìm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sau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451273" y="-102261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470532" y="2375197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6793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8790" y="5169814"/>
            <a:ext cx="8462010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77389" y="5381662"/>
            <a:ext cx="8233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</a:rPr>
              <a:t>Tôi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vì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đang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mưa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5867400"/>
            <a:ext cx="2785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672592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24991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bên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dưới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bổ</a:t>
            </a:r>
            <a:r>
              <a:rPr lang="en-US" sz="3200" dirty="0">
                <a:solidFill>
                  <a:srgbClr val="990000"/>
                </a:solidFill>
              </a:rPr>
              <a:t> sung ý </a:t>
            </a:r>
            <a:r>
              <a:rPr lang="en-US" sz="3200" dirty="0" err="1">
                <a:solidFill>
                  <a:srgbClr val="990000"/>
                </a:solidFill>
              </a:rPr>
              <a:t>nghĩa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gì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cho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54604" y="1682717"/>
            <a:ext cx="5903596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37483" y="1828800"/>
            <a:ext cx="564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Trạng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ngữ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chỉ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nguyên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451678" y="1905000"/>
            <a:ext cx="6965043" cy="4116868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419600" y="31242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1295400" y="675044"/>
            <a:ext cx="3829637" cy="1813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/>
      <p:bldP spid="184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026265" y="4495593"/>
            <a:ext cx="6934200" cy="18288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42890" y="4694665"/>
            <a:ext cx="6743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Trạng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ngữ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chỉ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nguyên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nhân</a:t>
            </a:r>
            <a:endParaRPr lang="en-US" sz="3600" dirty="0">
              <a:solidFill>
                <a:srgbClr val="130D6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trả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lời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cho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các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câu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hỏi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nào</a:t>
            </a:r>
            <a:r>
              <a:rPr lang="en-US" sz="3600" dirty="0">
                <a:solidFill>
                  <a:srgbClr val="130D65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186306" y="144493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1573357" y="25908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369946" y="108441"/>
            <a:ext cx="4541520" cy="2823307"/>
          </a:xfrm>
          <a:prstGeom prst="cloudCallout">
            <a:avLst>
              <a:gd name="adj1" fmla="val 59330"/>
              <a:gd name="adj2" fmla="val 11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19600" y="1825130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Tại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00552" y="1187431"/>
            <a:ext cx="3092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Nhờ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81500" y="533401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Vì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821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133600" y="381000"/>
            <a:ext cx="7261860" cy="1981201"/>
          </a:xfrm>
          <a:prstGeom prst="cloudCallout">
            <a:avLst>
              <a:gd name="adj1" fmla="val 35679"/>
              <a:gd name="adj2" fmla="val 71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23210" y="791289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27279D"/>
                </a:solidFill>
              </a:rPr>
              <a:t>Đặt</a:t>
            </a:r>
            <a:r>
              <a:rPr lang="en-US" sz="3600" dirty="0">
                <a:solidFill>
                  <a:srgbClr val="27279D"/>
                </a:solidFill>
              </a:rPr>
              <a:t> 1 </a:t>
            </a:r>
            <a:r>
              <a:rPr lang="en-US" sz="3600" dirty="0" err="1">
                <a:solidFill>
                  <a:srgbClr val="27279D"/>
                </a:solidFill>
              </a:rPr>
              <a:t>câu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có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trạng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ngữ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chỉ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nguyên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nhân</a:t>
            </a:r>
            <a:endParaRPr lang="en-US" sz="3600" dirty="0">
              <a:solidFill>
                <a:srgbClr val="27279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93520" y="5105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M: </a:t>
            </a:r>
            <a:r>
              <a:rPr lang="en-US" sz="4000" i="1" dirty="0">
                <a:solidFill>
                  <a:srgbClr val="000000"/>
                </a:solidFill>
              </a:rPr>
              <a:t>Mai </a:t>
            </a:r>
            <a:r>
              <a:rPr lang="en-US" sz="4000" i="1" dirty="0" err="1">
                <a:solidFill>
                  <a:srgbClr val="000000"/>
                </a:solidFill>
              </a:rPr>
              <a:t>đã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vượt</a:t>
            </a:r>
            <a:r>
              <a:rPr lang="en-US" sz="4000" i="1" dirty="0">
                <a:solidFill>
                  <a:srgbClr val="000000"/>
                </a:solidFill>
              </a:rPr>
              <a:t> qua </a:t>
            </a:r>
            <a:r>
              <a:rPr lang="en-US" sz="4000" i="1" dirty="0" err="1">
                <a:solidFill>
                  <a:srgbClr val="000000"/>
                </a:solidFill>
              </a:rPr>
              <a:t>khó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khăn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nhờ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sự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giúp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đỡ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của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thầy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cô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và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bạn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bè</a:t>
            </a:r>
            <a:r>
              <a:rPr lang="en-US" sz="4000" i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33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9677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990000"/>
                </a:solidFill>
              </a:rPr>
              <a:t>Thêm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chủ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, </a:t>
            </a:r>
            <a:r>
              <a:rPr lang="en-US" sz="3600" dirty="0" err="1">
                <a:solidFill>
                  <a:srgbClr val="990000"/>
                </a:solidFill>
              </a:rPr>
              <a:t>vị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vào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chỗ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trống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vi-VN" sz="3600" dirty="0">
                <a:solidFill>
                  <a:srgbClr val="990000"/>
                </a:solidFill>
              </a:rPr>
              <a:t>đ</a:t>
            </a:r>
            <a:r>
              <a:rPr lang="en-US" sz="3600" dirty="0">
                <a:solidFill>
                  <a:srgbClr val="990000"/>
                </a:solidFill>
              </a:rPr>
              <a:t>ể </a:t>
            </a:r>
            <a:r>
              <a:rPr lang="en-US" sz="3600" dirty="0" err="1">
                <a:solidFill>
                  <a:srgbClr val="990000"/>
                </a:solidFill>
              </a:rPr>
              <a:t>có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câu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hoàn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chỉnh</a:t>
            </a:r>
            <a:r>
              <a:rPr lang="en-US" sz="3600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1504604" y="52578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139142" y="2303993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340" y="2476127"/>
            <a:ext cx="789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chemeClr val="bg2"/>
                </a:solidFill>
              </a:rPr>
              <a:t>Vì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mùa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đông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đã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đến</a:t>
            </a:r>
            <a:r>
              <a:rPr lang="en-US" sz="3600" dirty="0">
                <a:solidFill>
                  <a:schemeClr val="bg2"/>
                </a:solidFill>
              </a:rPr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74767" y="3736140"/>
            <a:ext cx="8623762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3402" y="3939053"/>
            <a:ext cx="855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nữa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19150" y="2209800"/>
            <a:ext cx="1078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981200" y="914400"/>
            <a:ext cx="7467600" cy="3095172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143000" y="3810000"/>
            <a:ext cx="100584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124200" y="194702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99"/>
                </a:solidFill>
              </a:rPr>
              <a:t>“</a:t>
            </a:r>
            <a:r>
              <a:rPr lang="en-US" sz="3600" dirty="0" err="1">
                <a:solidFill>
                  <a:srgbClr val="000099"/>
                </a:solidFill>
              </a:rPr>
              <a:t>lạc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quan</a:t>
            </a:r>
            <a:r>
              <a:rPr lang="en-US" sz="3600" dirty="0">
                <a:solidFill>
                  <a:srgbClr val="000099"/>
                </a:solidFill>
              </a:rPr>
              <a:t>”, “</a:t>
            </a:r>
            <a:r>
              <a:rPr lang="en-US" sz="3600" dirty="0" err="1">
                <a:solidFill>
                  <a:srgbClr val="000099"/>
                </a:solidFill>
              </a:rPr>
              <a:t>yêu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vi-VN" sz="3600" dirty="0">
                <a:solidFill>
                  <a:srgbClr val="000099"/>
                </a:solidFill>
              </a:rPr>
              <a:t>đ</a:t>
            </a:r>
            <a:r>
              <a:rPr lang="en-US" sz="3600" dirty="0" err="1">
                <a:solidFill>
                  <a:srgbClr val="000099"/>
                </a:solidFill>
              </a:rPr>
              <a:t>ời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nghĩa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0" y="4373940"/>
            <a:ext cx="922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</a:rPr>
              <a:t>Lạc</a:t>
            </a:r>
            <a:r>
              <a:rPr lang="en-US" sz="3200" u="sng" dirty="0">
                <a:solidFill>
                  <a:srgbClr val="0000FF"/>
                </a:solidFill>
              </a:rPr>
              <a:t> </a:t>
            </a:r>
            <a:r>
              <a:rPr lang="en-US" sz="3200" u="sng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nhìn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thái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>
                <a:solidFill>
                  <a:srgbClr val="0000FF"/>
                </a:solidFill>
              </a:rPr>
              <a:t>ộ tin t</a:t>
            </a:r>
            <a:r>
              <a:rPr lang="vi-VN" sz="3200" dirty="0">
                <a:solidFill>
                  <a:srgbClr val="0000FF"/>
                </a:solidFill>
              </a:rPr>
              <a:t>ư</a:t>
            </a:r>
            <a:r>
              <a:rPr lang="en-US" sz="3200" dirty="0" err="1">
                <a:solidFill>
                  <a:srgbClr val="0000FF"/>
                </a:solidFill>
              </a:rPr>
              <a:t>ởng</a:t>
            </a:r>
            <a:r>
              <a:rPr lang="en-US" sz="3200" dirty="0">
                <a:solidFill>
                  <a:srgbClr val="0000FF"/>
                </a:solidFill>
              </a:rPr>
              <a:t> ở t</a:t>
            </a:r>
            <a:r>
              <a:rPr lang="vi-VN" sz="3200" dirty="0">
                <a:solidFill>
                  <a:srgbClr val="0000FF"/>
                </a:solidFill>
              </a:rPr>
              <a:t>ươ</a:t>
            </a:r>
            <a:r>
              <a:rPr lang="en-US" sz="3200" dirty="0">
                <a:solidFill>
                  <a:srgbClr val="0000FF"/>
                </a:solidFill>
              </a:rPr>
              <a:t>ng </a:t>
            </a:r>
            <a:r>
              <a:rPr lang="en-US" sz="3200" dirty="0" err="1">
                <a:solidFill>
                  <a:srgbClr val="0000FF"/>
                </a:solidFill>
              </a:rPr>
              <a:t>lai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tốt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 err="1">
                <a:solidFill>
                  <a:srgbClr val="0000FF"/>
                </a:solidFill>
              </a:rPr>
              <a:t>ẹp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triển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vọng</a:t>
            </a:r>
            <a:r>
              <a:rPr lang="en-US" sz="3200" dirty="0">
                <a:solidFill>
                  <a:srgbClr val="0000FF"/>
                </a:solidFill>
              </a:rPr>
              <a:t>; 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3200" u="sng" dirty="0" err="1" smtClean="0">
                <a:solidFill>
                  <a:srgbClr val="0000FF"/>
                </a:solidFill>
              </a:rPr>
              <a:t>yêu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vi-VN" sz="3200" u="sng" dirty="0">
                <a:solidFill>
                  <a:srgbClr val="0000FF"/>
                </a:solidFill>
              </a:rPr>
              <a:t>đ</a:t>
            </a:r>
            <a:r>
              <a:rPr lang="en-US" sz="3200" u="sng" dirty="0" err="1">
                <a:solidFill>
                  <a:srgbClr val="0000FF"/>
                </a:solidFill>
              </a:rPr>
              <a:t>ời</a:t>
            </a:r>
            <a:r>
              <a:rPr lang="en-US" sz="3200" dirty="0">
                <a:solidFill>
                  <a:srgbClr val="0000FF"/>
                </a:solidFill>
              </a:rPr>
              <a:t> 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nghĩa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yêu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cuộc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1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/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971234" y="18288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7848600" y="1817362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7129549" y="2434495"/>
            <a:ext cx="3919451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1259116" y="29718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Chú ấy sống rất lạc quan</a:t>
            </a:r>
          </a:p>
        </p:txBody>
      </p:sp>
      <p:sp>
        <p:nvSpPr>
          <p:cNvPr id="4103" name="Rectangle 19"/>
          <p:cNvSpPr>
            <a:spLocks noChangeArrowheads="1"/>
          </p:cNvSpPr>
          <p:nvPr/>
        </p:nvSpPr>
        <p:spPr bwMode="auto">
          <a:xfrm>
            <a:off x="1259116" y="35814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1259116" y="2438400"/>
            <a:ext cx="5330371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7129548" y="3585029"/>
            <a:ext cx="3919451" cy="60597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515" y="285599"/>
            <a:ext cx="133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224971"/>
            <a:ext cx="9829800" cy="1375229"/>
            <a:chOff x="-685800" y="224970"/>
            <a:chExt cx="9829800" cy="1375229"/>
          </a:xfrm>
        </p:grpSpPr>
        <p:grpSp>
          <p:nvGrpSpPr>
            <p:cNvPr id="5" name="Group 4"/>
            <p:cNvGrpSpPr/>
            <p:nvPr/>
          </p:nvGrpSpPr>
          <p:grpSpPr>
            <a:xfrm>
              <a:off x="-685800" y="224970"/>
              <a:ext cx="9829800" cy="1375229"/>
              <a:chOff x="-685800" y="224970"/>
              <a:chExt cx="9829800" cy="1375229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0" y="224970"/>
                <a:ext cx="9144000" cy="13752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1070428" y="457199"/>
                <a:ext cx="7997371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mỗi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câu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dưới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đây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lạc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dùng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nghĩa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nào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?</a:t>
                </a:r>
                <a:endParaRPr lang="en-US" sz="4000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-685800" y="22497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371897" y="517556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077200" y="1295400"/>
            <a:ext cx="2057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8077200" y="32766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8077200" y="2218112"/>
            <a:ext cx="20574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9" name="Rectangle 71"/>
          <p:cNvSpPr>
            <a:spLocks noChangeArrowheads="1"/>
          </p:cNvSpPr>
          <p:nvPr/>
        </p:nvSpPr>
        <p:spPr bwMode="auto">
          <a:xfrm>
            <a:off x="8077200" y="381000"/>
            <a:ext cx="20574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Có triển vọng tốt đẹp.</a:t>
            </a:r>
          </a:p>
        </p:txBody>
      </p:sp>
      <p:sp>
        <p:nvSpPr>
          <p:cNvPr id="6150" name="Rectangle 72"/>
          <p:cNvSpPr>
            <a:spLocks noChangeArrowheads="1"/>
          </p:cNvSpPr>
          <p:nvPr/>
        </p:nvSpPr>
        <p:spPr bwMode="auto">
          <a:xfrm>
            <a:off x="5562600" y="3293226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1" name="Rectangle 73"/>
          <p:cNvSpPr>
            <a:spLocks noChangeArrowheads="1"/>
          </p:cNvSpPr>
          <p:nvPr/>
        </p:nvSpPr>
        <p:spPr bwMode="auto">
          <a:xfrm>
            <a:off x="1905000" y="1295400"/>
            <a:ext cx="3657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2" name="Rectangle 74"/>
          <p:cNvSpPr>
            <a:spLocks noChangeArrowheads="1"/>
          </p:cNvSpPr>
          <p:nvPr/>
        </p:nvSpPr>
        <p:spPr bwMode="auto">
          <a:xfrm>
            <a:off x="1905000" y="22098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3" name="Rectangle 75"/>
          <p:cNvSpPr>
            <a:spLocks noChangeArrowheads="1"/>
          </p:cNvSpPr>
          <p:nvPr/>
        </p:nvSpPr>
        <p:spPr bwMode="auto">
          <a:xfrm>
            <a:off x="1905000" y="3276600"/>
            <a:ext cx="3657600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4" name="Rectangle 76"/>
          <p:cNvSpPr>
            <a:spLocks noChangeArrowheads="1"/>
          </p:cNvSpPr>
          <p:nvPr/>
        </p:nvSpPr>
        <p:spPr bwMode="auto">
          <a:xfrm>
            <a:off x="5562600" y="381000"/>
            <a:ext cx="2514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Luôn tin tưởng ở tương lai tốt đẹp.</a:t>
            </a:r>
          </a:p>
        </p:txBody>
      </p:sp>
      <p:sp>
        <p:nvSpPr>
          <p:cNvPr id="6155" name="Rectangle 77"/>
          <p:cNvSpPr>
            <a:spLocks noChangeArrowheads="1"/>
          </p:cNvSpPr>
          <p:nvPr/>
        </p:nvSpPr>
        <p:spPr bwMode="auto">
          <a:xfrm>
            <a:off x="5562600" y="2218113"/>
            <a:ext cx="25146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6" name="Rectangle 78"/>
          <p:cNvSpPr>
            <a:spLocks noChangeArrowheads="1"/>
          </p:cNvSpPr>
          <p:nvPr/>
        </p:nvSpPr>
        <p:spPr bwMode="auto">
          <a:xfrm>
            <a:off x="1905000" y="381000"/>
            <a:ext cx="3657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07113" y="24003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07113" y="33909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82000" y="1306514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82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673</Words>
  <Application>Microsoft Office PowerPoint</Application>
  <PresentationFormat>Widescreen</PresentationFormat>
  <Paragraphs>93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Admin</cp:lastModifiedBy>
  <cp:revision>40</cp:revision>
  <dcterms:created xsi:type="dcterms:W3CDTF">2009-04-13T06:18:36Z</dcterms:created>
  <dcterms:modified xsi:type="dcterms:W3CDTF">2023-05-16T09:19:20Z</dcterms:modified>
</cp:coreProperties>
</file>