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4C4E-2476-44B3-9449-39016D8E115F}" type="datetimeFigureOut">
              <a:rPr lang="en-US" smtClean="0"/>
              <a:t>16/5/2023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0586-1A5F-4AF7-BF41-514976C24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77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4C4E-2476-44B3-9449-39016D8E115F}" type="datetimeFigureOut">
              <a:rPr lang="en-US" smtClean="0"/>
              <a:t>16/5/2023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0586-1A5F-4AF7-BF41-514976C24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83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4C4E-2476-44B3-9449-39016D8E115F}" type="datetimeFigureOut">
              <a:rPr lang="en-US" smtClean="0"/>
              <a:t>16/5/2023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0586-1A5F-4AF7-BF41-514976C24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1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4C4E-2476-44B3-9449-39016D8E115F}" type="datetimeFigureOut">
              <a:rPr lang="en-US" smtClean="0"/>
              <a:t>16/5/2023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0586-1A5F-4AF7-BF41-514976C24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57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4C4E-2476-44B3-9449-39016D8E115F}" type="datetimeFigureOut">
              <a:rPr lang="en-US" smtClean="0"/>
              <a:t>16/5/2023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0586-1A5F-4AF7-BF41-514976C24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42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4C4E-2476-44B3-9449-39016D8E115F}" type="datetimeFigureOut">
              <a:rPr lang="en-US" smtClean="0"/>
              <a:t>16/5/2023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0586-1A5F-4AF7-BF41-514976C24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1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4C4E-2476-44B3-9449-39016D8E115F}" type="datetimeFigureOut">
              <a:rPr lang="en-US" smtClean="0"/>
              <a:t>16/5/2023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0586-1A5F-4AF7-BF41-514976C24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35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4C4E-2476-44B3-9449-39016D8E115F}" type="datetimeFigureOut">
              <a:rPr lang="en-US" smtClean="0"/>
              <a:t>16/5/2023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0586-1A5F-4AF7-BF41-514976C24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8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4C4E-2476-44B3-9449-39016D8E115F}" type="datetimeFigureOut">
              <a:rPr lang="en-US" smtClean="0"/>
              <a:t>16/5/2023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0586-1A5F-4AF7-BF41-514976C24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0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4C4E-2476-44B3-9449-39016D8E115F}" type="datetimeFigureOut">
              <a:rPr lang="en-US" smtClean="0"/>
              <a:t>16/5/2023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0586-1A5F-4AF7-BF41-514976C24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00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4C4E-2476-44B3-9449-39016D8E115F}" type="datetimeFigureOut">
              <a:rPr lang="en-US" smtClean="0"/>
              <a:t>16/5/2023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0586-1A5F-4AF7-BF41-514976C24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8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E4C4E-2476-44B3-9449-39016D8E115F}" type="datetimeFigureOut">
              <a:rPr lang="en-US" smtClean="0"/>
              <a:t>16/5/2023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10586-1A5F-4AF7-BF41-514976C24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3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6382" y="2967335"/>
            <a:ext cx="11059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QUAN HỆ THỨC ĂN TRONG TỰ NHIÊN</a:t>
            </a:r>
            <a:endParaRPr lang="en-US" sz="5400" b="1" cap="none" spc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223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hi tiết 71+ về hình nền ppt đẹp mới nhất - cdgdbentre.edu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82128" y="1302405"/>
            <a:ext cx="3713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6287" y="2183642"/>
            <a:ext cx="9990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Trong tự nhiên, sinh vật này thường là thức ăn của sinh vật kia.</a:t>
            </a:r>
            <a:endParaRPr lang="en-US" sz="280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43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" y="136478"/>
            <a:ext cx="9635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vi-VN" sz="280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Vẽ sơ đồ thể hiện mối quan hệ thức ăn giữa lá ngô,châu chấu và ếch.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496" y="1364776"/>
            <a:ext cx="9421504" cy="549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0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ình nền PowerPoint 3D đẹp và chuyên nghiệp - Hedieuhanh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024" y="365125"/>
            <a:ext cx="11505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Sơ đồ bằng chữ sinh vật này là thức ăn của sinh vật kia</a:t>
            </a:r>
            <a:endParaRPr lang="en-US" sz="280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Quan hệ thức ăn trong tự nhiên - Sách Khoa học lớp 4 trang 1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3282"/>
            <a:ext cx="6851176" cy="364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exagon 5"/>
          <p:cNvSpPr/>
          <p:nvPr/>
        </p:nvSpPr>
        <p:spPr>
          <a:xfrm>
            <a:off x="464024" y="4967784"/>
            <a:ext cx="2620370" cy="1113644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05954" y="5189718"/>
            <a:ext cx="1836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 bắp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207224" y="5524606"/>
            <a:ext cx="105087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844954" y="4825834"/>
            <a:ext cx="2825087" cy="13511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22628" y="5167596"/>
            <a:ext cx="245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Châu chấu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779225" y="5451328"/>
            <a:ext cx="94169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Flowchart: Terminator 13"/>
          <p:cNvSpPr/>
          <p:nvPr/>
        </p:nvSpPr>
        <p:spPr>
          <a:xfrm>
            <a:off x="9042211" y="4846738"/>
            <a:ext cx="2127913" cy="1209179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624229" y="5203634"/>
            <a:ext cx="1637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27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Tải Hình Nền Powerpoint Dễ Thương Ai Nhìn Cũng Thích M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265528"/>
            <a:ext cx="11737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Mối quan hệ thức ăn trong tự nhiên được diễn ra như thế nào ?</a:t>
            </a:r>
            <a:endParaRPr lang="en-US" sz="280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0434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Trong tự nhiên, sinh vật này thường là thức ăn của sinh vật kia</a:t>
            </a:r>
            <a:r>
              <a:rPr lang="vi-VN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6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3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04716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 quan hệ của thực vật đối với các yếu tố vô sinh trong tự nhiên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tên những gì được vẽ trong 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Ý nghĩa của chiều các mũi tên có trong sơ đồ.</a:t>
            </a:r>
          </a:p>
          <a:p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ình ảnh Phim Hoạt Hình Vẽ Tay Ban đầu Thảo Luận Và Trò Chuyện Giữa Bạn Bè  PNG , Đối Thoại Hoạt Hình, Bạn, Đồng Thời PNG miễn phí tải tập t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5839"/>
            <a:ext cx="3582159" cy="358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050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200+ Hình Nền PowerPoint Theo Chủ Đề Dễ Thương Và Ngộ Nghĩ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3827" y="365125"/>
            <a:ext cx="6769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tên những gì được vẽ trong hình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Quan hệ thức ăn trong tự nhiên - Sách Khoa học lớp 4 trang 1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823" y="1974152"/>
            <a:ext cx="4762500" cy="488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944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200+ Hình Nền PowerPoint Theo Chủ Đề Dễ Thương Và Ngộ Nghĩ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3827" y="365125"/>
            <a:ext cx="67692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nghĩa của chiều các mũi tên có trong sơ đồ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Quan hệ thức ăn trong tự nhiên - Sách Khoa học lớp 4 trang 1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823" y="1974152"/>
            <a:ext cx="4762500" cy="488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287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218364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 tên xuất phát từ khí các-bô-níc và chỉ vào lá của cây ngô cho biết khí các-bô-níc được cây ngô hấp thu qua lá</a:t>
            </a:r>
            <a:r>
              <a:rPr lang="vi-VN"/>
              <a:t>.</a:t>
            </a:r>
            <a:endParaRPr lang="en-US"/>
          </a:p>
        </p:txBody>
      </p:sp>
      <p:pic>
        <p:nvPicPr>
          <p:cNvPr id="7" name="Picture 2" descr="Quan hệ thức ăn trong tự nhiên - Sách Khoa học lớp 4 trang 1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74152"/>
            <a:ext cx="4762500" cy="488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44921" y="3031081"/>
            <a:ext cx="66646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Mũi tên xuất phát từ nước, các chất khoáng và chỉ vào rễ của cây ngô cho biết nước, các chất khoáng được cây ngô hấp thụ qua rễ.</a:t>
            </a:r>
            <a:endParaRPr lang="en-US" sz="280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420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125" y="259307"/>
            <a:ext cx="12041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Thức ăn ’’ của cây bắp là gì ?</a:t>
            </a:r>
          </a:p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973327"/>
            <a:ext cx="11873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 các-bô-níc, nước, các chất khoáng, ánh sáng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125" y="1825625"/>
            <a:ext cx="12041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Từ những “ thức ăn ’’ đó cây bắp có thể chế tạo ra những chất dinh dưỡng nào để nuôi cây ?</a:t>
            </a:r>
            <a:endParaRPr lang="en-US" sz="280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125" y="3098042"/>
            <a:ext cx="11914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Từ những “ thức ăn ’’ đó cây ngô có thể chế tạo ra chất bột đường, chất đạm để nuôi cây.</a:t>
            </a:r>
            <a:endParaRPr lang="en-US" sz="280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229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8173" y="880994"/>
            <a:ext cx="9403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 thế nào là yếu tố vô sinh ?</a:t>
            </a:r>
            <a:endParaRPr lang="en-US" sz="320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6979" y="1965278"/>
            <a:ext cx="8993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Yếu tố vô sinh là yếu tô không thể sinh sản được mà chúng đã có sẵn trong tự nhiên như nước, khí các-bô-níc.</a:t>
            </a:r>
            <a:endParaRPr lang="en-US" sz="280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811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50125"/>
            <a:ext cx="1219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  <a:p>
            <a:pPr marL="457200" indent="-457200" algn="just">
              <a:buFontTx/>
              <a:buChar char="-"/>
            </a:pP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ngô đã dùng nước, các chất khoáng, khí các-bô-níc, ánh sáng để tạo thành các chất dinh dưỡng như chất bột đường, chất đạm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,.</a:t>
            </a:r>
            <a:endParaRPr 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Chỉ có thực vật mới trực tiếp hấp thụ năng lượng ánh sáng mặt trời và lấy các chất vô cơ như nước, khí các-bô- níc để tạo thành chất dinh dưỡng nuôi chính thực vật và sinh vật khác.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92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99+ Background Powerpoint Đẹp cho bài thuyết trình chuyên nghiệp - Hình Ảnh  Đẹp 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504686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Sơ đồ thể hiện mối quan hệ thức ăn trong tự nhiên</a:t>
            </a:r>
            <a:endParaRPr lang="en-US" sz="28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76" y="2055813"/>
            <a:ext cx="4102290" cy="44951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6662" y="971877"/>
            <a:ext cx="9048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 ăn châu chấu là gì ?          </a:t>
            </a:r>
            <a:endParaRPr lang="en-US" sz="280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6662" y="1463675"/>
            <a:ext cx="1007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 cây bắp và châu chấu có quan hệ gì ? 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4731" y="2033056"/>
            <a:ext cx="6455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bắp là thức ăn của châu chấu.</a:t>
            </a:r>
            <a:endParaRPr lang="en-US" sz="280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7437" y="2797791"/>
            <a:ext cx="6666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 ăn của ếch là gì?</a:t>
            </a:r>
          </a:p>
          <a:p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82001" y="3237313"/>
            <a:ext cx="6454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chấu</a:t>
            </a:r>
            <a:endParaRPr lang="en-US" sz="280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87436" y="3778452"/>
            <a:ext cx="6666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 châu chấu và ếch có quan hệ gì?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90364" y="4247050"/>
            <a:ext cx="6563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chấu là thức ăn của ếch.</a:t>
            </a:r>
            <a:endParaRPr lang="en-US" sz="280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28346" y="1027906"/>
            <a:ext cx="296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ngô</a:t>
            </a:r>
            <a:endParaRPr lang="en-US" sz="280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28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452</Words>
  <Application>Microsoft Office PowerPoint</Application>
  <PresentationFormat>Widescreen</PresentationFormat>
  <Paragraphs>36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15</cp:revision>
  <dcterms:created xsi:type="dcterms:W3CDTF">2023-05-08T05:24:47Z</dcterms:created>
  <dcterms:modified xsi:type="dcterms:W3CDTF">2023-05-16T09:23:19Z</dcterms:modified>
</cp:coreProperties>
</file>