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</p:sldIdLst>
  <p:sldSz cx="12192000" cy="6858000"/>
  <p:notesSz cx="6858000" cy="9144000"/>
  <p:embeddedFontLst>
    <p:embeddedFont>
      <p:font typeface="UTM Showcard" panose="02040603050506020204" pitchFamily="18" charset="0"/>
      <p:regular r:id="rId19"/>
    </p:embeddedFont>
    <p:embeddedFont>
      <p:font typeface="UTM A&amp;S Graceland" panose="02040603050506020204" pitchFamily="18" charset="0"/>
      <p:regular r:id="rId20"/>
    </p:embeddedFont>
    <p:embeddedFont>
      <p:font typeface="UTM Habano" panose="0204060305050602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Lato" panose="020B0604020202020204" charset="0"/>
      <p:regular r:id="rId24"/>
      <p:bold r:id="rId25"/>
      <p: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Roboto Condensed Ligh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Wedding K&amp;T" panose="02040603050506020204" pitchFamily="18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UTM Azuki" panose="02040603050506020204" pitchFamily="18" charset="0"/>
      <p:regular r:id="rId39"/>
    </p:embeddedFont>
    <p:embeddedFont>
      <p:font typeface="Amatic SC" panose="020B060402020202020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3743EE-74E6-4869-ABC3-3CFB34727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8DCDF78-89B1-4A1B-BC7E-6FA82527B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EC0B4A-4E4B-4FCB-ADA6-F23C5AF3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8DF4FF-8AAF-4B55-BCA6-31D279F8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705BA-656E-4488-8865-FD47034A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1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F35DEE-4DD7-4955-A139-C2398757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A53801-ADF5-4DC0-8A60-20A25A81D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136740-931E-4FA4-AA3C-BD690486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9DFC6C-D1D9-495A-94C4-F26941BC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6250E9-4C82-4480-9462-0D0C4745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4EBC22-9EF9-418B-9D45-DCE4B880B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22A2A4-D81F-4BE3-94CA-191F9CC08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2CD129-CD47-4F4E-9C1E-CE4D28E7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FC03D-B94E-482B-8E67-2ECD2A8B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E0AB42-14E0-451A-9D31-F41BAC3F4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0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63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43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77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875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028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021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8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61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871051-C875-47F5-96C0-DCF0E124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762F79-AC61-4D07-9B18-75B893409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AC529-2546-4BE5-BD54-2FCBA764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17EFD5-2907-4C51-8C4F-75F2BDCCC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BA59D2-0AE0-48FB-900C-C2B21BAC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79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18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54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977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" y="-27793"/>
            <a:ext cx="12192004" cy="6857961"/>
            <a:chOff x="-2" y="-20845"/>
            <a:chExt cx="9144003" cy="5143471"/>
          </a:xfrm>
        </p:grpSpPr>
        <p:sp>
          <p:nvSpPr>
            <p:cNvPr id="11" name="Google Shape;11;p2"/>
            <p:cNvSpPr/>
            <p:nvPr/>
          </p:nvSpPr>
          <p:spPr>
            <a:xfrm>
              <a:off x="5205884" y="-20845"/>
              <a:ext cx="3938115" cy="1690775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2" y="-20845"/>
              <a:ext cx="5299295" cy="5143471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0001" y="2494292"/>
              <a:ext cx="3173999" cy="262599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636800" y="1576733"/>
            <a:ext cx="6918400" cy="2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None/>
              <a:defRPr sz="8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36600" y="4080001"/>
            <a:ext cx="69188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267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" y="0"/>
            <a:ext cx="1694484" cy="777805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97094" y="254184"/>
            <a:ext cx="1297407" cy="777797"/>
            <a:chOff x="2418650" y="2934475"/>
            <a:chExt cx="200750" cy="120350"/>
          </a:xfrm>
        </p:grpSpPr>
        <p:sp>
          <p:nvSpPr>
            <p:cNvPr id="18" name="Google Shape;18;p2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512035" y="3227700"/>
            <a:ext cx="460216" cy="520483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512019" y="5751746"/>
            <a:ext cx="1297364" cy="714065"/>
            <a:chOff x="384013" y="4203479"/>
            <a:chExt cx="1173872" cy="646095"/>
          </a:xfrm>
        </p:grpSpPr>
        <p:sp>
          <p:nvSpPr>
            <p:cNvPr id="26" name="Google Shape;26;p2"/>
            <p:cNvSpPr/>
            <p:nvPr/>
          </p:nvSpPr>
          <p:spPr>
            <a:xfrm>
              <a:off x="384013" y="4203479"/>
              <a:ext cx="531641" cy="536354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140" y="4697417"/>
              <a:ext cx="115779" cy="93421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957" y="4803408"/>
              <a:ext cx="123514" cy="46167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8876" y="4751198"/>
              <a:ext cx="115537" cy="76864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6013" y="4595415"/>
              <a:ext cx="48100" cy="98497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91624" y="4547072"/>
              <a:ext cx="83148" cy="61636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95854" y="4660315"/>
              <a:ext cx="65020" cy="71304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9583" y="4735849"/>
              <a:ext cx="141763" cy="34202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4099" y="4666599"/>
              <a:ext cx="133786" cy="75655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1129793" y="3007095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021967" y="5861006"/>
            <a:ext cx="392367" cy="577303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38" name="Google Shape;38;p2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359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subTitle" idx="1"/>
          </p:nvPr>
        </p:nvSpPr>
        <p:spPr>
          <a:xfrm>
            <a:off x="950967" y="1689433"/>
            <a:ext cx="10345600" cy="4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Lato"/>
              <a:buChar char="●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3678A"/>
              </a:buClr>
              <a:buSzPts val="1200"/>
              <a:buFont typeface="Roboto Condensed Light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3678A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9474800" y="3429000"/>
            <a:ext cx="5408168" cy="4474421"/>
          </a:xfrm>
          <a:custGeom>
            <a:avLst/>
            <a:gdLst/>
            <a:ahLst/>
            <a:cxnLst/>
            <a:rect l="l" t="t" r="r" b="b"/>
            <a:pathLst>
              <a:path w="34485" h="28531" extrusionOk="0">
                <a:moveTo>
                  <a:pt x="23843" y="1"/>
                </a:moveTo>
                <a:cubicBezTo>
                  <a:pt x="21342" y="1"/>
                  <a:pt x="18844" y="291"/>
                  <a:pt x="16428" y="836"/>
                </a:cubicBezTo>
                <a:cubicBezTo>
                  <a:pt x="10823" y="2101"/>
                  <a:pt x="5385" y="4832"/>
                  <a:pt x="2386" y="9136"/>
                </a:cubicBezTo>
                <a:cubicBezTo>
                  <a:pt x="519" y="11816"/>
                  <a:pt x="1" y="14755"/>
                  <a:pt x="664" y="17797"/>
                </a:cubicBezTo>
                <a:cubicBezTo>
                  <a:pt x="1293" y="20685"/>
                  <a:pt x="2604" y="23433"/>
                  <a:pt x="3188" y="26331"/>
                </a:cubicBezTo>
                <a:cubicBezTo>
                  <a:pt x="3335" y="27064"/>
                  <a:pt x="3422" y="27806"/>
                  <a:pt x="3403" y="28531"/>
                </a:cubicBezTo>
                <a:lnTo>
                  <a:pt x="19346" y="28531"/>
                </a:lnTo>
                <a:cubicBezTo>
                  <a:pt x="19357" y="28439"/>
                  <a:pt x="19370" y="28346"/>
                  <a:pt x="19378" y="28254"/>
                </a:cubicBezTo>
                <a:cubicBezTo>
                  <a:pt x="19555" y="26175"/>
                  <a:pt x="18751" y="24164"/>
                  <a:pt x="18218" y="22162"/>
                </a:cubicBezTo>
                <a:cubicBezTo>
                  <a:pt x="17719" y="20288"/>
                  <a:pt x="17375" y="18206"/>
                  <a:pt x="18287" y="16380"/>
                </a:cubicBezTo>
                <a:cubicBezTo>
                  <a:pt x="18908" y="15135"/>
                  <a:pt x="20111" y="14247"/>
                  <a:pt x="21634" y="13847"/>
                </a:cubicBezTo>
                <a:cubicBezTo>
                  <a:pt x="22458" y="13631"/>
                  <a:pt x="23321" y="13537"/>
                  <a:pt x="24196" y="13537"/>
                </a:cubicBezTo>
                <a:cubicBezTo>
                  <a:pt x="26650" y="13537"/>
                  <a:pt x="29206" y="14275"/>
                  <a:pt x="31304" y="15123"/>
                </a:cubicBezTo>
                <a:cubicBezTo>
                  <a:pt x="32488" y="15601"/>
                  <a:pt x="33545" y="16210"/>
                  <a:pt x="34484" y="16919"/>
                </a:cubicBezTo>
                <a:lnTo>
                  <a:pt x="34484" y="1613"/>
                </a:lnTo>
                <a:cubicBezTo>
                  <a:pt x="31463" y="872"/>
                  <a:pt x="28428" y="174"/>
                  <a:pt x="25266" y="32"/>
                </a:cubicBezTo>
                <a:cubicBezTo>
                  <a:pt x="24792" y="11"/>
                  <a:pt x="24317" y="1"/>
                  <a:pt x="23843" y="1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4" name="Google Shape;74;p4"/>
          <p:cNvGrpSpPr/>
          <p:nvPr/>
        </p:nvGrpSpPr>
        <p:grpSpPr>
          <a:xfrm rot="8100000">
            <a:off x="10535067" y="5387466"/>
            <a:ext cx="1523047" cy="912903"/>
            <a:chOff x="2418650" y="704500"/>
            <a:chExt cx="200750" cy="120325"/>
          </a:xfrm>
        </p:grpSpPr>
        <p:sp>
          <p:nvSpPr>
            <p:cNvPr id="75" name="Google Shape;75;p4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" name="Google Shape;81;p4"/>
          <p:cNvSpPr/>
          <p:nvPr/>
        </p:nvSpPr>
        <p:spPr>
          <a:xfrm>
            <a:off x="310967" y="242217"/>
            <a:ext cx="523229" cy="591768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386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1565700" y="1850667"/>
            <a:ext cx="3990400" cy="8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ubTitle" idx="1"/>
          </p:nvPr>
        </p:nvSpPr>
        <p:spPr>
          <a:xfrm>
            <a:off x="1565533" y="2777633"/>
            <a:ext cx="3990400" cy="22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8"/>
          <p:cNvGrpSpPr/>
          <p:nvPr/>
        </p:nvGrpSpPr>
        <p:grpSpPr>
          <a:xfrm>
            <a:off x="-2809052" y="0"/>
            <a:ext cx="15001056" cy="7579419"/>
            <a:chOff x="-2106789" y="0"/>
            <a:chExt cx="11250792" cy="5684564"/>
          </a:xfrm>
        </p:grpSpPr>
        <p:sp>
          <p:nvSpPr>
            <p:cNvPr id="160" name="Google Shape;160;p8"/>
            <p:cNvSpPr/>
            <p:nvPr/>
          </p:nvSpPr>
          <p:spPr>
            <a:xfrm rot="-9900025">
              <a:off x="-1979163" y="3857668"/>
              <a:ext cx="3313029" cy="142240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 flipH="1">
              <a:off x="5903575" y="0"/>
              <a:ext cx="3240428" cy="148742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2" name="Google Shape;162;p8"/>
          <p:cNvSpPr/>
          <p:nvPr/>
        </p:nvSpPr>
        <p:spPr>
          <a:xfrm rot="8100000">
            <a:off x="440282" y="416142"/>
            <a:ext cx="637669" cy="606389"/>
          </a:xfrm>
          <a:custGeom>
            <a:avLst/>
            <a:gdLst/>
            <a:ahLst/>
            <a:cxnLst/>
            <a:rect l="l" t="t" r="r" b="b"/>
            <a:pathLst>
              <a:path w="3362" h="3197" extrusionOk="0">
                <a:moveTo>
                  <a:pt x="1636" y="1"/>
                </a:moveTo>
                <a:cubicBezTo>
                  <a:pt x="1411" y="1"/>
                  <a:pt x="1182" y="835"/>
                  <a:pt x="1092" y="917"/>
                </a:cubicBezTo>
                <a:cubicBezTo>
                  <a:pt x="1014" y="988"/>
                  <a:pt x="128" y="1183"/>
                  <a:pt x="81" y="1293"/>
                </a:cubicBezTo>
                <a:cubicBezTo>
                  <a:pt x="0" y="1484"/>
                  <a:pt x="700" y="1971"/>
                  <a:pt x="783" y="2088"/>
                </a:cubicBezTo>
                <a:cubicBezTo>
                  <a:pt x="840" y="2169"/>
                  <a:pt x="744" y="3124"/>
                  <a:pt x="886" y="3191"/>
                </a:cubicBezTo>
                <a:cubicBezTo>
                  <a:pt x="895" y="3195"/>
                  <a:pt x="906" y="3197"/>
                  <a:pt x="919" y="3197"/>
                </a:cubicBezTo>
                <a:cubicBezTo>
                  <a:pt x="1111" y="3197"/>
                  <a:pt x="1717" y="2768"/>
                  <a:pt x="1835" y="2724"/>
                </a:cubicBezTo>
                <a:cubicBezTo>
                  <a:pt x="1845" y="2720"/>
                  <a:pt x="1858" y="2719"/>
                  <a:pt x="1873" y="2719"/>
                </a:cubicBezTo>
                <a:cubicBezTo>
                  <a:pt x="2043" y="2719"/>
                  <a:pt x="2530" y="2928"/>
                  <a:pt x="2748" y="2928"/>
                </a:cubicBezTo>
                <a:cubicBezTo>
                  <a:pt x="2790" y="2928"/>
                  <a:pt x="2822" y="2921"/>
                  <a:pt x="2840" y="2903"/>
                </a:cubicBezTo>
                <a:cubicBezTo>
                  <a:pt x="2960" y="2781"/>
                  <a:pt x="2675" y="1974"/>
                  <a:pt x="2718" y="1824"/>
                </a:cubicBezTo>
                <a:cubicBezTo>
                  <a:pt x="2759" y="1679"/>
                  <a:pt x="3362" y="1135"/>
                  <a:pt x="3261" y="1008"/>
                </a:cubicBezTo>
                <a:cubicBezTo>
                  <a:pt x="3108" y="814"/>
                  <a:pt x="2390" y="822"/>
                  <a:pt x="2285" y="765"/>
                </a:cubicBezTo>
                <a:cubicBezTo>
                  <a:pt x="2156" y="695"/>
                  <a:pt x="1839" y="9"/>
                  <a:pt x="1640" y="1"/>
                </a:cubicBezTo>
                <a:cubicBezTo>
                  <a:pt x="1638" y="1"/>
                  <a:pt x="1637" y="1"/>
                  <a:pt x="1636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673109" y="5571362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oogle Shape;164;p8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165" name="Google Shape;165;p8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285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9"/>
          <p:cNvGrpSpPr/>
          <p:nvPr/>
        </p:nvGrpSpPr>
        <p:grpSpPr>
          <a:xfrm>
            <a:off x="-24" y="-7"/>
            <a:ext cx="12192047" cy="6858011"/>
            <a:chOff x="-18" y="-5"/>
            <a:chExt cx="9144035" cy="5143508"/>
          </a:xfrm>
        </p:grpSpPr>
        <p:sp>
          <p:nvSpPr>
            <p:cNvPr id="174" name="Google Shape;174;p9"/>
            <p:cNvSpPr/>
            <p:nvPr/>
          </p:nvSpPr>
          <p:spPr>
            <a:xfrm>
              <a:off x="5841475" y="2458950"/>
              <a:ext cx="3302542" cy="268455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 rot="10800000">
              <a:off x="-18" y="-5"/>
              <a:ext cx="2115569" cy="1750306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1459267" y="1130133"/>
            <a:ext cx="4038800" cy="18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1459267" y="2898800"/>
            <a:ext cx="40388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9333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321367" y="1765367"/>
            <a:ext cx="4687111" cy="3784891"/>
            <a:chOff x="4903200" y="1324025"/>
            <a:chExt cx="3515333" cy="2838668"/>
          </a:xfrm>
        </p:grpSpPr>
        <p:sp>
          <p:nvSpPr>
            <p:cNvPr id="179" name="Google Shape;179;p9"/>
            <p:cNvSpPr/>
            <p:nvPr/>
          </p:nvSpPr>
          <p:spPr>
            <a:xfrm>
              <a:off x="4903200" y="1324025"/>
              <a:ext cx="3515333" cy="2838668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201975" y="21084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215989" y="255879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228952" y="29988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43491" y="343891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56454" y="3878970"/>
              <a:ext cx="2856228" cy="46405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9"/>
          <p:cNvGrpSpPr/>
          <p:nvPr/>
        </p:nvGrpSpPr>
        <p:grpSpPr>
          <a:xfrm>
            <a:off x="7714274" y="1307740"/>
            <a:ext cx="1854260" cy="731521"/>
            <a:chOff x="1639601" y="539501"/>
            <a:chExt cx="1091683" cy="548641"/>
          </a:xfrm>
        </p:grpSpPr>
        <p:sp>
          <p:nvSpPr>
            <p:cNvPr id="186" name="Google Shape;186;p9"/>
            <p:cNvSpPr/>
            <p:nvPr/>
          </p:nvSpPr>
          <p:spPr>
            <a:xfrm>
              <a:off x="1639601" y="539501"/>
              <a:ext cx="1091683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2097918" y="607640"/>
              <a:ext cx="279602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subTitle" idx="2"/>
          </p:nvPr>
        </p:nvSpPr>
        <p:spPr>
          <a:xfrm>
            <a:off x="6856533" y="2394233"/>
            <a:ext cx="3456400" cy="29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9"/>
          <p:cNvGrpSpPr/>
          <p:nvPr/>
        </p:nvGrpSpPr>
        <p:grpSpPr>
          <a:xfrm>
            <a:off x="10312943" y="568257"/>
            <a:ext cx="1371847" cy="919441"/>
            <a:chOff x="4560600" y="646575"/>
            <a:chExt cx="225267" cy="150979"/>
          </a:xfrm>
        </p:grpSpPr>
        <p:sp>
          <p:nvSpPr>
            <p:cNvPr id="191" name="Google Shape;191;p9"/>
            <p:cNvSpPr/>
            <p:nvPr/>
          </p:nvSpPr>
          <p:spPr>
            <a:xfrm>
              <a:off x="4717667" y="733654"/>
              <a:ext cx="68200" cy="63900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10002057">
            <a:off x="10413530" y="5511082"/>
            <a:ext cx="1234693" cy="740063"/>
            <a:chOff x="2418650" y="704500"/>
            <a:chExt cx="200750" cy="120325"/>
          </a:xfrm>
        </p:grpSpPr>
        <p:sp>
          <p:nvSpPr>
            <p:cNvPr id="200" name="Google Shape;200;p9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010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2096800" y="2161900"/>
            <a:ext cx="7998400" cy="25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800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208" name="Google Shape;208;p10"/>
          <p:cNvGrpSpPr/>
          <p:nvPr/>
        </p:nvGrpSpPr>
        <p:grpSpPr>
          <a:xfrm>
            <a:off x="-5" y="-8"/>
            <a:ext cx="12139733" cy="6829376"/>
            <a:chOff x="-4" y="-6"/>
            <a:chExt cx="9104800" cy="5122032"/>
          </a:xfrm>
        </p:grpSpPr>
        <p:sp>
          <p:nvSpPr>
            <p:cNvPr id="209" name="Google Shape;209;p10"/>
            <p:cNvSpPr/>
            <p:nvPr/>
          </p:nvSpPr>
          <p:spPr>
            <a:xfrm>
              <a:off x="6807319" y="3221220"/>
              <a:ext cx="2297477" cy="19008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-4" y="-6"/>
              <a:ext cx="3007273" cy="1380405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10"/>
          <p:cNvGrpSpPr/>
          <p:nvPr/>
        </p:nvGrpSpPr>
        <p:grpSpPr>
          <a:xfrm rot="-7200093">
            <a:off x="828938" y="413452"/>
            <a:ext cx="753841" cy="1257693"/>
            <a:chOff x="2751325" y="956750"/>
            <a:chExt cx="120325" cy="200750"/>
          </a:xfrm>
        </p:grpSpPr>
        <p:sp>
          <p:nvSpPr>
            <p:cNvPr id="212" name="Google Shape;212;p10"/>
            <p:cNvSpPr/>
            <p:nvPr/>
          </p:nvSpPr>
          <p:spPr>
            <a:xfrm rot="5400000">
              <a:off x="2749263" y="958813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 rot="5400000">
              <a:off x="2825963" y="1021488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 rot="5400000">
              <a:off x="2852013" y="1055763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 rot="5400000">
              <a:off x="2858375" y="10912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 rot="5400000">
              <a:off x="2848563" y="1117113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10"/>
            <p:cNvSpPr/>
            <p:nvPr/>
          </p:nvSpPr>
          <p:spPr>
            <a:xfrm rot="5400000">
              <a:off x="2827875" y="114032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8" name="Google Shape;218;p10"/>
          <p:cNvGrpSpPr/>
          <p:nvPr/>
        </p:nvGrpSpPr>
        <p:grpSpPr>
          <a:xfrm>
            <a:off x="5445638" y="5345117"/>
            <a:ext cx="1356420" cy="746708"/>
            <a:chOff x="2406450" y="1822150"/>
            <a:chExt cx="242825" cy="133675"/>
          </a:xfrm>
        </p:grpSpPr>
        <p:sp>
          <p:nvSpPr>
            <p:cNvPr id="219" name="Google Shape;219;p10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8" name="Google Shape;228;p10"/>
          <p:cNvSpPr/>
          <p:nvPr/>
        </p:nvSpPr>
        <p:spPr>
          <a:xfrm rot="6708210">
            <a:off x="726512" y="2513185"/>
            <a:ext cx="582184" cy="658407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8477368" y="637168"/>
            <a:ext cx="573585" cy="578801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46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 smtClean="0">
                <a:ln>
                  <a:noFill/>
                </a:ln>
                <a:solidFill>
                  <a:srgbClr val="63519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00" b="0" i="0" u="none" strike="noStrike" kern="0" cap="none" spc="0" normalizeH="0" baseline="0" noProof="0">
              <a:ln>
                <a:noFill/>
              </a:ln>
              <a:solidFill>
                <a:srgbClr val="63519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682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3"/>
          <p:cNvGrpSpPr/>
          <p:nvPr/>
        </p:nvGrpSpPr>
        <p:grpSpPr>
          <a:xfrm>
            <a:off x="-2034452" y="-38682"/>
            <a:ext cx="14226448" cy="7618103"/>
            <a:chOff x="-1525839" y="-29012"/>
            <a:chExt cx="10669836" cy="5713577"/>
          </a:xfrm>
        </p:grpSpPr>
        <p:sp>
          <p:nvSpPr>
            <p:cNvPr id="239" name="Google Shape;239;p13"/>
            <p:cNvSpPr/>
            <p:nvPr/>
          </p:nvSpPr>
          <p:spPr>
            <a:xfrm rot="-9900025">
              <a:off x="-1398213" y="3857668"/>
              <a:ext cx="3313029" cy="142240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831000" y="-29012"/>
              <a:ext cx="3312997" cy="142238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0" y="0"/>
              <a:ext cx="3240428" cy="148742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2" name="Google Shape;242;p13"/>
          <p:cNvSpPr/>
          <p:nvPr/>
        </p:nvSpPr>
        <p:spPr>
          <a:xfrm>
            <a:off x="1914118" y="4066201"/>
            <a:ext cx="4049781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6282218" y="2045068"/>
            <a:ext cx="4049781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6282218" y="4066201"/>
            <a:ext cx="4049781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>
            <a:off x="1914118" y="2045068"/>
            <a:ext cx="4049781" cy="169083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/>
          <p:nvPr/>
        </p:nvSpPr>
        <p:spPr>
          <a:xfrm>
            <a:off x="1860000" y="2311717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tic SC"/>
                <a:ea typeface="Amatic SC"/>
                <a:cs typeface="Amatic SC"/>
                <a:sym typeface="Amatic SC"/>
              </a:rPr>
              <a:t>01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48" name="Google Shape;248;p13"/>
          <p:cNvGrpSpPr/>
          <p:nvPr/>
        </p:nvGrpSpPr>
        <p:grpSpPr>
          <a:xfrm rot="-5400000">
            <a:off x="2282361" y="3039833"/>
            <a:ext cx="181936" cy="491307"/>
            <a:chOff x="1478100" y="2117375"/>
            <a:chExt cx="191970" cy="518402"/>
          </a:xfrm>
        </p:grpSpPr>
        <p:sp>
          <p:nvSpPr>
            <p:cNvPr id="249" name="Google Shape;249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1" name="Google Shape;251;p13"/>
          <p:cNvSpPr txBox="1">
            <a:spLocks noGrp="1"/>
          </p:cNvSpPr>
          <p:nvPr>
            <p:ph type="subTitle" idx="1"/>
          </p:nvPr>
        </p:nvSpPr>
        <p:spPr>
          <a:xfrm>
            <a:off x="2835319" y="2311717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2"/>
          </p:nvPr>
        </p:nvSpPr>
        <p:spPr>
          <a:xfrm>
            <a:off x="2835319" y="2732227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3"/>
          <p:cNvSpPr txBox="1"/>
          <p:nvPr/>
        </p:nvSpPr>
        <p:spPr>
          <a:xfrm>
            <a:off x="6279300" y="2311717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tic SC"/>
                <a:ea typeface="Amatic SC"/>
                <a:cs typeface="Amatic SC"/>
                <a:sym typeface="Amatic SC"/>
              </a:rPr>
              <a:t>02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54" name="Google Shape;254;p13"/>
          <p:cNvGrpSpPr/>
          <p:nvPr/>
        </p:nvGrpSpPr>
        <p:grpSpPr>
          <a:xfrm rot="-5400000">
            <a:off x="6701661" y="3039833"/>
            <a:ext cx="181936" cy="491307"/>
            <a:chOff x="1478100" y="2117375"/>
            <a:chExt cx="191970" cy="518402"/>
          </a:xfrm>
        </p:grpSpPr>
        <p:sp>
          <p:nvSpPr>
            <p:cNvPr id="255" name="Google Shape;255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7" name="Google Shape;257;p13"/>
          <p:cNvSpPr txBox="1">
            <a:spLocks noGrp="1"/>
          </p:cNvSpPr>
          <p:nvPr>
            <p:ph type="subTitle" idx="3"/>
          </p:nvPr>
        </p:nvSpPr>
        <p:spPr>
          <a:xfrm>
            <a:off x="7254619" y="2311717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4"/>
          </p:nvPr>
        </p:nvSpPr>
        <p:spPr>
          <a:xfrm>
            <a:off x="7254619" y="2732227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/>
          <p:nvPr/>
        </p:nvSpPr>
        <p:spPr>
          <a:xfrm>
            <a:off x="1860000" y="4348720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tic SC"/>
                <a:ea typeface="Amatic SC"/>
                <a:cs typeface="Amatic SC"/>
                <a:sym typeface="Amatic SC"/>
              </a:rPr>
              <a:t>03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60" name="Google Shape;260;p13"/>
          <p:cNvGrpSpPr/>
          <p:nvPr/>
        </p:nvGrpSpPr>
        <p:grpSpPr>
          <a:xfrm rot="-5400000">
            <a:off x="2282361" y="5076837"/>
            <a:ext cx="181936" cy="491307"/>
            <a:chOff x="1478100" y="2117375"/>
            <a:chExt cx="191970" cy="518402"/>
          </a:xfrm>
        </p:grpSpPr>
        <p:sp>
          <p:nvSpPr>
            <p:cNvPr id="261" name="Google Shape;261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3" name="Google Shape;263;p13"/>
          <p:cNvSpPr txBox="1">
            <a:spLocks noGrp="1"/>
          </p:cNvSpPr>
          <p:nvPr>
            <p:ph type="subTitle" idx="5"/>
          </p:nvPr>
        </p:nvSpPr>
        <p:spPr>
          <a:xfrm>
            <a:off x="2835319" y="4348720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6"/>
          </p:nvPr>
        </p:nvSpPr>
        <p:spPr>
          <a:xfrm>
            <a:off x="2835319" y="4769231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3"/>
          <p:cNvSpPr txBox="1"/>
          <p:nvPr/>
        </p:nvSpPr>
        <p:spPr>
          <a:xfrm>
            <a:off x="6279300" y="4348720"/>
            <a:ext cx="832400" cy="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tic SC"/>
                <a:ea typeface="Amatic SC"/>
                <a:cs typeface="Amatic SC"/>
                <a:sym typeface="Amatic SC"/>
              </a:rPr>
              <a:t>04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66" name="Google Shape;266;p13"/>
          <p:cNvGrpSpPr/>
          <p:nvPr/>
        </p:nvGrpSpPr>
        <p:grpSpPr>
          <a:xfrm rot="-5400000">
            <a:off x="6701661" y="5076837"/>
            <a:ext cx="181936" cy="491307"/>
            <a:chOff x="1478100" y="2117375"/>
            <a:chExt cx="191970" cy="518402"/>
          </a:xfrm>
        </p:grpSpPr>
        <p:sp>
          <p:nvSpPr>
            <p:cNvPr id="267" name="Google Shape;267;p13"/>
            <p:cNvSpPr/>
            <p:nvPr/>
          </p:nvSpPr>
          <p:spPr>
            <a:xfrm>
              <a:off x="1595940" y="2117375"/>
              <a:ext cx="74130" cy="518402"/>
            </a:xfrm>
            <a:custGeom>
              <a:avLst/>
              <a:gdLst/>
              <a:ahLst/>
              <a:cxnLst/>
              <a:rect l="l" t="t" r="r" b="b"/>
              <a:pathLst>
                <a:path w="290" h="2028" extrusionOk="0">
                  <a:moveTo>
                    <a:pt x="123" y="1"/>
                  </a:moveTo>
                  <a:cubicBezTo>
                    <a:pt x="96" y="44"/>
                    <a:pt x="48" y="86"/>
                    <a:pt x="45" y="131"/>
                  </a:cubicBezTo>
                  <a:cubicBezTo>
                    <a:pt x="37" y="324"/>
                    <a:pt x="42" y="518"/>
                    <a:pt x="42" y="711"/>
                  </a:cubicBezTo>
                  <a:cubicBezTo>
                    <a:pt x="28" y="712"/>
                    <a:pt x="14" y="713"/>
                    <a:pt x="1" y="714"/>
                  </a:cubicBezTo>
                  <a:cubicBezTo>
                    <a:pt x="44" y="1112"/>
                    <a:pt x="84" y="1511"/>
                    <a:pt x="134" y="1909"/>
                  </a:cubicBezTo>
                  <a:cubicBezTo>
                    <a:pt x="139" y="1952"/>
                    <a:pt x="198" y="1988"/>
                    <a:pt x="232" y="2027"/>
                  </a:cubicBezTo>
                  <a:cubicBezTo>
                    <a:pt x="251" y="1979"/>
                    <a:pt x="290" y="1929"/>
                    <a:pt x="286" y="1883"/>
                  </a:cubicBezTo>
                  <a:cubicBezTo>
                    <a:pt x="273" y="1705"/>
                    <a:pt x="232" y="1529"/>
                    <a:pt x="226" y="1351"/>
                  </a:cubicBezTo>
                  <a:cubicBezTo>
                    <a:pt x="212" y="945"/>
                    <a:pt x="216" y="539"/>
                    <a:pt x="203" y="133"/>
                  </a:cubicBezTo>
                  <a:cubicBezTo>
                    <a:pt x="203" y="88"/>
                    <a:pt x="151" y="44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1478100" y="2172334"/>
              <a:ext cx="84099" cy="436603"/>
            </a:xfrm>
            <a:custGeom>
              <a:avLst/>
              <a:gdLst/>
              <a:ahLst/>
              <a:cxnLst/>
              <a:rect l="l" t="t" r="r" b="b"/>
              <a:pathLst>
                <a:path w="329" h="1708" extrusionOk="0">
                  <a:moveTo>
                    <a:pt x="79" y="0"/>
                  </a:moveTo>
                  <a:cubicBezTo>
                    <a:pt x="51" y="46"/>
                    <a:pt x="1" y="91"/>
                    <a:pt x="1" y="136"/>
                  </a:cubicBezTo>
                  <a:cubicBezTo>
                    <a:pt x="5" y="415"/>
                    <a:pt x="10" y="696"/>
                    <a:pt x="37" y="974"/>
                  </a:cubicBezTo>
                  <a:cubicBezTo>
                    <a:pt x="58" y="1190"/>
                    <a:pt x="110" y="1403"/>
                    <a:pt x="158" y="1614"/>
                  </a:cubicBezTo>
                  <a:cubicBezTo>
                    <a:pt x="167" y="1651"/>
                    <a:pt x="229" y="1677"/>
                    <a:pt x="265" y="1707"/>
                  </a:cubicBezTo>
                  <a:cubicBezTo>
                    <a:pt x="290" y="1677"/>
                    <a:pt x="313" y="1645"/>
                    <a:pt x="328" y="1627"/>
                  </a:cubicBezTo>
                  <a:cubicBezTo>
                    <a:pt x="322" y="1594"/>
                    <a:pt x="320" y="1584"/>
                    <a:pt x="318" y="1576"/>
                  </a:cubicBezTo>
                  <a:cubicBezTo>
                    <a:pt x="193" y="1104"/>
                    <a:pt x="166" y="624"/>
                    <a:pt x="165" y="139"/>
                  </a:cubicBezTo>
                  <a:cubicBezTo>
                    <a:pt x="165" y="93"/>
                    <a:pt x="109" y="4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9" name="Google Shape;269;p13"/>
          <p:cNvSpPr txBox="1">
            <a:spLocks noGrp="1"/>
          </p:cNvSpPr>
          <p:nvPr>
            <p:ph type="subTitle" idx="7"/>
          </p:nvPr>
        </p:nvSpPr>
        <p:spPr>
          <a:xfrm>
            <a:off x="7254619" y="4348720"/>
            <a:ext cx="2392400" cy="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8"/>
          </p:nvPr>
        </p:nvSpPr>
        <p:spPr>
          <a:xfrm>
            <a:off x="7254619" y="4769231"/>
            <a:ext cx="2983200" cy="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1" name="Google Shape;271;p13"/>
          <p:cNvGrpSpPr/>
          <p:nvPr/>
        </p:nvGrpSpPr>
        <p:grpSpPr>
          <a:xfrm>
            <a:off x="491308" y="389801"/>
            <a:ext cx="11136873" cy="5939319"/>
            <a:chOff x="2406450" y="982358"/>
            <a:chExt cx="1825358" cy="973467"/>
          </a:xfrm>
        </p:grpSpPr>
        <p:sp>
          <p:nvSpPr>
            <p:cNvPr id="272" name="Google Shape;272;p13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4133676" y="982358"/>
              <a:ext cx="98132" cy="110975"/>
            </a:xfrm>
            <a:custGeom>
              <a:avLst/>
              <a:gdLst/>
              <a:ahLst/>
              <a:cxnLst/>
              <a:rect l="l" t="t" r="r" b="b"/>
              <a:pathLst>
                <a:path w="2856" h="3230" extrusionOk="0">
                  <a:moveTo>
                    <a:pt x="1653" y="1"/>
                  </a:moveTo>
                  <a:cubicBezTo>
                    <a:pt x="1604" y="1"/>
                    <a:pt x="1556" y="23"/>
                    <a:pt x="1525" y="64"/>
                  </a:cubicBezTo>
                  <a:cubicBezTo>
                    <a:pt x="1463" y="147"/>
                    <a:pt x="1386" y="245"/>
                    <a:pt x="1301" y="353"/>
                  </a:cubicBezTo>
                  <a:cubicBezTo>
                    <a:pt x="892" y="872"/>
                    <a:pt x="333" y="1584"/>
                    <a:pt x="139" y="2135"/>
                  </a:cubicBezTo>
                  <a:cubicBezTo>
                    <a:pt x="1" y="2528"/>
                    <a:pt x="116" y="2937"/>
                    <a:pt x="421" y="3132"/>
                  </a:cubicBezTo>
                  <a:cubicBezTo>
                    <a:pt x="513" y="3190"/>
                    <a:pt x="631" y="3229"/>
                    <a:pt x="760" y="3229"/>
                  </a:cubicBezTo>
                  <a:cubicBezTo>
                    <a:pt x="932" y="3229"/>
                    <a:pt x="1126" y="3160"/>
                    <a:pt x="1315" y="2977"/>
                  </a:cubicBezTo>
                  <a:cubicBezTo>
                    <a:pt x="1782" y="2520"/>
                    <a:pt x="2251" y="1679"/>
                    <a:pt x="2532" y="1177"/>
                  </a:cubicBezTo>
                  <a:cubicBezTo>
                    <a:pt x="2585" y="1082"/>
                    <a:pt x="2632" y="998"/>
                    <a:pt x="2672" y="929"/>
                  </a:cubicBezTo>
                  <a:cubicBezTo>
                    <a:pt x="2855" y="613"/>
                    <a:pt x="2743" y="316"/>
                    <a:pt x="2537" y="186"/>
                  </a:cubicBezTo>
                  <a:cubicBezTo>
                    <a:pt x="2465" y="141"/>
                    <a:pt x="2378" y="114"/>
                    <a:pt x="2286" y="114"/>
                  </a:cubicBezTo>
                  <a:cubicBezTo>
                    <a:pt x="2126" y="114"/>
                    <a:pt x="1950" y="195"/>
                    <a:pt x="1810" y="399"/>
                  </a:cubicBezTo>
                  <a:cubicBezTo>
                    <a:pt x="1323" y="1113"/>
                    <a:pt x="749" y="2189"/>
                    <a:pt x="724" y="2234"/>
                  </a:cubicBezTo>
                  <a:cubicBezTo>
                    <a:pt x="683" y="2312"/>
                    <a:pt x="713" y="2410"/>
                    <a:pt x="791" y="2452"/>
                  </a:cubicBezTo>
                  <a:cubicBezTo>
                    <a:pt x="814" y="2464"/>
                    <a:pt x="840" y="2470"/>
                    <a:pt x="865" y="2470"/>
                  </a:cubicBezTo>
                  <a:cubicBezTo>
                    <a:pt x="923" y="2470"/>
                    <a:pt x="978" y="2439"/>
                    <a:pt x="1007" y="2385"/>
                  </a:cubicBezTo>
                  <a:cubicBezTo>
                    <a:pt x="1013" y="2375"/>
                    <a:pt x="1597" y="1279"/>
                    <a:pt x="2075" y="579"/>
                  </a:cubicBezTo>
                  <a:cubicBezTo>
                    <a:pt x="2139" y="485"/>
                    <a:pt x="2217" y="434"/>
                    <a:pt x="2288" y="434"/>
                  </a:cubicBezTo>
                  <a:cubicBezTo>
                    <a:pt x="2315" y="434"/>
                    <a:pt x="2342" y="442"/>
                    <a:pt x="2366" y="457"/>
                  </a:cubicBezTo>
                  <a:cubicBezTo>
                    <a:pt x="2440" y="503"/>
                    <a:pt x="2480" y="621"/>
                    <a:pt x="2394" y="768"/>
                  </a:cubicBezTo>
                  <a:cubicBezTo>
                    <a:pt x="2354" y="838"/>
                    <a:pt x="2307" y="924"/>
                    <a:pt x="2252" y="1020"/>
                  </a:cubicBezTo>
                  <a:cubicBezTo>
                    <a:pt x="1980" y="1508"/>
                    <a:pt x="1525" y="2322"/>
                    <a:pt x="1091" y="2748"/>
                  </a:cubicBezTo>
                  <a:cubicBezTo>
                    <a:pt x="981" y="2855"/>
                    <a:pt x="865" y="2910"/>
                    <a:pt x="758" y="2910"/>
                  </a:cubicBezTo>
                  <a:cubicBezTo>
                    <a:pt x="700" y="2910"/>
                    <a:pt x="645" y="2894"/>
                    <a:pt x="593" y="2861"/>
                  </a:cubicBezTo>
                  <a:cubicBezTo>
                    <a:pt x="443" y="2765"/>
                    <a:pt x="342" y="2522"/>
                    <a:pt x="441" y="2241"/>
                  </a:cubicBezTo>
                  <a:cubicBezTo>
                    <a:pt x="617" y="1741"/>
                    <a:pt x="1179" y="1024"/>
                    <a:pt x="1553" y="552"/>
                  </a:cubicBezTo>
                  <a:cubicBezTo>
                    <a:pt x="1639" y="441"/>
                    <a:pt x="1717" y="341"/>
                    <a:pt x="1781" y="257"/>
                  </a:cubicBezTo>
                  <a:cubicBezTo>
                    <a:pt x="1834" y="186"/>
                    <a:pt x="1820" y="87"/>
                    <a:pt x="1750" y="33"/>
                  </a:cubicBezTo>
                  <a:cubicBezTo>
                    <a:pt x="1721" y="12"/>
                    <a:pt x="1687" y="1"/>
                    <a:pt x="1653" y="1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66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FC9D2-FE4B-4D12-AFFC-6152912B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681EF5-E767-46E8-AD6C-19104A994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2AFA6C-B31C-419A-9591-CE735D85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DF39A4-FB5E-47DC-97B1-A5D35A0A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53A518-A633-4160-93CC-F7C32B43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59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9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403" name="Google Shape;403;p19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5" name="Google Shape;405;p19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19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07" name="Google Shape;407;p19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408" name="Google Shape;408;p19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4" name="Google Shape;414;p19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5" name="Google Shape;415;p19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6" name="Google Shape;416;p19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7" name="Google Shape;417;p19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418" name="Google Shape;418;p19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19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422" name="Google Shape;422;p19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43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20"/>
          <p:cNvGrpSpPr/>
          <p:nvPr/>
        </p:nvGrpSpPr>
        <p:grpSpPr>
          <a:xfrm>
            <a:off x="1" y="0"/>
            <a:ext cx="12191993" cy="6857992"/>
            <a:chOff x="0" y="0"/>
            <a:chExt cx="9143995" cy="5143494"/>
          </a:xfrm>
        </p:grpSpPr>
        <p:sp>
          <p:nvSpPr>
            <p:cNvPr id="431" name="Google Shape;431;p20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5360559" y="2013287"/>
              <a:ext cx="3783436" cy="31302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20"/>
          <p:cNvGrpSpPr/>
          <p:nvPr/>
        </p:nvGrpSpPr>
        <p:grpSpPr>
          <a:xfrm>
            <a:off x="10212707" y="264518"/>
            <a:ext cx="1316715" cy="1938837"/>
            <a:chOff x="2600025" y="2569575"/>
            <a:chExt cx="344125" cy="506700"/>
          </a:xfrm>
        </p:grpSpPr>
        <p:sp>
          <p:nvSpPr>
            <p:cNvPr id="434" name="Google Shape;434;p2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7" name="Google Shape;457;p20"/>
          <p:cNvSpPr/>
          <p:nvPr/>
        </p:nvSpPr>
        <p:spPr>
          <a:xfrm>
            <a:off x="851153" y="2677455"/>
            <a:ext cx="505455" cy="571635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8" name="Google Shape;458;p20"/>
          <p:cNvGrpSpPr/>
          <p:nvPr/>
        </p:nvGrpSpPr>
        <p:grpSpPr>
          <a:xfrm rot="10800000" flipH="1">
            <a:off x="10157473" y="4752319"/>
            <a:ext cx="1656177" cy="1631063"/>
            <a:chOff x="7689759" y="352073"/>
            <a:chExt cx="782791" cy="770969"/>
          </a:xfrm>
        </p:grpSpPr>
        <p:sp>
          <p:nvSpPr>
            <p:cNvPr id="459" name="Google Shape;459;p20"/>
            <p:cNvSpPr/>
            <p:nvPr/>
          </p:nvSpPr>
          <p:spPr>
            <a:xfrm>
              <a:off x="8251668" y="916087"/>
              <a:ext cx="220882" cy="206956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8150217" y="558700"/>
              <a:ext cx="97648" cy="98458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7978406" y="507529"/>
              <a:ext cx="127040" cy="39189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7929097" y="577484"/>
              <a:ext cx="40241" cy="104854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8017998" y="614486"/>
              <a:ext cx="59431" cy="7773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7935574" y="399276"/>
              <a:ext cx="94490" cy="110522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7782223" y="352073"/>
              <a:ext cx="113437" cy="23643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7689759" y="375958"/>
              <a:ext cx="54654" cy="48500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0"/>
          <p:cNvGrpSpPr/>
          <p:nvPr/>
        </p:nvGrpSpPr>
        <p:grpSpPr>
          <a:xfrm rot="-8759897">
            <a:off x="486452" y="5606599"/>
            <a:ext cx="1511731" cy="906181"/>
            <a:chOff x="752695" y="539673"/>
            <a:chExt cx="650164" cy="389699"/>
          </a:xfrm>
        </p:grpSpPr>
        <p:sp>
          <p:nvSpPr>
            <p:cNvPr id="468" name="Google Shape;468;p20"/>
            <p:cNvSpPr/>
            <p:nvPr/>
          </p:nvSpPr>
          <p:spPr>
            <a:xfrm>
              <a:off x="752695" y="670515"/>
              <a:ext cx="272216" cy="258856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965394" y="612624"/>
              <a:ext cx="71981" cy="78054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1062473" y="555704"/>
              <a:ext cx="58459" cy="36679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1167811" y="539673"/>
              <a:ext cx="63317" cy="22671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259303" y="562262"/>
              <a:ext cx="64937" cy="39432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45371" y="625821"/>
              <a:ext cx="57488" cy="53763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263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28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BCF60-E5EF-4363-9703-A4A1855AC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1A0987-857D-4B0C-AF5D-643118680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2CFFF3-271D-41C9-A96C-3F32A3677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DA3CD1-E81A-417D-87C5-6CD40FA7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BA5067-2E21-4D9F-9D37-FB88927F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18196C-7025-4EAE-B0D2-BD0D786C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97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B1BE59-131D-4980-B085-4B2EE46E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373B5E-41AF-4E56-862E-4757B0FA7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5305EF-EEF4-4248-9CED-033C5DDFE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E58B4-4E10-4FCA-A0D8-EC3C7E9F8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DDA38A-224A-4ED2-A3EB-77732A769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AFD225-BCB0-4845-96BB-FC619581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1EC406-49AB-4937-84D6-1635A2A9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2DF1C8-3236-47FC-A7A5-A26466A5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5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2822D2-CCC1-4C6A-A3D8-A54E5309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34FDA00-3F46-40F4-81FD-1020CC62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F8112C-DC6F-415C-9C8F-38F5D1FC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DCB597-78AB-4F85-B468-AD651896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485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673620-22E6-499D-A5B4-B68E108E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8AD3B9A-83A4-4BD6-A768-058BD206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FA0CB8-403C-4A17-866A-7AB677DB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4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9D6A0-ACBE-4AAE-8FA9-9940D4EB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AAED46-FD45-47CD-8732-C3B97AADA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FC430B-3E2F-42B0-A5EB-0C2BC611B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B10EDD-3CE8-41DA-B093-CD3793BB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5525DD-1531-4A4A-BCC6-6D84336D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76458C-A438-4C70-BB30-01C931A7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6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1B22A-3DAD-48A9-B4E5-4772F290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9D7D0A-E1F6-49EE-8DAD-4336FC447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FC7D13-EC11-4B50-859E-9F384330B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4B1DC4-8F46-4BCC-9A4E-3F852706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3A2666-1BCC-4A28-9498-28DC9F94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7EBCDD-6693-407A-B286-6754F2FC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51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E403D13-3F65-46C7-8BA3-CCF444D7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50C9-8FD3-4C79-AAE6-462E05679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B897D-52C4-4725-94B1-AB61110E5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B2920-2D9D-4AC8-BA98-BE664DDF7C5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4AEDD7-FD24-48DF-8FFB-ED7903E34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392884-3B98-4AEE-A6EB-E837DDC25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78F9C-F4B6-4117-834B-CE77AE208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包图粗朗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440139" y="9200218"/>
            <a:ext cx="6228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Wedding K&amp;T" panose="0204060305050602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Wedding K&amp;T" panose="0204060305050602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2449" y="-393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</a:t>
            </a:r>
            <a:r>
              <a:rPr lang="en-US" sz="24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40786" y="-856075"/>
            <a:ext cx="281801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chemeClr val="accent6">
                    <a:lumMod val="5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By: Quỳnh</a:t>
            </a:r>
            <a:r>
              <a:rPr lang="en-US" sz="3200" b="0" baseline="0" dirty="0" smtClean="0">
                <a:solidFill>
                  <a:schemeClr val="accent6">
                    <a:lumMod val="5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 Như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440139" y="9200218"/>
            <a:ext cx="6228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Wedding K&amp;T" panose="0204060305050602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Wedding K&amp;T" panose="0204060305050602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2449" y="-393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</a:t>
            </a:r>
            <a:r>
              <a:rPr lang="en-US" sz="24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40786" y="-856075"/>
            <a:ext cx="281801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chemeClr val="accent6">
                    <a:lumMod val="5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By: Quỳnh</a:t>
            </a:r>
            <a:r>
              <a:rPr lang="en-US" sz="3200" b="0" baseline="0" dirty="0" smtClean="0">
                <a:solidFill>
                  <a:schemeClr val="accent6">
                    <a:lumMod val="5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 Như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UTM Wedding K&amp;T" panose="02040603050506020204" pitchFamily="18" charset="0"/>
                <a:ea typeface="Cambria" panose="02040503050406030204" pitchFamily="18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UTM Wedding K&amp;T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8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440139" y="9200218"/>
            <a:ext cx="6228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E259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E259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E259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E259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E259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E259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Wedding K&amp;T" panose="0204060305050602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UTM Wedding K&amp;T" panose="0204060305050602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312449" y="-393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3BCFF">
                    <a:lumMod val="20000"/>
                    <a:lumOff val="8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3BCFF">
                    <a:lumMod val="20000"/>
                    <a:lumOff val="8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UTM Wedding K&amp;T" panose="0204060305050602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40786" y="-856075"/>
            <a:ext cx="281801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j-cs"/>
              </a:rPr>
              <a:t>By: Quỳnh 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UTM Wedding K&amp;T" panose="0204060305050602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EAA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EAA6">
                  <a:lumMod val="60000"/>
                  <a:lumOff val="40000"/>
                </a:srgbClr>
              </a:solidFill>
              <a:effectLst/>
              <a:uLnTx/>
              <a:uFillTx/>
              <a:latin typeface="UTM Wedding K&amp;T" panose="0204060305050602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UTM Wedding K&amp;T" panose="02040603050506020204" pitchFamily="18" charset="0"/>
                <a:ea typeface="Cambria" panose="02040503050406030204" pitchFamily="18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UTM Wedding K&amp;T" panose="02040603050506020204" pitchFamily="18" charset="0"/>
              <a:ea typeface="Cambria" panose="0204050305040603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1260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microsoft.com/office/2007/relationships/hdphoto" Target="../media/hdphoto1.wdp"/><Relationship Id="rId5" Type="http://schemas.openxmlformats.org/officeDocument/2006/relationships/image" Target="../media/image9.w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microsoft.com/office/2007/relationships/hdphoto" Target="../media/hdphoto1.wdp"/><Relationship Id="rId5" Type="http://schemas.openxmlformats.org/officeDocument/2006/relationships/image" Target="../media/image13.w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B807F716-EE53-455D-912D-19516A2A8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2" y="15517"/>
            <a:ext cx="12192000" cy="68580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52460EB6-2A04-48B5-8AFA-1706AA2D3E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724698" y="-503451"/>
            <a:ext cx="10852666" cy="5525413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C457E7E6-1889-40E1-9067-9046C16D48EF}"/>
              </a:ext>
            </a:extLst>
          </p:cNvPr>
          <p:cNvGrpSpPr/>
          <p:nvPr/>
        </p:nvGrpSpPr>
        <p:grpSpPr>
          <a:xfrm>
            <a:off x="1598074" y="226159"/>
            <a:ext cx="1221992" cy="1826197"/>
            <a:chOff x="7664516" y="2367205"/>
            <a:chExt cx="1547235" cy="2312257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77A3E797-E507-4415-B342-861D3BE43C0C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2F953ED-D362-4433-ABE6-CA609343C42C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7C81FE18-E86D-4249-AB77-02FFAADCA6C4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E7BE0BF0-69B1-4A97-925C-20CB61B99373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46" name="任意多边形: 形状 45">
                  <a:extLst>
                    <a:ext uri="{FF2B5EF4-FFF2-40B4-BE49-F238E27FC236}">
                      <a16:creationId xmlns:a16="http://schemas.microsoft.com/office/drawing/2014/main" id="{55E088BD-CADD-404B-9E0A-C2FD65F99CCD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47" name="任意多边形: 形状 46">
                  <a:extLst>
                    <a:ext uri="{FF2B5EF4-FFF2-40B4-BE49-F238E27FC236}">
                      <a16:creationId xmlns:a16="http://schemas.microsoft.com/office/drawing/2014/main" id="{0D0D3F52-ED01-4134-BBC4-FC7D0A60376E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48" name="任意多边形: 形状 47">
                  <a:extLst>
                    <a:ext uri="{FF2B5EF4-FFF2-40B4-BE49-F238E27FC236}">
                      <a16:creationId xmlns:a16="http://schemas.microsoft.com/office/drawing/2014/main" id="{7712AFCC-02F0-4C9D-A05C-53898E491BAA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FBDEFD3E-52ED-4E18-877E-D7A2881F2815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D124594F-4398-429F-BDD4-583DA3864EE6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33BF772B-69C9-4DE0-9526-B0A5F4278313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BD5FD472-705C-4EEB-B759-562D38E33FC6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96670C4-ECF3-42A9-97F5-760464E684EA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63F4F349-89B1-42FA-86C2-BC710A751E75}"/>
              </a:ext>
            </a:extLst>
          </p:cNvPr>
          <p:cNvGrpSpPr/>
          <p:nvPr/>
        </p:nvGrpSpPr>
        <p:grpSpPr>
          <a:xfrm flipH="1">
            <a:off x="9813802" y="332779"/>
            <a:ext cx="780524" cy="1166448"/>
            <a:chOff x="7664516" y="2367205"/>
            <a:chExt cx="1547235" cy="2312257"/>
          </a:xfrm>
        </p:grpSpPr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AFE61F46-B39D-4416-9D16-AC9805C5A080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A539A3C0-170F-4DA2-9A9B-228BF7DE85D6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9A4BAC2C-1CCB-4502-9021-B4B8E61735E7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6BAC3F74-90ED-4982-813D-BB0FB57CC3ED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5E433430-8308-4557-9094-5E3CB9AB1F42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3CCC560C-2E79-4AEF-AC2A-FA8D5523324A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8774F894-4EEE-4097-BDC2-EB502BF9B3DC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24F4970B-8FF7-474B-A261-9F9392C36972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CE67D3D1-7B54-4BAF-86C4-BAD8C8AF719F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55C966CE-1C0B-4EFD-9D96-C31C1E6F3A0B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C552B8B4-FDF8-41E1-BA12-1129D441686D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436206CD-6204-42BC-9756-CC257A238014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BE81443-F219-4307-B116-04C09CA76F16}"/>
              </a:ext>
            </a:extLst>
          </p:cNvPr>
          <p:cNvGrpSpPr/>
          <p:nvPr/>
        </p:nvGrpSpPr>
        <p:grpSpPr>
          <a:xfrm>
            <a:off x="1582969" y="3364914"/>
            <a:ext cx="725879" cy="1162428"/>
            <a:chOff x="4931796" y="2319781"/>
            <a:chExt cx="2213788" cy="3545175"/>
          </a:xfrm>
        </p:grpSpPr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E2787E4E-0439-4C59-8A33-58D6C2CFC8F9}"/>
                </a:ext>
              </a:extLst>
            </p:cNvPr>
            <p:cNvGrpSpPr/>
            <p:nvPr/>
          </p:nvGrpSpPr>
          <p:grpSpPr>
            <a:xfrm>
              <a:off x="4931796" y="3623819"/>
              <a:ext cx="2213788" cy="2241137"/>
              <a:chOff x="2711528" y="2947422"/>
              <a:chExt cx="1933379" cy="1957264"/>
            </a:xfrm>
          </p:grpSpPr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21E0A522-47E4-409C-89F4-38D269209E3F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07717ED2-E72F-433D-BB29-69940557D205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46DA1663-ABD1-4146-9367-34D833023997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3A3F90ED-6670-4F81-A4AF-946B38724E05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23671771-58EF-4ADF-83B6-1B97A69E39C0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3B65EA0E-3AEA-4754-ADE1-A387D8F2B5B8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2FAD753B-17ED-45CB-8BE1-B378AF5E6D17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620D1788-2DE5-48FD-B320-F6DE09EAB184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A67B3E22-4D97-4577-9380-2490E5754CC1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3F260F5F-1B5B-4745-943F-0F6C64BE8CBE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8795FBC0-3362-4EB6-9829-844854FC5ACD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646FE09A-24D2-4FA8-A727-65FD93613B13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464187E1-D2D3-440A-8F69-6DDEB907EBE1}"/>
                </a:ext>
              </a:extLst>
            </p:cNvPr>
            <p:cNvGrpSpPr/>
            <p:nvPr/>
          </p:nvGrpSpPr>
          <p:grpSpPr>
            <a:xfrm>
              <a:off x="5330795" y="2775729"/>
              <a:ext cx="1414417" cy="1431891"/>
              <a:chOff x="2711528" y="2947422"/>
              <a:chExt cx="1933379" cy="1957264"/>
            </a:xfrm>
          </p:grpSpPr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5E5CDAF1-4E7B-4800-98E8-F9AB4C6048C9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373D39B9-177B-4D26-B0FB-6A812CE104FA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AAE0B0A1-3F84-4C1C-BF46-BEB5EB4E23A0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B1EC9605-2A2E-474E-9F1B-F18FAF752C25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F85C2BF7-4CAB-4452-8638-06EBB5B38E98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7FB967F3-60B6-4B4A-B665-102F2536B9B5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2CEDB3B5-6793-4277-92B6-4259D7D3580A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ECB5CCE6-94B7-40EC-A2FB-B1BDC57954F8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FC0C23F3-2F0F-46BE-9B1A-854A057BAA1D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26489E46-1A91-4A15-A118-DF952757292D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2E92CDCB-5F9C-4476-BC6C-F5AC806B7710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A7300F10-EA67-42E0-894B-D8FF9465ABF1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25D4ED70-1CA1-4666-A5D2-0CCBA1A63D4F}"/>
                </a:ext>
              </a:extLst>
            </p:cNvPr>
            <p:cNvGrpSpPr/>
            <p:nvPr/>
          </p:nvGrpSpPr>
          <p:grpSpPr>
            <a:xfrm>
              <a:off x="5682690" y="2319781"/>
              <a:ext cx="781153" cy="790804"/>
              <a:chOff x="2711528" y="2947422"/>
              <a:chExt cx="1933379" cy="1957264"/>
            </a:xfrm>
          </p:grpSpPr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A00E8C56-1DC6-4573-A3A1-9FEF0DB05365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501F62D9-8E75-48EF-8A6A-9DB0C82D9E0A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E84DA23C-EFFB-4608-8A72-A65BA224ED20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F15F0250-8369-4C87-861A-50D26BD7A0E0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CEB919F4-B760-40F7-BCA4-957C1B7E4B3B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89E6679E-DD75-43DE-A395-0EB55EB57E9C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8BB604B1-6897-439B-B0FB-77E2A8EABB91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CC2B833D-450C-4985-9962-F5D6173F9B31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C2889EEF-7F42-4F05-9952-D2A1A512503C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35F4CF65-E607-4EC9-B39F-B9846A462A1B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8F90A483-2312-4EB4-9018-90B0D519871D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F567BB37-448B-44A4-AB8C-102778B48B00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B6725AA3-9BE5-45EC-935E-032A8B625A4F}"/>
              </a:ext>
            </a:extLst>
          </p:cNvPr>
          <p:cNvGrpSpPr/>
          <p:nvPr/>
        </p:nvGrpSpPr>
        <p:grpSpPr>
          <a:xfrm flipH="1">
            <a:off x="10346532" y="3676171"/>
            <a:ext cx="653401" cy="835549"/>
            <a:chOff x="3361806" y="3947088"/>
            <a:chExt cx="1348915" cy="1724952"/>
          </a:xfrm>
        </p:grpSpPr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B0F5255D-21DE-4B66-BA93-F68A98BD5DE2}"/>
                </a:ext>
              </a:extLst>
            </p:cNvPr>
            <p:cNvSpPr/>
            <p:nvPr/>
          </p:nvSpPr>
          <p:spPr>
            <a:xfrm rot="2792816">
              <a:off x="3315898" y="4485849"/>
              <a:ext cx="943295" cy="851479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solidFill>
              <a:srgbClr val="004800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CC91DC48-CD97-416F-9180-76F03B07615B}"/>
                </a:ext>
              </a:extLst>
            </p:cNvPr>
            <p:cNvSpPr/>
            <p:nvPr/>
          </p:nvSpPr>
          <p:spPr>
            <a:xfrm rot="2792816">
              <a:off x="3810860" y="4305486"/>
              <a:ext cx="970412" cy="829310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solidFill>
              <a:srgbClr val="004800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84091EC5-8336-4229-8C9F-65E755B49CC3}"/>
                </a:ext>
              </a:extLst>
            </p:cNvPr>
            <p:cNvGrpSpPr/>
            <p:nvPr/>
          </p:nvGrpSpPr>
          <p:grpSpPr>
            <a:xfrm>
              <a:off x="3724906" y="3947088"/>
              <a:ext cx="860406" cy="1724952"/>
              <a:chOff x="3724906" y="3947088"/>
              <a:chExt cx="860406" cy="1724952"/>
            </a:xfrm>
          </p:grpSpPr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C1204315-0007-4287-B083-FD9885AAAE9D}"/>
                  </a:ext>
                </a:extLst>
              </p:cNvPr>
              <p:cNvSpPr/>
              <p:nvPr/>
            </p:nvSpPr>
            <p:spPr>
              <a:xfrm rot="2792816">
                <a:off x="3820920" y="4049342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04ABDBEA-EACC-45C9-A5C2-2DA696594EC9}"/>
                  </a:ext>
                </a:extLst>
              </p:cNvPr>
              <p:cNvSpPr/>
              <p:nvPr/>
            </p:nvSpPr>
            <p:spPr>
              <a:xfrm rot="2792816">
                <a:off x="4205514" y="4049343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A2B89A4E-CC76-464F-9397-F312F7E184CD}"/>
                  </a:ext>
                </a:extLst>
              </p:cNvPr>
              <p:cNvSpPr/>
              <p:nvPr/>
            </p:nvSpPr>
            <p:spPr>
              <a:xfrm rot="2792816">
                <a:off x="3687925" y="4493323"/>
                <a:ext cx="943295" cy="8514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21370607-0F00-4494-8960-578E8A249A02}"/>
                  </a:ext>
                </a:extLst>
              </p:cNvPr>
              <p:cNvSpPr/>
              <p:nvPr/>
            </p:nvSpPr>
            <p:spPr>
              <a:xfrm rot="2792816" flipH="1">
                <a:off x="3838840" y="4121011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F5F02232-3782-4AB3-82AE-5308E896958C}"/>
                  </a:ext>
                </a:extLst>
              </p:cNvPr>
              <p:cNvSpPr/>
              <p:nvPr/>
            </p:nvSpPr>
            <p:spPr>
              <a:xfrm rot="2792816" flipH="1">
                <a:off x="3961766" y="3939638"/>
                <a:ext cx="257247" cy="27214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1CE989BC-4479-4DC9-B03E-10567CBC127A}"/>
                  </a:ext>
                </a:extLst>
              </p:cNvPr>
              <p:cNvSpPr/>
              <p:nvPr/>
            </p:nvSpPr>
            <p:spPr>
              <a:xfrm rot="2792816">
                <a:off x="4238383" y="5337033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91772C50-39F1-47E9-B2FB-819EFED25EB5}"/>
                  </a:ext>
                </a:extLst>
              </p:cNvPr>
              <p:cNvSpPr/>
              <p:nvPr/>
            </p:nvSpPr>
            <p:spPr>
              <a:xfrm rot="2792816" flipH="1">
                <a:off x="3846766" y="5392374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3387CA48-1774-4DEB-A11C-9919A8618D53}"/>
              </a:ext>
            </a:extLst>
          </p:cNvPr>
          <p:cNvGrpSpPr/>
          <p:nvPr/>
        </p:nvGrpSpPr>
        <p:grpSpPr>
          <a:xfrm flipH="1">
            <a:off x="9522922" y="3010989"/>
            <a:ext cx="1178454" cy="1540557"/>
            <a:chOff x="4259454" y="3407792"/>
            <a:chExt cx="1859531" cy="2430908"/>
          </a:xfrm>
        </p:grpSpPr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BBC304DE-E194-4622-8F9A-5CB80DCA62C8}"/>
                </a:ext>
              </a:extLst>
            </p:cNvPr>
            <p:cNvSpPr/>
            <p:nvPr/>
          </p:nvSpPr>
          <p:spPr>
            <a:xfrm rot="2792816">
              <a:off x="4202167" y="4014771"/>
              <a:ext cx="1487642" cy="1373068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solidFill>
              <a:srgbClr val="004800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7BAB3DCD-7D07-4360-826D-4B718AF6079C}"/>
                </a:ext>
              </a:extLst>
            </p:cNvPr>
            <p:cNvSpPr/>
            <p:nvPr/>
          </p:nvSpPr>
          <p:spPr>
            <a:xfrm rot="2792816">
              <a:off x="4724223" y="3876845"/>
              <a:ext cx="1469411" cy="1320113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solidFill>
              <a:srgbClr val="004800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695EFBA8-4C53-431C-B8BE-6434944003F9}"/>
                </a:ext>
              </a:extLst>
            </p:cNvPr>
            <p:cNvSpPr/>
            <p:nvPr/>
          </p:nvSpPr>
          <p:spPr>
            <a:xfrm rot="2792816">
              <a:off x="4585206" y="4070927"/>
              <a:ext cx="1455690" cy="1329121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solidFill>
              <a:srgbClr val="004800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159" name="组合 158">
              <a:extLst>
                <a:ext uri="{FF2B5EF4-FFF2-40B4-BE49-F238E27FC236}">
                  <a16:creationId xmlns:a16="http://schemas.microsoft.com/office/drawing/2014/main" id="{295A5868-92CC-47B0-AA18-124DD6921B93}"/>
                </a:ext>
              </a:extLst>
            </p:cNvPr>
            <p:cNvGrpSpPr/>
            <p:nvPr/>
          </p:nvGrpSpPr>
          <p:grpSpPr>
            <a:xfrm>
              <a:off x="4881218" y="3407792"/>
              <a:ext cx="622342" cy="453589"/>
              <a:chOff x="4881218" y="4113748"/>
              <a:chExt cx="622342" cy="453589"/>
            </a:xfrm>
          </p:grpSpPr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08530602-539B-4706-A408-6C1E28D9A4B9}"/>
                  </a:ext>
                </a:extLst>
              </p:cNvPr>
              <p:cNvSpPr/>
              <p:nvPr/>
            </p:nvSpPr>
            <p:spPr>
              <a:xfrm rot="2792816">
                <a:off x="4977232" y="4216002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67BE41EA-DFF2-4BD5-BCE2-04B5D826FF03}"/>
                  </a:ext>
                </a:extLst>
              </p:cNvPr>
              <p:cNvSpPr/>
              <p:nvPr/>
            </p:nvSpPr>
            <p:spPr>
              <a:xfrm rot="2792816">
                <a:off x="5361826" y="4216003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8807377C-6316-4C9E-B7AF-9B753ACE0748}"/>
                  </a:ext>
                </a:extLst>
              </p:cNvPr>
              <p:cNvSpPr/>
              <p:nvPr/>
            </p:nvSpPr>
            <p:spPr>
              <a:xfrm rot="2792816" flipH="1">
                <a:off x="4980426" y="4287671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AAF2000D-C9DD-42C7-9705-38551B1A61E7}"/>
                  </a:ext>
                </a:extLst>
              </p:cNvPr>
              <p:cNvSpPr/>
              <p:nvPr/>
            </p:nvSpPr>
            <p:spPr>
              <a:xfrm rot="2792816" flipH="1">
                <a:off x="5118078" y="4106298"/>
                <a:ext cx="257247" cy="27214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BA1CFC52-C27D-49A9-8D38-A8353773CCE1}"/>
                </a:ext>
              </a:extLst>
            </p:cNvPr>
            <p:cNvSpPr/>
            <p:nvPr/>
          </p:nvSpPr>
          <p:spPr>
            <a:xfrm rot="2792816">
              <a:off x="5394695" y="5503693"/>
              <a:ext cx="45719" cy="237748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solidFill>
              <a:srgbClr val="004800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414C09DF-690F-4294-ABA8-464FA17384C2}"/>
                </a:ext>
              </a:extLst>
            </p:cNvPr>
            <p:cNvSpPr/>
            <p:nvPr/>
          </p:nvSpPr>
          <p:spPr>
            <a:xfrm rot="2792816" flipH="1">
              <a:off x="5003078" y="5559034"/>
              <a:ext cx="281517" cy="277815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solidFill>
              <a:srgbClr val="004800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9E4323DC-5C14-40F9-AF0C-9B12E6EE7256}"/>
              </a:ext>
            </a:extLst>
          </p:cNvPr>
          <p:cNvGrpSpPr/>
          <p:nvPr/>
        </p:nvGrpSpPr>
        <p:grpSpPr>
          <a:xfrm flipH="1">
            <a:off x="10153658" y="3957220"/>
            <a:ext cx="496198" cy="584516"/>
            <a:chOff x="2800685" y="4587012"/>
            <a:chExt cx="1024377" cy="1206706"/>
          </a:xfrm>
          <a:solidFill>
            <a:srgbClr val="004800"/>
          </a:solidFill>
        </p:grpSpPr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D14C142B-580F-4E97-A387-0FAEDFDDEA83}"/>
                </a:ext>
              </a:extLst>
            </p:cNvPr>
            <p:cNvSpPr/>
            <p:nvPr/>
          </p:nvSpPr>
          <p:spPr>
            <a:xfrm rot="2792816">
              <a:off x="2772879" y="5025879"/>
              <a:ext cx="571331" cy="515720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FBE00FF9-7CBA-4E32-B6AC-128DEC5F9B3F}"/>
                </a:ext>
              </a:extLst>
            </p:cNvPr>
            <p:cNvSpPr/>
            <p:nvPr/>
          </p:nvSpPr>
          <p:spPr>
            <a:xfrm rot="2792816">
              <a:off x="3085878" y="4689266"/>
              <a:ext cx="45719" cy="237748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2F0C904D-B013-4E53-BFBE-05B5EE651E19}"/>
                </a:ext>
              </a:extLst>
            </p:cNvPr>
            <p:cNvSpPr/>
            <p:nvPr/>
          </p:nvSpPr>
          <p:spPr>
            <a:xfrm rot="2792816">
              <a:off x="3470472" y="4689267"/>
              <a:ext cx="45719" cy="237748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466CA25E-C480-4588-B477-F6B3F41ACDD0}"/>
                </a:ext>
              </a:extLst>
            </p:cNvPr>
            <p:cNvSpPr/>
            <p:nvPr/>
          </p:nvSpPr>
          <p:spPr>
            <a:xfrm rot="2792816">
              <a:off x="3144906" y="5033353"/>
              <a:ext cx="571331" cy="515720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A31CCE3A-FC51-4FE1-9DAE-41F570679CF8}"/>
                </a:ext>
              </a:extLst>
            </p:cNvPr>
            <p:cNvSpPr/>
            <p:nvPr/>
          </p:nvSpPr>
          <p:spPr>
            <a:xfrm rot="2792816" flipH="1">
              <a:off x="3103798" y="4760935"/>
              <a:ext cx="281517" cy="277815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CA899883-F93D-4A51-B416-48611B41E152}"/>
                </a:ext>
              </a:extLst>
            </p:cNvPr>
            <p:cNvSpPr/>
            <p:nvPr/>
          </p:nvSpPr>
          <p:spPr>
            <a:xfrm rot="2792816" flipH="1">
              <a:off x="3226724" y="4579562"/>
              <a:ext cx="257247" cy="272147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E4A87D29-FE3E-441A-9AD7-01A33614D1D9}"/>
                </a:ext>
              </a:extLst>
            </p:cNvPr>
            <p:cNvSpPr/>
            <p:nvPr/>
          </p:nvSpPr>
          <p:spPr>
            <a:xfrm rot="2792816">
              <a:off x="3280038" y="4842019"/>
              <a:ext cx="587755" cy="502293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1F1A4FFE-8125-4ABF-82BD-7C6DCC009048}"/>
                </a:ext>
              </a:extLst>
            </p:cNvPr>
            <p:cNvSpPr/>
            <p:nvPr/>
          </p:nvSpPr>
          <p:spPr>
            <a:xfrm rot="2792816">
              <a:off x="3503341" y="5458711"/>
              <a:ext cx="45719" cy="237748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E01AC865-389D-4ABC-A707-5E88201BC725}"/>
                </a:ext>
              </a:extLst>
            </p:cNvPr>
            <p:cNvSpPr/>
            <p:nvPr/>
          </p:nvSpPr>
          <p:spPr>
            <a:xfrm rot="2792816" flipH="1">
              <a:off x="3111724" y="5514052"/>
              <a:ext cx="281517" cy="277815"/>
            </a:xfrm>
            <a:custGeom>
              <a:avLst/>
              <a:gdLst>
                <a:gd name="connsiteX0" fmla="*/ 75 w 40535"/>
                <a:gd name="connsiteY0" fmla="*/ 0 h 2006825"/>
                <a:gd name="connsiteX1" fmla="*/ 40535 w 40535"/>
                <a:gd name="connsiteY1" fmla="*/ 647363 h 2006825"/>
                <a:gd name="connsiteX2" fmla="*/ 75 w 40535"/>
                <a:gd name="connsiteY2" fmla="*/ 1254266 h 2006825"/>
                <a:gd name="connsiteX3" fmla="*/ 32443 w 40535"/>
                <a:gd name="connsiteY3" fmla="*/ 2006825 h 2006825"/>
                <a:gd name="connsiteX0" fmla="*/ 397 w 32765"/>
                <a:gd name="connsiteY0" fmla="*/ 0 h 2006825"/>
                <a:gd name="connsiteX1" fmla="*/ 13861 w 32765"/>
                <a:gd name="connsiteY1" fmla="*/ 751017 h 2006825"/>
                <a:gd name="connsiteX2" fmla="*/ 397 w 32765"/>
                <a:gd name="connsiteY2" fmla="*/ 1254266 h 2006825"/>
                <a:gd name="connsiteX3" fmla="*/ 32765 w 32765"/>
                <a:gd name="connsiteY3" fmla="*/ 2006825 h 2006825"/>
                <a:gd name="connsiteX0" fmla="*/ 0 w 32368"/>
                <a:gd name="connsiteY0" fmla="*/ 0 h 2006825"/>
                <a:gd name="connsiteX1" fmla="*/ 13464 w 32368"/>
                <a:gd name="connsiteY1" fmla="*/ 751017 h 2006825"/>
                <a:gd name="connsiteX2" fmla="*/ 17997 w 32368"/>
                <a:gd name="connsiteY2" fmla="*/ 1392474 h 2006825"/>
                <a:gd name="connsiteX3" fmla="*/ 32368 w 32368"/>
                <a:gd name="connsiteY3" fmla="*/ 2006825 h 2006825"/>
                <a:gd name="connsiteX0" fmla="*/ 0 w 27869"/>
                <a:gd name="connsiteY0" fmla="*/ 0 h 2041377"/>
                <a:gd name="connsiteX1" fmla="*/ 13464 w 27869"/>
                <a:gd name="connsiteY1" fmla="*/ 751017 h 2041377"/>
                <a:gd name="connsiteX2" fmla="*/ 17997 w 27869"/>
                <a:gd name="connsiteY2" fmla="*/ 1392474 h 2041377"/>
                <a:gd name="connsiteX3" fmla="*/ 27869 w 27869"/>
                <a:gd name="connsiteY3" fmla="*/ 2041377 h 2041377"/>
                <a:gd name="connsiteX0" fmla="*/ 0 w 17436"/>
                <a:gd name="connsiteY0" fmla="*/ 0 h 2077405"/>
                <a:gd name="connsiteX1" fmla="*/ 3031 w 17436"/>
                <a:gd name="connsiteY1" fmla="*/ 787045 h 2077405"/>
                <a:gd name="connsiteX2" fmla="*/ 7564 w 17436"/>
                <a:gd name="connsiteY2" fmla="*/ 1428502 h 2077405"/>
                <a:gd name="connsiteX3" fmla="*/ 17436 w 17436"/>
                <a:gd name="connsiteY3" fmla="*/ 2077405 h 2077405"/>
                <a:gd name="connsiteX0" fmla="*/ 0 w 14405"/>
                <a:gd name="connsiteY0" fmla="*/ 0 h 1290360"/>
                <a:gd name="connsiteX1" fmla="*/ 4533 w 14405"/>
                <a:gd name="connsiteY1" fmla="*/ 641457 h 1290360"/>
                <a:gd name="connsiteX2" fmla="*/ 14405 w 14405"/>
                <a:gd name="connsiteY2" fmla="*/ 1290360 h 1290360"/>
                <a:gd name="connsiteX0" fmla="*/ 0 w 4533"/>
                <a:gd name="connsiteY0" fmla="*/ 0 h 641458"/>
                <a:gd name="connsiteX1" fmla="*/ 4533 w 4533"/>
                <a:gd name="connsiteY1" fmla="*/ 641457 h 641458"/>
                <a:gd name="connsiteX0" fmla="*/ 0 w 44072"/>
                <a:gd name="connsiteY0" fmla="*/ 0 h 37914"/>
                <a:gd name="connsiteX1" fmla="*/ 44072 w 44072"/>
                <a:gd name="connsiteY1" fmla="*/ 37914 h 37914"/>
                <a:gd name="connsiteX0" fmla="*/ 0 w 44072"/>
                <a:gd name="connsiteY0" fmla="*/ 0 h 37914"/>
                <a:gd name="connsiteX1" fmla="*/ 4745 w 44072"/>
                <a:gd name="connsiteY1" fmla="*/ 17323 h 37914"/>
                <a:gd name="connsiteX2" fmla="*/ 44072 w 44072"/>
                <a:gd name="connsiteY2" fmla="*/ 37914 h 37914"/>
                <a:gd name="connsiteX0" fmla="*/ 3630 w 42957"/>
                <a:gd name="connsiteY0" fmla="*/ 3398 h 23989"/>
                <a:gd name="connsiteX1" fmla="*/ 42957 w 42957"/>
                <a:gd name="connsiteY1" fmla="*/ 23989 h 23989"/>
                <a:gd name="connsiteX0" fmla="*/ 3291 w 49201"/>
                <a:gd name="connsiteY0" fmla="*/ 3295 h 25149"/>
                <a:gd name="connsiteX1" fmla="*/ 49201 w 49201"/>
                <a:gd name="connsiteY1" fmla="*/ 25149 h 25149"/>
                <a:gd name="connsiteX0" fmla="*/ 0 w 45910"/>
                <a:gd name="connsiteY0" fmla="*/ 0 h 21854"/>
                <a:gd name="connsiteX1" fmla="*/ 17327 w 45910"/>
                <a:gd name="connsiteY1" fmla="*/ 9045 h 21854"/>
                <a:gd name="connsiteX2" fmla="*/ 45910 w 45910"/>
                <a:gd name="connsiteY2" fmla="*/ 21854 h 21854"/>
                <a:gd name="connsiteX0" fmla="*/ 0 w 45910"/>
                <a:gd name="connsiteY0" fmla="*/ 0 h 21854"/>
                <a:gd name="connsiteX1" fmla="*/ 34361 w 45910"/>
                <a:gd name="connsiteY1" fmla="*/ 14721 h 21854"/>
                <a:gd name="connsiteX2" fmla="*/ 45910 w 45910"/>
                <a:gd name="connsiteY2" fmla="*/ 21854 h 21854"/>
                <a:gd name="connsiteX0" fmla="*/ 0 w 46289"/>
                <a:gd name="connsiteY0" fmla="*/ 15656 h 37510"/>
                <a:gd name="connsiteX1" fmla="*/ 46289 w 46289"/>
                <a:gd name="connsiteY1" fmla="*/ 4567 h 37510"/>
                <a:gd name="connsiteX2" fmla="*/ 45910 w 46289"/>
                <a:gd name="connsiteY2" fmla="*/ 37510 h 37510"/>
                <a:gd name="connsiteX0" fmla="*/ 15231 w 61141"/>
                <a:gd name="connsiteY0" fmla="*/ 0 h 78224"/>
                <a:gd name="connsiteX1" fmla="*/ 9572 w 61141"/>
                <a:gd name="connsiteY1" fmla="*/ 78224 h 78224"/>
                <a:gd name="connsiteX2" fmla="*/ 61141 w 61141"/>
                <a:gd name="connsiteY2" fmla="*/ 21854 h 78224"/>
                <a:gd name="connsiteX0" fmla="*/ 6472 w 52382"/>
                <a:gd name="connsiteY0" fmla="*/ 0 h 92418"/>
                <a:gd name="connsiteX1" fmla="*/ 813 w 52382"/>
                <a:gd name="connsiteY1" fmla="*/ 78224 h 92418"/>
                <a:gd name="connsiteX2" fmla="*/ 52382 w 52382"/>
                <a:gd name="connsiteY2" fmla="*/ 21854 h 92418"/>
                <a:gd name="connsiteX0" fmla="*/ 0 w 45910"/>
                <a:gd name="connsiteY0" fmla="*/ 0 h 34352"/>
                <a:gd name="connsiteX1" fmla="*/ 17976 w 45910"/>
                <a:gd name="connsiteY1" fmla="*/ 7295 h 34352"/>
                <a:gd name="connsiteX2" fmla="*/ 45910 w 45910"/>
                <a:gd name="connsiteY2" fmla="*/ 21854 h 34352"/>
                <a:gd name="connsiteX0" fmla="*/ 0 w 47847"/>
                <a:gd name="connsiteY0" fmla="*/ 0 h 23257"/>
                <a:gd name="connsiteX1" fmla="*/ 17976 w 47847"/>
                <a:gd name="connsiteY1" fmla="*/ 7295 h 23257"/>
                <a:gd name="connsiteX2" fmla="*/ 45910 w 47847"/>
                <a:gd name="connsiteY2" fmla="*/ 21854 h 2325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60537"/>
                <a:gd name="connsiteY0" fmla="*/ 0 h 28982"/>
                <a:gd name="connsiteX1" fmla="*/ 17976 w 60537"/>
                <a:gd name="connsiteY1" fmla="*/ 7295 h 28982"/>
                <a:gd name="connsiteX2" fmla="*/ 53633 w 60537"/>
                <a:gd name="connsiteY2" fmla="*/ 26117 h 28982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976 w 53633"/>
                <a:gd name="connsiteY1" fmla="*/ 7295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  <a:gd name="connsiteX0" fmla="*/ 0 w 53633"/>
                <a:gd name="connsiteY0" fmla="*/ 0 h 26117"/>
                <a:gd name="connsiteX1" fmla="*/ 17325 w 53633"/>
                <a:gd name="connsiteY1" fmla="*/ 7818 h 26117"/>
                <a:gd name="connsiteX2" fmla="*/ 53633 w 53633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633" h="26117">
                  <a:moveTo>
                    <a:pt x="0" y="0"/>
                  </a:moveTo>
                  <a:cubicBezTo>
                    <a:pt x="3298" y="1006"/>
                    <a:pt x="13876" y="6477"/>
                    <a:pt x="17325" y="7818"/>
                  </a:cubicBezTo>
                  <a:cubicBezTo>
                    <a:pt x="23579" y="10638"/>
                    <a:pt x="43836" y="20603"/>
                    <a:pt x="53633" y="26117"/>
                  </a:cubicBezTo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pic>
        <p:nvPicPr>
          <p:cNvPr id="3" name="5c249dca6369b">
            <a:hlinkClick r:id="" action="ppaction://media"/>
            <a:extLst>
              <a:ext uri="{FF2B5EF4-FFF2-40B4-BE49-F238E27FC236}">
                <a16:creationId xmlns:a16="http://schemas.microsoft.com/office/drawing/2014/main" id="{D2E26661-91C0-45FC-AD9E-8FE890BE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27" y="-506005"/>
            <a:ext cx="406400" cy="406400"/>
          </a:xfrm>
          <a:prstGeom prst="rect">
            <a:avLst/>
          </a:prstGeom>
        </p:spPr>
      </p:pic>
      <p:grpSp>
        <p:nvGrpSpPr>
          <p:cNvPr id="89" name="组合 88">
            <a:extLst>
              <a:ext uri="{FF2B5EF4-FFF2-40B4-BE49-F238E27FC236}">
                <a16:creationId xmlns:a16="http://schemas.microsoft.com/office/drawing/2014/main" id="{8E67CE7D-157D-4614-BDCB-6B5F344B57EE}"/>
              </a:ext>
            </a:extLst>
          </p:cNvPr>
          <p:cNvGrpSpPr/>
          <p:nvPr/>
        </p:nvGrpSpPr>
        <p:grpSpPr>
          <a:xfrm>
            <a:off x="11306257" y="136115"/>
            <a:ext cx="832894" cy="832894"/>
            <a:chOff x="10717880" y="910518"/>
            <a:chExt cx="832894" cy="832894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345F3D36-9CCC-4313-9AC6-F00B0589F759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74444FD9-5E43-4C80-93CB-27C7C8782405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4DACEF82-18F6-41ED-8020-6EF809420751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77190ABD-D01C-48D7-BF4E-550344272DDD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8236F64B-EA69-4004-90FD-F054145A03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id="{DDDC19E5-2C15-40C5-B4AB-D2D412329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57F4A326-28B8-4A0C-A236-7D96F8274A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C10DE734-1BEC-46D6-9FEA-F44DEB022C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>
                <a:extLst>
                  <a:ext uri="{FF2B5EF4-FFF2-40B4-BE49-F238E27FC236}">
                    <a16:creationId xmlns:a16="http://schemas.microsoft.com/office/drawing/2014/main" id="{D7B62F9F-ED3A-4692-9B39-457B549513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B2CE05F7-9D08-4283-A447-30BE272844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DD5D2FC1-11F5-4C89-A106-43BABDA04A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C73BB964-4050-49AD-97EE-12F36CC945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id="{EB9B977F-1338-424C-A156-961F2435E5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id="{D831E815-2E2F-4828-9E84-E9C421F3ED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C2707FF9-CBD7-4B1C-B10A-C29A4346B6CE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8B9E3CE9-63FA-4E60-BDF3-291F01596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FDA53C9D-7E0E-46C2-8DD7-E404A6BC850C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61A7C4CA-AF6A-401B-B1E2-D34C7D5A55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86134208-6011-472A-89CA-1C181B8788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4" name="图片 53">
            <a:extLst>
              <a:ext uri="{FF2B5EF4-FFF2-40B4-BE49-F238E27FC236}">
                <a16:creationId xmlns:a16="http://schemas.microsoft.com/office/drawing/2014/main" id="{884F3FEE-5BEF-48D5-9A4F-7CF224045E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1" t="2360" b="51858"/>
          <a:stretch/>
        </p:blipFill>
        <p:spPr>
          <a:xfrm>
            <a:off x="-147029" y="-119806"/>
            <a:ext cx="1586720" cy="221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03040" y="844329"/>
            <a:ext cx="2061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cs typeface="+mn-cs"/>
              </a:rPr>
              <a:t>Toán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cs typeface="+mn-cs"/>
              </a:rPr>
              <a:t>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&amp;S Graceland" panose="02040603050506020204" pitchFamily="18" charset="0"/>
              <a:cs typeface="+mn-cs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818164" y="1717285"/>
            <a:ext cx="9278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cs typeface="+mn-cs"/>
              </a:rPr>
              <a:t>ÔN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cs typeface="+mn-cs"/>
              </a:rPr>
              <a:t>TẬP VỀ TÌM HAI SỐ KHI BIẾT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cs typeface="+mn-cs"/>
              </a:rPr>
              <a:t>TỔNG HOẶC HIỆU VÀ TỈ SỐ CỦA HAI SỐ ĐÓ</a:t>
            </a:r>
          </a:p>
        </p:txBody>
      </p:sp>
    </p:spTree>
    <p:extLst>
      <p:ext uri="{BB962C8B-B14F-4D97-AF65-F5344CB8AC3E}">
        <p14:creationId xmlns:p14="http://schemas.microsoft.com/office/powerpoint/2010/main" val="33344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34232" y="436034"/>
            <a:ext cx="12247765" cy="6235700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36" name="弧形 35">
            <a:extLst>
              <a:ext uri="{FF2B5EF4-FFF2-40B4-BE49-F238E27FC236}">
                <a16:creationId xmlns:a16="http://schemas.microsoft.com/office/drawing/2014/main" id="{AF672C64-CD03-4F62-BB0A-2C830547A5D1}"/>
              </a:ext>
            </a:extLst>
          </p:cNvPr>
          <p:cNvSpPr/>
          <p:nvPr/>
        </p:nvSpPr>
        <p:spPr>
          <a:xfrm rot="1074161">
            <a:off x="-594505" y="1176580"/>
            <a:ext cx="1725241" cy="4700790"/>
          </a:xfrm>
          <a:custGeom>
            <a:avLst/>
            <a:gdLst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3" fmla="*/ 3039640 w 6079280"/>
              <a:gd name="connsiteY3" fmla="*/ 2497621 h 4995241"/>
              <a:gd name="connsiteX4" fmla="*/ 4040433 w 6079280"/>
              <a:gd name="connsiteY4" fmla="*/ 139258 h 4995241"/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0" fmla="*/ 1000793 w 3090466"/>
              <a:gd name="connsiteY0" fmla="*/ 0 h 4700790"/>
              <a:gd name="connsiteX1" fmla="*/ 3039373 w 3090466"/>
              <a:gd name="connsiteY1" fmla="*/ 2325282 h 4700790"/>
              <a:gd name="connsiteX2" fmla="*/ 1054772 w 3090466"/>
              <a:gd name="connsiteY2" fmla="*/ 4700790 h 4700790"/>
              <a:gd name="connsiteX3" fmla="*/ 0 w 3090466"/>
              <a:gd name="connsiteY3" fmla="*/ 2358363 h 4700790"/>
              <a:gd name="connsiteX4" fmla="*/ 1000793 w 3090466"/>
              <a:gd name="connsiteY4" fmla="*/ 0 h 4700790"/>
              <a:gd name="connsiteX0" fmla="*/ 1000793 w 3090466"/>
              <a:gd name="connsiteY0" fmla="*/ 0 h 4700790"/>
              <a:gd name="connsiteX1" fmla="*/ 2351142 w 3090466"/>
              <a:gd name="connsiteY1" fmla="*/ 770980 h 4700790"/>
              <a:gd name="connsiteX2" fmla="*/ 3039373 w 3090466"/>
              <a:gd name="connsiteY2" fmla="*/ 2325282 h 4700790"/>
              <a:gd name="connsiteX3" fmla="*/ 1054772 w 3090466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12595 w 3079851"/>
              <a:gd name="connsiteY3" fmla="*/ 3506088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82286"/>
              <a:gd name="connsiteY0" fmla="*/ 0 h 4700790"/>
              <a:gd name="connsiteX1" fmla="*/ 3039373 w 3082286"/>
              <a:gd name="connsiteY1" fmla="*/ 2325282 h 4700790"/>
              <a:gd name="connsiteX2" fmla="*/ 1054772 w 3082286"/>
              <a:gd name="connsiteY2" fmla="*/ 4700790 h 4700790"/>
              <a:gd name="connsiteX3" fmla="*/ 0 w 3082286"/>
              <a:gd name="connsiteY3" fmla="*/ 2358363 h 4700790"/>
              <a:gd name="connsiteX4" fmla="*/ 1000793 w 3082286"/>
              <a:gd name="connsiteY4" fmla="*/ 0 h 4700790"/>
              <a:gd name="connsiteX0" fmla="*/ 1000793 w 3082286"/>
              <a:gd name="connsiteY0" fmla="*/ 0 h 4700790"/>
              <a:gd name="connsiteX1" fmla="*/ 2351142 w 3082286"/>
              <a:gd name="connsiteY1" fmla="*/ 770980 h 4700790"/>
              <a:gd name="connsiteX2" fmla="*/ 3039373 w 3082286"/>
              <a:gd name="connsiteY2" fmla="*/ 2325282 h 4700790"/>
              <a:gd name="connsiteX3" fmla="*/ 2677393 w 3082286"/>
              <a:gd name="connsiteY3" fmla="*/ 3538456 h 4700790"/>
              <a:gd name="connsiteX4" fmla="*/ 1054772 w 3082286"/>
              <a:gd name="connsiteY4" fmla="*/ 4700790 h 4700790"/>
              <a:gd name="connsiteX0" fmla="*/ 1000793 w 3151969"/>
              <a:gd name="connsiteY0" fmla="*/ 0 h 4700790"/>
              <a:gd name="connsiteX1" fmla="*/ 3039373 w 3151969"/>
              <a:gd name="connsiteY1" fmla="*/ 2325282 h 4700790"/>
              <a:gd name="connsiteX2" fmla="*/ 1054772 w 3151969"/>
              <a:gd name="connsiteY2" fmla="*/ 4700790 h 4700790"/>
              <a:gd name="connsiteX3" fmla="*/ 0 w 3151969"/>
              <a:gd name="connsiteY3" fmla="*/ 2358363 h 4700790"/>
              <a:gd name="connsiteX4" fmla="*/ 1000793 w 3151969"/>
              <a:gd name="connsiteY4" fmla="*/ 0 h 4700790"/>
              <a:gd name="connsiteX0" fmla="*/ 1000793 w 3151969"/>
              <a:gd name="connsiteY0" fmla="*/ 0 h 4700790"/>
              <a:gd name="connsiteX1" fmla="*/ 2351142 w 3151969"/>
              <a:gd name="connsiteY1" fmla="*/ 770980 h 4700790"/>
              <a:gd name="connsiteX2" fmla="*/ 3112272 w 3151969"/>
              <a:gd name="connsiteY2" fmla="*/ 2325282 h 4700790"/>
              <a:gd name="connsiteX3" fmla="*/ 2677393 w 3151969"/>
              <a:gd name="connsiteY3" fmla="*/ 3538456 h 4700790"/>
              <a:gd name="connsiteX4" fmla="*/ 1054772 w 3151969"/>
              <a:gd name="connsiteY4" fmla="*/ 4700790 h 4700790"/>
              <a:gd name="connsiteX0" fmla="*/ 1000793 w 3118540"/>
              <a:gd name="connsiteY0" fmla="*/ 0 h 4700790"/>
              <a:gd name="connsiteX1" fmla="*/ 3039373 w 3118540"/>
              <a:gd name="connsiteY1" fmla="*/ 2325282 h 4700790"/>
              <a:gd name="connsiteX2" fmla="*/ 1054772 w 3118540"/>
              <a:gd name="connsiteY2" fmla="*/ 4700790 h 4700790"/>
              <a:gd name="connsiteX3" fmla="*/ 0 w 3118540"/>
              <a:gd name="connsiteY3" fmla="*/ 2358363 h 4700790"/>
              <a:gd name="connsiteX4" fmla="*/ 1000793 w 3118540"/>
              <a:gd name="connsiteY4" fmla="*/ 0 h 4700790"/>
              <a:gd name="connsiteX0" fmla="*/ 1000793 w 3118540"/>
              <a:gd name="connsiteY0" fmla="*/ 0 h 4700790"/>
              <a:gd name="connsiteX1" fmla="*/ 2351142 w 3118540"/>
              <a:gd name="connsiteY1" fmla="*/ 770980 h 4700790"/>
              <a:gd name="connsiteX2" fmla="*/ 3112272 w 3118540"/>
              <a:gd name="connsiteY2" fmla="*/ 2325282 h 4700790"/>
              <a:gd name="connsiteX3" fmla="*/ 2677393 w 3118540"/>
              <a:gd name="connsiteY3" fmla="*/ 3538456 h 4700790"/>
              <a:gd name="connsiteX4" fmla="*/ 1054772 w 3118540"/>
              <a:gd name="connsiteY4" fmla="*/ 4700790 h 4700790"/>
              <a:gd name="connsiteX0" fmla="*/ 1000793 w 3112365"/>
              <a:gd name="connsiteY0" fmla="*/ 0 h 4700790"/>
              <a:gd name="connsiteX1" fmla="*/ 3039373 w 3112365"/>
              <a:gd name="connsiteY1" fmla="*/ 2325282 h 4700790"/>
              <a:gd name="connsiteX2" fmla="*/ 1054772 w 3112365"/>
              <a:gd name="connsiteY2" fmla="*/ 4700790 h 4700790"/>
              <a:gd name="connsiteX3" fmla="*/ 0 w 3112365"/>
              <a:gd name="connsiteY3" fmla="*/ 2358363 h 4700790"/>
              <a:gd name="connsiteX4" fmla="*/ 1000793 w 3112365"/>
              <a:gd name="connsiteY4" fmla="*/ 0 h 4700790"/>
              <a:gd name="connsiteX0" fmla="*/ 1000793 w 3112365"/>
              <a:gd name="connsiteY0" fmla="*/ 0 h 4700790"/>
              <a:gd name="connsiteX1" fmla="*/ 2351142 w 3112365"/>
              <a:gd name="connsiteY1" fmla="*/ 770980 h 4700790"/>
              <a:gd name="connsiteX2" fmla="*/ 3112272 w 3112365"/>
              <a:gd name="connsiteY2" fmla="*/ 2325282 h 4700790"/>
              <a:gd name="connsiteX3" fmla="*/ 2677393 w 3112365"/>
              <a:gd name="connsiteY3" fmla="*/ 3538456 h 4700790"/>
              <a:gd name="connsiteX4" fmla="*/ 1054772 w 3112365"/>
              <a:gd name="connsiteY4" fmla="*/ 4700790 h 4700790"/>
              <a:gd name="connsiteX0" fmla="*/ 1000793 w 3055691"/>
              <a:gd name="connsiteY0" fmla="*/ 0 h 4700790"/>
              <a:gd name="connsiteX1" fmla="*/ 3039373 w 3055691"/>
              <a:gd name="connsiteY1" fmla="*/ 2325282 h 4700790"/>
              <a:gd name="connsiteX2" fmla="*/ 1054772 w 3055691"/>
              <a:gd name="connsiteY2" fmla="*/ 4700790 h 4700790"/>
              <a:gd name="connsiteX3" fmla="*/ 0 w 3055691"/>
              <a:gd name="connsiteY3" fmla="*/ 2358363 h 4700790"/>
              <a:gd name="connsiteX4" fmla="*/ 1000793 w 3055691"/>
              <a:gd name="connsiteY4" fmla="*/ 0 h 4700790"/>
              <a:gd name="connsiteX0" fmla="*/ 1000793 w 3055691"/>
              <a:gd name="connsiteY0" fmla="*/ 0 h 4700790"/>
              <a:gd name="connsiteX1" fmla="*/ 2351142 w 3055691"/>
              <a:gd name="connsiteY1" fmla="*/ 770980 h 4700790"/>
              <a:gd name="connsiteX2" fmla="*/ 3055573 w 3055691"/>
              <a:gd name="connsiteY2" fmla="*/ 2325282 h 4700790"/>
              <a:gd name="connsiteX3" fmla="*/ 2677393 w 3055691"/>
              <a:gd name="connsiteY3" fmla="*/ 3538456 h 4700790"/>
              <a:gd name="connsiteX4" fmla="*/ 1054772 w 3055691"/>
              <a:gd name="connsiteY4" fmla="*/ 4700790 h 47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691" h="4700790" stroke="0" extrusionOk="0">
                <a:moveTo>
                  <a:pt x="1000793" y="0"/>
                </a:moveTo>
                <a:cubicBezTo>
                  <a:pt x="2207734" y="345803"/>
                  <a:pt x="3022443" y="1299366"/>
                  <a:pt x="3039373" y="2325282"/>
                </a:cubicBezTo>
                <a:cubicBezTo>
                  <a:pt x="3056819" y="3382446"/>
                  <a:pt x="2261524" y="4333914"/>
                  <a:pt x="1054772" y="4700790"/>
                </a:cubicBezTo>
                <a:lnTo>
                  <a:pt x="0" y="2358363"/>
                </a:lnTo>
                <a:lnTo>
                  <a:pt x="1000793" y="0"/>
                </a:lnTo>
                <a:close/>
              </a:path>
              <a:path w="3055691" h="4700790" fill="none">
                <a:moveTo>
                  <a:pt x="1000793" y="0"/>
                </a:moveTo>
                <a:cubicBezTo>
                  <a:pt x="1235292" y="137937"/>
                  <a:pt x="2011379" y="383433"/>
                  <a:pt x="2351142" y="770980"/>
                </a:cubicBezTo>
                <a:cubicBezTo>
                  <a:pt x="2537211" y="1158527"/>
                  <a:pt x="3054282" y="1695938"/>
                  <a:pt x="3055573" y="2325282"/>
                </a:cubicBezTo>
                <a:cubicBezTo>
                  <a:pt x="3061350" y="2806758"/>
                  <a:pt x="2854265" y="3118262"/>
                  <a:pt x="2677393" y="3538456"/>
                </a:cubicBezTo>
                <a:cubicBezTo>
                  <a:pt x="2346626" y="3934374"/>
                  <a:pt x="1325209" y="4503022"/>
                  <a:pt x="1054772" y="470079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B1D8D1FE-B86C-488A-A4B6-59D2FECFB8AF}"/>
              </a:ext>
            </a:extLst>
          </p:cNvPr>
          <p:cNvGrpSpPr/>
          <p:nvPr/>
        </p:nvGrpSpPr>
        <p:grpSpPr>
          <a:xfrm flipH="1">
            <a:off x="10363242" y="1150835"/>
            <a:ext cx="1109291" cy="1836909"/>
            <a:chOff x="7664516" y="2367205"/>
            <a:chExt cx="1547235" cy="2312257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53C6F3A-9C3D-4122-B1A0-B4656C08F1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1B3005F-B0D2-4CF6-B39F-DD5ABF5A0E71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B4D94A1-244D-41B5-AFC6-ABB4943E5216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04767CA3-68F6-457B-98F5-7A1BDC23E6A5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5F545CA7-1656-4AC5-A822-4E2B69033E3A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E8F4DB1F-6A5F-4988-A4D7-8EB4B935CCE9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07B6FCC1-78F5-4715-BA91-1374D92E139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75EFCF05-E229-40D9-B148-EF3CAA8EFE0B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55E49390-D94C-4B20-9946-FD4B6B6C4BEF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D6CD6AA8-73CE-4D83-9D4A-61F4552E17F6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7175E16A-D367-4D70-9790-ECA99816376F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1A8405B-0978-4B67-A527-AA90B9AB20F4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72" name="组合 56">
            <a:extLst>
              <a:ext uri="{FF2B5EF4-FFF2-40B4-BE49-F238E27FC236}">
                <a16:creationId xmlns:a16="http://schemas.microsoft.com/office/drawing/2014/main" id="{28A3D1AE-5CB6-4E03-9570-79F18142D69A}"/>
              </a:ext>
            </a:extLst>
          </p:cNvPr>
          <p:cNvGrpSpPr/>
          <p:nvPr/>
        </p:nvGrpSpPr>
        <p:grpSpPr>
          <a:xfrm>
            <a:off x="2646335" y="2008444"/>
            <a:ext cx="1221992" cy="1826197"/>
            <a:chOff x="7664516" y="2367205"/>
            <a:chExt cx="1547235" cy="2312257"/>
          </a:xfrm>
        </p:grpSpPr>
        <p:grpSp>
          <p:nvGrpSpPr>
            <p:cNvPr id="73" name="组合 57">
              <a:extLst>
                <a:ext uri="{FF2B5EF4-FFF2-40B4-BE49-F238E27FC236}">
                  <a16:creationId xmlns:a16="http://schemas.microsoft.com/office/drawing/2014/main" id="{7D35FB20-2B11-43B7-8DE5-293E0BCDF1B5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75" name="任意多边形: 形状 79">
                <a:extLst>
                  <a:ext uri="{FF2B5EF4-FFF2-40B4-BE49-F238E27FC236}">
                    <a16:creationId xmlns:a16="http://schemas.microsoft.com/office/drawing/2014/main" id="{F9DE821A-F00C-4A2E-9A8D-3D25DC869E64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76" name="组合 80">
                <a:extLst>
                  <a:ext uri="{FF2B5EF4-FFF2-40B4-BE49-F238E27FC236}">
                    <a16:creationId xmlns:a16="http://schemas.microsoft.com/office/drawing/2014/main" id="{23F43653-1978-4265-9FDE-36C40DDF286F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77" name="任意多边形: 形状 81">
                  <a:extLst>
                    <a:ext uri="{FF2B5EF4-FFF2-40B4-BE49-F238E27FC236}">
                      <a16:creationId xmlns:a16="http://schemas.microsoft.com/office/drawing/2014/main" id="{E4580605-EC4A-4CF7-9623-D22D44489E6D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78" name="任意多边形: 形状 82">
                  <a:extLst>
                    <a:ext uri="{FF2B5EF4-FFF2-40B4-BE49-F238E27FC236}">
                      <a16:creationId xmlns:a16="http://schemas.microsoft.com/office/drawing/2014/main" id="{8586401E-C077-40AB-9D5B-0D847BC5BBFE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79" name="任意多边形: 形状 83">
                  <a:extLst>
                    <a:ext uri="{FF2B5EF4-FFF2-40B4-BE49-F238E27FC236}">
                      <a16:creationId xmlns:a16="http://schemas.microsoft.com/office/drawing/2014/main" id="{76ED0B2C-C9B1-4FEE-8C41-F20CDC7DE104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0" name="任意多边形: 形状 84">
                  <a:extLst>
                    <a:ext uri="{FF2B5EF4-FFF2-40B4-BE49-F238E27FC236}">
                      <a16:creationId xmlns:a16="http://schemas.microsoft.com/office/drawing/2014/main" id="{5D208999-D5F7-45E3-9800-8149B9C5BF95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1" name="任意多边形: 形状 85">
                  <a:extLst>
                    <a:ext uri="{FF2B5EF4-FFF2-40B4-BE49-F238E27FC236}">
                      <a16:creationId xmlns:a16="http://schemas.microsoft.com/office/drawing/2014/main" id="{7D70A8B1-0F43-4452-9704-F0771C7F8CD6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2" name="任意多边形: 形状 86">
                  <a:extLst>
                    <a:ext uri="{FF2B5EF4-FFF2-40B4-BE49-F238E27FC236}">
                      <a16:creationId xmlns:a16="http://schemas.microsoft.com/office/drawing/2014/main" id="{F0A5D2CD-4008-49A5-9534-8CE0D44FB55A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3" name="任意多边形: 形状 87">
                  <a:extLst>
                    <a:ext uri="{FF2B5EF4-FFF2-40B4-BE49-F238E27FC236}">
                      <a16:creationId xmlns:a16="http://schemas.microsoft.com/office/drawing/2014/main" id="{5C2E14D0-253A-4982-9215-F3566C1FC957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4" name="任意多边形: 形状 88">
                  <a:extLst>
                    <a:ext uri="{FF2B5EF4-FFF2-40B4-BE49-F238E27FC236}">
                      <a16:creationId xmlns:a16="http://schemas.microsoft.com/office/drawing/2014/main" id="{FF75DD4D-469D-4731-98D9-1316DE7939DE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74" name="任意多边形: 形状 58">
              <a:extLst>
                <a:ext uri="{FF2B5EF4-FFF2-40B4-BE49-F238E27FC236}">
                  <a16:creationId xmlns:a16="http://schemas.microsoft.com/office/drawing/2014/main" id="{2ABAA631-6306-4193-B14D-D7989148D98F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98" name="组合 89">
            <a:extLst>
              <a:ext uri="{FF2B5EF4-FFF2-40B4-BE49-F238E27FC236}">
                <a16:creationId xmlns:a16="http://schemas.microsoft.com/office/drawing/2014/main" id="{CCFECAFB-19EA-4F56-B812-F296560F53A7}"/>
              </a:ext>
            </a:extLst>
          </p:cNvPr>
          <p:cNvGrpSpPr/>
          <p:nvPr/>
        </p:nvGrpSpPr>
        <p:grpSpPr>
          <a:xfrm flipH="1">
            <a:off x="8260477" y="2931165"/>
            <a:ext cx="780524" cy="1166448"/>
            <a:chOff x="7664516" y="2367205"/>
            <a:chExt cx="1547235" cy="2312257"/>
          </a:xfrm>
        </p:grpSpPr>
        <p:grpSp>
          <p:nvGrpSpPr>
            <p:cNvPr id="99" name="组合 90">
              <a:extLst>
                <a:ext uri="{FF2B5EF4-FFF2-40B4-BE49-F238E27FC236}">
                  <a16:creationId xmlns:a16="http://schemas.microsoft.com/office/drawing/2014/main" id="{8664FBBE-74EF-4436-A551-784BC531AA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101" name="任意多边形: 形状 92">
                <a:extLst>
                  <a:ext uri="{FF2B5EF4-FFF2-40B4-BE49-F238E27FC236}">
                    <a16:creationId xmlns:a16="http://schemas.microsoft.com/office/drawing/2014/main" id="{4C26643B-3128-4C3A-91F3-2A6127534C98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02" name="组合 93">
                <a:extLst>
                  <a:ext uri="{FF2B5EF4-FFF2-40B4-BE49-F238E27FC236}">
                    <a16:creationId xmlns:a16="http://schemas.microsoft.com/office/drawing/2014/main" id="{7C27F1E2-16E9-485C-B761-77394D62C607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103" name="任意多边形: 形状 94">
                  <a:extLst>
                    <a:ext uri="{FF2B5EF4-FFF2-40B4-BE49-F238E27FC236}">
                      <a16:creationId xmlns:a16="http://schemas.microsoft.com/office/drawing/2014/main" id="{5CE99941-71F5-4D09-BB97-2E143CCE43B3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4" name="任意多边形: 形状 95">
                  <a:extLst>
                    <a:ext uri="{FF2B5EF4-FFF2-40B4-BE49-F238E27FC236}">
                      <a16:creationId xmlns:a16="http://schemas.microsoft.com/office/drawing/2014/main" id="{5566BFBB-4961-44C7-9DC7-E5C8D177831D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5" name="任意多边形: 形状 96">
                  <a:extLst>
                    <a:ext uri="{FF2B5EF4-FFF2-40B4-BE49-F238E27FC236}">
                      <a16:creationId xmlns:a16="http://schemas.microsoft.com/office/drawing/2014/main" id="{10D60CAC-BFF7-4016-B6D4-F76CB3A74292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6" name="任意多边形: 形状 97">
                  <a:extLst>
                    <a:ext uri="{FF2B5EF4-FFF2-40B4-BE49-F238E27FC236}">
                      <a16:creationId xmlns:a16="http://schemas.microsoft.com/office/drawing/2014/main" id="{1E3F7116-ACF7-43AA-B4EC-C43A36DAB8E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7" name="任意多边形: 形状 98">
                  <a:extLst>
                    <a:ext uri="{FF2B5EF4-FFF2-40B4-BE49-F238E27FC236}">
                      <a16:creationId xmlns:a16="http://schemas.microsoft.com/office/drawing/2014/main" id="{97233249-C7FA-4418-9930-6708A894D4FD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8" name="任意多边形: 形状 99">
                  <a:extLst>
                    <a:ext uri="{FF2B5EF4-FFF2-40B4-BE49-F238E27FC236}">
                      <a16:creationId xmlns:a16="http://schemas.microsoft.com/office/drawing/2014/main" id="{41242883-1B8B-45B0-82DC-F5966EE2E18C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9" name="任意多边形: 形状 100">
                  <a:extLst>
                    <a:ext uri="{FF2B5EF4-FFF2-40B4-BE49-F238E27FC236}">
                      <a16:creationId xmlns:a16="http://schemas.microsoft.com/office/drawing/2014/main" id="{E4FB3570-EE5D-4599-BE3E-BE7B26ECAF5B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10" name="任意多边形: 形状 101">
                  <a:extLst>
                    <a:ext uri="{FF2B5EF4-FFF2-40B4-BE49-F238E27FC236}">
                      <a16:creationId xmlns:a16="http://schemas.microsoft.com/office/drawing/2014/main" id="{AD9B0D4D-07DD-4B5A-907F-2ACF3FC2E912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100" name="任意多边形: 形状 91">
              <a:extLst>
                <a:ext uri="{FF2B5EF4-FFF2-40B4-BE49-F238E27FC236}">
                  <a16:creationId xmlns:a16="http://schemas.microsoft.com/office/drawing/2014/main" id="{2BC00289-A9EB-448A-AB7F-F11A0CAD13EE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111" name="组合 102">
            <a:extLst>
              <a:ext uri="{FF2B5EF4-FFF2-40B4-BE49-F238E27FC236}">
                <a16:creationId xmlns:a16="http://schemas.microsoft.com/office/drawing/2014/main" id="{8D3ED540-6241-4998-BD7F-F60B064F0A7A}"/>
              </a:ext>
            </a:extLst>
          </p:cNvPr>
          <p:cNvGrpSpPr/>
          <p:nvPr/>
        </p:nvGrpSpPr>
        <p:grpSpPr>
          <a:xfrm>
            <a:off x="987035" y="4218012"/>
            <a:ext cx="1136956" cy="1820730"/>
            <a:chOff x="4931796" y="2319781"/>
            <a:chExt cx="2213788" cy="3545175"/>
          </a:xfrm>
        </p:grpSpPr>
        <p:grpSp>
          <p:nvGrpSpPr>
            <p:cNvPr id="112" name="组合 103">
              <a:extLst>
                <a:ext uri="{FF2B5EF4-FFF2-40B4-BE49-F238E27FC236}">
                  <a16:creationId xmlns:a16="http://schemas.microsoft.com/office/drawing/2014/main" id="{78543511-EA50-45E7-A52B-41F7B7FF33CE}"/>
                </a:ext>
              </a:extLst>
            </p:cNvPr>
            <p:cNvGrpSpPr/>
            <p:nvPr/>
          </p:nvGrpSpPr>
          <p:grpSpPr>
            <a:xfrm>
              <a:off x="4931796" y="3623819"/>
              <a:ext cx="2213788" cy="2241137"/>
              <a:chOff x="2711528" y="2947422"/>
              <a:chExt cx="1933379" cy="1957264"/>
            </a:xfrm>
          </p:grpSpPr>
          <p:sp>
            <p:nvSpPr>
              <p:cNvPr id="140" name="任意多边形: 形状 130">
                <a:extLst>
                  <a:ext uri="{FF2B5EF4-FFF2-40B4-BE49-F238E27FC236}">
                    <a16:creationId xmlns:a16="http://schemas.microsoft.com/office/drawing/2014/main" id="{F7B17E7F-AAD7-403D-8066-C814E4E975D6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1" name="任意多边形: 形状 131">
                <a:extLst>
                  <a:ext uri="{FF2B5EF4-FFF2-40B4-BE49-F238E27FC236}">
                    <a16:creationId xmlns:a16="http://schemas.microsoft.com/office/drawing/2014/main" id="{720434A0-0202-49C1-A479-855A3736DCB0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2" name="任意多边形: 形状 132">
                <a:extLst>
                  <a:ext uri="{FF2B5EF4-FFF2-40B4-BE49-F238E27FC236}">
                    <a16:creationId xmlns:a16="http://schemas.microsoft.com/office/drawing/2014/main" id="{167C540B-C792-4E58-96F3-C4A44BC4FE71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3" name="任意多边形: 形状 133">
                <a:extLst>
                  <a:ext uri="{FF2B5EF4-FFF2-40B4-BE49-F238E27FC236}">
                    <a16:creationId xmlns:a16="http://schemas.microsoft.com/office/drawing/2014/main" id="{B61125C9-EFBD-4996-A26A-A551392729A1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4" name="任意多边形: 形状 134">
                <a:extLst>
                  <a:ext uri="{FF2B5EF4-FFF2-40B4-BE49-F238E27FC236}">
                    <a16:creationId xmlns:a16="http://schemas.microsoft.com/office/drawing/2014/main" id="{16EC2B10-7FAF-4C86-BAE0-E76F35BDF43A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5" name="任意多边形: 形状 135">
                <a:extLst>
                  <a:ext uri="{FF2B5EF4-FFF2-40B4-BE49-F238E27FC236}">
                    <a16:creationId xmlns:a16="http://schemas.microsoft.com/office/drawing/2014/main" id="{4699EBE0-5462-4295-8245-1232E1CF7BDA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6" name="任意多边形: 形状 136">
                <a:extLst>
                  <a:ext uri="{FF2B5EF4-FFF2-40B4-BE49-F238E27FC236}">
                    <a16:creationId xmlns:a16="http://schemas.microsoft.com/office/drawing/2014/main" id="{870D7D6B-7806-4615-88F8-E43BA46F2EA7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7" name="任意多边形: 形状 137">
                <a:extLst>
                  <a:ext uri="{FF2B5EF4-FFF2-40B4-BE49-F238E27FC236}">
                    <a16:creationId xmlns:a16="http://schemas.microsoft.com/office/drawing/2014/main" id="{85186AEE-7556-4EE4-828F-A3279E7BDCFF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8" name="任意多边形: 形状 138">
                <a:extLst>
                  <a:ext uri="{FF2B5EF4-FFF2-40B4-BE49-F238E27FC236}">
                    <a16:creationId xmlns:a16="http://schemas.microsoft.com/office/drawing/2014/main" id="{93E96A44-910A-4569-BA8D-E857B86B824F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9" name="任意多边形: 形状 139">
                <a:extLst>
                  <a:ext uri="{FF2B5EF4-FFF2-40B4-BE49-F238E27FC236}">
                    <a16:creationId xmlns:a16="http://schemas.microsoft.com/office/drawing/2014/main" id="{A268DD01-9F58-4182-A287-247C139E615C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0" name="任意多边形: 形状 140">
                <a:extLst>
                  <a:ext uri="{FF2B5EF4-FFF2-40B4-BE49-F238E27FC236}">
                    <a16:creationId xmlns:a16="http://schemas.microsoft.com/office/drawing/2014/main" id="{83081D7F-66A4-401A-A3D8-D40DF9AC9BF2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1" name="任意多边形: 形状 141">
                <a:extLst>
                  <a:ext uri="{FF2B5EF4-FFF2-40B4-BE49-F238E27FC236}">
                    <a16:creationId xmlns:a16="http://schemas.microsoft.com/office/drawing/2014/main" id="{D1C15E1D-E211-4894-AAB8-0150E9DEDE58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13" name="组合 104">
              <a:extLst>
                <a:ext uri="{FF2B5EF4-FFF2-40B4-BE49-F238E27FC236}">
                  <a16:creationId xmlns:a16="http://schemas.microsoft.com/office/drawing/2014/main" id="{C8F87322-7521-479A-B1C1-12F6CC98755C}"/>
                </a:ext>
              </a:extLst>
            </p:cNvPr>
            <p:cNvGrpSpPr/>
            <p:nvPr/>
          </p:nvGrpSpPr>
          <p:grpSpPr>
            <a:xfrm>
              <a:off x="5330795" y="2775729"/>
              <a:ext cx="1414417" cy="1431891"/>
              <a:chOff x="2711528" y="2947422"/>
              <a:chExt cx="1933379" cy="1957264"/>
            </a:xfrm>
          </p:grpSpPr>
          <p:sp>
            <p:nvSpPr>
              <p:cNvPr id="127" name="任意多边形: 形状 118">
                <a:extLst>
                  <a:ext uri="{FF2B5EF4-FFF2-40B4-BE49-F238E27FC236}">
                    <a16:creationId xmlns:a16="http://schemas.microsoft.com/office/drawing/2014/main" id="{0B89CDCB-C2E3-4A20-AE0A-E97D2BAD5C99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8" name="任意多边形: 形状 119">
                <a:extLst>
                  <a:ext uri="{FF2B5EF4-FFF2-40B4-BE49-F238E27FC236}">
                    <a16:creationId xmlns:a16="http://schemas.microsoft.com/office/drawing/2014/main" id="{6042CE83-7A77-4A9E-B37E-D54A676F4164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9" name="任意多边形: 形状 120">
                <a:extLst>
                  <a:ext uri="{FF2B5EF4-FFF2-40B4-BE49-F238E27FC236}">
                    <a16:creationId xmlns:a16="http://schemas.microsoft.com/office/drawing/2014/main" id="{2EB3C9A4-1F5E-436A-A63E-0468356E6B54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0" name="任意多边形: 形状 121">
                <a:extLst>
                  <a:ext uri="{FF2B5EF4-FFF2-40B4-BE49-F238E27FC236}">
                    <a16:creationId xmlns:a16="http://schemas.microsoft.com/office/drawing/2014/main" id="{15856AD8-5205-4CE9-A0D3-89DA75F53727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1" name="任意多边形: 形状 122">
                <a:extLst>
                  <a:ext uri="{FF2B5EF4-FFF2-40B4-BE49-F238E27FC236}">
                    <a16:creationId xmlns:a16="http://schemas.microsoft.com/office/drawing/2014/main" id="{FA9DDC98-E991-411B-8CD6-D46A36BA9F8F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2" name="任意多边形: 形状 123">
                <a:extLst>
                  <a:ext uri="{FF2B5EF4-FFF2-40B4-BE49-F238E27FC236}">
                    <a16:creationId xmlns:a16="http://schemas.microsoft.com/office/drawing/2014/main" id="{54CF244D-2BDD-4509-99BE-6DE0688B14DE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3" name="任意多边形: 形状 124">
                <a:extLst>
                  <a:ext uri="{FF2B5EF4-FFF2-40B4-BE49-F238E27FC236}">
                    <a16:creationId xmlns:a16="http://schemas.microsoft.com/office/drawing/2014/main" id="{3D0741A9-A8D4-4C62-95DC-7FA010593181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4" name="任意多边形: 形状 125">
                <a:extLst>
                  <a:ext uri="{FF2B5EF4-FFF2-40B4-BE49-F238E27FC236}">
                    <a16:creationId xmlns:a16="http://schemas.microsoft.com/office/drawing/2014/main" id="{AD61C9A2-D586-4433-AEB5-3BB9A6B85CEE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5" name="任意多边形: 形状 126">
                <a:extLst>
                  <a:ext uri="{FF2B5EF4-FFF2-40B4-BE49-F238E27FC236}">
                    <a16:creationId xmlns:a16="http://schemas.microsoft.com/office/drawing/2014/main" id="{9A39FF29-5BE1-487E-97A2-59FEB82A5FFA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6" name="任意多边形: 形状 127">
                <a:extLst>
                  <a:ext uri="{FF2B5EF4-FFF2-40B4-BE49-F238E27FC236}">
                    <a16:creationId xmlns:a16="http://schemas.microsoft.com/office/drawing/2014/main" id="{FC022509-497E-434C-A381-2E62BC8A7E51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7" name="任意多边形: 形状 128">
                <a:extLst>
                  <a:ext uri="{FF2B5EF4-FFF2-40B4-BE49-F238E27FC236}">
                    <a16:creationId xmlns:a16="http://schemas.microsoft.com/office/drawing/2014/main" id="{EBDD7FC0-9C3F-493C-B4AA-9695A3717CBA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9" name="任意多边形: 形状 129">
                <a:extLst>
                  <a:ext uri="{FF2B5EF4-FFF2-40B4-BE49-F238E27FC236}">
                    <a16:creationId xmlns:a16="http://schemas.microsoft.com/office/drawing/2014/main" id="{99E891F8-A7F0-4AD9-9E6B-691EF7D338E1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14" name="组合 105">
              <a:extLst>
                <a:ext uri="{FF2B5EF4-FFF2-40B4-BE49-F238E27FC236}">
                  <a16:creationId xmlns:a16="http://schemas.microsoft.com/office/drawing/2014/main" id="{F66D8B77-8CD4-4917-AA52-65DB0A5BB48D}"/>
                </a:ext>
              </a:extLst>
            </p:cNvPr>
            <p:cNvGrpSpPr/>
            <p:nvPr/>
          </p:nvGrpSpPr>
          <p:grpSpPr>
            <a:xfrm>
              <a:off x="5682690" y="2319781"/>
              <a:ext cx="781153" cy="790804"/>
              <a:chOff x="2711528" y="2947422"/>
              <a:chExt cx="1933379" cy="1957264"/>
            </a:xfrm>
          </p:grpSpPr>
          <p:sp>
            <p:nvSpPr>
              <p:cNvPr id="115" name="任意多边形: 形状 106">
                <a:extLst>
                  <a:ext uri="{FF2B5EF4-FFF2-40B4-BE49-F238E27FC236}">
                    <a16:creationId xmlns:a16="http://schemas.microsoft.com/office/drawing/2014/main" id="{C50703D5-5055-4C57-9D11-224C173C56A1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6" name="任意多边形: 形状 107">
                <a:extLst>
                  <a:ext uri="{FF2B5EF4-FFF2-40B4-BE49-F238E27FC236}">
                    <a16:creationId xmlns:a16="http://schemas.microsoft.com/office/drawing/2014/main" id="{776E82B5-9796-412B-AD16-54CDDD165D76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7" name="任意多边形: 形状 108">
                <a:extLst>
                  <a:ext uri="{FF2B5EF4-FFF2-40B4-BE49-F238E27FC236}">
                    <a16:creationId xmlns:a16="http://schemas.microsoft.com/office/drawing/2014/main" id="{F8FA4316-FCA0-4A31-ADC3-2683AEE82D2F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8" name="任意多边形: 形状 109">
                <a:extLst>
                  <a:ext uri="{FF2B5EF4-FFF2-40B4-BE49-F238E27FC236}">
                    <a16:creationId xmlns:a16="http://schemas.microsoft.com/office/drawing/2014/main" id="{08BB3A25-2E91-4F86-8EDB-C013DAC64907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9" name="任意多边形: 形状 110">
                <a:extLst>
                  <a:ext uri="{FF2B5EF4-FFF2-40B4-BE49-F238E27FC236}">
                    <a16:creationId xmlns:a16="http://schemas.microsoft.com/office/drawing/2014/main" id="{4280332B-9D91-411D-9B70-4AF72D7D6BD3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0" name="任意多边形: 形状 111">
                <a:extLst>
                  <a:ext uri="{FF2B5EF4-FFF2-40B4-BE49-F238E27FC236}">
                    <a16:creationId xmlns:a16="http://schemas.microsoft.com/office/drawing/2014/main" id="{1D10B5BE-C355-452E-AE76-C577FFB3A751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1" name="任意多边形: 形状 112">
                <a:extLst>
                  <a:ext uri="{FF2B5EF4-FFF2-40B4-BE49-F238E27FC236}">
                    <a16:creationId xmlns:a16="http://schemas.microsoft.com/office/drawing/2014/main" id="{520A3F89-FF0B-463F-9625-DC5F6FEEB9D6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2" name="任意多边形: 形状 113">
                <a:extLst>
                  <a:ext uri="{FF2B5EF4-FFF2-40B4-BE49-F238E27FC236}">
                    <a16:creationId xmlns:a16="http://schemas.microsoft.com/office/drawing/2014/main" id="{BA9E0FF9-F596-4981-81D8-82EB21C1E6AC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3" name="任意多边形: 形状 114">
                <a:extLst>
                  <a:ext uri="{FF2B5EF4-FFF2-40B4-BE49-F238E27FC236}">
                    <a16:creationId xmlns:a16="http://schemas.microsoft.com/office/drawing/2014/main" id="{688FBA2D-7F69-46D2-ACBB-067C36FA06F0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4" name="任意多边形: 形状 115">
                <a:extLst>
                  <a:ext uri="{FF2B5EF4-FFF2-40B4-BE49-F238E27FC236}">
                    <a16:creationId xmlns:a16="http://schemas.microsoft.com/office/drawing/2014/main" id="{9D2A44BB-5078-491D-80D9-35DD1DF4557C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5" name="任意多边形: 形状 116">
                <a:extLst>
                  <a:ext uri="{FF2B5EF4-FFF2-40B4-BE49-F238E27FC236}">
                    <a16:creationId xmlns:a16="http://schemas.microsoft.com/office/drawing/2014/main" id="{CAFF91EB-C8EB-471A-B690-21C359528D25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6" name="任意多边形: 形状 117">
                <a:extLst>
                  <a:ext uri="{FF2B5EF4-FFF2-40B4-BE49-F238E27FC236}">
                    <a16:creationId xmlns:a16="http://schemas.microsoft.com/office/drawing/2014/main" id="{DBEC8534-4026-4860-BD7B-9A4E57FA0FE2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grpSp>
        <p:nvGrpSpPr>
          <p:cNvPr id="152" name="组合 142">
            <a:extLst>
              <a:ext uri="{FF2B5EF4-FFF2-40B4-BE49-F238E27FC236}">
                <a16:creationId xmlns:a16="http://schemas.microsoft.com/office/drawing/2014/main" id="{C73A6076-554A-4505-BAD7-2A542654C946}"/>
              </a:ext>
            </a:extLst>
          </p:cNvPr>
          <p:cNvGrpSpPr/>
          <p:nvPr/>
        </p:nvGrpSpPr>
        <p:grpSpPr>
          <a:xfrm>
            <a:off x="9211847" y="3841107"/>
            <a:ext cx="2141318" cy="2216067"/>
            <a:chOff x="8723376" y="3541672"/>
            <a:chExt cx="1488593" cy="1540557"/>
          </a:xfrm>
        </p:grpSpPr>
        <p:grpSp>
          <p:nvGrpSpPr>
            <p:cNvPr id="153" name="组合 143">
              <a:extLst>
                <a:ext uri="{FF2B5EF4-FFF2-40B4-BE49-F238E27FC236}">
                  <a16:creationId xmlns:a16="http://schemas.microsoft.com/office/drawing/2014/main" id="{B01C7554-B508-4CAA-93BD-6FB1717FBC37}"/>
                </a:ext>
              </a:extLst>
            </p:cNvPr>
            <p:cNvGrpSpPr/>
            <p:nvPr/>
          </p:nvGrpSpPr>
          <p:grpSpPr>
            <a:xfrm flipH="1">
              <a:off x="9558568" y="4229399"/>
              <a:ext cx="653401" cy="835549"/>
              <a:chOff x="3361806" y="3947088"/>
              <a:chExt cx="1348915" cy="1724952"/>
            </a:xfrm>
          </p:grpSpPr>
          <p:sp>
            <p:nvSpPr>
              <p:cNvPr id="175" name="任意多边形: 形状 165">
                <a:extLst>
                  <a:ext uri="{FF2B5EF4-FFF2-40B4-BE49-F238E27FC236}">
                    <a16:creationId xmlns:a16="http://schemas.microsoft.com/office/drawing/2014/main" id="{977B52FF-600D-4DD1-9FFE-70EE8430A6B0}"/>
                  </a:ext>
                </a:extLst>
              </p:cNvPr>
              <p:cNvSpPr/>
              <p:nvPr/>
            </p:nvSpPr>
            <p:spPr>
              <a:xfrm rot="2792816">
                <a:off x="3315898" y="4485849"/>
                <a:ext cx="943295" cy="8514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76" name="任意多边形: 形状 166">
                <a:extLst>
                  <a:ext uri="{FF2B5EF4-FFF2-40B4-BE49-F238E27FC236}">
                    <a16:creationId xmlns:a16="http://schemas.microsoft.com/office/drawing/2014/main" id="{666C04D3-D138-45EE-8D95-192F9C41EA1F}"/>
                  </a:ext>
                </a:extLst>
              </p:cNvPr>
              <p:cNvSpPr/>
              <p:nvPr/>
            </p:nvSpPr>
            <p:spPr>
              <a:xfrm rot="2792816">
                <a:off x="3810860" y="4305486"/>
                <a:ext cx="970412" cy="82931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77" name="组合 167">
                <a:extLst>
                  <a:ext uri="{FF2B5EF4-FFF2-40B4-BE49-F238E27FC236}">
                    <a16:creationId xmlns:a16="http://schemas.microsoft.com/office/drawing/2014/main" id="{AD46D058-ED7E-4C17-9589-63E674326AFC}"/>
                  </a:ext>
                </a:extLst>
              </p:cNvPr>
              <p:cNvGrpSpPr/>
              <p:nvPr/>
            </p:nvGrpSpPr>
            <p:grpSpPr>
              <a:xfrm>
                <a:off x="3724906" y="3947088"/>
                <a:ext cx="860406" cy="1724952"/>
                <a:chOff x="3724906" y="3947088"/>
                <a:chExt cx="860406" cy="1724952"/>
              </a:xfrm>
            </p:grpSpPr>
            <p:sp>
              <p:nvSpPr>
                <p:cNvPr id="178" name="任意多边形: 形状 168">
                  <a:extLst>
                    <a:ext uri="{FF2B5EF4-FFF2-40B4-BE49-F238E27FC236}">
                      <a16:creationId xmlns:a16="http://schemas.microsoft.com/office/drawing/2014/main" id="{B70F560F-5B0A-4020-9C88-9791EF9A71B9}"/>
                    </a:ext>
                  </a:extLst>
                </p:cNvPr>
                <p:cNvSpPr/>
                <p:nvPr/>
              </p:nvSpPr>
              <p:spPr>
                <a:xfrm rot="2792816">
                  <a:off x="3820920" y="4049342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9" name="任意多边形: 形状 169">
                  <a:extLst>
                    <a:ext uri="{FF2B5EF4-FFF2-40B4-BE49-F238E27FC236}">
                      <a16:creationId xmlns:a16="http://schemas.microsoft.com/office/drawing/2014/main" id="{A01B5785-B6C3-47A5-B756-412CF84C7FA4}"/>
                    </a:ext>
                  </a:extLst>
                </p:cNvPr>
                <p:cNvSpPr/>
                <p:nvPr/>
              </p:nvSpPr>
              <p:spPr>
                <a:xfrm rot="2792816">
                  <a:off x="4205514" y="404934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0" name="任意多边形: 形状 170">
                  <a:extLst>
                    <a:ext uri="{FF2B5EF4-FFF2-40B4-BE49-F238E27FC236}">
                      <a16:creationId xmlns:a16="http://schemas.microsoft.com/office/drawing/2014/main" id="{E9280989-95EA-4900-A8E6-133B66FFB9AA}"/>
                    </a:ext>
                  </a:extLst>
                </p:cNvPr>
                <p:cNvSpPr/>
                <p:nvPr/>
              </p:nvSpPr>
              <p:spPr>
                <a:xfrm rot="2792816">
                  <a:off x="3687925" y="4493323"/>
                  <a:ext cx="943295" cy="85147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1" name="任意多边形: 形状 171">
                  <a:extLst>
                    <a:ext uri="{FF2B5EF4-FFF2-40B4-BE49-F238E27FC236}">
                      <a16:creationId xmlns:a16="http://schemas.microsoft.com/office/drawing/2014/main" id="{6424FAF6-BFE4-4834-BF0D-C6E7A9679CC1}"/>
                    </a:ext>
                  </a:extLst>
                </p:cNvPr>
                <p:cNvSpPr/>
                <p:nvPr/>
              </p:nvSpPr>
              <p:spPr>
                <a:xfrm rot="2792816" flipH="1">
                  <a:off x="3838840" y="4121011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2" name="任意多边形: 形状 172">
                  <a:extLst>
                    <a:ext uri="{FF2B5EF4-FFF2-40B4-BE49-F238E27FC236}">
                      <a16:creationId xmlns:a16="http://schemas.microsoft.com/office/drawing/2014/main" id="{2A3A53A0-92CE-4E34-8C9E-BBE947BE9784}"/>
                    </a:ext>
                  </a:extLst>
                </p:cNvPr>
                <p:cNvSpPr/>
                <p:nvPr/>
              </p:nvSpPr>
              <p:spPr>
                <a:xfrm rot="2792816" flipH="1">
                  <a:off x="3961766" y="3939638"/>
                  <a:ext cx="257247" cy="272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3" name="任意多边形: 形状 173">
                  <a:extLst>
                    <a:ext uri="{FF2B5EF4-FFF2-40B4-BE49-F238E27FC236}">
                      <a16:creationId xmlns:a16="http://schemas.microsoft.com/office/drawing/2014/main" id="{D235C6F0-720B-45F2-8C86-DC4A8100C0F1}"/>
                    </a:ext>
                  </a:extLst>
                </p:cNvPr>
                <p:cNvSpPr/>
                <p:nvPr/>
              </p:nvSpPr>
              <p:spPr>
                <a:xfrm rot="2792816">
                  <a:off x="4238383" y="533703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4" name="任意多边形: 形状 174">
                  <a:extLst>
                    <a:ext uri="{FF2B5EF4-FFF2-40B4-BE49-F238E27FC236}">
                      <a16:creationId xmlns:a16="http://schemas.microsoft.com/office/drawing/2014/main" id="{74006C8C-69A5-41DE-B698-6CC87C844ADF}"/>
                    </a:ext>
                  </a:extLst>
                </p:cNvPr>
                <p:cNvSpPr/>
                <p:nvPr/>
              </p:nvSpPr>
              <p:spPr>
                <a:xfrm rot="2792816" flipH="1">
                  <a:off x="3846766" y="5392374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grpSp>
          <p:nvGrpSpPr>
            <p:cNvPr id="154" name="组合 144">
              <a:extLst>
                <a:ext uri="{FF2B5EF4-FFF2-40B4-BE49-F238E27FC236}">
                  <a16:creationId xmlns:a16="http://schemas.microsoft.com/office/drawing/2014/main" id="{90A7F194-C86D-44E1-BB89-C66D358B5223}"/>
                </a:ext>
              </a:extLst>
            </p:cNvPr>
            <p:cNvGrpSpPr/>
            <p:nvPr/>
          </p:nvGrpSpPr>
          <p:grpSpPr>
            <a:xfrm flipH="1">
              <a:off x="8723376" y="3541672"/>
              <a:ext cx="1178454" cy="1540557"/>
              <a:chOff x="4259454" y="3407792"/>
              <a:chExt cx="1859531" cy="2430908"/>
            </a:xfrm>
          </p:grpSpPr>
          <p:sp>
            <p:nvSpPr>
              <p:cNvPr id="165" name="任意多边形: 形状 155">
                <a:extLst>
                  <a:ext uri="{FF2B5EF4-FFF2-40B4-BE49-F238E27FC236}">
                    <a16:creationId xmlns:a16="http://schemas.microsoft.com/office/drawing/2014/main" id="{FE469596-9E75-4E45-A2CB-9C55079D8EDE}"/>
                  </a:ext>
                </a:extLst>
              </p:cNvPr>
              <p:cNvSpPr/>
              <p:nvPr/>
            </p:nvSpPr>
            <p:spPr>
              <a:xfrm rot="2792816">
                <a:off x="4202167" y="4014771"/>
                <a:ext cx="1487642" cy="137306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6" name="任意多边形: 形状 156">
                <a:extLst>
                  <a:ext uri="{FF2B5EF4-FFF2-40B4-BE49-F238E27FC236}">
                    <a16:creationId xmlns:a16="http://schemas.microsoft.com/office/drawing/2014/main" id="{C44BDB8A-017E-485E-8443-12B9E68D67C9}"/>
                  </a:ext>
                </a:extLst>
              </p:cNvPr>
              <p:cNvSpPr/>
              <p:nvPr/>
            </p:nvSpPr>
            <p:spPr>
              <a:xfrm rot="2792816">
                <a:off x="4724223" y="3876845"/>
                <a:ext cx="1469411" cy="1320113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7" name="任意多边形: 形状 157">
                <a:extLst>
                  <a:ext uri="{FF2B5EF4-FFF2-40B4-BE49-F238E27FC236}">
                    <a16:creationId xmlns:a16="http://schemas.microsoft.com/office/drawing/2014/main" id="{B6FDDA6C-F665-44EC-BB0A-AD53C763A60B}"/>
                  </a:ext>
                </a:extLst>
              </p:cNvPr>
              <p:cNvSpPr/>
              <p:nvPr/>
            </p:nvSpPr>
            <p:spPr>
              <a:xfrm rot="2792816">
                <a:off x="4585206" y="4070927"/>
                <a:ext cx="1455690" cy="1329121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68" name="组合 158">
                <a:extLst>
                  <a:ext uri="{FF2B5EF4-FFF2-40B4-BE49-F238E27FC236}">
                    <a16:creationId xmlns:a16="http://schemas.microsoft.com/office/drawing/2014/main" id="{4E342497-8A6C-4D59-B01D-D9429B421CC0}"/>
                  </a:ext>
                </a:extLst>
              </p:cNvPr>
              <p:cNvGrpSpPr/>
              <p:nvPr/>
            </p:nvGrpSpPr>
            <p:grpSpPr>
              <a:xfrm>
                <a:off x="4881218" y="3407792"/>
                <a:ext cx="622342" cy="453589"/>
                <a:chOff x="4881218" y="4113748"/>
                <a:chExt cx="622342" cy="453589"/>
              </a:xfrm>
            </p:grpSpPr>
            <p:sp>
              <p:nvSpPr>
                <p:cNvPr id="171" name="任意多边形: 形状 161">
                  <a:extLst>
                    <a:ext uri="{FF2B5EF4-FFF2-40B4-BE49-F238E27FC236}">
                      <a16:creationId xmlns:a16="http://schemas.microsoft.com/office/drawing/2014/main" id="{0BC6C298-3375-4EA8-BAB2-A227955B604F}"/>
                    </a:ext>
                  </a:extLst>
                </p:cNvPr>
                <p:cNvSpPr/>
                <p:nvPr/>
              </p:nvSpPr>
              <p:spPr>
                <a:xfrm rot="2792816">
                  <a:off x="4977232" y="4216002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2" name="任意多边形: 形状 162">
                  <a:extLst>
                    <a:ext uri="{FF2B5EF4-FFF2-40B4-BE49-F238E27FC236}">
                      <a16:creationId xmlns:a16="http://schemas.microsoft.com/office/drawing/2014/main" id="{0507E800-532A-405A-BBCD-EE776E61E627}"/>
                    </a:ext>
                  </a:extLst>
                </p:cNvPr>
                <p:cNvSpPr/>
                <p:nvPr/>
              </p:nvSpPr>
              <p:spPr>
                <a:xfrm rot="2792816">
                  <a:off x="5361826" y="421600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3" name="任意多边形: 形状 163">
                  <a:extLst>
                    <a:ext uri="{FF2B5EF4-FFF2-40B4-BE49-F238E27FC236}">
                      <a16:creationId xmlns:a16="http://schemas.microsoft.com/office/drawing/2014/main" id="{2FB2223A-7856-45A6-8E5A-5AA9A0DD832A}"/>
                    </a:ext>
                  </a:extLst>
                </p:cNvPr>
                <p:cNvSpPr/>
                <p:nvPr/>
              </p:nvSpPr>
              <p:spPr>
                <a:xfrm rot="2792816" flipH="1">
                  <a:off x="4980426" y="4287671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4" name="任意多边形: 形状 164">
                  <a:extLst>
                    <a:ext uri="{FF2B5EF4-FFF2-40B4-BE49-F238E27FC236}">
                      <a16:creationId xmlns:a16="http://schemas.microsoft.com/office/drawing/2014/main" id="{BB474026-070F-4D0A-B476-ED3F03B81628}"/>
                    </a:ext>
                  </a:extLst>
                </p:cNvPr>
                <p:cNvSpPr/>
                <p:nvPr/>
              </p:nvSpPr>
              <p:spPr>
                <a:xfrm rot="2792816" flipH="1">
                  <a:off x="5118078" y="4106298"/>
                  <a:ext cx="257247" cy="272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  <p:sp>
            <p:nvSpPr>
              <p:cNvPr id="169" name="任意多边形: 形状 159">
                <a:extLst>
                  <a:ext uri="{FF2B5EF4-FFF2-40B4-BE49-F238E27FC236}">
                    <a16:creationId xmlns:a16="http://schemas.microsoft.com/office/drawing/2014/main" id="{0AA9B8FD-1722-4AC6-9B1C-C51002887A88}"/>
                  </a:ext>
                </a:extLst>
              </p:cNvPr>
              <p:cNvSpPr/>
              <p:nvPr/>
            </p:nvSpPr>
            <p:spPr>
              <a:xfrm rot="2792816">
                <a:off x="5394695" y="5503693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70" name="任意多边形: 形状 160">
                <a:extLst>
                  <a:ext uri="{FF2B5EF4-FFF2-40B4-BE49-F238E27FC236}">
                    <a16:creationId xmlns:a16="http://schemas.microsoft.com/office/drawing/2014/main" id="{9B8A301D-D05B-455B-9A3B-65E065AB0375}"/>
                  </a:ext>
                </a:extLst>
              </p:cNvPr>
              <p:cNvSpPr/>
              <p:nvPr/>
            </p:nvSpPr>
            <p:spPr>
              <a:xfrm rot="2792816" flipH="1">
                <a:off x="5003078" y="5559034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55" name="组合 145">
              <a:extLst>
                <a:ext uri="{FF2B5EF4-FFF2-40B4-BE49-F238E27FC236}">
                  <a16:creationId xmlns:a16="http://schemas.microsoft.com/office/drawing/2014/main" id="{7DECC66E-6D8B-45A4-A8CD-4C0FDA50684B}"/>
                </a:ext>
              </a:extLst>
            </p:cNvPr>
            <p:cNvGrpSpPr/>
            <p:nvPr/>
          </p:nvGrpSpPr>
          <p:grpSpPr>
            <a:xfrm flipH="1">
              <a:off x="9354112" y="4487903"/>
              <a:ext cx="496198" cy="584516"/>
              <a:chOff x="2800685" y="4587012"/>
              <a:chExt cx="1024377" cy="1206706"/>
            </a:xfrm>
            <a:solidFill>
              <a:srgbClr val="004800"/>
            </a:solidFill>
          </p:grpSpPr>
          <p:sp>
            <p:nvSpPr>
              <p:cNvPr id="156" name="任意多边形: 形状 146">
                <a:extLst>
                  <a:ext uri="{FF2B5EF4-FFF2-40B4-BE49-F238E27FC236}">
                    <a16:creationId xmlns:a16="http://schemas.microsoft.com/office/drawing/2014/main" id="{3B816B3E-8635-4336-8329-88797C18C8E0}"/>
                  </a:ext>
                </a:extLst>
              </p:cNvPr>
              <p:cNvSpPr/>
              <p:nvPr/>
            </p:nvSpPr>
            <p:spPr>
              <a:xfrm rot="2792816">
                <a:off x="2772879" y="5025879"/>
                <a:ext cx="571331" cy="51572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7" name="任意多边形: 形状 147">
                <a:extLst>
                  <a:ext uri="{FF2B5EF4-FFF2-40B4-BE49-F238E27FC236}">
                    <a16:creationId xmlns:a16="http://schemas.microsoft.com/office/drawing/2014/main" id="{E866A6C4-BFE6-4F3D-BD2A-687DDC335DED}"/>
                  </a:ext>
                </a:extLst>
              </p:cNvPr>
              <p:cNvSpPr/>
              <p:nvPr/>
            </p:nvSpPr>
            <p:spPr>
              <a:xfrm rot="2792816">
                <a:off x="3085878" y="4689266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8" name="任意多边形: 形状 148">
                <a:extLst>
                  <a:ext uri="{FF2B5EF4-FFF2-40B4-BE49-F238E27FC236}">
                    <a16:creationId xmlns:a16="http://schemas.microsoft.com/office/drawing/2014/main" id="{1A0E5775-19D5-484A-BB8B-D44C42A7A535}"/>
                  </a:ext>
                </a:extLst>
              </p:cNvPr>
              <p:cNvSpPr/>
              <p:nvPr/>
            </p:nvSpPr>
            <p:spPr>
              <a:xfrm rot="2792816">
                <a:off x="3470472" y="4689267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9" name="任意多边形: 形状 149">
                <a:extLst>
                  <a:ext uri="{FF2B5EF4-FFF2-40B4-BE49-F238E27FC236}">
                    <a16:creationId xmlns:a16="http://schemas.microsoft.com/office/drawing/2014/main" id="{B09C7C56-448F-4388-BA13-8CD1A39BD85F}"/>
                  </a:ext>
                </a:extLst>
              </p:cNvPr>
              <p:cNvSpPr/>
              <p:nvPr/>
            </p:nvSpPr>
            <p:spPr>
              <a:xfrm rot="2792816">
                <a:off x="3144906" y="5033353"/>
                <a:ext cx="571331" cy="51572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0" name="任意多边形: 形状 150">
                <a:extLst>
                  <a:ext uri="{FF2B5EF4-FFF2-40B4-BE49-F238E27FC236}">
                    <a16:creationId xmlns:a16="http://schemas.microsoft.com/office/drawing/2014/main" id="{F379DFC9-B113-443F-AEA2-310F9D3D30C3}"/>
                  </a:ext>
                </a:extLst>
              </p:cNvPr>
              <p:cNvSpPr/>
              <p:nvPr/>
            </p:nvSpPr>
            <p:spPr>
              <a:xfrm rot="2792816" flipH="1">
                <a:off x="3103798" y="4760935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1" name="任意多边形: 形状 151">
                <a:extLst>
                  <a:ext uri="{FF2B5EF4-FFF2-40B4-BE49-F238E27FC236}">
                    <a16:creationId xmlns:a16="http://schemas.microsoft.com/office/drawing/2014/main" id="{94A2FFCE-D1F4-45C6-8F23-30809DAD51FF}"/>
                  </a:ext>
                </a:extLst>
              </p:cNvPr>
              <p:cNvSpPr/>
              <p:nvPr/>
            </p:nvSpPr>
            <p:spPr>
              <a:xfrm rot="2792816" flipH="1">
                <a:off x="3226724" y="4579562"/>
                <a:ext cx="257247" cy="27214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2" name="任意多边形: 形状 152">
                <a:extLst>
                  <a:ext uri="{FF2B5EF4-FFF2-40B4-BE49-F238E27FC236}">
                    <a16:creationId xmlns:a16="http://schemas.microsoft.com/office/drawing/2014/main" id="{56390AF0-96A6-478B-BBB4-7F0B6958B7A6}"/>
                  </a:ext>
                </a:extLst>
              </p:cNvPr>
              <p:cNvSpPr/>
              <p:nvPr/>
            </p:nvSpPr>
            <p:spPr>
              <a:xfrm rot="2792816">
                <a:off x="3280038" y="4842019"/>
                <a:ext cx="587755" cy="502293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3" name="任意多边形: 形状 153">
                <a:extLst>
                  <a:ext uri="{FF2B5EF4-FFF2-40B4-BE49-F238E27FC236}">
                    <a16:creationId xmlns:a16="http://schemas.microsoft.com/office/drawing/2014/main" id="{9934AEAA-8ED5-44EA-A293-ABC65A6BFF15}"/>
                  </a:ext>
                </a:extLst>
              </p:cNvPr>
              <p:cNvSpPr/>
              <p:nvPr/>
            </p:nvSpPr>
            <p:spPr>
              <a:xfrm rot="2792816">
                <a:off x="3503341" y="5458711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4" name="任意多边形: 形状 154">
                <a:extLst>
                  <a:ext uri="{FF2B5EF4-FFF2-40B4-BE49-F238E27FC236}">
                    <a16:creationId xmlns:a16="http://schemas.microsoft.com/office/drawing/2014/main" id="{14086805-1AF3-4252-B64C-284D439AAC29}"/>
                  </a:ext>
                </a:extLst>
              </p:cNvPr>
              <p:cNvSpPr/>
              <p:nvPr/>
            </p:nvSpPr>
            <p:spPr>
              <a:xfrm rot="2792816" flipH="1">
                <a:off x="3111724" y="5514052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>
            <a:off x="4172396" y="1301933"/>
            <a:ext cx="3554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Trò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chơi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cs typeface="+mn-cs"/>
            </a:endParaRPr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32" y="2516226"/>
            <a:ext cx="3468041" cy="34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Mẹ hơn con 35 tuổi. Hỏi khi tuổi mẹ gấp 6 lần tuổi con thì con bao nhiêu tuổi.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5464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4/5.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55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99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55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99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44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18287" y="351359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8/5.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60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96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36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66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90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66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6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89B18C-F61B-440E-87EB-5D54AD2112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4A309B-B65B-408A-966B-ABA0D8360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1697069" y="161840"/>
            <a:ext cx="8785162" cy="4472786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977F84-55B7-42AE-A685-B98C36C7AF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1" t="2360" b="51858"/>
          <a:stretch/>
        </p:blipFill>
        <p:spPr>
          <a:xfrm>
            <a:off x="202301" y="702715"/>
            <a:ext cx="1586720" cy="221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TextBox 155"/>
          <p:cNvSpPr txBox="1"/>
          <p:nvPr/>
        </p:nvSpPr>
        <p:spPr>
          <a:xfrm>
            <a:off x="3283789" y="1674958"/>
            <a:ext cx="503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Chào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các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em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4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95699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34232" y="436034"/>
            <a:ext cx="12247765" cy="6235700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36" name="弧形 35">
            <a:extLst>
              <a:ext uri="{FF2B5EF4-FFF2-40B4-BE49-F238E27FC236}">
                <a16:creationId xmlns:a16="http://schemas.microsoft.com/office/drawing/2014/main" id="{AF672C64-CD03-4F62-BB0A-2C830547A5D1}"/>
              </a:ext>
            </a:extLst>
          </p:cNvPr>
          <p:cNvSpPr/>
          <p:nvPr/>
        </p:nvSpPr>
        <p:spPr>
          <a:xfrm rot="1074161">
            <a:off x="-594505" y="1176580"/>
            <a:ext cx="1725241" cy="4700790"/>
          </a:xfrm>
          <a:custGeom>
            <a:avLst/>
            <a:gdLst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3" fmla="*/ 3039640 w 6079280"/>
              <a:gd name="connsiteY3" fmla="*/ 2497621 h 4995241"/>
              <a:gd name="connsiteX4" fmla="*/ 4040433 w 6079280"/>
              <a:gd name="connsiteY4" fmla="*/ 139258 h 4995241"/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0" fmla="*/ 1000793 w 3090466"/>
              <a:gd name="connsiteY0" fmla="*/ 0 h 4700790"/>
              <a:gd name="connsiteX1" fmla="*/ 3039373 w 3090466"/>
              <a:gd name="connsiteY1" fmla="*/ 2325282 h 4700790"/>
              <a:gd name="connsiteX2" fmla="*/ 1054772 w 3090466"/>
              <a:gd name="connsiteY2" fmla="*/ 4700790 h 4700790"/>
              <a:gd name="connsiteX3" fmla="*/ 0 w 3090466"/>
              <a:gd name="connsiteY3" fmla="*/ 2358363 h 4700790"/>
              <a:gd name="connsiteX4" fmla="*/ 1000793 w 3090466"/>
              <a:gd name="connsiteY4" fmla="*/ 0 h 4700790"/>
              <a:gd name="connsiteX0" fmla="*/ 1000793 w 3090466"/>
              <a:gd name="connsiteY0" fmla="*/ 0 h 4700790"/>
              <a:gd name="connsiteX1" fmla="*/ 2351142 w 3090466"/>
              <a:gd name="connsiteY1" fmla="*/ 770980 h 4700790"/>
              <a:gd name="connsiteX2" fmla="*/ 3039373 w 3090466"/>
              <a:gd name="connsiteY2" fmla="*/ 2325282 h 4700790"/>
              <a:gd name="connsiteX3" fmla="*/ 1054772 w 3090466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12595 w 3079851"/>
              <a:gd name="connsiteY3" fmla="*/ 3506088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82286"/>
              <a:gd name="connsiteY0" fmla="*/ 0 h 4700790"/>
              <a:gd name="connsiteX1" fmla="*/ 3039373 w 3082286"/>
              <a:gd name="connsiteY1" fmla="*/ 2325282 h 4700790"/>
              <a:gd name="connsiteX2" fmla="*/ 1054772 w 3082286"/>
              <a:gd name="connsiteY2" fmla="*/ 4700790 h 4700790"/>
              <a:gd name="connsiteX3" fmla="*/ 0 w 3082286"/>
              <a:gd name="connsiteY3" fmla="*/ 2358363 h 4700790"/>
              <a:gd name="connsiteX4" fmla="*/ 1000793 w 3082286"/>
              <a:gd name="connsiteY4" fmla="*/ 0 h 4700790"/>
              <a:gd name="connsiteX0" fmla="*/ 1000793 w 3082286"/>
              <a:gd name="connsiteY0" fmla="*/ 0 h 4700790"/>
              <a:gd name="connsiteX1" fmla="*/ 2351142 w 3082286"/>
              <a:gd name="connsiteY1" fmla="*/ 770980 h 4700790"/>
              <a:gd name="connsiteX2" fmla="*/ 3039373 w 3082286"/>
              <a:gd name="connsiteY2" fmla="*/ 2325282 h 4700790"/>
              <a:gd name="connsiteX3" fmla="*/ 2677393 w 3082286"/>
              <a:gd name="connsiteY3" fmla="*/ 3538456 h 4700790"/>
              <a:gd name="connsiteX4" fmla="*/ 1054772 w 3082286"/>
              <a:gd name="connsiteY4" fmla="*/ 4700790 h 4700790"/>
              <a:gd name="connsiteX0" fmla="*/ 1000793 w 3151969"/>
              <a:gd name="connsiteY0" fmla="*/ 0 h 4700790"/>
              <a:gd name="connsiteX1" fmla="*/ 3039373 w 3151969"/>
              <a:gd name="connsiteY1" fmla="*/ 2325282 h 4700790"/>
              <a:gd name="connsiteX2" fmla="*/ 1054772 w 3151969"/>
              <a:gd name="connsiteY2" fmla="*/ 4700790 h 4700790"/>
              <a:gd name="connsiteX3" fmla="*/ 0 w 3151969"/>
              <a:gd name="connsiteY3" fmla="*/ 2358363 h 4700790"/>
              <a:gd name="connsiteX4" fmla="*/ 1000793 w 3151969"/>
              <a:gd name="connsiteY4" fmla="*/ 0 h 4700790"/>
              <a:gd name="connsiteX0" fmla="*/ 1000793 w 3151969"/>
              <a:gd name="connsiteY0" fmla="*/ 0 h 4700790"/>
              <a:gd name="connsiteX1" fmla="*/ 2351142 w 3151969"/>
              <a:gd name="connsiteY1" fmla="*/ 770980 h 4700790"/>
              <a:gd name="connsiteX2" fmla="*/ 3112272 w 3151969"/>
              <a:gd name="connsiteY2" fmla="*/ 2325282 h 4700790"/>
              <a:gd name="connsiteX3" fmla="*/ 2677393 w 3151969"/>
              <a:gd name="connsiteY3" fmla="*/ 3538456 h 4700790"/>
              <a:gd name="connsiteX4" fmla="*/ 1054772 w 3151969"/>
              <a:gd name="connsiteY4" fmla="*/ 4700790 h 4700790"/>
              <a:gd name="connsiteX0" fmla="*/ 1000793 w 3118540"/>
              <a:gd name="connsiteY0" fmla="*/ 0 h 4700790"/>
              <a:gd name="connsiteX1" fmla="*/ 3039373 w 3118540"/>
              <a:gd name="connsiteY1" fmla="*/ 2325282 h 4700790"/>
              <a:gd name="connsiteX2" fmla="*/ 1054772 w 3118540"/>
              <a:gd name="connsiteY2" fmla="*/ 4700790 h 4700790"/>
              <a:gd name="connsiteX3" fmla="*/ 0 w 3118540"/>
              <a:gd name="connsiteY3" fmla="*/ 2358363 h 4700790"/>
              <a:gd name="connsiteX4" fmla="*/ 1000793 w 3118540"/>
              <a:gd name="connsiteY4" fmla="*/ 0 h 4700790"/>
              <a:gd name="connsiteX0" fmla="*/ 1000793 w 3118540"/>
              <a:gd name="connsiteY0" fmla="*/ 0 h 4700790"/>
              <a:gd name="connsiteX1" fmla="*/ 2351142 w 3118540"/>
              <a:gd name="connsiteY1" fmla="*/ 770980 h 4700790"/>
              <a:gd name="connsiteX2" fmla="*/ 3112272 w 3118540"/>
              <a:gd name="connsiteY2" fmla="*/ 2325282 h 4700790"/>
              <a:gd name="connsiteX3" fmla="*/ 2677393 w 3118540"/>
              <a:gd name="connsiteY3" fmla="*/ 3538456 h 4700790"/>
              <a:gd name="connsiteX4" fmla="*/ 1054772 w 3118540"/>
              <a:gd name="connsiteY4" fmla="*/ 4700790 h 4700790"/>
              <a:gd name="connsiteX0" fmla="*/ 1000793 w 3112365"/>
              <a:gd name="connsiteY0" fmla="*/ 0 h 4700790"/>
              <a:gd name="connsiteX1" fmla="*/ 3039373 w 3112365"/>
              <a:gd name="connsiteY1" fmla="*/ 2325282 h 4700790"/>
              <a:gd name="connsiteX2" fmla="*/ 1054772 w 3112365"/>
              <a:gd name="connsiteY2" fmla="*/ 4700790 h 4700790"/>
              <a:gd name="connsiteX3" fmla="*/ 0 w 3112365"/>
              <a:gd name="connsiteY3" fmla="*/ 2358363 h 4700790"/>
              <a:gd name="connsiteX4" fmla="*/ 1000793 w 3112365"/>
              <a:gd name="connsiteY4" fmla="*/ 0 h 4700790"/>
              <a:gd name="connsiteX0" fmla="*/ 1000793 w 3112365"/>
              <a:gd name="connsiteY0" fmla="*/ 0 h 4700790"/>
              <a:gd name="connsiteX1" fmla="*/ 2351142 w 3112365"/>
              <a:gd name="connsiteY1" fmla="*/ 770980 h 4700790"/>
              <a:gd name="connsiteX2" fmla="*/ 3112272 w 3112365"/>
              <a:gd name="connsiteY2" fmla="*/ 2325282 h 4700790"/>
              <a:gd name="connsiteX3" fmla="*/ 2677393 w 3112365"/>
              <a:gd name="connsiteY3" fmla="*/ 3538456 h 4700790"/>
              <a:gd name="connsiteX4" fmla="*/ 1054772 w 3112365"/>
              <a:gd name="connsiteY4" fmla="*/ 4700790 h 4700790"/>
              <a:gd name="connsiteX0" fmla="*/ 1000793 w 3055691"/>
              <a:gd name="connsiteY0" fmla="*/ 0 h 4700790"/>
              <a:gd name="connsiteX1" fmla="*/ 3039373 w 3055691"/>
              <a:gd name="connsiteY1" fmla="*/ 2325282 h 4700790"/>
              <a:gd name="connsiteX2" fmla="*/ 1054772 w 3055691"/>
              <a:gd name="connsiteY2" fmla="*/ 4700790 h 4700790"/>
              <a:gd name="connsiteX3" fmla="*/ 0 w 3055691"/>
              <a:gd name="connsiteY3" fmla="*/ 2358363 h 4700790"/>
              <a:gd name="connsiteX4" fmla="*/ 1000793 w 3055691"/>
              <a:gd name="connsiteY4" fmla="*/ 0 h 4700790"/>
              <a:gd name="connsiteX0" fmla="*/ 1000793 w 3055691"/>
              <a:gd name="connsiteY0" fmla="*/ 0 h 4700790"/>
              <a:gd name="connsiteX1" fmla="*/ 2351142 w 3055691"/>
              <a:gd name="connsiteY1" fmla="*/ 770980 h 4700790"/>
              <a:gd name="connsiteX2" fmla="*/ 3055573 w 3055691"/>
              <a:gd name="connsiteY2" fmla="*/ 2325282 h 4700790"/>
              <a:gd name="connsiteX3" fmla="*/ 2677393 w 3055691"/>
              <a:gd name="connsiteY3" fmla="*/ 3538456 h 4700790"/>
              <a:gd name="connsiteX4" fmla="*/ 1054772 w 3055691"/>
              <a:gd name="connsiteY4" fmla="*/ 4700790 h 47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691" h="4700790" stroke="0" extrusionOk="0">
                <a:moveTo>
                  <a:pt x="1000793" y="0"/>
                </a:moveTo>
                <a:cubicBezTo>
                  <a:pt x="2207734" y="345803"/>
                  <a:pt x="3022443" y="1299366"/>
                  <a:pt x="3039373" y="2325282"/>
                </a:cubicBezTo>
                <a:cubicBezTo>
                  <a:pt x="3056819" y="3382446"/>
                  <a:pt x="2261524" y="4333914"/>
                  <a:pt x="1054772" y="4700790"/>
                </a:cubicBezTo>
                <a:lnTo>
                  <a:pt x="0" y="2358363"/>
                </a:lnTo>
                <a:lnTo>
                  <a:pt x="1000793" y="0"/>
                </a:lnTo>
                <a:close/>
              </a:path>
              <a:path w="3055691" h="4700790" fill="none">
                <a:moveTo>
                  <a:pt x="1000793" y="0"/>
                </a:moveTo>
                <a:cubicBezTo>
                  <a:pt x="1235292" y="137937"/>
                  <a:pt x="2011379" y="383433"/>
                  <a:pt x="2351142" y="770980"/>
                </a:cubicBezTo>
                <a:cubicBezTo>
                  <a:pt x="2537211" y="1158527"/>
                  <a:pt x="3054282" y="1695938"/>
                  <a:pt x="3055573" y="2325282"/>
                </a:cubicBezTo>
                <a:cubicBezTo>
                  <a:pt x="3061350" y="2806758"/>
                  <a:pt x="2854265" y="3118262"/>
                  <a:pt x="2677393" y="3538456"/>
                </a:cubicBezTo>
                <a:cubicBezTo>
                  <a:pt x="2346626" y="3934374"/>
                  <a:pt x="1325209" y="4503022"/>
                  <a:pt x="1054772" y="470079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B1D8D1FE-B86C-488A-A4B6-59D2FECFB8AF}"/>
              </a:ext>
            </a:extLst>
          </p:cNvPr>
          <p:cNvGrpSpPr/>
          <p:nvPr/>
        </p:nvGrpSpPr>
        <p:grpSpPr>
          <a:xfrm flipH="1">
            <a:off x="10363242" y="1150835"/>
            <a:ext cx="1109291" cy="1836909"/>
            <a:chOff x="7664516" y="2367205"/>
            <a:chExt cx="1547235" cy="2312257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53C6F3A-9C3D-4122-B1A0-B4656C08F1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1B3005F-B0D2-4CF6-B39F-DD5ABF5A0E71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B4D94A1-244D-41B5-AFC6-ABB4943E5216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04767CA3-68F6-457B-98F5-7A1BDC23E6A5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5F545CA7-1656-4AC5-A822-4E2B69033E3A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E8F4DB1F-6A5F-4988-A4D7-8EB4B935CCE9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07B6FCC1-78F5-4715-BA91-1374D92E139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75EFCF05-E229-40D9-B148-EF3CAA8EFE0B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55E49390-D94C-4B20-9946-FD4B6B6C4BEF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D6CD6AA8-73CE-4D83-9D4A-61F4552E17F6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7175E16A-D367-4D70-9790-ECA99816376F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1A8405B-0978-4B67-A527-AA90B9AB20F4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72217" y="2065974"/>
            <a:ext cx="9171179" cy="3867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Kiến thức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381000" algn="l"/>
                <a:tab pos="540385" algn="l"/>
                <a:tab pos="762000" algn="l"/>
              </a:tabLst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Củng cố các kiến thức về giải toán Tìm hai số khi biết tổng hoặc hiệu &amp; tỉ số của hai số đó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Kĩ năng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381000" algn="l"/>
                <a:tab pos="540385" algn="l"/>
                <a:tab pos="762000" algn="l"/>
              </a:tabLst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Giải được toán về “Tìm hai số khi biết tổng hoặc hiệu &amp; tỉ số của hai số đó.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700" algn="l"/>
                <a:tab pos="381000" algn="l"/>
                <a:tab pos="540385" algn="l"/>
                <a:tab pos="762000" algn="l"/>
              </a:tabLst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Thái độ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HS có thái độ học tập tích cực.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Góp phần phát triển năng lực: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tự học, NL giải quyết vấn đề và sáng tạo, NL tư duy - lập luận logic.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* Bài tập cần làm: 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1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(2 cột)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bài 2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(2 cột)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bài 3</a:t>
            </a: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026105" y="1427327"/>
            <a:ext cx="3554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Yêu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cầu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cần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đạt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9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34232" y="436034"/>
            <a:ext cx="12247765" cy="6235700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36" name="弧形 35">
            <a:extLst>
              <a:ext uri="{FF2B5EF4-FFF2-40B4-BE49-F238E27FC236}">
                <a16:creationId xmlns:a16="http://schemas.microsoft.com/office/drawing/2014/main" id="{AF672C64-CD03-4F62-BB0A-2C830547A5D1}"/>
              </a:ext>
            </a:extLst>
          </p:cNvPr>
          <p:cNvSpPr/>
          <p:nvPr/>
        </p:nvSpPr>
        <p:spPr>
          <a:xfrm rot="1074161">
            <a:off x="-594505" y="1176580"/>
            <a:ext cx="1725241" cy="4700790"/>
          </a:xfrm>
          <a:custGeom>
            <a:avLst/>
            <a:gdLst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3" fmla="*/ 3039640 w 6079280"/>
              <a:gd name="connsiteY3" fmla="*/ 2497621 h 4995241"/>
              <a:gd name="connsiteX4" fmla="*/ 4040433 w 6079280"/>
              <a:gd name="connsiteY4" fmla="*/ 139258 h 4995241"/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0" fmla="*/ 1000793 w 3090466"/>
              <a:gd name="connsiteY0" fmla="*/ 0 h 4700790"/>
              <a:gd name="connsiteX1" fmla="*/ 3039373 w 3090466"/>
              <a:gd name="connsiteY1" fmla="*/ 2325282 h 4700790"/>
              <a:gd name="connsiteX2" fmla="*/ 1054772 w 3090466"/>
              <a:gd name="connsiteY2" fmla="*/ 4700790 h 4700790"/>
              <a:gd name="connsiteX3" fmla="*/ 0 w 3090466"/>
              <a:gd name="connsiteY3" fmla="*/ 2358363 h 4700790"/>
              <a:gd name="connsiteX4" fmla="*/ 1000793 w 3090466"/>
              <a:gd name="connsiteY4" fmla="*/ 0 h 4700790"/>
              <a:gd name="connsiteX0" fmla="*/ 1000793 w 3090466"/>
              <a:gd name="connsiteY0" fmla="*/ 0 h 4700790"/>
              <a:gd name="connsiteX1" fmla="*/ 2351142 w 3090466"/>
              <a:gd name="connsiteY1" fmla="*/ 770980 h 4700790"/>
              <a:gd name="connsiteX2" fmla="*/ 3039373 w 3090466"/>
              <a:gd name="connsiteY2" fmla="*/ 2325282 h 4700790"/>
              <a:gd name="connsiteX3" fmla="*/ 1054772 w 3090466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12595 w 3079851"/>
              <a:gd name="connsiteY3" fmla="*/ 3506088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82286"/>
              <a:gd name="connsiteY0" fmla="*/ 0 h 4700790"/>
              <a:gd name="connsiteX1" fmla="*/ 3039373 w 3082286"/>
              <a:gd name="connsiteY1" fmla="*/ 2325282 h 4700790"/>
              <a:gd name="connsiteX2" fmla="*/ 1054772 w 3082286"/>
              <a:gd name="connsiteY2" fmla="*/ 4700790 h 4700790"/>
              <a:gd name="connsiteX3" fmla="*/ 0 w 3082286"/>
              <a:gd name="connsiteY3" fmla="*/ 2358363 h 4700790"/>
              <a:gd name="connsiteX4" fmla="*/ 1000793 w 3082286"/>
              <a:gd name="connsiteY4" fmla="*/ 0 h 4700790"/>
              <a:gd name="connsiteX0" fmla="*/ 1000793 w 3082286"/>
              <a:gd name="connsiteY0" fmla="*/ 0 h 4700790"/>
              <a:gd name="connsiteX1" fmla="*/ 2351142 w 3082286"/>
              <a:gd name="connsiteY1" fmla="*/ 770980 h 4700790"/>
              <a:gd name="connsiteX2" fmla="*/ 3039373 w 3082286"/>
              <a:gd name="connsiteY2" fmla="*/ 2325282 h 4700790"/>
              <a:gd name="connsiteX3" fmla="*/ 2677393 w 3082286"/>
              <a:gd name="connsiteY3" fmla="*/ 3538456 h 4700790"/>
              <a:gd name="connsiteX4" fmla="*/ 1054772 w 3082286"/>
              <a:gd name="connsiteY4" fmla="*/ 4700790 h 4700790"/>
              <a:gd name="connsiteX0" fmla="*/ 1000793 w 3151969"/>
              <a:gd name="connsiteY0" fmla="*/ 0 h 4700790"/>
              <a:gd name="connsiteX1" fmla="*/ 3039373 w 3151969"/>
              <a:gd name="connsiteY1" fmla="*/ 2325282 h 4700790"/>
              <a:gd name="connsiteX2" fmla="*/ 1054772 w 3151969"/>
              <a:gd name="connsiteY2" fmla="*/ 4700790 h 4700790"/>
              <a:gd name="connsiteX3" fmla="*/ 0 w 3151969"/>
              <a:gd name="connsiteY3" fmla="*/ 2358363 h 4700790"/>
              <a:gd name="connsiteX4" fmla="*/ 1000793 w 3151969"/>
              <a:gd name="connsiteY4" fmla="*/ 0 h 4700790"/>
              <a:gd name="connsiteX0" fmla="*/ 1000793 w 3151969"/>
              <a:gd name="connsiteY0" fmla="*/ 0 h 4700790"/>
              <a:gd name="connsiteX1" fmla="*/ 2351142 w 3151969"/>
              <a:gd name="connsiteY1" fmla="*/ 770980 h 4700790"/>
              <a:gd name="connsiteX2" fmla="*/ 3112272 w 3151969"/>
              <a:gd name="connsiteY2" fmla="*/ 2325282 h 4700790"/>
              <a:gd name="connsiteX3" fmla="*/ 2677393 w 3151969"/>
              <a:gd name="connsiteY3" fmla="*/ 3538456 h 4700790"/>
              <a:gd name="connsiteX4" fmla="*/ 1054772 w 3151969"/>
              <a:gd name="connsiteY4" fmla="*/ 4700790 h 4700790"/>
              <a:gd name="connsiteX0" fmla="*/ 1000793 w 3118540"/>
              <a:gd name="connsiteY0" fmla="*/ 0 h 4700790"/>
              <a:gd name="connsiteX1" fmla="*/ 3039373 w 3118540"/>
              <a:gd name="connsiteY1" fmla="*/ 2325282 h 4700790"/>
              <a:gd name="connsiteX2" fmla="*/ 1054772 w 3118540"/>
              <a:gd name="connsiteY2" fmla="*/ 4700790 h 4700790"/>
              <a:gd name="connsiteX3" fmla="*/ 0 w 3118540"/>
              <a:gd name="connsiteY3" fmla="*/ 2358363 h 4700790"/>
              <a:gd name="connsiteX4" fmla="*/ 1000793 w 3118540"/>
              <a:gd name="connsiteY4" fmla="*/ 0 h 4700790"/>
              <a:gd name="connsiteX0" fmla="*/ 1000793 w 3118540"/>
              <a:gd name="connsiteY0" fmla="*/ 0 h 4700790"/>
              <a:gd name="connsiteX1" fmla="*/ 2351142 w 3118540"/>
              <a:gd name="connsiteY1" fmla="*/ 770980 h 4700790"/>
              <a:gd name="connsiteX2" fmla="*/ 3112272 w 3118540"/>
              <a:gd name="connsiteY2" fmla="*/ 2325282 h 4700790"/>
              <a:gd name="connsiteX3" fmla="*/ 2677393 w 3118540"/>
              <a:gd name="connsiteY3" fmla="*/ 3538456 h 4700790"/>
              <a:gd name="connsiteX4" fmla="*/ 1054772 w 3118540"/>
              <a:gd name="connsiteY4" fmla="*/ 4700790 h 4700790"/>
              <a:gd name="connsiteX0" fmla="*/ 1000793 w 3112365"/>
              <a:gd name="connsiteY0" fmla="*/ 0 h 4700790"/>
              <a:gd name="connsiteX1" fmla="*/ 3039373 w 3112365"/>
              <a:gd name="connsiteY1" fmla="*/ 2325282 h 4700790"/>
              <a:gd name="connsiteX2" fmla="*/ 1054772 w 3112365"/>
              <a:gd name="connsiteY2" fmla="*/ 4700790 h 4700790"/>
              <a:gd name="connsiteX3" fmla="*/ 0 w 3112365"/>
              <a:gd name="connsiteY3" fmla="*/ 2358363 h 4700790"/>
              <a:gd name="connsiteX4" fmla="*/ 1000793 w 3112365"/>
              <a:gd name="connsiteY4" fmla="*/ 0 h 4700790"/>
              <a:gd name="connsiteX0" fmla="*/ 1000793 w 3112365"/>
              <a:gd name="connsiteY0" fmla="*/ 0 h 4700790"/>
              <a:gd name="connsiteX1" fmla="*/ 2351142 w 3112365"/>
              <a:gd name="connsiteY1" fmla="*/ 770980 h 4700790"/>
              <a:gd name="connsiteX2" fmla="*/ 3112272 w 3112365"/>
              <a:gd name="connsiteY2" fmla="*/ 2325282 h 4700790"/>
              <a:gd name="connsiteX3" fmla="*/ 2677393 w 3112365"/>
              <a:gd name="connsiteY3" fmla="*/ 3538456 h 4700790"/>
              <a:gd name="connsiteX4" fmla="*/ 1054772 w 3112365"/>
              <a:gd name="connsiteY4" fmla="*/ 4700790 h 4700790"/>
              <a:gd name="connsiteX0" fmla="*/ 1000793 w 3055691"/>
              <a:gd name="connsiteY0" fmla="*/ 0 h 4700790"/>
              <a:gd name="connsiteX1" fmla="*/ 3039373 w 3055691"/>
              <a:gd name="connsiteY1" fmla="*/ 2325282 h 4700790"/>
              <a:gd name="connsiteX2" fmla="*/ 1054772 w 3055691"/>
              <a:gd name="connsiteY2" fmla="*/ 4700790 h 4700790"/>
              <a:gd name="connsiteX3" fmla="*/ 0 w 3055691"/>
              <a:gd name="connsiteY3" fmla="*/ 2358363 h 4700790"/>
              <a:gd name="connsiteX4" fmla="*/ 1000793 w 3055691"/>
              <a:gd name="connsiteY4" fmla="*/ 0 h 4700790"/>
              <a:gd name="connsiteX0" fmla="*/ 1000793 w 3055691"/>
              <a:gd name="connsiteY0" fmla="*/ 0 h 4700790"/>
              <a:gd name="connsiteX1" fmla="*/ 2351142 w 3055691"/>
              <a:gd name="connsiteY1" fmla="*/ 770980 h 4700790"/>
              <a:gd name="connsiteX2" fmla="*/ 3055573 w 3055691"/>
              <a:gd name="connsiteY2" fmla="*/ 2325282 h 4700790"/>
              <a:gd name="connsiteX3" fmla="*/ 2677393 w 3055691"/>
              <a:gd name="connsiteY3" fmla="*/ 3538456 h 4700790"/>
              <a:gd name="connsiteX4" fmla="*/ 1054772 w 3055691"/>
              <a:gd name="connsiteY4" fmla="*/ 4700790 h 47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691" h="4700790" stroke="0" extrusionOk="0">
                <a:moveTo>
                  <a:pt x="1000793" y="0"/>
                </a:moveTo>
                <a:cubicBezTo>
                  <a:pt x="2207734" y="345803"/>
                  <a:pt x="3022443" y="1299366"/>
                  <a:pt x="3039373" y="2325282"/>
                </a:cubicBezTo>
                <a:cubicBezTo>
                  <a:pt x="3056819" y="3382446"/>
                  <a:pt x="2261524" y="4333914"/>
                  <a:pt x="1054772" y="4700790"/>
                </a:cubicBezTo>
                <a:lnTo>
                  <a:pt x="0" y="2358363"/>
                </a:lnTo>
                <a:lnTo>
                  <a:pt x="1000793" y="0"/>
                </a:lnTo>
                <a:close/>
              </a:path>
              <a:path w="3055691" h="4700790" fill="none">
                <a:moveTo>
                  <a:pt x="1000793" y="0"/>
                </a:moveTo>
                <a:cubicBezTo>
                  <a:pt x="1235292" y="137937"/>
                  <a:pt x="2011379" y="383433"/>
                  <a:pt x="2351142" y="770980"/>
                </a:cubicBezTo>
                <a:cubicBezTo>
                  <a:pt x="2537211" y="1158527"/>
                  <a:pt x="3054282" y="1695938"/>
                  <a:pt x="3055573" y="2325282"/>
                </a:cubicBezTo>
                <a:cubicBezTo>
                  <a:pt x="3061350" y="2806758"/>
                  <a:pt x="2854265" y="3118262"/>
                  <a:pt x="2677393" y="3538456"/>
                </a:cubicBezTo>
                <a:cubicBezTo>
                  <a:pt x="2346626" y="3934374"/>
                  <a:pt x="1325209" y="4503022"/>
                  <a:pt x="1054772" y="470079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B1D8D1FE-B86C-488A-A4B6-59D2FECFB8AF}"/>
              </a:ext>
            </a:extLst>
          </p:cNvPr>
          <p:cNvGrpSpPr/>
          <p:nvPr/>
        </p:nvGrpSpPr>
        <p:grpSpPr>
          <a:xfrm flipH="1">
            <a:off x="10363242" y="1150835"/>
            <a:ext cx="1109291" cy="1836909"/>
            <a:chOff x="7664516" y="2367205"/>
            <a:chExt cx="1547235" cy="2312257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53C6F3A-9C3D-4122-B1A0-B4656C08F1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1B3005F-B0D2-4CF6-B39F-DD5ABF5A0E71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B4D94A1-244D-41B5-AFC6-ABB4943E5216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04767CA3-68F6-457B-98F5-7A1BDC23E6A5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5F545CA7-1656-4AC5-A822-4E2B69033E3A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E8F4DB1F-6A5F-4988-A4D7-8EB4B935CCE9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07B6FCC1-78F5-4715-BA91-1374D92E139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75EFCF05-E229-40D9-B148-EF3CAA8EFE0B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55E49390-D94C-4B20-9946-FD4B6B6C4BEF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D6CD6AA8-73CE-4D83-9D4A-61F4552E17F6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7175E16A-D367-4D70-9790-ECA99816376F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1A8405B-0978-4B67-A527-AA90B9AB20F4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72" name="组合 56">
            <a:extLst>
              <a:ext uri="{FF2B5EF4-FFF2-40B4-BE49-F238E27FC236}">
                <a16:creationId xmlns:a16="http://schemas.microsoft.com/office/drawing/2014/main" id="{28A3D1AE-5CB6-4E03-9570-79F18142D69A}"/>
              </a:ext>
            </a:extLst>
          </p:cNvPr>
          <p:cNvGrpSpPr/>
          <p:nvPr/>
        </p:nvGrpSpPr>
        <p:grpSpPr>
          <a:xfrm>
            <a:off x="2646335" y="2008444"/>
            <a:ext cx="1221992" cy="1826197"/>
            <a:chOff x="7664516" y="2367205"/>
            <a:chExt cx="1547235" cy="2312257"/>
          </a:xfrm>
        </p:grpSpPr>
        <p:grpSp>
          <p:nvGrpSpPr>
            <p:cNvPr id="73" name="组合 57">
              <a:extLst>
                <a:ext uri="{FF2B5EF4-FFF2-40B4-BE49-F238E27FC236}">
                  <a16:creationId xmlns:a16="http://schemas.microsoft.com/office/drawing/2014/main" id="{7D35FB20-2B11-43B7-8DE5-293E0BCDF1B5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75" name="任意多边形: 形状 79">
                <a:extLst>
                  <a:ext uri="{FF2B5EF4-FFF2-40B4-BE49-F238E27FC236}">
                    <a16:creationId xmlns:a16="http://schemas.microsoft.com/office/drawing/2014/main" id="{F9DE821A-F00C-4A2E-9A8D-3D25DC869E64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76" name="组合 80">
                <a:extLst>
                  <a:ext uri="{FF2B5EF4-FFF2-40B4-BE49-F238E27FC236}">
                    <a16:creationId xmlns:a16="http://schemas.microsoft.com/office/drawing/2014/main" id="{23F43653-1978-4265-9FDE-36C40DDF286F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77" name="任意多边形: 形状 81">
                  <a:extLst>
                    <a:ext uri="{FF2B5EF4-FFF2-40B4-BE49-F238E27FC236}">
                      <a16:creationId xmlns:a16="http://schemas.microsoft.com/office/drawing/2014/main" id="{E4580605-EC4A-4CF7-9623-D22D44489E6D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78" name="任意多边形: 形状 82">
                  <a:extLst>
                    <a:ext uri="{FF2B5EF4-FFF2-40B4-BE49-F238E27FC236}">
                      <a16:creationId xmlns:a16="http://schemas.microsoft.com/office/drawing/2014/main" id="{8586401E-C077-40AB-9D5B-0D847BC5BBFE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79" name="任意多边形: 形状 83">
                  <a:extLst>
                    <a:ext uri="{FF2B5EF4-FFF2-40B4-BE49-F238E27FC236}">
                      <a16:creationId xmlns:a16="http://schemas.microsoft.com/office/drawing/2014/main" id="{76ED0B2C-C9B1-4FEE-8C41-F20CDC7DE104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0" name="任意多边形: 形状 84">
                  <a:extLst>
                    <a:ext uri="{FF2B5EF4-FFF2-40B4-BE49-F238E27FC236}">
                      <a16:creationId xmlns:a16="http://schemas.microsoft.com/office/drawing/2014/main" id="{5D208999-D5F7-45E3-9800-8149B9C5BF95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1" name="任意多边形: 形状 85">
                  <a:extLst>
                    <a:ext uri="{FF2B5EF4-FFF2-40B4-BE49-F238E27FC236}">
                      <a16:creationId xmlns:a16="http://schemas.microsoft.com/office/drawing/2014/main" id="{7D70A8B1-0F43-4452-9704-F0771C7F8CD6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2" name="任意多边形: 形状 86">
                  <a:extLst>
                    <a:ext uri="{FF2B5EF4-FFF2-40B4-BE49-F238E27FC236}">
                      <a16:creationId xmlns:a16="http://schemas.microsoft.com/office/drawing/2014/main" id="{F0A5D2CD-4008-49A5-9534-8CE0D44FB55A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3" name="任意多边形: 形状 87">
                  <a:extLst>
                    <a:ext uri="{FF2B5EF4-FFF2-40B4-BE49-F238E27FC236}">
                      <a16:creationId xmlns:a16="http://schemas.microsoft.com/office/drawing/2014/main" id="{5C2E14D0-253A-4982-9215-F3566C1FC957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4" name="任意多边形: 形状 88">
                  <a:extLst>
                    <a:ext uri="{FF2B5EF4-FFF2-40B4-BE49-F238E27FC236}">
                      <a16:creationId xmlns:a16="http://schemas.microsoft.com/office/drawing/2014/main" id="{FF75DD4D-469D-4731-98D9-1316DE7939DE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74" name="任意多边形: 形状 58">
              <a:extLst>
                <a:ext uri="{FF2B5EF4-FFF2-40B4-BE49-F238E27FC236}">
                  <a16:creationId xmlns:a16="http://schemas.microsoft.com/office/drawing/2014/main" id="{2ABAA631-6306-4193-B14D-D7989148D98F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98" name="组合 89">
            <a:extLst>
              <a:ext uri="{FF2B5EF4-FFF2-40B4-BE49-F238E27FC236}">
                <a16:creationId xmlns:a16="http://schemas.microsoft.com/office/drawing/2014/main" id="{CCFECAFB-19EA-4F56-B812-F296560F53A7}"/>
              </a:ext>
            </a:extLst>
          </p:cNvPr>
          <p:cNvGrpSpPr/>
          <p:nvPr/>
        </p:nvGrpSpPr>
        <p:grpSpPr>
          <a:xfrm flipH="1">
            <a:off x="8260477" y="2931165"/>
            <a:ext cx="780524" cy="1166448"/>
            <a:chOff x="7664516" y="2367205"/>
            <a:chExt cx="1547235" cy="2312257"/>
          </a:xfrm>
        </p:grpSpPr>
        <p:grpSp>
          <p:nvGrpSpPr>
            <p:cNvPr id="99" name="组合 90">
              <a:extLst>
                <a:ext uri="{FF2B5EF4-FFF2-40B4-BE49-F238E27FC236}">
                  <a16:creationId xmlns:a16="http://schemas.microsoft.com/office/drawing/2014/main" id="{8664FBBE-74EF-4436-A551-784BC531AA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101" name="任意多边形: 形状 92">
                <a:extLst>
                  <a:ext uri="{FF2B5EF4-FFF2-40B4-BE49-F238E27FC236}">
                    <a16:creationId xmlns:a16="http://schemas.microsoft.com/office/drawing/2014/main" id="{4C26643B-3128-4C3A-91F3-2A6127534C98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02" name="组合 93">
                <a:extLst>
                  <a:ext uri="{FF2B5EF4-FFF2-40B4-BE49-F238E27FC236}">
                    <a16:creationId xmlns:a16="http://schemas.microsoft.com/office/drawing/2014/main" id="{7C27F1E2-16E9-485C-B761-77394D62C607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103" name="任意多边形: 形状 94">
                  <a:extLst>
                    <a:ext uri="{FF2B5EF4-FFF2-40B4-BE49-F238E27FC236}">
                      <a16:creationId xmlns:a16="http://schemas.microsoft.com/office/drawing/2014/main" id="{5CE99941-71F5-4D09-BB97-2E143CCE43B3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4" name="任意多边形: 形状 95">
                  <a:extLst>
                    <a:ext uri="{FF2B5EF4-FFF2-40B4-BE49-F238E27FC236}">
                      <a16:creationId xmlns:a16="http://schemas.microsoft.com/office/drawing/2014/main" id="{5566BFBB-4961-44C7-9DC7-E5C8D177831D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5" name="任意多边形: 形状 96">
                  <a:extLst>
                    <a:ext uri="{FF2B5EF4-FFF2-40B4-BE49-F238E27FC236}">
                      <a16:creationId xmlns:a16="http://schemas.microsoft.com/office/drawing/2014/main" id="{10D60CAC-BFF7-4016-B6D4-F76CB3A74292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6" name="任意多边形: 形状 97">
                  <a:extLst>
                    <a:ext uri="{FF2B5EF4-FFF2-40B4-BE49-F238E27FC236}">
                      <a16:creationId xmlns:a16="http://schemas.microsoft.com/office/drawing/2014/main" id="{1E3F7116-ACF7-43AA-B4EC-C43A36DAB8E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7" name="任意多边形: 形状 98">
                  <a:extLst>
                    <a:ext uri="{FF2B5EF4-FFF2-40B4-BE49-F238E27FC236}">
                      <a16:creationId xmlns:a16="http://schemas.microsoft.com/office/drawing/2014/main" id="{97233249-C7FA-4418-9930-6708A894D4FD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8" name="任意多边形: 形状 99">
                  <a:extLst>
                    <a:ext uri="{FF2B5EF4-FFF2-40B4-BE49-F238E27FC236}">
                      <a16:creationId xmlns:a16="http://schemas.microsoft.com/office/drawing/2014/main" id="{41242883-1B8B-45B0-82DC-F5966EE2E18C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9" name="任意多边形: 形状 100">
                  <a:extLst>
                    <a:ext uri="{FF2B5EF4-FFF2-40B4-BE49-F238E27FC236}">
                      <a16:creationId xmlns:a16="http://schemas.microsoft.com/office/drawing/2014/main" id="{E4FB3570-EE5D-4599-BE3E-BE7B26ECAF5B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10" name="任意多边形: 形状 101">
                  <a:extLst>
                    <a:ext uri="{FF2B5EF4-FFF2-40B4-BE49-F238E27FC236}">
                      <a16:creationId xmlns:a16="http://schemas.microsoft.com/office/drawing/2014/main" id="{AD9B0D4D-07DD-4B5A-907F-2ACF3FC2E912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100" name="任意多边形: 形状 91">
              <a:extLst>
                <a:ext uri="{FF2B5EF4-FFF2-40B4-BE49-F238E27FC236}">
                  <a16:creationId xmlns:a16="http://schemas.microsoft.com/office/drawing/2014/main" id="{2BC00289-A9EB-448A-AB7F-F11A0CAD13EE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111" name="组合 102">
            <a:extLst>
              <a:ext uri="{FF2B5EF4-FFF2-40B4-BE49-F238E27FC236}">
                <a16:creationId xmlns:a16="http://schemas.microsoft.com/office/drawing/2014/main" id="{8D3ED540-6241-4998-BD7F-F60B064F0A7A}"/>
              </a:ext>
            </a:extLst>
          </p:cNvPr>
          <p:cNvGrpSpPr/>
          <p:nvPr/>
        </p:nvGrpSpPr>
        <p:grpSpPr>
          <a:xfrm>
            <a:off x="987035" y="4218012"/>
            <a:ext cx="1136956" cy="1820730"/>
            <a:chOff x="4931796" y="2319781"/>
            <a:chExt cx="2213788" cy="3545175"/>
          </a:xfrm>
        </p:grpSpPr>
        <p:grpSp>
          <p:nvGrpSpPr>
            <p:cNvPr id="112" name="组合 103">
              <a:extLst>
                <a:ext uri="{FF2B5EF4-FFF2-40B4-BE49-F238E27FC236}">
                  <a16:creationId xmlns:a16="http://schemas.microsoft.com/office/drawing/2014/main" id="{78543511-EA50-45E7-A52B-41F7B7FF33CE}"/>
                </a:ext>
              </a:extLst>
            </p:cNvPr>
            <p:cNvGrpSpPr/>
            <p:nvPr/>
          </p:nvGrpSpPr>
          <p:grpSpPr>
            <a:xfrm>
              <a:off x="4931796" y="3623819"/>
              <a:ext cx="2213788" cy="2241137"/>
              <a:chOff x="2711528" y="2947422"/>
              <a:chExt cx="1933379" cy="1957264"/>
            </a:xfrm>
          </p:grpSpPr>
          <p:sp>
            <p:nvSpPr>
              <p:cNvPr id="140" name="任意多边形: 形状 130">
                <a:extLst>
                  <a:ext uri="{FF2B5EF4-FFF2-40B4-BE49-F238E27FC236}">
                    <a16:creationId xmlns:a16="http://schemas.microsoft.com/office/drawing/2014/main" id="{F7B17E7F-AAD7-403D-8066-C814E4E975D6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1" name="任意多边形: 形状 131">
                <a:extLst>
                  <a:ext uri="{FF2B5EF4-FFF2-40B4-BE49-F238E27FC236}">
                    <a16:creationId xmlns:a16="http://schemas.microsoft.com/office/drawing/2014/main" id="{720434A0-0202-49C1-A479-855A3736DCB0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2" name="任意多边形: 形状 132">
                <a:extLst>
                  <a:ext uri="{FF2B5EF4-FFF2-40B4-BE49-F238E27FC236}">
                    <a16:creationId xmlns:a16="http://schemas.microsoft.com/office/drawing/2014/main" id="{167C540B-C792-4E58-96F3-C4A44BC4FE71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3" name="任意多边形: 形状 133">
                <a:extLst>
                  <a:ext uri="{FF2B5EF4-FFF2-40B4-BE49-F238E27FC236}">
                    <a16:creationId xmlns:a16="http://schemas.microsoft.com/office/drawing/2014/main" id="{B61125C9-EFBD-4996-A26A-A551392729A1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4" name="任意多边形: 形状 134">
                <a:extLst>
                  <a:ext uri="{FF2B5EF4-FFF2-40B4-BE49-F238E27FC236}">
                    <a16:creationId xmlns:a16="http://schemas.microsoft.com/office/drawing/2014/main" id="{16EC2B10-7FAF-4C86-BAE0-E76F35BDF43A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5" name="任意多边形: 形状 135">
                <a:extLst>
                  <a:ext uri="{FF2B5EF4-FFF2-40B4-BE49-F238E27FC236}">
                    <a16:creationId xmlns:a16="http://schemas.microsoft.com/office/drawing/2014/main" id="{4699EBE0-5462-4295-8245-1232E1CF7BDA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6" name="任意多边形: 形状 136">
                <a:extLst>
                  <a:ext uri="{FF2B5EF4-FFF2-40B4-BE49-F238E27FC236}">
                    <a16:creationId xmlns:a16="http://schemas.microsoft.com/office/drawing/2014/main" id="{870D7D6B-7806-4615-88F8-E43BA46F2EA7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7" name="任意多边形: 形状 137">
                <a:extLst>
                  <a:ext uri="{FF2B5EF4-FFF2-40B4-BE49-F238E27FC236}">
                    <a16:creationId xmlns:a16="http://schemas.microsoft.com/office/drawing/2014/main" id="{85186AEE-7556-4EE4-828F-A3279E7BDCFF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8" name="任意多边形: 形状 138">
                <a:extLst>
                  <a:ext uri="{FF2B5EF4-FFF2-40B4-BE49-F238E27FC236}">
                    <a16:creationId xmlns:a16="http://schemas.microsoft.com/office/drawing/2014/main" id="{93E96A44-910A-4569-BA8D-E857B86B824F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9" name="任意多边形: 形状 139">
                <a:extLst>
                  <a:ext uri="{FF2B5EF4-FFF2-40B4-BE49-F238E27FC236}">
                    <a16:creationId xmlns:a16="http://schemas.microsoft.com/office/drawing/2014/main" id="{A268DD01-9F58-4182-A287-247C139E615C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0" name="任意多边形: 形状 140">
                <a:extLst>
                  <a:ext uri="{FF2B5EF4-FFF2-40B4-BE49-F238E27FC236}">
                    <a16:creationId xmlns:a16="http://schemas.microsoft.com/office/drawing/2014/main" id="{83081D7F-66A4-401A-A3D8-D40DF9AC9BF2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1" name="任意多边形: 形状 141">
                <a:extLst>
                  <a:ext uri="{FF2B5EF4-FFF2-40B4-BE49-F238E27FC236}">
                    <a16:creationId xmlns:a16="http://schemas.microsoft.com/office/drawing/2014/main" id="{D1C15E1D-E211-4894-AAB8-0150E9DEDE58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13" name="组合 104">
              <a:extLst>
                <a:ext uri="{FF2B5EF4-FFF2-40B4-BE49-F238E27FC236}">
                  <a16:creationId xmlns:a16="http://schemas.microsoft.com/office/drawing/2014/main" id="{C8F87322-7521-479A-B1C1-12F6CC98755C}"/>
                </a:ext>
              </a:extLst>
            </p:cNvPr>
            <p:cNvGrpSpPr/>
            <p:nvPr/>
          </p:nvGrpSpPr>
          <p:grpSpPr>
            <a:xfrm>
              <a:off x="5330795" y="2775729"/>
              <a:ext cx="1414417" cy="1431891"/>
              <a:chOff x="2711528" y="2947422"/>
              <a:chExt cx="1933379" cy="1957264"/>
            </a:xfrm>
          </p:grpSpPr>
          <p:sp>
            <p:nvSpPr>
              <p:cNvPr id="127" name="任意多边形: 形状 118">
                <a:extLst>
                  <a:ext uri="{FF2B5EF4-FFF2-40B4-BE49-F238E27FC236}">
                    <a16:creationId xmlns:a16="http://schemas.microsoft.com/office/drawing/2014/main" id="{0B89CDCB-C2E3-4A20-AE0A-E97D2BAD5C99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8" name="任意多边形: 形状 119">
                <a:extLst>
                  <a:ext uri="{FF2B5EF4-FFF2-40B4-BE49-F238E27FC236}">
                    <a16:creationId xmlns:a16="http://schemas.microsoft.com/office/drawing/2014/main" id="{6042CE83-7A77-4A9E-B37E-D54A676F4164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9" name="任意多边形: 形状 120">
                <a:extLst>
                  <a:ext uri="{FF2B5EF4-FFF2-40B4-BE49-F238E27FC236}">
                    <a16:creationId xmlns:a16="http://schemas.microsoft.com/office/drawing/2014/main" id="{2EB3C9A4-1F5E-436A-A63E-0468356E6B54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0" name="任意多边形: 形状 121">
                <a:extLst>
                  <a:ext uri="{FF2B5EF4-FFF2-40B4-BE49-F238E27FC236}">
                    <a16:creationId xmlns:a16="http://schemas.microsoft.com/office/drawing/2014/main" id="{15856AD8-5205-4CE9-A0D3-89DA75F53727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1" name="任意多边形: 形状 122">
                <a:extLst>
                  <a:ext uri="{FF2B5EF4-FFF2-40B4-BE49-F238E27FC236}">
                    <a16:creationId xmlns:a16="http://schemas.microsoft.com/office/drawing/2014/main" id="{FA9DDC98-E991-411B-8CD6-D46A36BA9F8F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2" name="任意多边形: 形状 123">
                <a:extLst>
                  <a:ext uri="{FF2B5EF4-FFF2-40B4-BE49-F238E27FC236}">
                    <a16:creationId xmlns:a16="http://schemas.microsoft.com/office/drawing/2014/main" id="{54CF244D-2BDD-4509-99BE-6DE0688B14DE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3" name="任意多边形: 形状 124">
                <a:extLst>
                  <a:ext uri="{FF2B5EF4-FFF2-40B4-BE49-F238E27FC236}">
                    <a16:creationId xmlns:a16="http://schemas.microsoft.com/office/drawing/2014/main" id="{3D0741A9-A8D4-4C62-95DC-7FA010593181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4" name="任意多边形: 形状 125">
                <a:extLst>
                  <a:ext uri="{FF2B5EF4-FFF2-40B4-BE49-F238E27FC236}">
                    <a16:creationId xmlns:a16="http://schemas.microsoft.com/office/drawing/2014/main" id="{AD61C9A2-D586-4433-AEB5-3BB9A6B85CEE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5" name="任意多边形: 形状 126">
                <a:extLst>
                  <a:ext uri="{FF2B5EF4-FFF2-40B4-BE49-F238E27FC236}">
                    <a16:creationId xmlns:a16="http://schemas.microsoft.com/office/drawing/2014/main" id="{9A39FF29-5BE1-487E-97A2-59FEB82A5FFA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6" name="任意多边形: 形状 127">
                <a:extLst>
                  <a:ext uri="{FF2B5EF4-FFF2-40B4-BE49-F238E27FC236}">
                    <a16:creationId xmlns:a16="http://schemas.microsoft.com/office/drawing/2014/main" id="{FC022509-497E-434C-A381-2E62BC8A7E51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7" name="任意多边形: 形状 128">
                <a:extLst>
                  <a:ext uri="{FF2B5EF4-FFF2-40B4-BE49-F238E27FC236}">
                    <a16:creationId xmlns:a16="http://schemas.microsoft.com/office/drawing/2014/main" id="{EBDD7FC0-9C3F-493C-B4AA-9695A3717CBA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9" name="任意多边形: 形状 129">
                <a:extLst>
                  <a:ext uri="{FF2B5EF4-FFF2-40B4-BE49-F238E27FC236}">
                    <a16:creationId xmlns:a16="http://schemas.microsoft.com/office/drawing/2014/main" id="{99E891F8-A7F0-4AD9-9E6B-691EF7D338E1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14" name="组合 105">
              <a:extLst>
                <a:ext uri="{FF2B5EF4-FFF2-40B4-BE49-F238E27FC236}">
                  <a16:creationId xmlns:a16="http://schemas.microsoft.com/office/drawing/2014/main" id="{F66D8B77-8CD4-4917-AA52-65DB0A5BB48D}"/>
                </a:ext>
              </a:extLst>
            </p:cNvPr>
            <p:cNvGrpSpPr/>
            <p:nvPr/>
          </p:nvGrpSpPr>
          <p:grpSpPr>
            <a:xfrm>
              <a:off x="5682690" y="2319781"/>
              <a:ext cx="781153" cy="790804"/>
              <a:chOff x="2711528" y="2947422"/>
              <a:chExt cx="1933379" cy="1957264"/>
            </a:xfrm>
          </p:grpSpPr>
          <p:sp>
            <p:nvSpPr>
              <p:cNvPr id="115" name="任意多边形: 形状 106">
                <a:extLst>
                  <a:ext uri="{FF2B5EF4-FFF2-40B4-BE49-F238E27FC236}">
                    <a16:creationId xmlns:a16="http://schemas.microsoft.com/office/drawing/2014/main" id="{C50703D5-5055-4C57-9D11-224C173C56A1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6" name="任意多边形: 形状 107">
                <a:extLst>
                  <a:ext uri="{FF2B5EF4-FFF2-40B4-BE49-F238E27FC236}">
                    <a16:creationId xmlns:a16="http://schemas.microsoft.com/office/drawing/2014/main" id="{776E82B5-9796-412B-AD16-54CDDD165D76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7" name="任意多边形: 形状 108">
                <a:extLst>
                  <a:ext uri="{FF2B5EF4-FFF2-40B4-BE49-F238E27FC236}">
                    <a16:creationId xmlns:a16="http://schemas.microsoft.com/office/drawing/2014/main" id="{F8FA4316-FCA0-4A31-ADC3-2683AEE82D2F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8" name="任意多边形: 形状 109">
                <a:extLst>
                  <a:ext uri="{FF2B5EF4-FFF2-40B4-BE49-F238E27FC236}">
                    <a16:creationId xmlns:a16="http://schemas.microsoft.com/office/drawing/2014/main" id="{08BB3A25-2E91-4F86-8EDB-C013DAC64907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9" name="任意多边形: 形状 110">
                <a:extLst>
                  <a:ext uri="{FF2B5EF4-FFF2-40B4-BE49-F238E27FC236}">
                    <a16:creationId xmlns:a16="http://schemas.microsoft.com/office/drawing/2014/main" id="{4280332B-9D91-411D-9B70-4AF72D7D6BD3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0" name="任意多边形: 形状 111">
                <a:extLst>
                  <a:ext uri="{FF2B5EF4-FFF2-40B4-BE49-F238E27FC236}">
                    <a16:creationId xmlns:a16="http://schemas.microsoft.com/office/drawing/2014/main" id="{1D10B5BE-C355-452E-AE76-C577FFB3A751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1" name="任意多边形: 形状 112">
                <a:extLst>
                  <a:ext uri="{FF2B5EF4-FFF2-40B4-BE49-F238E27FC236}">
                    <a16:creationId xmlns:a16="http://schemas.microsoft.com/office/drawing/2014/main" id="{520A3F89-FF0B-463F-9625-DC5F6FEEB9D6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2" name="任意多边形: 形状 113">
                <a:extLst>
                  <a:ext uri="{FF2B5EF4-FFF2-40B4-BE49-F238E27FC236}">
                    <a16:creationId xmlns:a16="http://schemas.microsoft.com/office/drawing/2014/main" id="{BA9E0FF9-F596-4981-81D8-82EB21C1E6AC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3" name="任意多边形: 形状 114">
                <a:extLst>
                  <a:ext uri="{FF2B5EF4-FFF2-40B4-BE49-F238E27FC236}">
                    <a16:creationId xmlns:a16="http://schemas.microsoft.com/office/drawing/2014/main" id="{688FBA2D-7F69-46D2-ACBB-067C36FA06F0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4" name="任意多边形: 形状 115">
                <a:extLst>
                  <a:ext uri="{FF2B5EF4-FFF2-40B4-BE49-F238E27FC236}">
                    <a16:creationId xmlns:a16="http://schemas.microsoft.com/office/drawing/2014/main" id="{9D2A44BB-5078-491D-80D9-35DD1DF4557C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5" name="任意多边形: 形状 116">
                <a:extLst>
                  <a:ext uri="{FF2B5EF4-FFF2-40B4-BE49-F238E27FC236}">
                    <a16:creationId xmlns:a16="http://schemas.microsoft.com/office/drawing/2014/main" id="{CAFF91EB-C8EB-471A-B690-21C359528D25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6" name="任意多边形: 形状 117">
                <a:extLst>
                  <a:ext uri="{FF2B5EF4-FFF2-40B4-BE49-F238E27FC236}">
                    <a16:creationId xmlns:a16="http://schemas.microsoft.com/office/drawing/2014/main" id="{DBEC8534-4026-4860-BD7B-9A4E57FA0FE2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grpSp>
        <p:nvGrpSpPr>
          <p:cNvPr id="152" name="组合 142">
            <a:extLst>
              <a:ext uri="{FF2B5EF4-FFF2-40B4-BE49-F238E27FC236}">
                <a16:creationId xmlns:a16="http://schemas.microsoft.com/office/drawing/2014/main" id="{C73A6076-554A-4505-BAD7-2A542654C946}"/>
              </a:ext>
            </a:extLst>
          </p:cNvPr>
          <p:cNvGrpSpPr/>
          <p:nvPr/>
        </p:nvGrpSpPr>
        <p:grpSpPr>
          <a:xfrm>
            <a:off x="9211847" y="3841107"/>
            <a:ext cx="2141318" cy="2216067"/>
            <a:chOff x="8723376" y="3541672"/>
            <a:chExt cx="1488593" cy="1540557"/>
          </a:xfrm>
        </p:grpSpPr>
        <p:grpSp>
          <p:nvGrpSpPr>
            <p:cNvPr id="153" name="组合 143">
              <a:extLst>
                <a:ext uri="{FF2B5EF4-FFF2-40B4-BE49-F238E27FC236}">
                  <a16:creationId xmlns:a16="http://schemas.microsoft.com/office/drawing/2014/main" id="{B01C7554-B508-4CAA-93BD-6FB1717FBC37}"/>
                </a:ext>
              </a:extLst>
            </p:cNvPr>
            <p:cNvGrpSpPr/>
            <p:nvPr/>
          </p:nvGrpSpPr>
          <p:grpSpPr>
            <a:xfrm flipH="1">
              <a:off x="9558568" y="4229399"/>
              <a:ext cx="653401" cy="835549"/>
              <a:chOff x="3361806" y="3947088"/>
              <a:chExt cx="1348915" cy="1724952"/>
            </a:xfrm>
          </p:grpSpPr>
          <p:sp>
            <p:nvSpPr>
              <p:cNvPr id="175" name="任意多边形: 形状 165">
                <a:extLst>
                  <a:ext uri="{FF2B5EF4-FFF2-40B4-BE49-F238E27FC236}">
                    <a16:creationId xmlns:a16="http://schemas.microsoft.com/office/drawing/2014/main" id="{977B52FF-600D-4DD1-9FFE-70EE8430A6B0}"/>
                  </a:ext>
                </a:extLst>
              </p:cNvPr>
              <p:cNvSpPr/>
              <p:nvPr/>
            </p:nvSpPr>
            <p:spPr>
              <a:xfrm rot="2792816">
                <a:off x="3315898" y="4485849"/>
                <a:ext cx="943295" cy="8514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76" name="任意多边形: 形状 166">
                <a:extLst>
                  <a:ext uri="{FF2B5EF4-FFF2-40B4-BE49-F238E27FC236}">
                    <a16:creationId xmlns:a16="http://schemas.microsoft.com/office/drawing/2014/main" id="{666C04D3-D138-45EE-8D95-192F9C41EA1F}"/>
                  </a:ext>
                </a:extLst>
              </p:cNvPr>
              <p:cNvSpPr/>
              <p:nvPr/>
            </p:nvSpPr>
            <p:spPr>
              <a:xfrm rot="2792816">
                <a:off x="3810860" y="4305486"/>
                <a:ext cx="970412" cy="82931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77" name="组合 167">
                <a:extLst>
                  <a:ext uri="{FF2B5EF4-FFF2-40B4-BE49-F238E27FC236}">
                    <a16:creationId xmlns:a16="http://schemas.microsoft.com/office/drawing/2014/main" id="{AD46D058-ED7E-4C17-9589-63E674326AFC}"/>
                  </a:ext>
                </a:extLst>
              </p:cNvPr>
              <p:cNvGrpSpPr/>
              <p:nvPr/>
            </p:nvGrpSpPr>
            <p:grpSpPr>
              <a:xfrm>
                <a:off x="3724906" y="3947088"/>
                <a:ext cx="860406" cy="1724952"/>
                <a:chOff x="3724906" y="3947088"/>
                <a:chExt cx="860406" cy="1724952"/>
              </a:xfrm>
            </p:grpSpPr>
            <p:sp>
              <p:nvSpPr>
                <p:cNvPr id="178" name="任意多边形: 形状 168">
                  <a:extLst>
                    <a:ext uri="{FF2B5EF4-FFF2-40B4-BE49-F238E27FC236}">
                      <a16:creationId xmlns:a16="http://schemas.microsoft.com/office/drawing/2014/main" id="{B70F560F-5B0A-4020-9C88-9791EF9A71B9}"/>
                    </a:ext>
                  </a:extLst>
                </p:cNvPr>
                <p:cNvSpPr/>
                <p:nvPr/>
              </p:nvSpPr>
              <p:spPr>
                <a:xfrm rot="2792816">
                  <a:off x="3820920" y="4049342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9" name="任意多边形: 形状 169">
                  <a:extLst>
                    <a:ext uri="{FF2B5EF4-FFF2-40B4-BE49-F238E27FC236}">
                      <a16:creationId xmlns:a16="http://schemas.microsoft.com/office/drawing/2014/main" id="{A01B5785-B6C3-47A5-B756-412CF84C7FA4}"/>
                    </a:ext>
                  </a:extLst>
                </p:cNvPr>
                <p:cNvSpPr/>
                <p:nvPr/>
              </p:nvSpPr>
              <p:spPr>
                <a:xfrm rot="2792816">
                  <a:off x="4205514" y="404934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0" name="任意多边形: 形状 170">
                  <a:extLst>
                    <a:ext uri="{FF2B5EF4-FFF2-40B4-BE49-F238E27FC236}">
                      <a16:creationId xmlns:a16="http://schemas.microsoft.com/office/drawing/2014/main" id="{E9280989-95EA-4900-A8E6-133B66FFB9AA}"/>
                    </a:ext>
                  </a:extLst>
                </p:cNvPr>
                <p:cNvSpPr/>
                <p:nvPr/>
              </p:nvSpPr>
              <p:spPr>
                <a:xfrm rot="2792816">
                  <a:off x="3687925" y="4493323"/>
                  <a:ext cx="943295" cy="85147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1" name="任意多边形: 形状 171">
                  <a:extLst>
                    <a:ext uri="{FF2B5EF4-FFF2-40B4-BE49-F238E27FC236}">
                      <a16:creationId xmlns:a16="http://schemas.microsoft.com/office/drawing/2014/main" id="{6424FAF6-BFE4-4834-BF0D-C6E7A9679CC1}"/>
                    </a:ext>
                  </a:extLst>
                </p:cNvPr>
                <p:cNvSpPr/>
                <p:nvPr/>
              </p:nvSpPr>
              <p:spPr>
                <a:xfrm rot="2792816" flipH="1">
                  <a:off x="3838840" y="4121011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2" name="任意多边形: 形状 172">
                  <a:extLst>
                    <a:ext uri="{FF2B5EF4-FFF2-40B4-BE49-F238E27FC236}">
                      <a16:creationId xmlns:a16="http://schemas.microsoft.com/office/drawing/2014/main" id="{2A3A53A0-92CE-4E34-8C9E-BBE947BE9784}"/>
                    </a:ext>
                  </a:extLst>
                </p:cNvPr>
                <p:cNvSpPr/>
                <p:nvPr/>
              </p:nvSpPr>
              <p:spPr>
                <a:xfrm rot="2792816" flipH="1">
                  <a:off x="3961766" y="3939638"/>
                  <a:ext cx="257247" cy="272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3" name="任意多边形: 形状 173">
                  <a:extLst>
                    <a:ext uri="{FF2B5EF4-FFF2-40B4-BE49-F238E27FC236}">
                      <a16:creationId xmlns:a16="http://schemas.microsoft.com/office/drawing/2014/main" id="{D235C6F0-720B-45F2-8C86-DC4A8100C0F1}"/>
                    </a:ext>
                  </a:extLst>
                </p:cNvPr>
                <p:cNvSpPr/>
                <p:nvPr/>
              </p:nvSpPr>
              <p:spPr>
                <a:xfrm rot="2792816">
                  <a:off x="4238383" y="533703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4" name="任意多边形: 形状 174">
                  <a:extLst>
                    <a:ext uri="{FF2B5EF4-FFF2-40B4-BE49-F238E27FC236}">
                      <a16:creationId xmlns:a16="http://schemas.microsoft.com/office/drawing/2014/main" id="{74006C8C-69A5-41DE-B698-6CC87C844ADF}"/>
                    </a:ext>
                  </a:extLst>
                </p:cNvPr>
                <p:cNvSpPr/>
                <p:nvPr/>
              </p:nvSpPr>
              <p:spPr>
                <a:xfrm rot="2792816" flipH="1">
                  <a:off x="3846766" y="5392374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grpSp>
          <p:nvGrpSpPr>
            <p:cNvPr id="154" name="组合 144">
              <a:extLst>
                <a:ext uri="{FF2B5EF4-FFF2-40B4-BE49-F238E27FC236}">
                  <a16:creationId xmlns:a16="http://schemas.microsoft.com/office/drawing/2014/main" id="{90A7F194-C86D-44E1-BB89-C66D358B5223}"/>
                </a:ext>
              </a:extLst>
            </p:cNvPr>
            <p:cNvGrpSpPr/>
            <p:nvPr/>
          </p:nvGrpSpPr>
          <p:grpSpPr>
            <a:xfrm flipH="1">
              <a:off x="8723376" y="3541672"/>
              <a:ext cx="1178454" cy="1540557"/>
              <a:chOff x="4259454" y="3407792"/>
              <a:chExt cx="1859531" cy="2430908"/>
            </a:xfrm>
          </p:grpSpPr>
          <p:sp>
            <p:nvSpPr>
              <p:cNvPr id="165" name="任意多边形: 形状 155">
                <a:extLst>
                  <a:ext uri="{FF2B5EF4-FFF2-40B4-BE49-F238E27FC236}">
                    <a16:creationId xmlns:a16="http://schemas.microsoft.com/office/drawing/2014/main" id="{FE469596-9E75-4E45-A2CB-9C55079D8EDE}"/>
                  </a:ext>
                </a:extLst>
              </p:cNvPr>
              <p:cNvSpPr/>
              <p:nvPr/>
            </p:nvSpPr>
            <p:spPr>
              <a:xfrm rot="2792816">
                <a:off x="4202167" y="4014771"/>
                <a:ext cx="1487642" cy="137306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6" name="任意多边形: 形状 156">
                <a:extLst>
                  <a:ext uri="{FF2B5EF4-FFF2-40B4-BE49-F238E27FC236}">
                    <a16:creationId xmlns:a16="http://schemas.microsoft.com/office/drawing/2014/main" id="{C44BDB8A-017E-485E-8443-12B9E68D67C9}"/>
                  </a:ext>
                </a:extLst>
              </p:cNvPr>
              <p:cNvSpPr/>
              <p:nvPr/>
            </p:nvSpPr>
            <p:spPr>
              <a:xfrm rot="2792816">
                <a:off x="4724223" y="3876845"/>
                <a:ext cx="1469411" cy="1320113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7" name="任意多边形: 形状 157">
                <a:extLst>
                  <a:ext uri="{FF2B5EF4-FFF2-40B4-BE49-F238E27FC236}">
                    <a16:creationId xmlns:a16="http://schemas.microsoft.com/office/drawing/2014/main" id="{B6FDDA6C-F665-44EC-BB0A-AD53C763A60B}"/>
                  </a:ext>
                </a:extLst>
              </p:cNvPr>
              <p:cNvSpPr/>
              <p:nvPr/>
            </p:nvSpPr>
            <p:spPr>
              <a:xfrm rot="2792816">
                <a:off x="4585206" y="4070927"/>
                <a:ext cx="1455690" cy="1329121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68" name="组合 158">
                <a:extLst>
                  <a:ext uri="{FF2B5EF4-FFF2-40B4-BE49-F238E27FC236}">
                    <a16:creationId xmlns:a16="http://schemas.microsoft.com/office/drawing/2014/main" id="{4E342497-8A6C-4D59-B01D-D9429B421CC0}"/>
                  </a:ext>
                </a:extLst>
              </p:cNvPr>
              <p:cNvGrpSpPr/>
              <p:nvPr/>
            </p:nvGrpSpPr>
            <p:grpSpPr>
              <a:xfrm>
                <a:off x="4881218" y="3407792"/>
                <a:ext cx="622342" cy="453589"/>
                <a:chOff x="4881218" y="4113748"/>
                <a:chExt cx="622342" cy="453589"/>
              </a:xfrm>
            </p:grpSpPr>
            <p:sp>
              <p:nvSpPr>
                <p:cNvPr id="171" name="任意多边形: 形状 161">
                  <a:extLst>
                    <a:ext uri="{FF2B5EF4-FFF2-40B4-BE49-F238E27FC236}">
                      <a16:creationId xmlns:a16="http://schemas.microsoft.com/office/drawing/2014/main" id="{0BC6C298-3375-4EA8-BAB2-A227955B604F}"/>
                    </a:ext>
                  </a:extLst>
                </p:cNvPr>
                <p:cNvSpPr/>
                <p:nvPr/>
              </p:nvSpPr>
              <p:spPr>
                <a:xfrm rot="2792816">
                  <a:off x="4977232" y="4216002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2" name="任意多边形: 形状 162">
                  <a:extLst>
                    <a:ext uri="{FF2B5EF4-FFF2-40B4-BE49-F238E27FC236}">
                      <a16:creationId xmlns:a16="http://schemas.microsoft.com/office/drawing/2014/main" id="{0507E800-532A-405A-BBCD-EE776E61E627}"/>
                    </a:ext>
                  </a:extLst>
                </p:cNvPr>
                <p:cNvSpPr/>
                <p:nvPr/>
              </p:nvSpPr>
              <p:spPr>
                <a:xfrm rot="2792816">
                  <a:off x="5361826" y="421600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3" name="任意多边形: 形状 163">
                  <a:extLst>
                    <a:ext uri="{FF2B5EF4-FFF2-40B4-BE49-F238E27FC236}">
                      <a16:creationId xmlns:a16="http://schemas.microsoft.com/office/drawing/2014/main" id="{2FB2223A-7856-45A6-8E5A-5AA9A0DD832A}"/>
                    </a:ext>
                  </a:extLst>
                </p:cNvPr>
                <p:cNvSpPr/>
                <p:nvPr/>
              </p:nvSpPr>
              <p:spPr>
                <a:xfrm rot="2792816" flipH="1">
                  <a:off x="4980426" y="4287671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4" name="任意多边形: 形状 164">
                  <a:extLst>
                    <a:ext uri="{FF2B5EF4-FFF2-40B4-BE49-F238E27FC236}">
                      <a16:creationId xmlns:a16="http://schemas.microsoft.com/office/drawing/2014/main" id="{BB474026-070F-4D0A-B476-ED3F03B81628}"/>
                    </a:ext>
                  </a:extLst>
                </p:cNvPr>
                <p:cNvSpPr/>
                <p:nvPr/>
              </p:nvSpPr>
              <p:spPr>
                <a:xfrm rot="2792816" flipH="1">
                  <a:off x="5118078" y="4106298"/>
                  <a:ext cx="257247" cy="272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  <p:sp>
            <p:nvSpPr>
              <p:cNvPr id="169" name="任意多边形: 形状 159">
                <a:extLst>
                  <a:ext uri="{FF2B5EF4-FFF2-40B4-BE49-F238E27FC236}">
                    <a16:creationId xmlns:a16="http://schemas.microsoft.com/office/drawing/2014/main" id="{0AA9B8FD-1722-4AC6-9B1C-C51002887A88}"/>
                  </a:ext>
                </a:extLst>
              </p:cNvPr>
              <p:cNvSpPr/>
              <p:nvPr/>
            </p:nvSpPr>
            <p:spPr>
              <a:xfrm rot="2792816">
                <a:off x="5394695" y="5503693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70" name="任意多边形: 形状 160">
                <a:extLst>
                  <a:ext uri="{FF2B5EF4-FFF2-40B4-BE49-F238E27FC236}">
                    <a16:creationId xmlns:a16="http://schemas.microsoft.com/office/drawing/2014/main" id="{9B8A301D-D05B-455B-9A3B-65E065AB0375}"/>
                  </a:ext>
                </a:extLst>
              </p:cNvPr>
              <p:cNvSpPr/>
              <p:nvPr/>
            </p:nvSpPr>
            <p:spPr>
              <a:xfrm rot="2792816" flipH="1">
                <a:off x="5003078" y="5559034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55" name="组合 145">
              <a:extLst>
                <a:ext uri="{FF2B5EF4-FFF2-40B4-BE49-F238E27FC236}">
                  <a16:creationId xmlns:a16="http://schemas.microsoft.com/office/drawing/2014/main" id="{7DECC66E-6D8B-45A4-A8CD-4C0FDA50684B}"/>
                </a:ext>
              </a:extLst>
            </p:cNvPr>
            <p:cNvGrpSpPr/>
            <p:nvPr/>
          </p:nvGrpSpPr>
          <p:grpSpPr>
            <a:xfrm flipH="1">
              <a:off x="9354112" y="4487903"/>
              <a:ext cx="496198" cy="584516"/>
              <a:chOff x="2800685" y="4587012"/>
              <a:chExt cx="1024377" cy="1206706"/>
            </a:xfrm>
            <a:solidFill>
              <a:srgbClr val="004800"/>
            </a:solidFill>
          </p:grpSpPr>
          <p:sp>
            <p:nvSpPr>
              <p:cNvPr id="156" name="任意多边形: 形状 146">
                <a:extLst>
                  <a:ext uri="{FF2B5EF4-FFF2-40B4-BE49-F238E27FC236}">
                    <a16:creationId xmlns:a16="http://schemas.microsoft.com/office/drawing/2014/main" id="{3B816B3E-8635-4336-8329-88797C18C8E0}"/>
                  </a:ext>
                </a:extLst>
              </p:cNvPr>
              <p:cNvSpPr/>
              <p:nvPr/>
            </p:nvSpPr>
            <p:spPr>
              <a:xfrm rot="2792816">
                <a:off x="2772879" y="5025879"/>
                <a:ext cx="571331" cy="51572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7" name="任意多边形: 形状 147">
                <a:extLst>
                  <a:ext uri="{FF2B5EF4-FFF2-40B4-BE49-F238E27FC236}">
                    <a16:creationId xmlns:a16="http://schemas.microsoft.com/office/drawing/2014/main" id="{E866A6C4-BFE6-4F3D-BD2A-687DDC335DED}"/>
                  </a:ext>
                </a:extLst>
              </p:cNvPr>
              <p:cNvSpPr/>
              <p:nvPr/>
            </p:nvSpPr>
            <p:spPr>
              <a:xfrm rot="2792816">
                <a:off x="3085878" y="4689266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8" name="任意多边形: 形状 148">
                <a:extLst>
                  <a:ext uri="{FF2B5EF4-FFF2-40B4-BE49-F238E27FC236}">
                    <a16:creationId xmlns:a16="http://schemas.microsoft.com/office/drawing/2014/main" id="{1A0E5775-19D5-484A-BB8B-D44C42A7A535}"/>
                  </a:ext>
                </a:extLst>
              </p:cNvPr>
              <p:cNvSpPr/>
              <p:nvPr/>
            </p:nvSpPr>
            <p:spPr>
              <a:xfrm rot="2792816">
                <a:off x="3470472" y="4689267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9" name="任意多边形: 形状 149">
                <a:extLst>
                  <a:ext uri="{FF2B5EF4-FFF2-40B4-BE49-F238E27FC236}">
                    <a16:creationId xmlns:a16="http://schemas.microsoft.com/office/drawing/2014/main" id="{B09C7C56-448F-4388-BA13-8CD1A39BD85F}"/>
                  </a:ext>
                </a:extLst>
              </p:cNvPr>
              <p:cNvSpPr/>
              <p:nvPr/>
            </p:nvSpPr>
            <p:spPr>
              <a:xfrm rot="2792816">
                <a:off x="3144906" y="5033353"/>
                <a:ext cx="571331" cy="51572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0" name="任意多边形: 形状 150">
                <a:extLst>
                  <a:ext uri="{FF2B5EF4-FFF2-40B4-BE49-F238E27FC236}">
                    <a16:creationId xmlns:a16="http://schemas.microsoft.com/office/drawing/2014/main" id="{F379DFC9-B113-443F-AEA2-310F9D3D30C3}"/>
                  </a:ext>
                </a:extLst>
              </p:cNvPr>
              <p:cNvSpPr/>
              <p:nvPr/>
            </p:nvSpPr>
            <p:spPr>
              <a:xfrm rot="2792816" flipH="1">
                <a:off x="3103798" y="4760935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1" name="任意多边形: 形状 151">
                <a:extLst>
                  <a:ext uri="{FF2B5EF4-FFF2-40B4-BE49-F238E27FC236}">
                    <a16:creationId xmlns:a16="http://schemas.microsoft.com/office/drawing/2014/main" id="{94A2FFCE-D1F4-45C6-8F23-30809DAD51FF}"/>
                  </a:ext>
                </a:extLst>
              </p:cNvPr>
              <p:cNvSpPr/>
              <p:nvPr/>
            </p:nvSpPr>
            <p:spPr>
              <a:xfrm rot="2792816" flipH="1">
                <a:off x="3226724" y="4579562"/>
                <a:ext cx="257247" cy="27214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2" name="任意多边形: 形状 152">
                <a:extLst>
                  <a:ext uri="{FF2B5EF4-FFF2-40B4-BE49-F238E27FC236}">
                    <a16:creationId xmlns:a16="http://schemas.microsoft.com/office/drawing/2014/main" id="{56390AF0-96A6-478B-BBB4-7F0B6958B7A6}"/>
                  </a:ext>
                </a:extLst>
              </p:cNvPr>
              <p:cNvSpPr/>
              <p:nvPr/>
            </p:nvSpPr>
            <p:spPr>
              <a:xfrm rot="2792816">
                <a:off x="3280038" y="4842019"/>
                <a:ext cx="587755" cy="502293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3" name="任意多边形: 形状 153">
                <a:extLst>
                  <a:ext uri="{FF2B5EF4-FFF2-40B4-BE49-F238E27FC236}">
                    <a16:creationId xmlns:a16="http://schemas.microsoft.com/office/drawing/2014/main" id="{9934AEAA-8ED5-44EA-A293-ABC65A6BFF15}"/>
                  </a:ext>
                </a:extLst>
              </p:cNvPr>
              <p:cNvSpPr/>
              <p:nvPr/>
            </p:nvSpPr>
            <p:spPr>
              <a:xfrm rot="2792816">
                <a:off x="3503341" y="5458711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4" name="任意多边形: 形状 154">
                <a:extLst>
                  <a:ext uri="{FF2B5EF4-FFF2-40B4-BE49-F238E27FC236}">
                    <a16:creationId xmlns:a16="http://schemas.microsoft.com/office/drawing/2014/main" id="{14086805-1AF3-4252-B64C-284D439AAC29}"/>
                  </a:ext>
                </a:extLst>
              </p:cNvPr>
              <p:cNvSpPr/>
              <p:nvPr/>
            </p:nvSpPr>
            <p:spPr>
              <a:xfrm rot="2792816" flipH="1">
                <a:off x="3111724" y="5514052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>
            <a:off x="4131759" y="2173488"/>
            <a:ext cx="35541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0" y="403061"/>
            <a:ext cx="12247765" cy="6235700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36" name="弧形 35">
            <a:extLst>
              <a:ext uri="{FF2B5EF4-FFF2-40B4-BE49-F238E27FC236}">
                <a16:creationId xmlns:a16="http://schemas.microsoft.com/office/drawing/2014/main" id="{AF672C64-CD03-4F62-BB0A-2C830547A5D1}"/>
              </a:ext>
            </a:extLst>
          </p:cNvPr>
          <p:cNvSpPr/>
          <p:nvPr/>
        </p:nvSpPr>
        <p:spPr>
          <a:xfrm rot="1074161">
            <a:off x="-594505" y="1176580"/>
            <a:ext cx="1725241" cy="4700790"/>
          </a:xfrm>
          <a:custGeom>
            <a:avLst/>
            <a:gdLst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3" fmla="*/ 3039640 w 6079280"/>
              <a:gd name="connsiteY3" fmla="*/ 2497621 h 4995241"/>
              <a:gd name="connsiteX4" fmla="*/ 4040433 w 6079280"/>
              <a:gd name="connsiteY4" fmla="*/ 139258 h 4995241"/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0" fmla="*/ 1000793 w 3090466"/>
              <a:gd name="connsiteY0" fmla="*/ 0 h 4700790"/>
              <a:gd name="connsiteX1" fmla="*/ 3039373 w 3090466"/>
              <a:gd name="connsiteY1" fmla="*/ 2325282 h 4700790"/>
              <a:gd name="connsiteX2" fmla="*/ 1054772 w 3090466"/>
              <a:gd name="connsiteY2" fmla="*/ 4700790 h 4700790"/>
              <a:gd name="connsiteX3" fmla="*/ 0 w 3090466"/>
              <a:gd name="connsiteY3" fmla="*/ 2358363 h 4700790"/>
              <a:gd name="connsiteX4" fmla="*/ 1000793 w 3090466"/>
              <a:gd name="connsiteY4" fmla="*/ 0 h 4700790"/>
              <a:gd name="connsiteX0" fmla="*/ 1000793 w 3090466"/>
              <a:gd name="connsiteY0" fmla="*/ 0 h 4700790"/>
              <a:gd name="connsiteX1" fmla="*/ 2351142 w 3090466"/>
              <a:gd name="connsiteY1" fmla="*/ 770980 h 4700790"/>
              <a:gd name="connsiteX2" fmla="*/ 3039373 w 3090466"/>
              <a:gd name="connsiteY2" fmla="*/ 2325282 h 4700790"/>
              <a:gd name="connsiteX3" fmla="*/ 1054772 w 3090466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12595 w 3079851"/>
              <a:gd name="connsiteY3" fmla="*/ 3506088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82286"/>
              <a:gd name="connsiteY0" fmla="*/ 0 h 4700790"/>
              <a:gd name="connsiteX1" fmla="*/ 3039373 w 3082286"/>
              <a:gd name="connsiteY1" fmla="*/ 2325282 h 4700790"/>
              <a:gd name="connsiteX2" fmla="*/ 1054772 w 3082286"/>
              <a:gd name="connsiteY2" fmla="*/ 4700790 h 4700790"/>
              <a:gd name="connsiteX3" fmla="*/ 0 w 3082286"/>
              <a:gd name="connsiteY3" fmla="*/ 2358363 h 4700790"/>
              <a:gd name="connsiteX4" fmla="*/ 1000793 w 3082286"/>
              <a:gd name="connsiteY4" fmla="*/ 0 h 4700790"/>
              <a:gd name="connsiteX0" fmla="*/ 1000793 w 3082286"/>
              <a:gd name="connsiteY0" fmla="*/ 0 h 4700790"/>
              <a:gd name="connsiteX1" fmla="*/ 2351142 w 3082286"/>
              <a:gd name="connsiteY1" fmla="*/ 770980 h 4700790"/>
              <a:gd name="connsiteX2" fmla="*/ 3039373 w 3082286"/>
              <a:gd name="connsiteY2" fmla="*/ 2325282 h 4700790"/>
              <a:gd name="connsiteX3" fmla="*/ 2677393 w 3082286"/>
              <a:gd name="connsiteY3" fmla="*/ 3538456 h 4700790"/>
              <a:gd name="connsiteX4" fmla="*/ 1054772 w 3082286"/>
              <a:gd name="connsiteY4" fmla="*/ 4700790 h 4700790"/>
              <a:gd name="connsiteX0" fmla="*/ 1000793 w 3151969"/>
              <a:gd name="connsiteY0" fmla="*/ 0 h 4700790"/>
              <a:gd name="connsiteX1" fmla="*/ 3039373 w 3151969"/>
              <a:gd name="connsiteY1" fmla="*/ 2325282 h 4700790"/>
              <a:gd name="connsiteX2" fmla="*/ 1054772 w 3151969"/>
              <a:gd name="connsiteY2" fmla="*/ 4700790 h 4700790"/>
              <a:gd name="connsiteX3" fmla="*/ 0 w 3151969"/>
              <a:gd name="connsiteY3" fmla="*/ 2358363 h 4700790"/>
              <a:gd name="connsiteX4" fmla="*/ 1000793 w 3151969"/>
              <a:gd name="connsiteY4" fmla="*/ 0 h 4700790"/>
              <a:gd name="connsiteX0" fmla="*/ 1000793 w 3151969"/>
              <a:gd name="connsiteY0" fmla="*/ 0 h 4700790"/>
              <a:gd name="connsiteX1" fmla="*/ 2351142 w 3151969"/>
              <a:gd name="connsiteY1" fmla="*/ 770980 h 4700790"/>
              <a:gd name="connsiteX2" fmla="*/ 3112272 w 3151969"/>
              <a:gd name="connsiteY2" fmla="*/ 2325282 h 4700790"/>
              <a:gd name="connsiteX3" fmla="*/ 2677393 w 3151969"/>
              <a:gd name="connsiteY3" fmla="*/ 3538456 h 4700790"/>
              <a:gd name="connsiteX4" fmla="*/ 1054772 w 3151969"/>
              <a:gd name="connsiteY4" fmla="*/ 4700790 h 4700790"/>
              <a:gd name="connsiteX0" fmla="*/ 1000793 w 3118540"/>
              <a:gd name="connsiteY0" fmla="*/ 0 h 4700790"/>
              <a:gd name="connsiteX1" fmla="*/ 3039373 w 3118540"/>
              <a:gd name="connsiteY1" fmla="*/ 2325282 h 4700790"/>
              <a:gd name="connsiteX2" fmla="*/ 1054772 w 3118540"/>
              <a:gd name="connsiteY2" fmla="*/ 4700790 h 4700790"/>
              <a:gd name="connsiteX3" fmla="*/ 0 w 3118540"/>
              <a:gd name="connsiteY3" fmla="*/ 2358363 h 4700790"/>
              <a:gd name="connsiteX4" fmla="*/ 1000793 w 3118540"/>
              <a:gd name="connsiteY4" fmla="*/ 0 h 4700790"/>
              <a:gd name="connsiteX0" fmla="*/ 1000793 w 3118540"/>
              <a:gd name="connsiteY0" fmla="*/ 0 h 4700790"/>
              <a:gd name="connsiteX1" fmla="*/ 2351142 w 3118540"/>
              <a:gd name="connsiteY1" fmla="*/ 770980 h 4700790"/>
              <a:gd name="connsiteX2" fmla="*/ 3112272 w 3118540"/>
              <a:gd name="connsiteY2" fmla="*/ 2325282 h 4700790"/>
              <a:gd name="connsiteX3" fmla="*/ 2677393 w 3118540"/>
              <a:gd name="connsiteY3" fmla="*/ 3538456 h 4700790"/>
              <a:gd name="connsiteX4" fmla="*/ 1054772 w 3118540"/>
              <a:gd name="connsiteY4" fmla="*/ 4700790 h 4700790"/>
              <a:gd name="connsiteX0" fmla="*/ 1000793 w 3112365"/>
              <a:gd name="connsiteY0" fmla="*/ 0 h 4700790"/>
              <a:gd name="connsiteX1" fmla="*/ 3039373 w 3112365"/>
              <a:gd name="connsiteY1" fmla="*/ 2325282 h 4700790"/>
              <a:gd name="connsiteX2" fmla="*/ 1054772 w 3112365"/>
              <a:gd name="connsiteY2" fmla="*/ 4700790 h 4700790"/>
              <a:gd name="connsiteX3" fmla="*/ 0 w 3112365"/>
              <a:gd name="connsiteY3" fmla="*/ 2358363 h 4700790"/>
              <a:gd name="connsiteX4" fmla="*/ 1000793 w 3112365"/>
              <a:gd name="connsiteY4" fmla="*/ 0 h 4700790"/>
              <a:gd name="connsiteX0" fmla="*/ 1000793 w 3112365"/>
              <a:gd name="connsiteY0" fmla="*/ 0 h 4700790"/>
              <a:gd name="connsiteX1" fmla="*/ 2351142 w 3112365"/>
              <a:gd name="connsiteY1" fmla="*/ 770980 h 4700790"/>
              <a:gd name="connsiteX2" fmla="*/ 3112272 w 3112365"/>
              <a:gd name="connsiteY2" fmla="*/ 2325282 h 4700790"/>
              <a:gd name="connsiteX3" fmla="*/ 2677393 w 3112365"/>
              <a:gd name="connsiteY3" fmla="*/ 3538456 h 4700790"/>
              <a:gd name="connsiteX4" fmla="*/ 1054772 w 3112365"/>
              <a:gd name="connsiteY4" fmla="*/ 4700790 h 4700790"/>
              <a:gd name="connsiteX0" fmla="*/ 1000793 w 3055691"/>
              <a:gd name="connsiteY0" fmla="*/ 0 h 4700790"/>
              <a:gd name="connsiteX1" fmla="*/ 3039373 w 3055691"/>
              <a:gd name="connsiteY1" fmla="*/ 2325282 h 4700790"/>
              <a:gd name="connsiteX2" fmla="*/ 1054772 w 3055691"/>
              <a:gd name="connsiteY2" fmla="*/ 4700790 h 4700790"/>
              <a:gd name="connsiteX3" fmla="*/ 0 w 3055691"/>
              <a:gd name="connsiteY3" fmla="*/ 2358363 h 4700790"/>
              <a:gd name="connsiteX4" fmla="*/ 1000793 w 3055691"/>
              <a:gd name="connsiteY4" fmla="*/ 0 h 4700790"/>
              <a:gd name="connsiteX0" fmla="*/ 1000793 w 3055691"/>
              <a:gd name="connsiteY0" fmla="*/ 0 h 4700790"/>
              <a:gd name="connsiteX1" fmla="*/ 2351142 w 3055691"/>
              <a:gd name="connsiteY1" fmla="*/ 770980 h 4700790"/>
              <a:gd name="connsiteX2" fmla="*/ 3055573 w 3055691"/>
              <a:gd name="connsiteY2" fmla="*/ 2325282 h 4700790"/>
              <a:gd name="connsiteX3" fmla="*/ 2677393 w 3055691"/>
              <a:gd name="connsiteY3" fmla="*/ 3538456 h 4700790"/>
              <a:gd name="connsiteX4" fmla="*/ 1054772 w 3055691"/>
              <a:gd name="connsiteY4" fmla="*/ 4700790 h 47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691" h="4700790" stroke="0" extrusionOk="0">
                <a:moveTo>
                  <a:pt x="1000793" y="0"/>
                </a:moveTo>
                <a:cubicBezTo>
                  <a:pt x="2207734" y="345803"/>
                  <a:pt x="3022443" y="1299366"/>
                  <a:pt x="3039373" y="2325282"/>
                </a:cubicBezTo>
                <a:cubicBezTo>
                  <a:pt x="3056819" y="3382446"/>
                  <a:pt x="2261524" y="4333914"/>
                  <a:pt x="1054772" y="4700790"/>
                </a:cubicBezTo>
                <a:lnTo>
                  <a:pt x="0" y="2358363"/>
                </a:lnTo>
                <a:lnTo>
                  <a:pt x="1000793" y="0"/>
                </a:lnTo>
                <a:close/>
              </a:path>
              <a:path w="3055691" h="4700790" fill="none">
                <a:moveTo>
                  <a:pt x="1000793" y="0"/>
                </a:moveTo>
                <a:cubicBezTo>
                  <a:pt x="1235292" y="137937"/>
                  <a:pt x="2011379" y="383433"/>
                  <a:pt x="2351142" y="770980"/>
                </a:cubicBezTo>
                <a:cubicBezTo>
                  <a:pt x="2537211" y="1158527"/>
                  <a:pt x="3054282" y="1695938"/>
                  <a:pt x="3055573" y="2325282"/>
                </a:cubicBezTo>
                <a:cubicBezTo>
                  <a:pt x="3061350" y="2806758"/>
                  <a:pt x="2854265" y="3118262"/>
                  <a:pt x="2677393" y="3538456"/>
                </a:cubicBezTo>
                <a:cubicBezTo>
                  <a:pt x="2346626" y="3934374"/>
                  <a:pt x="1325209" y="4503022"/>
                  <a:pt x="1054772" y="470079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B1D8D1FE-B86C-488A-A4B6-59D2FECFB8AF}"/>
              </a:ext>
            </a:extLst>
          </p:cNvPr>
          <p:cNvGrpSpPr/>
          <p:nvPr/>
        </p:nvGrpSpPr>
        <p:grpSpPr>
          <a:xfrm flipH="1">
            <a:off x="10363242" y="1150835"/>
            <a:ext cx="1109291" cy="1836909"/>
            <a:chOff x="7664516" y="2367205"/>
            <a:chExt cx="1547235" cy="2312257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53C6F3A-9C3D-4122-B1A0-B4656C08F1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1B3005F-B0D2-4CF6-B39F-DD5ABF5A0E71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B4D94A1-244D-41B5-AFC6-ABB4943E5216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04767CA3-68F6-457B-98F5-7A1BDC23E6A5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5F545CA7-1656-4AC5-A822-4E2B69033E3A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E8F4DB1F-6A5F-4988-A4D7-8EB4B935CCE9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07B6FCC1-78F5-4715-BA91-1374D92E139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75EFCF05-E229-40D9-B148-EF3CAA8EFE0B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55E49390-D94C-4B20-9946-FD4B6B6C4BEF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D6CD6AA8-73CE-4D83-9D4A-61F4552E17F6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7175E16A-D367-4D70-9790-ECA99816376F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1A8405B-0978-4B67-A527-AA90B9AB20F4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pic>
        <p:nvPicPr>
          <p:cNvPr id="185" name="图片 2">
            <a:extLst>
              <a:ext uri="{FF2B5EF4-FFF2-40B4-BE49-F238E27FC236}">
                <a16:creationId xmlns:a16="http://schemas.microsoft.com/office/drawing/2014/main" id="{BE3F61C3-B9FA-4759-94D1-46BE240B8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 t="74038" r="64245" b="13818"/>
          <a:stretch/>
        </p:blipFill>
        <p:spPr>
          <a:xfrm rot="20280533">
            <a:off x="10559764" y="4340169"/>
            <a:ext cx="1053121" cy="2062186"/>
          </a:xfrm>
          <a:prstGeom prst="rect">
            <a:avLst/>
          </a:prstGeom>
        </p:spPr>
      </p:pic>
      <p:grpSp>
        <p:nvGrpSpPr>
          <p:cNvPr id="186" name="组合 86">
            <a:extLst>
              <a:ext uri="{FF2B5EF4-FFF2-40B4-BE49-F238E27FC236}">
                <a16:creationId xmlns:a16="http://schemas.microsoft.com/office/drawing/2014/main" id="{849D21C0-FA7F-4019-B89C-7B97BFF30F69}"/>
              </a:ext>
            </a:extLst>
          </p:cNvPr>
          <p:cNvGrpSpPr/>
          <p:nvPr/>
        </p:nvGrpSpPr>
        <p:grpSpPr>
          <a:xfrm>
            <a:off x="6493027" y="2971757"/>
            <a:ext cx="4059997" cy="1094850"/>
            <a:chOff x="2152481" y="2553836"/>
            <a:chExt cx="4385884" cy="1094850"/>
          </a:xfrm>
        </p:grpSpPr>
        <p:sp>
          <p:nvSpPr>
            <p:cNvPr id="187" name="矩形: 圆角 31">
              <a:extLst>
                <a:ext uri="{FF2B5EF4-FFF2-40B4-BE49-F238E27FC236}">
                  <a16:creationId xmlns:a16="http://schemas.microsoft.com/office/drawing/2014/main" id="{41ABEC41-1890-4B4E-BB73-77462CB77476}"/>
                </a:ext>
              </a:extLst>
            </p:cNvPr>
            <p:cNvSpPr/>
            <p:nvPr/>
          </p:nvSpPr>
          <p:spPr>
            <a:xfrm>
              <a:off x="2152481" y="2553836"/>
              <a:ext cx="4385884" cy="1094850"/>
            </a:xfrm>
            <a:custGeom>
              <a:avLst/>
              <a:gdLst>
                <a:gd name="connsiteX0" fmla="*/ 0 w 2900874"/>
                <a:gd name="connsiteY0" fmla="*/ 311844 h 3268862"/>
                <a:gd name="connsiteX1" fmla="*/ 311844 w 2900874"/>
                <a:gd name="connsiteY1" fmla="*/ 0 h 3268862"/>
                <a:gd name="connsiteX2" fmla="*/ 2589030 w 2900874"/>
                <a:gd name="connsiteY2" fmla="*/ 0 h 3268862"/>
                <a:gd name="connsiteX3" fmla="*/ 2900874 w 2900874"/>
                <a:gd name="connsiteY3" fmla="*/ 311844 h 3268862"/>
                <a:gd name="connsiteX4" fmla="*/ 2900874 w 2900874"/>
                <a:gd name="connsiteY4" fmla="*/ 2957018 h 3268862"/>
                <a:gd name="connsiteX5" fmla="*/ 2589030 w 2900874"/>
                <a:gd name="connsiteY5" fmla="*/ 3268862 h 3268862"/>
                <a:gd name="connsiteX6" fmla="*/ 311844 w 2900874"/>
                <a:gd name="connsiteY6" fmla="*/ 3268862 h 3268862"/>
                <a:gd name="connsiteX7" fmla="*/ 0 w 2900874"/>
                <a:gd name="connsiteY7" fmla="*/ 2957018 h 3268862"/>
                <a:gd name="connsiteX8" fmla="*/ 0 w 2900874"/>
                <a:gd name="connsiteY8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69687 w 2970561"/>
                <a:gd name="connsiteY0" fmla="*/ 311844 h 3268862"/>
                <a:gd name="connsiteX1" fmla="*/ 381531 w 2970561"/>
                <a:gd name="connsiteY1" fmla="*/ 0 h 3268862"/>
                <a:gd name="connsiteX2" fmla="*/ 2658717 w 2970561"/>
                <a:gd name="connsiteY2" fmla="*/ 0 h 3268862"/>
                <a:gd name="connsiteX3" fmla="*/ 2970561 w 2970561"/>
                <a:gd name="connsiteY3" fmla="*/ 311844 h 3268862"/>
                <a:gd name="connsiteX4" fmla="*/ 2970561 w 2970561"/>
                <a:gd name="connsiteY4" fmla="*/ 2957018 h 3268862"/>
                <a:gd name="connsiteX5" fmla="*/ 2658717 w 2970561"/>
                <a:gd name="connsiteY5" fmla="*/ 3268862 h 3268862"/>
                <a:gd name="connsiteX6" fmla="*/ 381531 w 2970561"/>
                <a:gd name="connsiteY6" fmla="*/ 3268862 h 3268862"/>
                <a:gd name="connsiteX7" fmla="*/ 18 w 2970561"/>
                <a:gd name="connsiteY7" fmla="*/ 2957018 h 3268862"/>
                <a:gd name="connsiteX8" fmla="*/ 150826 w 2970561"/>
                <a:gd name="connsiteY8" fmla="*/ 1161047 h 3268862"/>
                <a:gd name="connsiteX9" fmla="*/ 69687 w 2970561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2996687"/>
                <a:gd name="connsiteY0" fmla="*/ 311844 h 3268862"/>
                <a:gd name="connsiteX1" fmla="*/ 381531 w 2996687"/>
                <a:gd name="connsiteY1" fmla="*/ 0 h 3268862"/>
                <a:gd name="connsiteX2" fmla="*/ 2658717 w 2996687"/>
                <a:gd name="connsiteY2" fmla="*/ 0 h 3268862"/>
                <a:gd name="connsiteX3" fmla="*/ 2996687 w 2996687"/>
                <a:gd name="connsiteY3" fmla="*/ 503433 h 3268862"/>
                <a:gd name="connsiteX4" fmla="*/ 2970561 w 2996687"/>
                <a:gd name="connsiteY4" fmla="*/ 2957018 h 3268862"/>
                <a:gd name="connsiteX5" fmla="*/ 2658717 w 2996687"/>
                <a:gd name="connsiteY5" fmla="*/ 3268862 h 3268862"/>
                <a:gd name="connsiteX6" fmla="*/ 381531 w 2996687"/>
                <a:gd name="connsiteY6" fmla="*/ 3268862 h 3268862"/>
                <a:gd name="connsiteX7" fmla="*/ 18 w 2996687"/>
                <a:gd name="connsiteY7" fmla="*/ 2957018 h 3268862"/>
                <a:gd name="connsiteX8" fmla="*/ 150826 w 2996687"/>
                <a:gd name="connsiteY8" fmla="*/ 1161047 h 3268862"/>
                <a:gd name="connsiteX9" fmla="*/ 69687 w 2996687"/>
                <a:gd name="connsiteY9" fmla="*/ 311844 h 3268862"/>
                <a:gd name="connsiteX0" fmla="*/ 69687 w 3009233"/>
                <a:gd name="connsiteY0" fmla="*/ 311844 h 3268862"/>
                <a:gd name="connsiteX1" fmla="*/ 381531 w 3009233"/>
                <a:gd name="connsiteY1" fmla="*/ 0 h 3268862"/>
                <a:gd name="connsiteX2" fmla="*/ 2658717 w 3009233"/>
                <a:gd name="connsiteY2" fmla="*/ 0 h 3268862"/>
                <a:gd name="connsiteX3" fmla="*/ 2996687 w 3009233"/>
                <a:gd name="connsiteY3" fmla="*/ 503433 h 3268862"/>
                <a:gd name="connsiteX4" fmla="*/ 2970561 w 3009233"/>
                <a:gd name="connsiteY4" fmla="*/ 2957018 h 3268862"/>
                <a:gd name="connsiteX5" fmla="*/ 2658717 w 3009233"/>
                <a:gd name="connsiteY5" fmla="*/ 3268862 h 3268862"/>
                <a:gd name="connsiteX6" fmla="*/ 381531 w 3009233"/>
                <a:gd name="connsiteY6" fmla="*/ 3268862 h 3268862"/>
                <a:gd name="connsiteX7" fmla="*/ 18 w 3009233"/>
                <a:gd name="connsiteY7" fmla="*/ 2957018 h 3268862"/>
                <a:gd name="connsiteX8" fmla="*/ 150826 w 3009233"/>
                <a:gd name="connsiteY8" fmla="*/ 1161047 h 3268862"/>
                <a:gd name="connsiteX9" fmla="*/ 69687 w 3009233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2970561 w 3017587"/>
                <a:gd name="connsiteY4" fmla="*/ 2957018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3005395 w 3017587"/>
                <a:gd name="connsiteY4" fmla="*/ 2948309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24552"/>
                <a:gd name="connsiteY0" fmla="*/ 311844 h 3268862"/>
                <a:gd name="connsiteX1" fmla="*/ 381531 w 3024552"/>
                <a:gd name="connsiteY1" fmla="*/ 0 h 3268862"/>
                <a:gd name="connsiteX2" fmla="*/ 2658717 w 3024552"/>
                <a:gd name="connsiteY2" fmla="*/ 0 h 3268862"/>
                <a:gd name="connsiteX3" fmla="*/ 3005396 w 3024552"/>
                <a:gd name="connsiteY3" fmla="*/ 512142 h 3268862"/>
                <a:gd name="connsiteX4" fmla="*/ 2989821 w 3024552"/>
                <a:gd name="connsiteY4" fmla="*/ 1326510 h 3268862"/>
                <a:gd name="connsiteX5" fmla="*/ 3005395 w 3024552"/>
                <a:gd name="connsiteY5" fmla="*/ 2948309 h 3268862"/>
                <a:gd name="connsiteX6" fmla="*/ 2658717 w 3024552"/>
                <a:gd name="connsiteY6" fmla="*/ 3268862 h 3268862"/>
                <a:gd name="connsiteX7" fmla="*/ 381531 w 3024552"/>
                <a:gd name="connsiteY7" fmla="*/ 3268862 h 3268862"/>
                <a:gd name="connsiteX8" fmla="*/ 18 w 3024552"/>
                <a:gd name="connsiteY8" fmla="*/ 2957018 h 3268862"/>
                <a:gd name="connsiteX9" fmla="*/ 150826 w 3024552"/>
                <a:gd name="connsiteY9" fmla="*/ 1161047 h 3268862"/>
                <a:gd name="connsiteX10" fmla="*/ 69687 w 3024552"/>
                <a:gd name="connsiteY10" fmla="*/ 311844 h 3268862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381531 w 3024552"/>
                <a:gd name="connsiteY8" fmla="*/ 3318306 h 3318306"/>
                <a:gd name="connsiteX9" fmla="*/ 18 w 3024552"/>
                <a:gd name="connsiteY9" fmla="*/ 3006462 h 3318306"/>
                <a:gd name="connsiteX10" fmla="*/ 150826 w 3024552"/>
                <a:gd name="connsiteY10" fmla="*/ 1210491 h 3318306"/>
                <a:gd name="connsiteX11" fmla="*/ 69687 w 3024552"/>
                <a:gd name="connsiteY11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0475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6571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716 w 3024581"/>
                <a:gd name="connsiteY0" fmla="*/ 361288 h 3318306"/>
                <a:gd name="connsiteX1" fmla="*/ 381560 w 3024581"/>
                <a:gd name="connsiteY1" fmla="*/ 49444 h 3318306"/>
                <a:gd name="connsiteX2" fmla="*/ 1657438 w 3024581"/>
                <a:gd name="connsiteY2" fmla="*/ 0 h 3318306"/>
                <a:gd name="connsiteX3" fmla="*/ 2658746 w 3024581"/>
                <a:gd name="connsiteY3" fmla="*/ 49444 h 3318306"/>
                <a:gd name="connsiteX4" fmla="*/ 3005425 w 3024581"/>
                <a:gd name="connsiteY4" fmla="*/ 561586 h 3318306"/>
                <a:gd name="connsiteX5" fmla="*/ 2989850 w 3024581"/>
                <a:gd name="connsiteY5" fmla="*/ 1375954 h 3318306"/>
                <a:gd name="connsiteX6" fmla="*/ 3005424 w 3024581"/>
                <a:gd name="connsiteY6" fmla="*/ 2997753 h 3318306"/>
                <a:gd name="connsiteX7" fmla="*/ 2658746 w 3024581"/>
                <a:gd name="connsiteY7" fmla="*/ 3318306 h 3318306"/>
                <a:gd name="connsiteX8" fmla="*/ 1814192 w 3024581"/>
                <a:gd name="connsiteY8" fmla="*/ 3265714 h 3318306"/>
                <a:gd name="connsiteX9" fmla="*/ 381560 w 3024581"/>
                <a:gd name="connsiteY9" fmla="*/ 3318306 h 3318306"/>
                <a:gd name="connsiteX10" fmla="*/ 47 w 3024581"/>
                <a:gd name="connsiteY10" fmla="*/ 3006462 h 3318306"/>
                <a:gd name="connsiteX11" fmla="*/ 56173 w 3024581"/>
                <a:gd name="connsiteY11" fmla="*/ 1235015 h 3318306"/>
                <a:gd name="connsiteX12" fmla="*/ 69716 w 3024581"/>
                <a:gd name="connsiteY12" fmla="*/ 361288 h 331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4581" h="3318306">
                  <a:moveTo>
                    <a:pt x="69716" y="361288"/>
                  </a:moveTo>
                  <a:cubicBezTo>
                    <a:pt x="69716" y="189061"/>
                    <a:pt x="209333" y="49444"/>
                    <a:pt x="381560" y="49444"/>
                  </a:cubicBezTo>
                  <a:cubicBezTo>
                    <a:pt x="806853" y="47477"/>
                    <a:pt x="1232145" y="1967"/>
                    <a:pt x="1657438" y="0"/>
                  </a:cubicBezTo>
                  <a:lnTo>
                    <a:pt x="2658746" y="49444"/>
                  </a:lnTo>
                  <a:cubicBezTo>
                    <a:pt x="2830973" y="49444"/>
                    <a:pt x="3075095" y="258730"/>
                    <a:pt x="3005425" y="561586"/>
                  </a:cubicBezTo>
                  <a:cubicBezTo>
                    <a:pt x="3056255" y="781220"/>
                    <a:pt x="2989850" y="969926"/>
                    <a:pt x="2989850" y="1375954"/>
                  </a:cubicBezTo>
                  <a:cubicBezTo>
                    <a:pt x="2989850" y="1781982"/>
                    <a:pt x="3056254" y="2672576"/>
                    <a:pt x="3005424" y="2997753"/>
                  </a:cubicBezTo>
                  <a:cubicBezTo>
                    <a:pt x="3005424" y="3169980"/>
                    <a:pt x="2830973" y="3318306"/>
                    <a:pt x="2658746" y="3318306"/>
                  </a:cubicBezTo>
                  <a:cubicBezTo>
                    <a:pt x="2374325" y="3315290"/>
                    <a:pt x="2098613" y="3268730"/>
                    <a:pt x="1814192" y="3265714"/>
                  </a:cubicBezTo>
                  <a:lnTo>
                    <a:pt x="381560" y="3318306"/>
                  </a:lnTo>
                  <a:cubicBezTo>
                    <a:pt x="209333" y="3318306"/>
                    <a:pt x="47" y="3178689"/>
                    <a:pt x="47" y="3006462"/>
                  </a:cubicBezTo>
                  <a:cubicBezTo>
                    <a:pt x="-1935" y="2404902"/>
                    <a:pt x="58155" y="1836575"/>
                    <a:pt x="56173" y="1235015"/>
                  </a:cubicBezTo>
                  <a:cubicBezTo>
                    <a:pt x="84281" y="946141"/>
                    <a:pt x="67734" y="641453"/>
                    <a:pt x="69716" y="361288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cs typeface="+mn-cs"/>
              </a:endParaRPr>
            </a:p>
          </p:txBody>
        </p:sp>
        <p:sp>
          <p:nvSpPr>
            <p:cNvPr id="189" name="文本框 89">
              <a:extLst>
                <a:ext uri="{FF2B5EF4-FFF2-40B4-BE49-F238E27FC236}">
                  <a16:creationId xmlns:a16="http://schemas.microsoft.com/office/drawing/2014/main" id="{DB4E4886-C88A-4EEF-BAF7-BCC4CCA623B6}"/>
                </a:ext>
              </a:extLst>
            </p:cNvPr>
            <p:cNvSpPr txBox="1"/>
            <p:nvPr/>
          </p:nvSpPr>
          <p:spPr>
            <a:xfrm>
              <a:off x="3090540" y="2586314"/>
              <a:ext cx="3079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Tìm </a:t>
              </a:r>
              <a:r>
                <a:rPr kumimoji="0" 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tổng (hiệu) số phần bằng nhau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cs typeface="+mn-cs"/>
              </a:endParaRPr>
            </a:p>
          </p:txBody>
        </p:sp>
        <p:grpSp>
          <p:nvGrpSpPr>
            <p:cNvPr id="190" name="组合 90">
              <a:extLst>
                <a:ext uri="{FF2B5EF4-FFF2-40B4-BE49-F238E27FC236}">
                  <a16:creationId xmlns:a16="http://schemas.microsoft.com/office/drawing/2014/main" id="{162555FC-C4BA-440F-826B-C45175A7CC70}"/>
                </a:ext>
              </a:extLst>
            </p:cNvPr>
            <p:cNvGrpSpPr/>
            <p:nvPr/>
          </p:nvGrpSpPr>
          <p:grpSpPr>
            <a:xfrm>
              <a:off x="2393263" y="2752526"/>
              <a:ext cx="712910" cy="684569"/>
              <a:chOff x="2393263" y="2752526"/>
              <a:chExt cx="712910" cy="684569"/>
            </a:xfrm>
          </p:grpSpPr>
          <p:sp>
            <p:nvSpPr>
              <p:cNvPr id="191" name="矩形 91">
                <a:extLst>
                  <a:ext uri="{FF2B5EF4-FFF2-40B4-BE49-F238E27FC236}">
                    <a16:creationId xmlns:a16="http://schemas.microsoft.com/office/drawing/2014/main" id="{738B7B06-DC1A-45D4-B46B-A613B8DF29AD}"/>
                  </a:ext>
                </a:extLst>
              </p:cNvPr>
              <p:cNvSpPr/>
              <p:nvPr/>
            </p:nvSpPr>
            <p:spPr>
              <a:xfrm rot="21247352">
                <a:off x="2393263" y="2752526"/>
                <a:ext cx="4124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√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  <p:sp>
            <p:nvSpPr>
              <p:cNvPr id="192" name="矩形 92">
                <a:extLst>
                  <a:ext uri="{FF2B5EF4-FFF2-40B4-BE49-F238E27FC236}">
                    <a16:creationId xmlns:a16="http://schemas.microsoft.com/office/drawing/2014/main" id="{0237221D-DFC9-42BE-9ACB-80912F12113F}"/>
                  </a:ext>
                </a:extLst>
              </p:cNvPr>
              <p:cNvSpPr/>
              <p:nvPr/>
            </p:nvSpPr>
            <p:spPr>
              <a:xfrm rot="21247352">
                <a:off x="2707542" y="2913875"/>
                <a:ext cx="3986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2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</p:grpSp>
      </p:grpSp>
      <p:grpSp>
        <p:nvGrpSpPr>
          <p:cNvPr id="193" name="组合 93">
            <a:extLst>
              <a:ext uri="{FF2B5EF4-FFF2-40B4-BE49-F238E27FC236}">
                <a16:creationId xmlns:a16="http://schemas.microsoft.com/office/drawing/2014/main" id="{BDC4069F-620C-4962-B883-1386EB9E1397}"/>
              </a:ext>
            </a:extLst>
          </p:cNvPr>
          <p:cNvGrpSpPr/>
          <p:nvPr/>
        </p:nvGrpSpPr>
        <p:grpSpPr>
          <a:xfrm>
            <a:off x="1626276" y="2942155"/>
            <a:ext cx="4059997" cy="1094850"/>
            <a:chOff x="2152481" y="2553836"/>
            <a:chExt cx="4385884" cy="1094850"/>
          </a:xfrm>
        </p:grpSpPr>
        <p:sp>
          <p:nvSpPr>
            <p:cNvPr id="194" name="矩形: 圆角 31">
              <a:extLst>
                <a:ext uri="{FF2B5EF4-FFF2-40B4-BE49-F238E27FC236}">
                  <a16:creationId xmlns:a16="http://schemas.microsoft.com/office/drawing/2014/main" id="{280B1A89-FCA7-4CB3-9A8A-B66EE2C40479}"/>
                </a:ext>
              </a:extLst>
            </p:cNvPr>
            <p:cNvSpPr/>
            <p:nvPr/>
          </p:nvSpPr>
          <p:spPr>
            <a:xfrm>
              <a:off x="2152481" y="2553836"/>
              <a:ext cx="4385884" cy="1094850"/>
            </a:xfrm>
            <a:custGeom>
              <a:avLst/>
              <a:gdLst>
                <a:gd name="connsiteX0" fmla="*/ 0 w 2900874"/>
                <a:gd name="connsiteY0" fmla="*/ 311844 h 3268862"/>
                <a:gd name="connsiteX1" fmla="*/ 311844 w 2900874"/>
                <a:gd name="connsiteY1" fmla="*/ 0 h 3268862"/>
                <a:gd name="connsiteX2" fmla="*/ 2589030 w 2900874"/>
                <a:gd name="connsiteY2" fmla="*/ 0 h 3268862"/>
                <a:gd name="connsiteX3" fmla="*/ 2900874 w 2900874"/>
                <a:gd name="connsiteY3" fmla="*/ 311844 h 3268862"/>
                <a:gd name="connsiteX4" fmla="*/ 2900874 w 2900874"/>
                <a:gd name="connsiteY4" fmla="*/ 2957018 h 3268862"/>
                <a:gd name="connsiteX5" fmla="*/ 2589030 w 2900874"/>
                <a:gd name="connsiteY5" fmla="*/ 3268862 h 3268862"/>
                <a:gd name="connsiteX6" fmla="*/ 311844 w 2900874"/>
                <a:gd name="connsiteY6" fmla="*/ 3268862 h 3268862"/>
                <a:gd name="connsiteX7" fmla="*/ 0 w 2900874"/>
                <a:gd name="connsiteY7" fmla="*/ 2957018 h 3268862"/>
                <a:gd name="connsiteX8" fmla="*/ 0 w 2900874"/>
                <a:gd name="connsiteY8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69687 w 2970561"/>
                <a:gd name="connsiteY0" fmla="*/ 311844 h 3268862"/>
                <a:gd name="connsiteX1" fmla="*/ 381531 w 2970561"/>
                <a:gd name="connsiteY1" fmla="*/ 0 h 3268862"/>
                <a:gd name="connsiteX2" fmla="*/ 2658717 w 2970561"/>
                <a:gd name="connsiteY2" fmla="*/ 0 h 3268862"/>
                <a:gd name="connsiteX3" fmla="*/ 2970561 w 2970561"/>
                <a:gd name="connsiteY3" fmla="*/ 311844 h 3268862"/>
                <a:gd name="connsiteX4" fmla="*/ 2970561 w 2970561"/>
                <a:gd name="connsiteY4" fmla="*/ 2957018 h 3268862"/>
                <a:gd name="connsiteX5" fmla="*/ 2658717 w 2970561"/>
                <a:gd name="connsiteY5" fmla="*/ 3268862 h 3268862"/>
                <a:gd name="connsiteX6" fmla="*/ 381531 w 2970561"/>
                <a:gd name="connsiteY6" fmla="*/ 3268862 h 3268862"/>
                <a:gd name="connsiteX7" fmla="*/ 18 w 2970561"/>
                <a:gd name="connsiteY7" fmla="*/ 2957018 h 3268862"/>
                <a:gd name="connsiteX8" fmla="*/ 150826 w 2970561"/>
                <a:gd name="connsiteY8" fmla="*/ 1161047 h 3268862"/>
                <a:gd name="connsiteX9" fmla="*/ 69687 w 2970561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2996687"/>
                <a:gd name="connsiteY0" fmla="*/ 311844 h 3268862"/>
                <a:gd name="connsiteX1" fmla="*/ 381531 w 2996687"/>
                <a:gd name="connsiteY1" fmla="*/ 0 h 3268862"/>
                <a:gd name="connsiteX2" fmla="*/ 2658717 w 2996687"/>
                <a:gd name="connsiteY2" fmla="*/ 0 h 3268862"/>
                <a:gd name="connsiteX3" fmla="*/ 2996687 w 2996687"/>
                <a:gd name="connsiteY3" fmla="*/ 503433 h 3268862"/>
                <a:gd name="connsiteX4" fmla="*/ 2970561 w 2996687"/>
                <a:gd name="connsiteY4" fmla="*/ 2957018 h 3268862"/>
                <a:gd name="connsiteX5" fmla="*/ 2658717 w 2996687"/>
                <a:gd name="connsiteY5" fmla="*/ 3268862 h 3268862"/>
                <a:gd name="connsiteX6" fmla="*/ 381531 w 2996687"/>
                <a:gd name="connsiteY6" fmla="*/ 3268862 h 3268862"/>
                <a:gd name="connsiteX7" fmla="*/ 18 w 2996687"/>
                <a:gd name="connsiteY7" fmla="*/ 2957018 h 3268862"/>
                <a:gd name="connsiteX8" fmla="*/ 150826 w 2996687"/>
                <a:gd name="connsiteY8" fmla="*/ 1161047 h 3268862"/>
                <a:gd name="connsiteX9" fmla="*/ 69687 w 2996687"/>
                <a:gd name="connsiteY9" fmla="*/ 311844 h 3268862"/>
                <a:gd name="connsiteX0" fmla="*/ 69687 w 3009233"/>
                <a:gd name="connsiteY0" fmla="*/ 311844 h 3268862"/>
                <a:gd name="connsiteX1" fmla="*/ 381531 w 3009233"/>
                <a:gd name="connsiteY1" fmla="*/ 0 h 3268862"/>
                <a:gd name="connsiteX2" fmla="*/ 2658717 w 3009233"/>
                <a:gd name="connsiteY2" fmla="*/ 0 h 3268862"/>
                <a:gd name="connsiteX3" fmla="*/ 2996687 w 3009233"/>
                <a:gd name="connsiteY3" fmla="*/ 503433 h 3268862"/>
                <a:gd name="connsiteX4" fmla="*/ 2970561 w 3009233"/>
                <a:gd name="connsiteY4" fmla="*/ 2957018 h 3268862"/>
                <a:gd name="connsiteX5" fmla="*/ 2658717 w 3009233"/>
                <a:gd name="connsiteY5" fmla="*/ 3268862 h 3268862"/>
                <a:gd name="connsiteX6" fmla="*/ 381531 w 3009233"/>
                <a:gd name="connsiteY6" fmla="*/ 3268862 h 3268862"/>
                <a:gd name="connsiteX7" fmla="*/ 18 w 3009233"/>
                <a:gd name="connsiteY7" fmla="*/ 2957018 h 3268862"/>
                <a:gd name="connsiteX8" fmla="*/ 150826 w 3009233"/>
                <a:gd name="connsiteY8" fmla="*/ 1161047 h 3268862"/>
                <a:gd name="connsiteX9" fmla="*/ 69687 w 3009233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2970561 w 3017587"/>
                <a:gd name="connsiteY4" fmla="*/ 2957018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3005395 w 3017587"/>
                <a:gd name="connsiteY4" fmla="*/ 2948309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24552"/>
                <a:gd name="connsiteY0" fmla="*/ 311844 h 3268862"/>
                <a:gd name="connsiteX1" fmla="*/ 381531 w 3024552"/>
                <a:gd name="connsiteY1" fmla="*/ 0 h 3268862"/>
                <a:gd name="connsiteX2" fmla="*/ 2658717 w 3024552"/>
                <a:gd name="connsiteY2" fmla="*/ 0 h 3268862"/>
                <a:gd name="connsiteX3" fmla="*/ 3005396 w 3024552"/>
                <a:gd name="connsiteY3" fmla="*/ 512142 h 3268862"/>
                <a:gd name="connsiteX4" fmla="*/ 2989821 w 3024552"/>
                <a:gd name="connsiteY4" fmla="*/ 1326510 h 3268862"/>
                <a:gd name="connsiteX5" fmla="*/ 3005395 w 3024552"/>
                <a:gd name="connsiteY5" fmla="*/ 2948309 h 3268862"/>
                <a:gd name="connsiteX6" fmla="*/ 2658717 w 3024552"/>
                <a:gd name="connsiteY6" fmla="*/ 3268862 h 3268862"/>
                <a:gd name="connsiteX7" fmla="*/ 381531 w 3024552"/>
                <a:gd name="connsiteY7" fmla="*/ 3268862 h 3268862"/>
                <a:gd name="connsiteX8" fmla="*/ 18 w 3024552"/>
                <a:gd name="connsiteY8" fmla="*/ 2957018 h 3268862"/>
                <a:gd name="connsiteX9" fmla="*/ 150826 w 3024552"/>
                <a:gd name="connsiteY9" fmla="*/ 1161047 h 3268862"/>
                <a:gd name="connsiteX10" fmla="*/ 69687 w 3024552"/>
                <a:gd name="connsiteY10" fmla="*/ 311844 h 3268862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381531 w 3024552"/>
                <a:gd name="connsiteY8" fmla="*/ 3318306 h 3318306"/>
                <a:gd name="connsiteX9" fmla="*/ 18 w 3024552"/>
                <a:gd name="connsiteY9" fmla="*/ 3006462 h 3318306"/>
                <a:gd name="connsiteX10" fmla="*/ 150826 w 3024552"/>
                <a:gd name="connsiteY10" fmla="*/ 1210491 h 3318306"/>
                <a:gd name="connsiteX11" fmla="*/ 69687 w 3024552"/>
                <a:gd name="connsiteY11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0475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6571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716 w 3024581"/>
                <a:gd name="connsiteY0" fmla="*/ 361288 h 3318306"/>
                <a:gd name="connsiteX1" fmla="*/ 381560 w 3024581"/>
                <a:gd name="connsiteY1" fmla="*/ 49444 h 3318306"/>
                <a:gd name="connsiteX2" fmla="*/ 1657438 w 3024581"/>
                <a:gd name="connsiteY2" fmla="*/ 0 h 3318306"/>
                <a:gd name="connsiteX3" fmla="*/ 2658746 w 3024581"/>
                <a:gd name="connsiteY3" fmla="*/ 49444 h 3318306"/>
                <a:gd name="connsiteX4" fmla="*/ 3005425 w 3024581"/>
                <a:gd name="connsiteY4" fmla="*/ 561586 h 3318306"/>
                <a:gd name="connsiteX5" fmla="*/ 2989850 w 3024581"/>
                <a:gd name="connsiteY5" fmla="*/ 1375954 h 3318306"/>
                <a:gd name="connsiteX6" fmla="*/ 3005424 w 3024581"/>
                <a:gd name="connsiteY6" fmla="*/ 2997753 h 3318306"/>
                <a:gd name="connsiteX7" fmla="*/ 2658746 w 3024581"/>
                <a:gd name="connsiteY7" fmla="*/ 3318306 h 3318306"/>
                <a:gd name="connsiteX8" fmla="*/ 1814192 w 3024581"/>
                <a:gd name="connsiteY8" fmla="*/ 3265714 h 3318306"/>
                <a:gd name="connsiteX9" fmla="*/ 381560 w 3024581"/>
                <a:gd name="connsiteY9" fmla="*/ 3318306 h 3318306"/>
                <a:gd name="connsiteX10" fmla="*/ 47 w 3024581"/>
                <a:gd name="connsiteY10" fmla="*/ 3006462 h 3318306"/>
                <a:gd name="connsiteX11" fmla="*/ 56173 w 3024581"/>
                <a:gd name="connsiteY11" fmla="*/ 1235015 h 3318306"/>
                <a:gd name="connsiteX12" fmla="*/ 69716 w 3024581"/>
                <a:gd name="connsiteY12" fmla="*/ 361288 h 331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4581" h="3318306">
                  <a:moveTo>
                    <a:pt x="69716" y="361288"/>
                  </a:moveTo>
                  <a:cubicBezTo>
                    <a:pt x="69716" y="189061"/>
                    <a:pt x="209333" y="49444"/>
                    <a:pt x="381560" y="49444"/>
                  </a:cubicBezTo>
                  <a:cubicBezTo>
                    <a:pt x="806853" y="47477"/>
                    <a:pt x="1232145" y="1967"/>
                    <a:pt x="1657438" y="0"/>
                  </a:cubicBezTo>
                  <a:lnTo>
                    <a:pt x="2658746" y="49444"/>
                  </a:lnTo>
                  <a:cubicBezTo>
                    <a:pt x="2830973" y="49444"/>
                    <a:pt x="3075095" y="258730"/>
                    <a:pt x="3005425" y="561586"/>
                  </a:cubicBezTo>
                  <a:cubicBezTo>
                    <a:pt x="3056255" y="781220"/>
                    <a:pt x="2989850" y="969926"/>
                    <a:pt x="2989850" y="1375954"/>
                  </a:cubicBezTo>
                  <a:cubicBezTo>
                    <a:pt x="2989850" y="1781982"/>
                    <a:pt x="3056254" y="2672576"/>
                    <a:pt x="3005424" y="2997753"/>
                  </a:cubicBezTo>
                  <a:cubicBezTo>
                    <a:pt x="3005424" y="3169980"/>
                    <a:pt x="2830973" y="3318306"/>
                    <a:pt x="2658746" y="3318306"/>
                  </a:cubicBezTo>
                  <a:cubicBezTo>
                    <a:pt x="2374325" y="3315290"/>
                    <a:pt x="2098613" y="3268730"/>
                    <a:pt x="1814192" y="3265714"/>
                  </a:cubicBezTo>
                  <a:lnTo>
                    <a:pt x="381560" y="3318306"/>
                  </a:lnTo>
                  <a:cubicBezTo>
                    <a:pt x="209333" y="3318306"/>
                    <a:pt x="47" y="3178689"/>
                    <a:pt x="47" y="3006462"/>
                  </a:cubicBezTo>
                  <a:cubicBezTo>
                    <a:pt x="-1935" y="2404902"/>
                    <a:pt x="58155" y="1836575"/>
                    <a:pt x="56173" y="1235015"/>
                  </a:cubicBezTo>
                  <a:cubicBezTo>
                    <a:pt x="84281" y="946141"/>
                    <a:pt x="67734" y="641453"/>
                    <a:pt x="69716" y="361288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cs typeface="+mn-cs"/>
              </a:endParaRPr>
            </a:p>
          </p:txBody>
        </p:sp>
        <p:sp>
          <p:nvSpPr>
            <p:cNvPr id="196" name="文本框 96">
              <a:extLst>
                <a:ext uri="{FF2B5EF4-FFF2-40B4-BE49-F238E27FC236}">
                  <a16:creationId xmlns:a16="http://schemas.microsoft.com/office/drawing/2014/main" id="{FC542576-D180-4BAC-ACBE-033B82A68D21}"/>
                </a:ext>
              </a:extLst>
            </p:cNvPr>
            <p:cNvSpPr txBox="1"/>
            <p:nvPr/>
          </p:nvSpPr>
          <p:spPr>
            <a:xfrm>
              <a:off x="3051820" y="2615916"/>
              <a:ext cx="28446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Tóm </a:t>
              </a:r>
              <a:r>
                <a:rPr kumimoji="0" 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tắt bài toán bằng sơ đồ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包图粗朗体" panose="020000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197" name="组合 97">
              <a:extLst>
                <a:ext uri="{FF2B5EF4-FFF2-40B4-BE49-F238E27FC236}">
                  <a16:creationId xmlns:a16="http://schemas.microsoft.com/office/drawing/2014/main" id="{FCC271F7-2101-4EE9-81D7-4AB23D40E730}"/>
                </a:ext>
              </a:extLst>
            </p:cNvPr>
            <p:cNvGrpSpPr/>
            <p:nvPr/>
          </p:nvGrpSpPr>
          <p:grpSpPr>
            <a:xfrm>
              <a:off x="2533518" y="2816622"/>
              <a:ext cx="534560" cy="620473"/>
              <a:chOff x="2533518" y="2816622"/>
              <a:chExt cx="534560" cy="620473"/>
            </a:xfrm>
          </p:grpSpPr>
          <p:sp>
            <p:nvSpPr>
              <p:cNvPr id="198" name="矩形 98">
                <a:extLst>
                  <a:ext uri="{FF2B5EF4-FFF2-40B4-BE49-F238E27FC236}">
                    <a16:creationId xmlns:a16="http://schemas.microsoft.com/office/drawing/2014/main" id="{D5DD02A1-3DC0-4B7A-AA2B-08DD36D0FED1}"/>
                  </a:ext>
                </a:extLst>
              </p:cNvPr>
              <p:cNvSpPr/>
              <p:nvPr/>
            </p:nvSpPr>
            <p:spPr>
              <a:xfrm rot="21247352">
                <a:off x="2533518" y="2816622"/>
                <a:ext cx="4124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√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  <p:sp>
            <p:nvSpPr>
              <p:cNvPr id="199" name="矩形 99">
                <a:extLst>
                  <a:ext uri="{FF2B5EF4-FFF2-40B4-BE49-F238E27FC236}">
                    <a16:creationId xmlns:a16="http://schemas.microsoft.com/office/drawing/2014/main" id="{1186B568-4B19-4378-9875-4CB538111E87}"/>
                  </a:ext>
                </a:extLst>
              </p:cNvPr>
              <p:cNvSpPr/>
              <p:nvPr/>
            </p:nvSpPr>
            <p:spPr>
              <a:xfrm rot="21247352">
                <a:off x="2745640" y="2913875"/>
                <a:ext cx="3224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1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</p:grpSp>
      </p:grpSp>
      <p:grpSp>
        <p:nvGrpSpPr>
          <p:cNvPr id="200" name="组合 100">
            <a:extLst>
              <a:ext uri="{FF2B5EF4-FFF2-40B4-BE49-F238E27FC236}">
                <a16:creationId xmlns:a16="http://schemas.microsoft.com/office/drawing/2014/main" id="{8BACEAFC-E2C7-4AC9-B2FF-C3BBD5A69AD4}"/>
              </a:ext>
            </a:extLst>
          </p:cNvPr>
          <p:cNvGrpSpPr/>
          <p:nvPr/>
        </p:nvGrpSpPr>
        <p:grpSpPr>
          <a:xfrm>
            <a:off x="1626276" y="4429716"/>
            <a:ext cx="4672373" cy="1094850"/>
            <a:chOff x="2152481" y="2553836"/>
            <a:chExt cx="5047415" cy="1094850"/>
          </a:xfrm>
        </p:grpSpPr>
        <p:sp>
          <p:nvSpPr>
            <p:cNvPr id="201" name="矩形: 圆角 31">
              <a:extLst>
                <a:ext uri="{FF2B5EF4-FFF2-40B4-BE49-F238E27FC236}">
                  <a16:creationId xmlns:a16="http://schemas.microsoft.com/office/drawing/2014/main" id="{1BBD3563-5BFF-44F0-901A-4F8C328B20D1}"/>
                </a:ext>
              </a:extLst>
            </p:cNvPr>
            <p:cNvSpPr/>
            <p:nvPr/>
          </p:nvSpPr>
          <p:spPr>
            <a:xfrm>
              <a:off x="2152481" y="2553836"/>
              <a:ext cx="4385884" cy="1094850"/>
            </a:xfrm>
            <a:custGeom>
              <a:avLst/>
              <a:gdLst>
                <a:gd name="connsiteX0" fmla="*/ 0 w 2900874"/>
                <a:gd name="connsiteY0" fmla="*/ 311844 h 3268862"/>
                <a:gd name="connsiteX1" fmla="*/ 311844 w 2900874"/>
                <a:gd name="connsiteY1" fmla="*/ 0 h 3268862"/>
                <a:gd name="connsiteX2" fmla="*/ 2589030 w 2900874"/>
                <a:gd name="connsiteY2" fmla="*/ 0 h 3268862"/>
                <a:gd name="connsiteX3" fmla="*/ 2900874 w 2900874"/>
                <a:gd name="connsiteY3" fmla="*/ 311844 h 3268862"/>
                <a:gd name="connsiteX4" fmla="*/ 2900874 w 2900874"/>
                <a:gd name="connsiteY4" fmla="*/ 2957018 h 3268862"/>
                <a:gd name="connsiteX5" fmla="*/ 2589030 w 2900874"/>
                <a:gd name="connsiteY5" fmla="*/ 3268862 h 3268862"/>
                <a:gd name="connsiteX6" fmla="*/ 311844 w 2900874"/>
                <a:gd name="connsiteY6" fmla="*/ 3268862 h 3268862"/>
                <a:gd name="connsiteX7" fmla="*/ 0 w 2900874"/>
                <a:gd name="connsiteY7" fmla="*/ 2957018 h 3268862"/>
                <a:gd name="connsiteX8" fmla="*/ 0 w 2900874"/>
                <a:gd name="connsiteY8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69687 w 2970561"/>
                <a:gd name="connsiteY0" fmla="*/ 311844 h 3268862"/>
                <a:gd name="connsiteX1" fmla="*/ 381531 w 2970561"/>
                <a:gd name="connsiteY1" fmla="*/ 0 h 3268862"/>
                <a:gd name="connsiteX2" fmla="*/ 2658717 w 2970561"/>
                <a:gd name="connsiteY2" fmla="*/ 0 h 3268862"/>
                <a:gd name="connsiteX3" fmla="*/ 2970561 w 2970561"/>
                <a:gd name="connsiteY3" fmla="*/ 311844 h 3268862"/>
                <a:gd name="connsiteX4" fmla="*/ 2970561 w 2970561"/>
                <a:gd name="connsiteY4" fmla="*/ 2957018 h 3268862"/>
                <a:gd name="connsiteX5" fmla="*/ 2658717 w 2970561"/>
                <a:gd name="connsiteY5" fmla="*/ 3268862 h 3268862"/>
                <a:gd name="connsiteX6" fmla="*/ 381531 w 2970561"/>
                <a:gd name="connsiteY6" fmla="*/ 3268862 h 3268862"/>
                <a:gd name="connsiteX7" fmla="*/ 18 w 2970561"/>
                <a:gd name="connsiteY7" fmla="*/ 2957018 h 3268862"/>
                <a:gd name="connsiteX8" fmla="*/ 150826 w 2970561"/>
                <a:gd name="connsiteY8" fmla="*/ 1161047 h 3268862"/>
                <a:gd name="connsiteX9" fmla="*/ 69687 w 2970561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2996687"/>
                <a:gd name="connsiteY0" fmla="*/ 311844 h 3268862"/>
                <a:gd name="connsiteX1" fmla="*/ 381531 w 2996687"/>
                <a:gd name="connsiteY1" fmla="*/ 0 h 3268862"/>
                <a:gd name="connsiteX2" fmla="*/ 2658717 w 2996687"/>
                <a:gd name="connsiteY2" fmla="*/ 0 h 3268862"/>
                <a:gd name="connsiteX3" fmla="*/ 2996687 w 2996687"/>
                <a:gd name="connsiteY3" fmla="*/ 503433 h 3268862"/>
                <a:gd name="connsiteX4" fmla="*/ 2970561 w 2996687"/>
                <a:gd name="connsiteY4" fmla="*/ 2957018 h 3268862"/>
                <a:gd name="connsiteX5" fmla="*/ 2658717 w 2996687"/>
                <a:gd name="connsiteY5" fmla="*/ 3268862 h 3268862"/>
                <a:gd name="connsiteX6" fmla="*/ 381531 w 2996687"/>
                <a:gd name="connsiteY6" fmla="*/ 3268862 h 3268862"/>
                <a:gd name="connsiteX7" fmla="*/ 18 w 2996687"/>
                <a:gd name="connsiteY7" fmla="*/ 2957018 h 3268862"/>
                <a:gd name="connsiteX8" fmla="*/ 150826 w 2996687"/>
                <a:gd name="connsiteY8" fmla="*/ 1161047 h 3268862"/>
                <a:gd name="connsiteX9" fmla="*/ 69687 w 2996687"/>
                <a:gd name="connsiteY9" fmla="*/ 311844 h 3268862"/>
                <a:gd name="connsiteX0" fmla="*/ 69687 w 3009233"/>
                <a:gd name="connsiteY0" fmla="*/ 311844 h 3268862"/>
                <a:gd name="connsiteX1" fmla="*/ 381531 w 3009233"/>
                <a:gd name="connsiteY1" fmla="*/ 0 h 3268862"/>
                <a:gd name="connsiteX2" fmla="*/ 2658717 w 3009233"/>
                <a:gd name="connsiteY2" fmla="*/ 0 h 3268862"/>
                <a:gd name="connsiteX3" fmla="*/ 2996687 w 3009233"/>
                <a:gd name="connsiteY3" fmla="*/ 503433 h 3268862"/>
                <a:gd name="connsiteX4" fmla="*/ 2970561 w 3009233"/>
                <a:gd name="connsiteY4" fmla="*/ 2957018 h 3268862"/>
                <a:gd name="connsiteX5" fmla="*/ 2658717 w 3009233"/>
                <a:gd name="connsiteY5" fmla="*/ 3268862 h 3268862"/>
                <a:gd name="connsiteX6" fmla="*/ 381531 w 3009233"/>
                <a:gd name="connsiteY6" fmla="*/ 3268862 h 3268862"/>
                <a:gd name="connsiteX7" fmla="*/ 18 w 3009233"/>
                <a:gd name="connsiteY7" fmla="*/ 2957018 h 3268862"/>
                <a:gd name="connsiteX8" fmla="*/ 150826 w 3009233"/>
                <a:gd name="connsiteY8" fmla="*/ 1161047 h 3268862"/>
                <a:gd name="connsiteX9" fmla="*/ 69687 w 3009233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2970561 w 3017587"/>
                <a:gd name="connsiteY4" fmla="*/ 2957018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3005395 w 3017587"/>
                <a:gd name="connsiteY4" fmla="*/ 2948309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24552"/>
                <a:gd name="connsiteY0" fmla="*/ 311844 h 3268862"/>
                <a:gd name="connsiteX1" fmla="*/ 381531 w 3024552"/>
                <a:gd name="connsiteY1" fmla="*/ 0 h 3268862"/>
                <a:gd name="connsiteX2" fmla="*/ 2658717 w 3024552"/>
                <a:gd name="connsiteY2" fmla="*/ 0 h 3268862"/>
                <a:gd name="connsiteX3" fmla="*/ 3005396 w 3024552"/>
                <a:gd name="connsiteY3" fmla="*/ 512142 h 3268862"/>
                <a:gd name="connsiteX4" fmla="*/ 2989821 w 3024552"/>
                <a:gd name="connsiteY4" fmla="*/ 1326510 h 3268862"/>
                <a:gd name="connsiteX5" fmla="*/ 3005395 w 3024552"/>
                <a:gd name="connsiteY5" fmla="*/ 2948309 h 3268862"/>
                <a:gd name="connsiteX6" fmla="*/ 2658717 w 3024552"/>
                <a:gd name="connsiteY6" fmla="*/ 3268862 h 3268862"/>
                <a:gd name="connsiteX7" fmla="*/ 381531 w 3024552"/>
                <a:gd name="connsiteY7" fmla="*/ 3268862 h 3268862"/>
                <a:gd name="connsiteX8" fmla="*/ 18 w 3024552"/>
                <a:gd name="connsiteY8" fmla="*/ 2957018 h 3268862"/>
                <a:gd name="connsiteX9" fmla="*/ 150826 w 3024552"/>
                <a:gd name="connsiteY9" fmla="*/ 1161047 h 3268862"/>
                <a:gd name="connsiteX10" fmla="*/ 69687 w 3024552"/>
                <a:gd name="connsiteY10" fmla="*/ 311844 h 3268862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381531 w 3024552"/>
                <a:gd name="connsiteY8" fmla="*/ 3318306 h 3318306"/>
                <a:gd name="connsiteX9" fmla="*/ 18 w 3024552"/>
                <a:gd name="connsiteY9" fmla="*/ 3006462 h 3318306"/>
                <a:gd name="connsiteX10" fmla="*/ 150826 w 3024552"/>
                <a:gd name="connsiteY10" fmla="*/ 1210491 h 3318306"/>
                <a:gd name="connsiteX11" fmla="*/ 69687 w 3024552"/>
                <a:gd name="connsiteY11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0475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6571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716 w 3024581"/>
                <a:gd name="connsiteY0" fmla="*/ 361288 h 3318306"/>
                <a:gd name="connsiteX1" fmla="*/ 381560 w 3024581"/>
                <a:gd name="connsiteY1" fmla="*/ 49444 h 3318306"/>
                <a:gd name="connsiteX2" fmla="*/ 1657438 w 3024581"/>
                <a:gd name="connsiteY2" fmla="*/ 0 h 3318306"/>
                <a:gd name="connsiteX3" fmla="*/ 2658746 w 3024581"/>
                <a:gd name="connsiteY3" fmla="*/ 49444 h 3318306"/>
                <a:gd name="connsiteX4" fmla="*/ 3005425 w 3024581"/>
                <a:gd name="connsiteY4" fmla="*/ 561586 h 3318306"/>
                <a:gd name="connsiteX5" fmla="*/ 2989850 w 3024581"/>
                <a:gd name="connsiteY5" fmla="*/ 1375954 h 3318306"/>
                <a:gd name="connsiteX6" fmla="*/ 3005424 w 3024581"/>
                <a:gd name="connsiteY6" fmla="*/ 2997753 h 3318306"/>
                <a:gd name="connsiteX7" fmla="*/ 2658746 w 3024581"/>
                <a:gd name="connsiteY7" fmla="*/ 3318306 h 3318306"/>
                <a:gd name="connsiteX8" fmla="*/ 1814192 w 3024581"/>
                <a:gd name="connsiteY8" fmla="*/ 3265714 h 3318306"/>
                <a:gd name="connsiteX9" fmla="*/ 381560 w 3024581"/>
                <a:gd name="connsiteY9" fmla="*/ 3318306 h 3318306"/>
                <a:gd name="connsiteX10" fmla="*/ 47 w 3024581"/>
                <a:gd name="connsiteY10" fmla="*/ 3006462 h 3318306"/>
                <a:gd name="connsiteX11" fmla="*/ 56173 w 3024581"/>
                <a:gd name="connsiteY11" fmla="*/ 1235015 h 3318306"/>
                <a:gd name="connsiteX12" fmla="*/ 69716 w 3024581"/>
                <a:gd name="connsiteY12" fmla="*/ 361288 h 331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4581" h="3318306">
                  <a:moveTo>
                    <a:pt x="69716" y="361288"/>
                  </a:moveTo>
                  <a:cubicBezTo>
                    <a:pt x="69716" y="189061"/>
                    <a:pt x="209333" y="49444"/>
                    <a:pt x="381560" y="49444"/>
                  </a:cubicBezTo>
                  <a:cubicBezTo>
                    <a:pt x="806853" y="47477"/>
                    <a:pt x="1232145" y="1967"/>
                    <a:pt x="1657438" y="0"/>
                  </a:cubicBezTo>
                  <a:lnTo>
                    <a:pt x="2658746" y="49444"/>
                  </a:lnTo>
                  <a:cubicBezTo>
                    <a:pt x="2830973" y="49444"/>
                    <a:pt x="3075095" y="258730"/>
                    <a:pt x="3005425" y="561586"/>
                  </a:cubicBezTo>
                  <a:cubicBezTo>
                    <a:pt x="3056255" y="781220"/>
                    <a:pt x="2989850" y="969926"/>
                    <a:pt x="2989850" y="1375954"/>
                  </a:cubicBezTo>
                  <a:cubicBezTo>
                    <a:pt x="2989850" y="1781982"/>
                    <a:pt x="3056254" y="2672576"/>
                    <a:pt x="3005424" y="2997753"/>
                  </a:cubicBezTo>
                  <a:cubicBezTo>
                    <a:pt x="3005424" y="3169980"/>
                    <a:pt x="2830973" y="3318306"/>
                    <a:pt x="2658746" y="3318306"/>
                  </a:cubicBezTo>
                  <a:cubicBezTo>
                    <a:pt x="2374325" y="3315290"/>
                    <a:pt x="2098613" y="3268730"/>
                    <a:pt x="1814192" y="3265714"/>
                  </a:cubicBezTo>
                  <a:lnTo>
                    <a:pt x="381560" y="3318306"/>
                  </a:lnTo>
                  <a:cubicBezTo>
                    <a:pt x="209333" y="3318306"/>
                    <a:pt x="47" y="3178689"/>
                    <a:pt x="47" y="3006462"/>
                  </a:cubicBezTo>
                  <a:cubicBezTo>
                    <a:pt x="-1935" y="2404902"/>
                    <a:pt x="58155" y="1836575"/>
                    <a:pt x="56173" y="1235015"/>
                  </a:cubicBezTo>
                  <a:cubicBezTo>
                    <a:pt x="84281" y="946141"/>
                    <a:pt x="67734" y="641453"/>
                    <a:pt x="69716" y="361288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cs typeface="+mn-cs"/>
              </a:endParaRPr>
            </a:p>
          </p:txBody>
        </p:sp>
        <p:sp>
          <p:nvSpPr>
            <p:cNvPr id="203" name="文本框 103">
              <a:extLst>
                <a:ext uri="{FF2B5EF4-FFF2-40B4-BE49-F238E27FC236}">
                  <a16:creationId xmlns:a16="http://schemas.microsoft.com/office/drawing/2014/main" id="{10AF9BF3-D371-47B6-B5A8-BC0968D4F57C}"/>
                </a:ext>
              </a:extLst>
            </p:cNvPr>
            <p:cNvSpPr txBox="1"/>
            <p:nvPr/>
          </p:nvSpPr>
          <p:spPr>
            <a:xfrm>
              <a:off x="2930613" y="2883240"/>
              <a:ext cx="4269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Tìm </a:t>
              </a:r>
              <a:r>
                <a:rPr kumimoji="0" 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giá trị một phần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cs typeface="+mn-cs"/>
              </a:endParaRPr>
            </a:p>
          </p:txBody>
        </p:sp>
        <p:grpSp>
          <p:nvGrpSpPr>
            <p:cNvPr id="204" name="组合 104">
              <a:extLst>
                <a:ext uri="{FF2B5EF4-FFF2-40B4-BE49-F238E27FC236}">
                  <a16:creationId xmlns:a16="http://schemas.microsoft.com/office/drawing/2014/main" id="{31B0F472-AF6B-4BCC-B6E0-DF1834107ECE}"/>
                </a:ext>
              </a:extLst>
            </p:cNvPr>
            <p:cNvGrpSpPr/>
            <p:nvPr/>
          </p:nvGrpSpPr>
          <p:grpSpPr>
            <a:xfrm>
              <a:off x="2409843" y="2787455"/>
              <a:ext cx="683343" cy="649640"/>
              <a:chOff x="2409843" y="2787455"/>
              <a:chExt cx="683343" cy="649640"/>
            </a:xfrm>
          </p:grpSpPr>
          <p:sp>
            <p:nvSpPr>
              <p:cNvPr id="205" name="矩形 105">
                <a:extLst>
                  <a:ext uri="{FF2B5EF4-FFF2-40B4-BE49-F238E27FC236}">
                    <a16:creationId xmlns:a16="http://schemas.microsoft.com/office/drawing/2014/main" id="{919F5EBC-F718-4E8C-8535-AE9402291E8C}"/>
                  </a:ext>
                </a:extLst>
              </p:cNvPr>
              <p:cNvSpPr/>
              <p:nvPr/>
            </p:nvSpPr>
            <p:spPr>
              <a:xfrm rot="21247352">
                <a:off x="2409843" y="2787455"/>
                <a:ext cx="4124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√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  <p:sp>
            <p:nvSpPr>
              <p:cNvPr id="206" name="矩形 106">
                <a:extLst>
                  <a:ext uri="{FF2B5EF4-FFF2-40B4-BE49-F238E27FC236}">
                    <a16:creationId xmlns:a16="http://schemas.microsoft.com/office/drawing/2014/main" id="{62E4E4A4-5FC1-4672-8AA9-A5D6A60BD2E5}"/>
                  </a:ext>
                </a:extLst>
              </p:cNvPr>
              <p:cNvSpPr/>
              <p:nvPr/>
            </p:nvSpPr>
            <p:spPr>
              <a:xfrm rot="21247352">
                <a:off x="2720530" y="2913875"/>
                <a:ext cx="3726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3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</p:grpSp>
      </p:grpSp>
      <p:grpSp>
        <p:nvGrpSpPr>
          <p:cNvPr id="207" name="组合 107">
            <a:extLst>
              <a:ext uri="{FF2B5EF4-FFF2-40B4-BE49-F238E27FC236}">
                <a16:creationId xmlns:a16="http://schemas.microsoft.com/office/drawing/2014/main" id="{4063141A-BDEC-4E94-BDF4-6D36260B7D65}"/>
              </a:ext>
            </a:extLst>
          </p:cNvPr>
          <p:cNvGrpSpPr/>
          <p:nvPr/>
        </p:nvGrpSpPr>
        <p:grpSpPr>
          <a:xfrm>
            <a:off x="6493027" y="4429716"/>
            <a:ext cx="4059997" cy="1094850"/>
            <a:chOff x="2152481" y="2553836"/>
            <a:chExt cx="4385884" cy="1094850"/>
          </a:xfrm>
        </p:grpSpPr>
        <p:sp>
          <p:nvSpPr>
            <p:cNvPr id="208" name="矩形: 圆角 31">
              <a:extLst>
                <a:ext uri="{FF2B5EF4-FFF2-40B4-BE49-F238E27FC236}">
                  <a16:creationId xmlns:a16="http://schemas.microsoft.com/office/drawing/2014/main" id="{6E9A0032-8D94-4F13-9C48-9096581DB8E9}"/>
                </a:ext>
              </a:extLst>
            </p:cNvPr>
            <p:cNvSpPr/>
            <p:nvPr/>
          </p:nvSpPr>
          <p:spPr>
            <a:xfrm>
              <a:off x="2152481" y="2553836"/>
              <a:ext cx="4385884" cy="1094850"/>
            </a:xfrm>
            <a:custGeom>
              <a:avLst/>
              <a:gdLst>
                <a:gd name="connsiteX0" fmla="*/ 0 w 2900874"/>
                <a:gd name="connsiteY0" fmla="*/ 311844 h 3268862"/>
                <a:gd name="connsiteX1" fmla="*/ 311844 w 2900874"/>
                <a:gd name="connsiteY1" fmla="*/ 0 h 3268862"/>
                <a:gd name="connsiteX2" fmla="*/ 2589030 w 2900874"/>
                <a:gd name="connsiteY2" fmla="*/ 0 h 3268862"/>
                <a:gd name="connsiteX3" fmla="*/ 2900874 w 2900874"/>
                <a:gd name="connsiteY3" fmla="*/ 311844 h 3268862"/>
                <a:gd name="connsiteX4" fmla="*/ 2900874 w 2900874"/>
                <a:gd name="connsiteY4" fmla="*/ 2957018 h 3268862"/>
                <a:gd name="connsiteX5" fmla="*/ 2589030 w 2900874"/>
                <a:gd name="connsiteY5" fmla="*/ 3268862 h 3268862"/>
                <a:gd name="connsiteX6" fmla="*/ 311844 w 2900874"/>
                <a:gd name="connsiteY6" fmla="*/ 3268862 h 3268862"/>
                <a:gd name="connsiteX7" fmla="*/ 0 w 2900874"/>
                <a:gd name="connsiteY7" fmla="*/ 2957018 h 3268862"/>
                <a:gd name="connsiteX8" fmla="*/ 0 w 2900874"/>
                <a:gd name="connsiteY8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34 w 2900908"/>
                <a:gd name="connsiteY0" fmla="*/ 311844 h 3268862"/>
                <a:gd name="connsiteX1" fmla="*/ 311878 w 2900908"/>
                <a:gd name="connsiteY1" fmla="*/ 0 h 3268862"/>
                <a:gd name="connsiteX2" fmla="*/ 2589064 w 2900908"/>
                <a:gd name="connsiteY2" fmla="*/ 0 h 3268862"/>
                <a:gd name="connsiteX3" fmla="*/ 2900908 w 2900908"/>
                <a:gd name="connsiteY3" fmla="*/ 311844 h 3268862"/>
                <a:gd name="connsiteX4" fmla="*/ 2900908 w 2900908"/>
                <a:gd name="connsiteY4" fmla="*/ 2957018 h 3268862"/>
                <a:gd name="connsiteX5" fmla="*/ 2589064 w 2900908"/>
                <a:gd name="connsiteY5" fmla="*/ 3268862 h 3268862"/>
                <a:gd name="connsiteX6" fmla="*/ 311878 w 2900908"/>
                <a:gd name="connsiteY6" fmla="*/ 3268862 h 3268862"/>
                <a:gd name="connsiteX7" fmla="*/ 34 w 2900908"/>
                <a:gd name="connsiteY7" fmla="*/ 2957018 h 3268862"/>
                <a:gd name="connsiteX8" fmla="*/ 81173 w 2900908"/>
                <a:gd name="connsiteY8" fmla="*/ 1161047 h 3268862"/>
                <a:gd name="connsiteX9" fmla="*/ 34 w 2900908"/>
                <a:gd name="connsiteY9" fmla="*/ 311844 h 3268862"/>
                <a:gd name="connsiteX0" fmla="*/ 69687 w 2970561"/>
                <a:gd name="connsiteY0" fmla="*/ 311844 h 3268862"/>
                <a:gd name="connsiteX1" fmla="*/ 381531 w 2970561"/>
                <a:gd name="connsiteY1" fmla="*/ 0 h 3268862"/>
                <a:gd name="connsiteX2" fmla="*/ 2658717 w 2970561"/>
                <a:gd name="connsiteY2" fmla="*/ 0 h 3268862"/>
                <a:gd name="connsiteX3" fmla="*/ 2970561 w 2970561"/>
                <a:gd name="connsiteY3" fmla="*/ 311844 h 3268862"/>
                <a:gd name="connsiteX4" fmla="*/ 2970561 w 2970561"/>
                <a:gd name="connsiteY4" fmla="*/ 2957018 h 3268862"/>
                <a:gd name="connsiteX5" fmla="*/ 2658717 w 2970561"/>
                <a:gd name="connsiteY5" fmla="*/ 3268862 h 3268862"/>
                <a:gd name="connsiteX6" fmla="*/ 381531 w 2970561"/>
                <a:gd name="connsiteY6" fmla="*/ 3268862 h 3268862"/>
                <a:gd name="connsiteX7" fmla="*/ 18 w 2970561"/>
                <a:gd name="connsiteY7" fmla="*/ 2957018 h 3268862"/>
                <a:gd name="connsiteX8" fmla="*/ 150826 w 2970561"/>
                <a:gd name="connsiteY8" fmla="*/ 1161047 h 3268862"/>
                <a:gd name="connsiteX9" fmla="*/ 69687 w 2970561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3136024"/>
                <a:gd name="connsiteY0" fmla="*/ 311844 h 3268862"/>
                <a:gd name="connsiteX1" fmla="*/ 381531 w 3136024"/>
                <a:gd name="connsiteY1" fmla="*/ 0 h 3268862"/>
                <a:gd name="connsiteX2" fmla="*/ 2658717 w 3136024"/>
                <a:gd name="connsiteY2" fmla="*/ 0 h 3268862"/>
                <a:gd name="connsiteX3" fmla="*/ 3136024 w 3136024"/>
                <a:gd name="connsiteY3" fmla="*/ 503433 h 3268862"/>
                <a:gd name="connsiteX4" fmla="*/ 2970561 w 3136024"/>
                <a:gd name="connsiteY4" fmla="*/ 2957018 h 3268862"/>
                <a:gd name="connsiteX5" fmla="*/ 2658717 w 3136024"/>
                <a:gd name="connsiteY5" fmla="*/ 3268862 h 3268862"/>
                <a:gd name="connsiteX6" fmla="*/ 381531 w 3136024"/>
                <a:gd name="connsiteY6" fmla="*/ 3268862 h 3268862"/>
                <a:gd name="connsiteX7" fmla="*/ 18 w 3136024"/>
                <a:gd name="connsiteY7" fmla="*/ 2957018 h 3268862"/>
                <a:gd name="connsiteX8" fmla="*/ 150826 w 3136024"/>
                <a:gd name="connsiteY8" fmla="*/ 1161047 h 3268862"/>
                <a:gd name="connsiteX9" fmla="*/ 69687 w 3136024"/>
                <a:gd name="connsiteY9" fmla="*/ 311844 h 3268862"/>
                <a:gd name="connsiteX0" fmla="*/ 69687 w 2996687"/>
                <a:gd name="connsiteY0" fmla="*/ 311844 h 3268862"/>
                <a:gd name="connsiteX1" fmla="*/ 381531 w 2996687"/>
                <a:gd name="connsiteY1" fmla="*/ 0 h 3268862"/>
                <a:gd name="connsiteX2" fmla="*/ 2658717 w 2996687"/>
                <a:gd name="connsiteY2" fmla="*/ 0 h 3268862"/>
                <a:gd name="connsiteX3" fmla="*/ 2996687 w 2996687"/>
                <a:gd name="connsiteY3" fmla="*/ 503433 h 3268862"/>
                <a:gd name="connsiteX4" fmla="*/ 2970561 w 2996687"/>
                <a:gd name="connsiteY4" fmla="*/ 2957018 h 3268862"/>
                <a:gd name="connsiteX5" fmla="*/ 2658717 w 2996687"/>
                <a:gd name="connsiteY5" fmla="*/ 3268862 h 3268862"/>
                <a:gd name="connsiteX6" fmla="*/ 381531 w 2996687"/>
                <a:gd name="connsiteY6" fmla="*/ 3268862 h 3268862"/>
                <a:gd name="connsiteX7" fmla="*/ 18 w 2996687"/>
                <a:gd name="connsiteY7" fmla="*/ 2957018 h 3268862"/>
                <a:gd name="connsiteX8" fmla="*/ 150826 w 2996687"/>
                <a:gd name="connsiteY8" fmla="*/ 1161047 h 3268862"/>
                <a:gd name="connsiteX9" fmla="*/ 69687 w 2996687"/>
                <a:gd name="connsiteY9" fmla="*/ 311844 h 3268862"/>
                <a:gd name="connsiteX0" fmla="*/ 69687 w 3009233"/>
                <a:gd name="connsiteY0" fmla="*/ 311844 h 3268862"/>
                <a:gd name="connsiteX1" fmla="*/ 381531 w 3009233"/>
                <a:gd name="connsiteY1" fmla="*/ 0 h 3268862"/>
                <a:gd name="connsiteX2" fmla="*/ 2658717 w 3009233"/>
                <a:gd name="connsiteY2" fmla="*/ 0 h 3268862"/>
                <a:gd name="connsiteX3" fmla="*/ 2996687 w 3009233"/>
                <a:gd name="connsiteY3" fmla="*/ 503433 h 3268862"/>
                <a:gd name="connsiteX4" fmla="*/ 2970561 w 3009233"/>
                <a:gd name="connsiteY4" fmla="*/ 2957018 h 3268862"/>
                <a:gd name="connsiteX5" fmla="*/ 2658717 w 3009233"/>
                <a:gd name="connsiteY5" fmla="*/ 3268862 h 3268862"/>
                <a:gd name="connsiteX6" fmla="*/ 381531 w 3009233"/>
                <a:gd name="connsiteY6" fmla="*/ 3268862 h 3268862"/>
                <a:gd name="connsiteX7" fmla="*/ 18 w 3009233"/>
                <a:gd name="connsiteY7" fmla="*/ 2957018 h 3268862"/>
                <a:gd name="connsiteX8" fmla="*/ 150826 w 3009233"/>
                <a:gd name="connsiteY8" fmla="*/ 1161047 h 3268862"/>
                <a:gd name="connsiteX9" fmla="*/ 69687 w 3009233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2970561 w 3017587"/>
                <a:gd name="connsiteY4" fmla="*/ 2957018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17587"/>
                <a:gd name="connsiteY0" fmla="*/ 311844 h 3268862"/>
                <a:gd name="connsiteX1" fmla="*/ 381531 w 3017587"/>
                <a:gd name="connsiteY1" fmla="*/ 0 h 3268862"/>
                <a:gd name="connsiteX2" fmla="*/ 2658717 w 3017587"/>
                <a:gd name="connsiteY2" fmla="*/ 0 h 3268862"/>
                <a:gd name="connsiteX3" fmla="*/ 3005396 w 3017587"/>
                <a:gd name="connsiteY3" fmla="*/ 512142 h 3268862"/>
                <a:gd name="connsiteX4" fmla="*/ 3005395 w 3017587"/>
                <a:gd name="connsiteY4" fmla="*/ 2948309 h 3268862"/>
                <a:gd name="connsiteX5" fmla="*/ 2658717 w 3017587"/>
                <a:gd name="connsiteY5" fmla="*/ 3268862 h 3268862"/>
                <a:gd name="connsiteX6" fmla="*/ 381531 w 3017587"/>
                <a:gd name="connsiteY6" fmla="*/ 3268862 h 3268862"/>
                <a:gd name="connsiteX7" fmla="*/ 18 w 3017587"/>
                <a:gd name="connsiteY7" fmla="*/ 2957018 h 3268862"/>
                <a:gd name="connsiteX8" fmla="*/ 150826 w 3017587"/>
                <a:gd name="connsiteY8" fmla="*/ 1161047 h 3268862"/>
                <a:gd name="connsiteX9" fmla="*/ 69687 w 3017587"/>
                <a:gd name="connsiteY9" fmla="*/ 311844 h 3268862"/>
                <a:gd name="connsiteX0" fmla="*/ 69687 w 3024552"/>
                <a:gd name="connsiteY0" fmla="*/ 311844 h 3268862"/>
                <a:gd name="connsiteX1" fmla="*/ 381531 w 3024552"/>
                <a:gd name="connsiteY1" fmla="*/ 0 h 3268862"/>
                <a:gd name="connsiteX2" fmla="*/ 2658717 w 3024552"/>
                <a:gd name="connsiteY2" fmla="*/ 0 h 3268862"/>
                <a:gd name="connsiteX3" fmla="*/ 3005396 w 3024552"/>
                <a:gd name="connsiteY3" fmla="*/ 512142 h 3268862"/>
                <a:gd name="connsiteX4" fmla="*/ 2989821 w 3024552"/>
                <a:gd name="connsiteY4" fmla="*/ 1326510 h 3268862"/>
                <a:gd name="connsiteX5" fmla="*/ 3005395 w 3024552"/>
                <a:gd name="connsiteY5" fmla="*/ 2948309 h 3268862"/>
                <a:gd name="connsiteX6" fmla="*/ 2658717 w 3024552"/>
                <a:gd name="connsiteY6" fmla="*/ 3268862 h 3268862"/>
                <a:gd name="connsiteX7" fmla="*/ 381531 w 3024552"/>
                <a:gd name="connsiteY7" fmla="*/ 3268862 h 3268862"/>
                <a:gd name="connsiteX8" fmla="*/ 18 w 3024552"/>
                <a:gd name="connsiteY8" fmla="*/ 2957018 h 3268862"/>
                <a:gd name="connsiteX9" fmla="*/ 150826 w 3024552"/>
                <a:gd name="connsiteY9" fmla="*/ 1161047 h 3268862"/>
                <a:gd name="connsiteX10" fmla="*/ 69687 w 3024552"/>
                <a:gd name="connsiteY10" fmla="*/ 311844 h 3268862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381531 w 3024552"/>
                <a:gd name="connsiteY8" fmla="*/ 3318306 h 3318306"/>
                <a:gd name="connsiteX9" fmla="*/ 18 w 3024552"/>
                <a:gd name="connsiteY9" fmla="*/ 3006462 h 3318306"/>
                <a:gd name="connsiteX10" fmla="*/ 150826 w 3024552"/>
                <a:gd name="connsiteY10" fmla="*/ 1210491 h 3318306"/>
                <a:gd name="connsiteX11" fmla="*/ 69687 w 3024552"/>
                <a:gd name="connsiteY11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0475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687 w 3024552"/>
                <a:gd name="connsiteY0" fmla="*/ 361288 h 3318306"/>
                <a:gd name="connsiteX1" fmla="*/ 381531 w 3024552"/>
                <a:gd name="connsiteY1" fmla="*/ 49444 h 3318306"/>
                <a:gd name="connsiteX2" fmla="*/ 1657409 w 3024552"/>
                <a:gd name="connsiteY2" fmla="*/ 0 h 3318306"/>
                <a:gd name="connsiteX3" fmla="*/ 2658717 w 3024552"/>
                <a:gd name="connsiteY3" fmla="*/ 49444 h 3318306"/>
                <a:gd name="connsiteX4" fmla="*/ 3005396 w 3024552"/>
                <a:gd name="connsiteY4" fmla="*/ 561586 h 3318306"/>
                <a:gd name="connsiteX5" fmla="*/ 2989821 w 3024552"/>
                <a:gd name="connsiteY5" fmla="*/ 1375954 h 3318306"/>
                <a:gd name="connsiteX6" fmla="*/ 3005395 w 3024552"/>
                <a:gd name="connsiteY6" fmla="*/ 2997753 h 3318306"/>
                <a:gd name="connsiteX7" fmla="*/ 2658717 w 3024552"/>
                <a:gd name="connsiteY7" fmla="*/ 3318306 h 3318306"/>
                <a:gd name="connsiteX8" fmla="*/ 1814163 w 3024552"/>
                <a:gd name="connsiteY8" fmla="*/ 3265714 h 3318306"/>
                <a:gd name="connsiteX9" fmla="*/ 381531 w 3024552"/>
                <a:gd name="connsiteY9" fmla="*/ 3318306 h 3318306"/>
                <a:gd name="connsiteX10" fmla="*/ 18 w 3024552"/>
                <a:gd name="connsiteY10" fmla="*/ 3006462 h 3318306"/>
                <a:gd name="connsiteX11" fmla="*/ 150826 w 3024552"/>
                <a:gd name="connsiteY11" fmla="*/ 1210491 h 3318306"/>
                <a:gd name="connsiteX12" fmla="*/ 69687 w 3024552"/>
                <a:gd name="connsiteY12" fmla="*/ 361288 h 3318306"/>
                <a:gd name="connsiteX0" fmla="*/ 69716 w 3024581"/>
                <a:gd name="connsiteY0" fmla="*/ 361288 h 3318306"/>
                <a:gd name="connsiteX1" fmla="*/ 381560 w 3024581"/>
                <a:gd name="connsiteY1" fmla="*/ 49444 h 3318306"/>
                <a:gd name="connsiteX2" fmla="*/ 1657438 w 3024581"/>
                <a:gd name="connsiteY2" fmla="*/ 0 h 3318306"/>
                <a:gd name="connsiteX3" fmla="*/ 2658746 w 3024581"/>
                <a:gd name="connsiteY3" fmla="*/ 49444 h 3318306"/>
                <a:gd name="connsiteX4" fmla="*/ 3005425 w 3024581"/>
                <a:gd name="connsiteY4" fmla="*/ 561586 h 3318306"/>
                <a:gd name="connsiteX5" fmla="*/ 2989850 w 3024581"/>
                <a:gd name="connsiteY5" fmla="*/ 1375954 h 3318306"/>
                <a:gd name="connsiteX6" fmla="*/ 3005424 w 3024581"/>
                <a:gd name="connsiteY6" fmla="*/ 2997753 h 3318306"/>
                <a:gd name="connsiteX7" fmla="*/ 2658746 w 3024581"/>
                <a:gd name="connsiteY7" fmla="*/ 3318306 h 3318306"/>
                <a:gd name="connsiteX8" fmla="*/ 1814192 w 3024581"/>
                <a:gd name="connsiteY8" fmla="*/ 3265714 h 3318306"/>
                <a:gd name="connsiteX9" fmla="*/ 381560 w 3024581"/>
                <a:gd name="connsiteY9" fmla="*/ 3318306 h 3318306"/>
                <a:gd name="connsiteX10" fmla="*/ 47 w 3024581"/>
                <a:gd name="connsiteY10" fmla="*/ 3006462 h 3318306"/>
                <a:gd name="connsiteX11" fmla="*/ 56173 w 3024581"/>
                <a:gd name="connsiteY11" fmla="*/ 1235015 h 3318306"/>
                <a:gd name="connsiteX12" fmla="*/ 69716 w 3024581"/>
                <a:gd name="connsiteY12" fmla="*/ 361288 h 3318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4581" h="3318306">
                  <a:moveTo>
                    <a:pt x="69716" y="361288"/>
                  </a:moveTo>
                  <a:cubicBezTo>
                    <a:pt x="69716" y="189061"/>
                    <a:pt x="209333" y="49444"/>
                    <a:pt x="381560" y="49444"/>
                  </a:cubicBezTo>
                  <a:cubicBezTo>
                    <a:pt x="806853" y="47477"/>
                    <a:pt x="1232145" y="1967"/>
                    <a:pt x="1657438" y="0"/>
                  </a:cubicBezTo>
                  <a:lnTo>
                    <a:pt x="2658746" y="49444"/>
                  </a:lnTo>
                  <a:cubicBezTo>
                    <a:pt x="2830973" y="49444"/>
                    <a:pt x="3075095" y="258730"/>
                    <a:pt x="3005425" y="561586"/>
                  </a:cubicBezTo>
                  <a:cubicBezTo>
                    <a:pt x="3056255" y="781220"/>
                    <a:pt x="2989850" y="969926"/>
                    <a:pt x="2989850" y="1375954"/>
                  </a:cubicBezTo>
                  <a:cubicBezTo>
                    <a:pt x="2989850" y="1781982"/>
                    <a:pt x="3056254" y="2672576"/>
                    <a:pt x="3005424" y="2997753"/>
                  </a:cubicBezTo>
                  <a:cubicBezTo>
                    <a:pt x="3005424" y="3169980"/>
                    <a:pt x="2830973" y="3318306"/>
                    <a:pt x="2658746" y="3318306"/>
                  </a:cubicBezTo>
                  <a:cubicBezTo>
                    <a:pt x="2374325" y="3315290"/>
                    <a:pt x="2098613" y="3268730"/>
                    <a:pt x="1814192" y="3265714"/>
                  </a:cubicBezTo>
                  <a:lnTo>
                    <a:pt x="381560" y="3318306"/>
                  </a:lnTo>
                  <a:cubicBezTo>
                    <a:pt x="209333" y="3318306"/>
                    <a:pt x="47" y="3178689"/>
                    <a:pt x="47" y="3006462"/>
                  </a:cubicBezTo>
                  <a:cubicBezTo>
                    <a:pt x="-1935" y="2404902"/>
                    <a:pt x="58155" y="1836575"/>
                    <a:pt x="56173" y="1235015"/>
                  </a:cubicBezTo>
                  <a:cubicBezTo>
                    <a:pt x="84281" y="946141"/>
                    <a:pt x="67734" y="641453"/>
                    <a:pt x="69716" y="361288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cs typeface="+mn-cs"/>
              </a:endParaRPr>
            </a:p>
          </p:txBody>
        </p:sp>
        <p:sp>
          <p:nvSpPr>
            <p:cNvPr id="210" name="文本框 110">
              <a:extLst>
                <a:ext uri="{FF2B5EF4-FFF2-40B4-BE49-F238E27FC236}">
                  <a16:creationId xmlns:a16="http://schemas.microsoft.com/office/drawing/2014/main" id="{0EAF3C6D-2F29-4C79-A6FF-580C147F6A60}"/>
                </a:ext>
              </a:extLst>
            </p:cNvPr>
            <p:cNvSpPr txBox="1"/>
            <p:nvPr/>
          </p:nvSpPr>
          <p:spPr>
            <a:xfrm>
              <a:off x="3044389" y="2839651"/>
              <a:ext cx="32939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Tìm </a:t>
              </a:r>
              <a:r>
                <a:rPr kumimoji="0" lang="nl-NL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rPr>
                <a:t>số lớn, số bé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cs typeface="+mn-cs"/>
              </a:endParaRPr>
            </a:p>
          </p:txBody>
        </p:sp>
        <p:grpSp>
          <p:nvGrpSpPr>
            <p:cNvPr id="211" name="组合 111">
              <a:extLst>
                <a:ext uri="{FF2B5EF4-FFF2-40B4-BE49-F238E27FC236}">
                  <a16:creationId xmlns:a16="http://schemas.microsoft.com/office/drawing/2014/main" id="{BBCBF150-3659-40A8-AB27-B88DA0349BFC}"/>
                </a:ext>
              </a:extLst>
            </p:cNvPr>
            <p:cNvGrpSpPr/>
            <p:nvPr/>
          </p:nvGrpSpPr>
          <p:grpSpPr>
            <a:xfrm>
              <a:off x="2372581" y="2752526"/>
              <a:ext cx="734457" cy="684569"/>
              <a:chOff x="2372581" y="2752526"/>
              <a:chExt cx="734457" cy="684569"/>
            </a:xfrm>
          </p:grpSpPr>
          <p:sp>
            <p:nvSpPr>
              <p:cNvPr id="212" name="矩形 112">
                <a:extLst>
                  <a:ext uri="{FF2B5EF4-FFF2-40B4-BE49-F238E27FC236}">
                    <a16:creationId xmlns:a16="http://schemas.microsoft.com/office/drawing/2014/main" id="{B450065F-54A8-4352-96C0-F2D2D1CCEA49}"/>
                  </a:ext>
                </a:extLst>
              </p:cNvPr>
              <p:cNvSpPr/>
              <p:nvPr/>
            </p:nvSpPr>
            <p:spPr>
              <a:xfrm rot="21247352">
                <a:off x="2372581" y="2752526"/>
                <a:ext cx="41248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√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  <p:sp>
            <p:nvSpPr>
              <p:cNvPr id="213" name="矩形 113">
                <a:extLst>
                  <a:ext uri="{FF2B5EF4-FFF2-40B4-BE49-F238E27FC236}">
                    <a16:creationId xmlns:a16="http://schemas.microsoft.com/office/drawing/2014/main" id="{3F3D0E0D-3D7E-445D-82DD-007EA16BA365}"/>
                  </a:ext>
                </a:extLst>
              </p:cNvPr>
              <p:cNvSpPr/>
              <p:nvPr/>
            </p:nvSpPr>
            <p:spPr>
              <a:xfrm rot="21247352">
                <a:off x="2706676" y="2913875"/>
                <a:ext cx="4003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字魂27号-布丁体" panose="00000500000000000000" pitchFamily="2" charset="-122"/>
                    <a:cs typeface="+mn-ea"/>
                    <a:sym typeface="+mn-lt"/>
                  </a:rPr>
                  <a:t>4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zuki" panose="02040603050506020204" pitchFamily="18" charset="0"/>
                  <a:cs typeface="+mn-cs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187889" y="1562646"/>
            <a:ext cx="7771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Em hãy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nêu các bước giải bài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toán “Tìm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hai số khi biết tổng hoặc hiệu và tỉ số của hai số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zuki" panose="02040603050506020204" pitchFamily="18" charset="0"/>
                <a:ea typeface="Times New Roman" panose="02020603050405020304" pitchFamily="18" charset="0"/>
                <a:cs typeface="+mn-cs"/>
              </a:rPr>
              <a:t>đó”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UTM Azuki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5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34232" y="436034"/>
            <a:ext cx="12247765" cy="6235700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36" name="弧形 35">
            <a:extLst>
              <a:ext uri="{FF2B5EF4-FFF2-40B4-BE49-F238E27FC236}">
                <a16:creationId xmlns:a16="http://schemas.microsoft.com/office/drawing/2014/main" id="{AF672C64-CD03-4F62-BB0A-2C830547A5D1}"/>
              </a:ext>
            </a:extLst>
          </p:cNvPr>
          <p:cNvSpPr/>
          <p:nvPr/>
        </p:nvSpPr>
        <p:spPr>
          <a:xfrm rot="1074161">
            <a:off x="-594505" y="1176580"/>
            <a:ext cx="1725241" cy="4700790"/>
          </a:xfrm>
          <a:custGeom>
            <a:avLst/>
            <a:gdLst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3" fmla="*/ 3039640 w 6079280"/>
              <a:gd name="connsiteY3" fmla="*/ 2497621 h 4995241"/>
              <a:gd name="connsiteX4" fmla="*/ 4040433 w 6079280"/>
              <a:gd name="connsiteY4" fmla="*/ 139258 h 4995241"/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0" fmla="*/ 1000793 w 3090466"/>
              <a:gd name="connsiteY0" fmla="*/ 0 h 4700790"/>
              <a:gd name="connsiteX1" fmla="*/ 3039373 w 3090466"/>
              <a:gd name="connsiteY1" fmla="*/ 2325282 h 4700790"/>
              <a:gd name="connsiteX2" fmla="*/ 1054772 w 3090466"/>
              <a:gd name="connsiteY2" fmla="*/ 4700790 h 4700790"/>
              <a:gd name="connsiteX3" fmla="*/ 0 w 3090466"/>
              <a:gd name="connsiteY3" fmla="*/ 2358363 h 4700790"/>
              <a:gd name="connsiteX4" fmla="*/ 1000793 w 3090466"/>
              <a:gd name="connsiteY4" fmla="*/ 0 h 4700790"/>
              <a:gd name="connsiteX0" fmla="*/ 1000793 w 3090466"/>
              <a:gd name="connsiteY0" fmla="*/ 0 h 4700790"/>
              <a:gd name="connsiteX1" fmla="*/ 2351142 w 3090466"/>
              <a:gd name="connsiteY1" fmla="*/ 770980 h 4700790"/>
              <a:gd name="connsiteX2" fmla="*/ 3039373 w 3090466"/>
              <a:gd name="connsiteY2" fmla="*/ 2325282 h 4700790"/>
              <a:gd name="connsiteX3" fmla="*/ 1054772 w 3090466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12595 w 3079851"/>
              <a:gd name="connsiteY3" fmla="*/ 3506088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82286"/>
              <a:gd name="connsiteY0" fmla="*/ 0 h 4700790"/>
              <a:gd name="connsiteX1" fmla="*/ 3039373 w 3082286"/>
              <a:gd name="connsiteY1" fmla="*/ 2325282 h 4700790"/>
              <a:gd name="connsiteX2" fmla="*/ 1054772 w 3082286"/>
              <a:gd name="connsiteY2" fmla="*/ 4700790 h 4700790"/>
              <a:gd name="connsiteX3" fmla="*/ 0 w 3082286"/>
              <a:gd name="connsiteY3" fmla="*/ 2358363 h 4700790"/>
              <a:gd name="connsiteX4" fmla="*/ 1000793 w 3082286"/>
              <a:gd name="connsiteY4" fmla="*/ 0 h 4700790"/>
              <a:gd name="connsiteX0" fmla="*/ 1000793 w 3082286"/>
              <a:gd name="connsiteY0" fmla="*/ 0 h 4700790"/>
              <a:gd name="connsiteX1" fmla="*/ 2351142 w 3082286"/>
              <a:gd name="connsiteY1" fmla="*/ 770980 h 4700790"/>
              <a:gd name="connsiteX2" fmla="*/ 3039373 w 3082286"/>
              <a:gd name="connsiteY2" fmla="*/ 2325282 h 4700790"/>
              <a:gd name="connsiteX3" fmla="*/ 2677393 w 3082286"/>
              <a:gd name="connsiteY3" fmla="*/ 3538456 h 4700790"/>
              <a:gd name="connsiteX4" fmla="*/ 1054772 w 3082286"/>
              <a:gd name="connsiteY4" fmla="*/ 4700790 h 4700790"/>
              <a:gd name="connsiteX0" fmla="*/ 1000793 w 3151969"/>
              <a:gd name="connsiteY0" fmla="*/ 0 h 4700790"/>
              <a:gd name="connsiteX1" fmla="*/ 3039373 w 3151969"/>
              <a:gd name="connsiteY1" fmla="*/ 2325282 h 4700790"/>
              <a:gd name="connsiteX2" fmla="*/ 1054772 w 3151969"/>
              <a:gd name="connsiteY2" fmla="*/ 4700790 h 4700790"/>
              <a:gd name="connsiteX3" fmla="*/ 0 w 3151969"/>
              <a:gd name="connsiteY3" fmla="*/ 2358363 h 4700790"/>
              <a:gd name="connsiteX4" fmla="*/ 1000793 w 3151969"/>
              <a:gd name="connsiteY4" fmla="*/ 0 h 4700790"/>
              <a:gd name="connsiteX0" fmla="*/ 1000793 w 3151969"/>
              <a:gd name="connsiteY0" fmla="*/ 0 h 4700790"/>
              <a:gd name="connsiteX1" fmla="*/ 2351142 w 3151969"/>
              <a:gd name="connsiteY1" fmla="*/ 770980 h 4700790"/>
              <a:gd name="connsiteX2" fmla="*/ 3112272 w 3151969"/>
              <a:gd name="connsiteY2" fmla="*/ 2325282 h 4700790"/>
              <a:gd name="connsiteX3" fmla="*/ 2677393 w 3151969"/>
              <a:gd name="connsiteY3" fmla="*/ 3538456 h 4700790"/>
              <a:gd name="connsiteX4" fmla="*/ 1054772 w 3151969"/>
              <a:gd name="connsiteY4" fmla="*/ 4700790 h 4700790"/>
              <a:gd name="connsiteX0" fmla="*/ 1000793 w 3118540"/>
              <a:gd name="connsiteY0" fmla="*/ 0 h 4700790"/>
              <a:gd name="connsiteX1" fmla="*/ 3039373 w 3118540"/>
              <a:gd name="connsiteY1" fmla="*/ 2325282 h 4700790"/>
              <a:gd name="connsiteX2" fmla="*/ 1054772 w 3118540"/>
              <a:gd name="connsiteY2" fmla="*/ 4700790 h 4700790"/>
              <a:gd name="connsiteX3" fmla="*/ 0 w 3118540"/>
              <a:gd name="connsiteY3" fmla="*/ 2358363 h 4700790"/>
              <a:gd name="connsiteX4" fmla="*/ 1000793 w 3118540"/>
              <a:gd name="connsiteY4" fmla="*/ 0 h 4700790"/>
              <a:gd name="connsiteX0" fmla="*/ 1000793 w 3118540"/>
              <a:gd name="connsiteY0" fmla="*/ 0 h 4700790"/>
              <a:gd name="connsiteX1" fmla="*/ 2351142 w 3118540"/>
              <a:gd name="connsiteY1" fmla="*/ 770980 h 4700790"/>
              <a:gd name="connsiteX2" fmla="*/ 3112272 w 3118540"/>
              <a:gd name="connsiteY2" fmla="*/ 2325282 h 4700790"/>
              <a:gd name="connsiteX3" fmla="*/ 2677393 w 3118540"/>
              <a:gd name="connsiteY3" fmla="*/ 3538456 h 4700790"/>
              <a:gd name="connsiteX4" fmla="*/ 1054772 w 3118540"/>
              <a:gd name="connsiteY4" fmla="*/ 4700790 h 4700790"/>
              <a:gd name="connsiteX0" fmla="*/ 1000793 w 3112365"/>
              <a:gd name="connsiteY0" fmla="*/ 0 h 4700790"/>
              <a:gd name="connsiteX1" fmla="*/ 3039373 w 3112365"/>
              <a:gd name="connsiteY1" fmla="*/ 2325282 h 4700790"/>
              <a:gd name="connsiteX2" fmla="*/ 1054772 w 3112365"/>
              <a:gd name="connsiteY2" fmla="*/ 4700790 h 4700790"/>
              <a:gd name="connsiteX3" fmla="*/ 0 w 3112365"/>
              <a:gd name="connsiteY3" fmla="*/ 2358363 h 4700790"/>
              <a:gd name="connsiteX4" fmla="*/ 1000793 w 3112365"/>
              <a:gd name="connsiteY4" fmla="*/ 0 h 4700790"/>
              <a:gd name="connsiteX0" fmla="*/ 1000793 w 3112365"/>
              <a:gd name="connsiteY0" fmla="*/ 0 h 4700790"/>
              <a:gd name="connsiteX1" fmla="*/ 2351142 w 3112365"/>
              <a:gd name="connsiteY1" fmla="*/ 770980 h 4700790"/>
              <a:gd name="connsiteX2" fmla="*/ 3112272 w 3112365"/>
              <a:gd name="connsiteY2" fmla="*/ 2325282 h 4700790"/>
              <a:gd name="connsiteX3" fmla="*/ 2677393 w 3112365"/>
              <a:gd name="connsiteY3" fmla="*/ 3538456 h 4700790"/>
              <a:gd name="connsiteX4" fmla="*/ 1054772 w 3112365"/>
              <a:gd name="connsiteY4" fmla="*/ 4700790 h 4700790"/>
              <a:gd name="connsiteX0" fmla="*/ 1000793 w 3055691"/>
              <a:gd name="connsiteY0" fmla="*/ 0 h 4700790"/>
              <a:gd name="connsiteX1" fmla="*/ 3039373 w 3055691"/>
              <a:gd name="connsiteY1" fmla="*/ 2325282 h 4700790"/>
              <a:gd name="connsiteX2" fmla="*/ 1054772 w 3055691"/>
              <a:gd name="connsiteY2" fmla="*/ 4700790 h 4700790"/>
              <a:gd name="connsiteX3" fmla="*/ 0 w 3055691"/>
              <a:gd name="connsiteY3" fmla="*/ 2358363 h 4700790"/>
              <a:gd name="connsiteX4" fmla="*/ 1000793 w 3055691"/>
              <a:gd name="connsiteY4" fmla="*/ 0 h 4700790"/>
              <a:gd name="connsiteX0" fmla="*/ 1000793 w 3055691"/>
              <a:gd name="connsiteY0" fmla="*/ 0 h 4700790"/>
              <a:gd name="connsiteX1" fmla="*/ 2351142 w 3055691"/>
              <a:gd name="connsiteY1" fmla="*/ 770980 h 4700790"/>
              <a:gd name="connsiteX2" fmla="*/ 3055573 w 3055691"/>
              <a:gd name="connsiteY2" fmla="*/ 2325282 h 4700790"/>
              <a:gd name="connsiteX3" fmla="*/ 2677393 w 3055691"/>
              <a:gd name="connsiteY3" fmla="*/ 3538456 h 4700790"/>
              <a:gd name="connsiteX4" fmla="*/ 1054772 w 3055691"/>
              <a:gd name="connsiteY4" fmla="*/ 4700790 h 47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691" h="4700790" stroke="0" extrusionOk="0">
                <a:moveTo>
                  <a:pt x="1000793" y="0"/>
                </a:moveTo>
                <a:cubicBezTo>
                  <a:pt x="2207734" y="345803"/>
                  <a:pt x="3022443" y="1299366"/>
                  <a:pt x="3039373" y="2325282"/>
                </a:cubicBezTo>
                <a:cubicBezTo>
                  <a:pt x="3056819" y="3382446"/>
                  <a:pt x="2261524" y="4333914"/>
                  <a:pt x="1054772" y="4700790"/>
                </a:cubicBezTo>
                <a:lnTo>
                  <a:pt x="0" y="2358363"/>
                </a:lnTo>
                <a:lnTo>
                  <a:pt x="1000793" y="0"/>
                </a:lnTo>
                <a:close/>
              </a:path>
              <a:path w="3055691" h="4700790" fill="none">
                <a:moveTo>
                  <a:pt x="1000793" y="0"/>
                </a:moveTo>
                <a:cubicBezTo>
                  <a:pt x="1235292" y="137937"/>
                  <a:pt x="2011379" y="383433"/>
                  <a:pt x="2351142" y="770980"/>
                </a:cubicBezTo>
                <a:cubicBezTo>
                  <a:pt x="2537211" y="1158527"/>
                  <a:pt x="3054282" y="1695938"/>
                  <a:pt x="3055573" y="2325282"/>
                </a:cubicBezTo>
                <a:cubicBezTo>
                  <a:pt x="3061350" y="2806758"/>
                  <a:pt x="2854265" y="3118262"/>
                  <a:pt x="2677393" y="3538456"/>
                </a:cubicBezTo>
                <a:cubicBezTo>
                  <a:pt x="2346626" y="3934374"/>
                  <a:pt x="1325209" y="4503022"/>
                  <a:pt x="1054772" y="470079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B1D8D1FE-B86C-488A-A4B6-59D2FECFB8AF}"/>
              </a:ext>
            </a:extLst>
          </p:cNvPr>
          <p:cNvGrpSpPr/>
          <p:nvPr/>
        </p:nvGrpSpPr>
        <p:grpSpPr>
          <a:xfrm flipH="1">
            <a:off x="10363242" y="1150835"/>
            <a:ext cx="1109291" cy="1836909"/>
            <a:chOff x="7664516" y="2367205"/>
            <a:chExt cx="1547235" cy="2312257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53C6F3A-9C3D-4122-B1A0-B4656C08F1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1B3005F-B0D2-4CF6-B39F-DD5ABF5A0E71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B4D94A1-244D-41B5-AFC6-ABB4943E5216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04767CA3-68F6-457B-98F5-7A1BDC23E6A5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5F545CA7-1656-4AC5-A822-4E2B69033E3A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E8F4DB1F-6A5F-4988-A4D7-8EB4B935CCE9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07B6FCC1-78F5-4715-BA91-1374D92E139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75EFCF05-E229-40D9-B148-EF3CAA8EFE0B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55E49390-D94C-4B20-9946-FD4B6B6C4BEF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D6CD6AA8-73CE-4D83-9D4A-61F4552E17F6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7175E16A-D367-4D70-9790-ECA99816376F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1A8405B-0978-4B67-A527-AA90B9AB20F4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72" name="组合 56">
            <a:extLst>
              <a:ext uri="{FF2B5EF4-FFF2-40B4-BE49-F238E27FC236}">
                <a16:creationId xmlns:a16="http://schemas.microsoft.com/office/drawing/2014/main" id="{28A3D1AE-5CB6-4E03-9570-79F18142D69A}"/>
              </a:ext>
            </a:extLst>
          </p:cNvPr>
          <p:cNvGrpSpPr/>
          <p:nvPr/>
        </p:nvGrpSpPr>
        <p:grpSpPr>
          <a:xfrm>
            <a:off x="2646335" y="2008444"/>
            <a:ext cx="1221992" cy="1826197"/>
            <a:chOff x="7664516" y="2367205"/>
            <a:chExt cx="1547235" cy="2312257"/>
          </a:xfrm>
        </p:grpSpPr>
        <p:grpSp>
          <p:nvGrpSpPr>
            <p:cNvPr id="73" name="组合 57">
              <a:extLst>
                <a:ext uri="{FF2B5EF4-FFF2-40B4-BE49-F238E27FC236}">
                  <a16:creationId xmlns:a16="http://schemas.microsoft.com/office/drawing/2014/main" id="{7D35FB20-2B11-43B7-8DE5-293E0BCDF1B5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75" name="任意多边形: 形状 79">
                <a:extLst>
                  <a:ext uri="{FF2B5EF4-FFF2-40B4-BE49-F238E27FC236}">
                    <a16:creationId xmlns:a16="http://schemas.microsoft.com/office/drawing/2014/main" id="{F9DE821A-F00C-4A2E-9A8D-3D25DC869E64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76" name="组合 80">
                <a:extLst>
                  <a:ext uri="{FF2B5EF4-FFF2-40B4-BE49-F238E27FC236}">
                    <a16:creationId xmlns:a16="http://schemas.microsoft.com/office/drawing/2014/main" id="{23F43653-1978-4265-9FDE-36C40DDF286F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77" name="任意多边形: 形状 81">
                  <a:extLst>
                    <a:ext uri="{FF2B5EF4-FFF2-40B4-BE49-F238E27FC236}">
                      <a16:creationId xmlns:a16="http://schemas.microsoft.com/office/drawing/2014/main" id="{E4580605-EC4A-4CF7-9623-D22D44489E6D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78" name="任意多边形: 形状 82">
                  <a:extLst>
                    <a:ext uri="{FF2B5EF4-FFF2-40B4-BE49-F238E27FC236}">
                      <a16:creationId xmlns:a16="http://schemas.microsoft.com/office/drawing/2014/main" id="{8586401E-C077-40AB-9D5B-0D847BC5BBFE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79" name="任意多边形: 形状 83">
                  <a:extLst>
                    <a:ext uri="{FF2B5EF4-FFF2-40B4-BE49-F238E27FC236}">
                      <a16:creationId xmlns:a16="http://schemas.microsoft.com/office/drawing/2014/main" id="{76ED0B2C-C9B1-4FEE-8C41-F20CDC7DE104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0" name="任意多边形: 形状 84">
                  <a:extLst>
                    <a:ext uri="{FF2B5EF4-FFF2-40B4-BE49-F238E27FC236}">
                      <a16:creationId xmlns:a16="http://schemas.microsoft.com/office/drawing/2014/main" id="{5D208999-D5F7-45E3-9800-8149B9C5BF95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1" name="任意多边形: 形状 85">
                  <a:extLst>
                    <a:ext uri="{FF2B5EF4-FFF2-40B4-BE49-F238E27FC236}">
                      <a16:creationId xmlns:a16="http://schemas.microsoft.com/office/drawing/2014/main" id="{7D70A8B1-0F43-4452-9704-F0771C7F8CD6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2" name="任意多边形: 形状 86">
                  <a:extLst>
                    <a:ext uri="{FF2B5EF4-FFF2-40B4-BE49-F238E27FC236}">
                      <a16:creationId xmlns:a16="http://schemas.microsoft.com/office/drawing/2014/main" id="{F0A5D2CD-4008-49A5-9534-8CE0D44FB55A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3" name="任意多边形: 形状 87">
                  <a:extLst>
                    <a:ext uri="{FF2B5EF4-FFF2-40B4-BE49-F238E27FC236}">
                      <a16:creationId xmlns:a16="http://schemas.microsoft.com/office/drawing/2014/main" id="{5C2E14D0-253A-4982-9215-F3566C1FC957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84" name="任意多边形: 形状 88">
                  <a:extLst>
                    <a:ext uri="{FF2B5EF4-FFF2-40B4-BE49-F238E27FC236}">
                      <a16:creationId xmlns:a16="http://schemas.microsoft.com/office/drawing/2014/main" id="{FF75DD4D-469D-4731-98D9-1316DE7939DE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74" name="任意多边形: 形状 58">
              <a:extLst>
                <a:ext uri="{FF2B5EF4-FFF2-40B4-BE49-F238E27FC236}">
                  <a16:creationId xmlns:a16="http://schemas.microsoft.com/office/drawing/2014/main" id="{2ABAA631-6306-4193-B14D-D7989148D98F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98" name="组合 89">
            <a:extLst>
              <a:ext uri="{FF2B5EF4-FFF2-40B4-BE49-F238E27FC236}">
                <a16:creationId xmlns:a16="http://schemas.microsoft.com/office/drawing/2014/main" id="{CCFECAFB-19EA-4F56-B812-F296560F53A7}"/>
              </a:ext>
            </a:extLst>
          </p:cNvPr>
          <p:cNvGrpSpPr/>
          <p:nvPr/>
        </p:nvGrpSpPr>
        <p:grpSpPr>
          <a:xfrm flipH="1">
            <a:off x="8260477" y="2931165"/>
            <a:ext cx="780524" cy="1166448"/>
            <a:chOff x="7664516" y="2367205"/>
            <a:chExt cx="1547235" cy="2312257"/>
          </a:xfrm>
        </p:grpSpPr>
        <p:grpSp>
          <p:nvGrpSpPr>
            <p:cNvPr id="99" name="组合 90">
              <a:extLst>
                <a:ext uri="{FF2B5EF4-FFF2-40B4-BE49-F238E27FC236}">
                  <a16:creationId xmlns:a16="http://schemas.microsoft.com/office/drawing/2014/main" id="{8664FBBE-74EF-4436-A551-784BC531AA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101" name="任意多边形: 形状 92">
                <a:extLst>
                  <a:ext uri="{FF2B5EF4-FFF2-40B4-BE49-F238E27FC236}">
                    <a16:creationId xmlns:a16="http://schemas.microsoft.com/office/drawing/2014/main" id="{4C26643B-3128-4C3A-91F3-2A6127534C98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02" name="组合 93">
                <a:extLst>
                  <a:ext uri="{FF2B5EF4-FFF2-40B4-BE49-F238E27FC236}">
                    <a16:creationId xmlns:a16="http://schemas.microsoft.com/office/drawing/2014/main" id="{7C27F1E2-16E9-485C-B761-77394D62C607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103" name="任意多边形: 形状 94">
                  <a:extLst>
                    <a:ext uri="{FF2B5EF4-FFF2-40B4-BE49-F238E27FC236}">
                      <a16:creationId xmlns:a16="http://schemas.microsoft.com/office/drawing/2014/main" id="{5CE99941-71F5-4D09-BB97-2E143CCE43B3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4" name="任意多边形: 形状 95">
                  <a:extLst>
                    <a:ext uri="{FF2B5EF4-FFF2-40B4-BE49-F238E27FC236}">
                      <a16:creationId xmlns:a16="http://schemas.microsoft.com/office/drawing/2014/main" id="{5566BFBB-4961-44C7-9DC7-E5C8D177831D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5" name="任意多边形: 形状 96">
                  <a:extLst>
                    <a:ext uri="{FF2B5EF4-FFF2-40B4-BE49-F238E27FC236}">
                      <a16:creationId xmlns:a16="http://schemas.microsoft.com/office/drawing/2014/main" id="{10D60CAC-BFF7-4016-B6D4-F76CB3A74292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6" name="任意多边形: 形状 97">
                  <a:extLst>
                    <a:ext uri="{FF2B5EF4-FFF2-40B4-BE49-F238E27FC236}">
                      <a16:creationId xmlns:a16="http://schemas.microsoft.com/office/drawing/2014/main" id="{1E3F7116-ACF7-43AA-B4EC-C43A36DAB8E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7" name="任意多边形: 形状 98">
                  <a:extLst>
                    <a:ext uri="{FF2B5EF4-FFF2-40B4-BE49-F238E27FC236}">
                      <a16:creationId xmlns:a16="http://schemas.microsoft.com/office/drawing/2014/main" id="{97233249-C7FA-4418-9930-6708A894D4FD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8" name="任意多边形: 形状 99">
                  <a:extLst>
                    <a:ext uri="{FF2B5EF4-FFF2-40B4-BE49-F238E27FC236}">
                      <a16:creationId xmlns:a16="http://schemas.microsoft.com/office/drawing/2014/main" id="{41242883-1B8B-45B0-82DC-F5966EE2E18C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09" name="任意多边形: 形状 100">
                  <a:extLst>
                    <a:ext uri="{FF2B5EF4-FFF2-40B4-BE49-F238E27FC236}">
                      <a16:creationId xmlns:a16="http://schemas.microsoft.com/office/drawing/2014/main" id="{E4FB3570-EE5D-4599-BE3E-BE7B26ECAF5B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10" name="任意多边形: 形状 101">
                  <a:extLst>
                    <a:ext uri="{FF2B5EF4-FFF2-40B4-BE49-F238E27FC236}">
                      <a16:creationId xmlns:a16="http://schemas.microsoft.com/office/drawing/2014/main" id="{AD9B0D4D-07DD-4B5A-907F-2ACF3FC2E912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100" name="任意多边形: 形状 91">
              <a:extLst>
                <a:ext uri="{FF2B5EF4-FFF2-40B4-BE49-F238E27FC236}">
                  <a16:creationId xmlns:a16="http://schemas.microsoft.com/office/drawing/2014/main" id="{2BC00289-A9EB-448A-AB7F-F11A0CAD13EE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111" name="组合 102">
            <a:extLst>
              <a:ext uri="{FF2B5EF4-FFF2-40B4-BE49-F238E27FC236}">
                <a16:creationId xmlns:a16="http://schemas.microsoft.com/office/drawing/2014/main" id="{8D3ED540-6241-4998-BD7F-F60B064F0A7A}"/>
              </a:ext>
            </a:extLst>
          </p:cNvPr>
          <p:cNvGrpSpPr/>
          <p:nvPr/>
        </p:nvGrpSpPr>
        <p:grpSpPr>
          <a:xfrm>
            <a:off x="987035" y="4218012"/>
            <a:ext cx="1136956" cy="1820730"/>
            <a:chOff x="4931796" y="2319781"/>
            <a:chExt cx="2213788" cy="3545175"/>
          </a:xfrm>
        </p:grpSpPr>
        <p:grpSp>
          <p:nvGrpSpPr>
            <p:cNvPr id="112" name="组合 103">
              <a:extLst>
                <a:ext uri="{FF2B5EF4-FFF2-40B4-BE49-F238E27FC236}">
                  <a16:creationId xmlns:a16="http://schemas.microsoft.com/office/drawing/2014/main" id="{78543511-EA50-45E7-A52B-41F7B7FF33CE}"/>
                </a:ext>
              </a:extLst>
            </p:cNvPr>
            <p:cNvGrpSpPr/>
            <p:nvPr/>
          </p:nvGrpSpPr>
          <p:grpSpPr>
            <a:xfrm>
              <a:off x="4931796" y="3623819"/>
              <a:ext cx="2213788" cy="2241137"/>
              <a:chOff x="2711528" y="2947422"/>
              <a:chExt cx="1933379" cy="1957264"/>
            </a:xfrm>
          </p:grpSpPr>
          <p:sp>
            <p:nvSpPr>
              <p:cNvPr id="140" name="任意多边形: 形状 130">
                <a:extLst>
                  <a:ext uri="{FF2B5EF4-FFF2-40B4-BE49-F238E27FC236}">
                    <a16:creationId xmlns:a16="http://schemas.microsoft.com/office/drawing/2014/main" id="{F7B17E7F-AAD7-403D-8066-C814E4E975D6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1" name="任意多边形: 形状 131">
                <a:extLst>
                  <a:ext uri="{FF2B5EF4-FFF2-40B4-BE49-F238E27FC236}">
                    <a16:creationId xmlns:a16="http://schemas.microsoft.com/office/drawing/2014/main" id="{720434A0-0202-49C1-A479-855A3736DCB0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2" name="任意多边形: 形状 132">
                <a:extLst>
                  <a:ext uri="{FF2B5EF4-FFF2-40B4-BE49-F238E27FC236}">
                    <a16:creationId xmlns:a16="http://schemas.microsoft.com/office/drawing/2014/main" id="{167C540B-C792-4E58-96F3-C4A44BC4FE71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3" name="任意多边形: 形状 133">
                <a:extLst>
                  <a:ext uri="{FF2B5EF4-FFF2-40B4-BE49-F238E27FC236}">
                    <a16:creationId xmlns:a16="http://schemas.microsoft.com/office/drawing/2014/main" id="{B61125C9-EFBD-4996-A26A-A551392729A1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4" name="任意多边形: 形状 134">
                <a:extLst>
                  <a:ext uri="{FF2B5EF4-FFF2-40B4-BE49-F238E27FC236}">
                    <a16:creationId xmlns:a16="http://schemas.microsoft.com/office/drawing/2014/main" id="{16EC2B10-7FAF-4C86-BAE0-E76F35BDF43A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5" name="任意多边形: 形状 135">
                <a:extLst>
                  <a:ext uri="{FF2B5EF4-FFF2-40B4-BE49-F238E27FC236}">
                    <a16:creationId xmlns:a16="http://schemas.microsoft.com/office/drawing/2014/main" id="{4699EBE0-5462-4295-8245-1232E1CF7BDA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6" name="任意多边形: 形状 136">
                <a:extLst>
                  <a:ext uri="{FF2B5EF4-FFF2-40B4-BE49-F238E27FC236}">
                    <a16:creationId xmlns:a16="http://schemas.microsoft.com/office/drawing/2014/main" id="{870D7D6B-7806-4615-88F8-E43BA46F2EA7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7" name="任意多边形: 形状 137">
                <a:extLst>
                  <a:ext uri="{FF2B5EF4-FFF2-40B4-BE49-F238E27FC236}">
                    <a16:creationId xmlns:a16="http://schemas.microsoft.com/office/drawing/2014/main" id="{85186AEE-7556-4EE4-828F-A3279E7BDCFF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8" name="任意多边形: 形状 138">
                <a:extLst>
                  <a:ext uri="{FF2B5EF4-FFF2-40B4-BE49-F238E27FC236}">
                    <a16:creationId xmlns:a16="http://schemas.microsoft.com/office/drawing/2014/main" id="{93E96A44-910A-4569-BA8D-E857B86B824F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49" name="任意多边形: 形状 139">
                <a:extLst>
                  <a:ext uri="{FF2B5EF4-FFF2-40B4-BE49-F238E27FC236}">
                    <a16:creationId xmlns:a16="http://schemas.microsoft.com/office/drawing/2014/main" id="{A268DD01-9F58-4182-A287-247C139E615C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0" name="任意多边形: 形状 140">
                <a:extLst>
                  <a:ext uri="{FF2B5EF4-FFF2-40B4-BE49-F238E27FC236}">
                    <a16:creationId xmlns:a16="http://schemas.microsoft.com/office/drawing/2014/main" id="{83081D7F-66A4-401A-A3D8-D40DF9AC9BF2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1" name="任意多边形: 形状 141">
                <a:extLst>
                  <a:ext uri="{FF2B5EF4-FFF2-40B4-BE49-F238E27FC236}">
                    <a16:creationId xmlns:a16="http://schemas.microsoft.com/office/drawing/2014/main" id="{D1C15E1D-E211-4894-AAB8-0150E9DEDE58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13" name="组合 104">
              <a:extLst>
                <a:ext uri="{FF2B5EF4-FFF2-40B4-BE49-F238E27FC236}">
                  <a16:creationId xmlns:a16="http://schemas.microsoft.com/office/drawing/2014/main" id="{C8F87322-7521-479A-B1C1-12F6CC98755C}"/>
                </a:ext>
              </a:extLst>
            </p:cNvPr>
            <p:cNvGrpSpPr/>
            <p:nvPr/>
          </p:nvGrpSpPr>
          <p:grpSpPr>
            <a:xfrm>
              <a:off x="5330795" y="2775729"/>
              <a:ext cx="1414417" cy="1431891"/>
              <a:chOff x="2711528" y="2947422"/>
              <a:chExt cx="1933379" cy="1957264"/>
            </a:xfrm>
          </p:grpSpPr>
          <p:sp>
            <p:nvSpPr>
              <p:cNvPr id="127" name="任意多边形: 形状 118">
                <a:extLst>
                  <a:ext uri="{FF2B5EF4-FFF2-40B4-BE49-F238E27FC236}">
                    <a16:creationId xmlns:a16="http://schemas.microsoft.com/office/drawing/2014/main" id="{0B89CDCB-C2E3-4A20-AE0A-E97D2BAD5C99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8" name="任意多边形: 形状 119">
                <a:extLst>
                  <a:ext uri="{FF2B5EF4-FFF2-40B4-BE49-F238E27FC236}">
                    <a16:creationId xmlns:a16="http://schemas.microsoft.com/office/drawing/2014/main" id="{6042CE83-7A77-4A9E-B37E-D54A676F4164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9" name="任意多边形: 形状 120">
                <a:extLst>
                  <a:ext uri="{FF2B5EF4-FFF2-40B4-BE49-F238E27FC236}">
                    <a16:creationId xmlns:a16="http://schemas.microsoft.com/office/drawing/2014/main" id="{2EB3C9A4-1F5E-436A-A63E-0468356E6B54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0" name="任意多边形: 形状 121">
                <a:extLst>
                  <a:ext uri="{FF2B5EF4-FFF2-40B4-BE49-F238E27FC236}">
                    <a16:creationId xmlns:a16="http://schemas.microsoft.com/office/drawing/2014/main" id="{15856AD8-5205-4CE9-A0D3-89DA75F53727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1" name="任意多边形: 形状 122">
                <a:extLst>
                  <a:ext uri="{FF2B5EF4-FFF2-40B4-BE49-F238E27FC236}">
                    <a16:creationId xmlns:a16="http://schemas.microsoft.com/office/drawing/2014/main" id="{FA9DDC98-E991-411B-8CD6-D46A36BA9F8F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2" name="任意多边形: 形状 123">
                <a:extLst>
                  <a:ext uri="{FF2B5EF4-FFF2-40B4-BE49-F238E27FC236}">
                    <a16:creationId xmlns:a16="http://schemas.microsoft.com/office/drawing/2014/main" id="{54CF244D-2BDD-4509-99BE-6DE0688B14DE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3" name="任意多边形: 形状 124">
                <a:extLst>
                  <a:ext uri="{FF2B5EF4-FFF2-40B4-BE49-F238E27FC236}">
                    <a16:creationId xmlns:a16="http://schemas.microsoft.com/office/drawing/2014/main" id="{3D0741A9-A8D4-4C62-95DC-7FA010593181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4" name="任意多边形: 形状 125">
                <a:extLst>
                  <a:ext uri="{FF2B5EF4-FFF2-40B4-BE49-F238E27FC236}">
                    <a16:creationId xmlns:a16="http://schemas.microsoft.com/office/drawing/2014/main" id="{AD61C9A2-D586-4433-AEB5-3BB9A6B85CEE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5" name="任意多边形: 形状 126">
                <a:extLst>
                  <a:ext uri="{FF2B5EF4-FFF2-40B4-BE49-F238E27FC236}">
                    <a16:creationId xmlns:a16="http://schemas.microsoft.com/office/drawing/2014/main" id="{9A39FF29-5BE1-487E-97A2-59FEB82A5FFA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6" name="任意多边形: 形状 127">
                <a:extLst>
                  <a:ext uri="{FF2B5EF4-FFF2-40B4-BE49-F238E27FC236}">
                    <a16:creationId xmlns:a16="http://schemas.microsoft.com/office/drawing/2014/main" id="{FC022509-497E-434C-A381-2E62BC8A7E51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7" name="任意多边形: 形状 128">
                <a:extLst>
                  <a:ext uri="{FF2B5EF4-FFF2-40B4-BE49-F238E27FC236}">
                    <a16:creationId xmlns:a16="http://schemas.microsoft.com/office/drawing/2014/main" id="{EBDD7FC0-9C3F-493C-B4AA-9695A3717CBA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9" name="任意多边形: 形状 129">
                <a:extLst>
                  <a:ext uri="{FF2B5EF4-FFF2-40B4-BE49-F238E27FC236}">
                    <a16:creationId xmlns:a16="http://schemas.microsoft.com/office/drawing/2014/main" id="{99E891F8-A7F0-4AD9-9E6B-691EF7D338E1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14" name="组合 105">
              <a:extLst>
                <a:ext uri="{FF2B5EF4-FFF2-40B4-BE49-F238E27FC236}">
                  <a16:creationId xmlns:a16="http://schemas.microsoft.com/office/drawing/2014/main" id="{F66D8B77-8CD4-4917-AA52-65DB0A5BB48D}"/>
                </a:ext>
              </a:extLst>
            </p:cNvPr>
            <p:cNvGrpSpPr/>
            <p:nvPr/>
          </p:nvGrpSpPr>
          <p:grpSpPr>
            <a:xfrm>
              <a:off x="5682690" y="2319781"/>
              <a:ext cx="781153" cy="790804"/>
              <a:chOff x="2711528" y="2947422"/>
              <a:chExt cx="1933379" cy="1957264"/>
            </a:xfrm>
          </p:grpSpPr>
          <p:sp>
            <p:nvSpPr>
              <p:cNvPr id="115" name="任意多边形: 形状 106">
                <a:extLst>
                  <a:ext uri="{FF2B5EF4-FFF2-40B4-BE49-F238E27FC236}">
                    <a16:creationId xmlns:a16="http://schemas.microsoft.com/office/drawing/2014/main" id="{C50703D5-5055-4C57-9D11-224C173C56A1}"/>
                  </a:ext>
                </a:extLst>
              </p:cNvPr>
              <p:cNvSpPr/>
              <p:nvPr/>
            </p:nvSpPr>
            <p:spPr>
              <a:xfrm rot="335614">
                <a:off x="3959512" y="3552088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6" name="任意多边形: 形状 107">
                <a:extLst>
                  <a:ext uri="{FF2B5EF4-FFF2-40B4-BE49-F238E27FC236}">
                    <a16:creationId xmlns:a16="http://schemas.microsoft.com/office/drawing/2014/main" id="{776E82B5-9796-412B-AD16-54CDDD165D76}"/>
                  </a:ext>
                </a:extLst>
              </p:cNvPr>
              <p:cNvSpPr/>
              <p:nvPr/>
            </p:nvSpPr>
            <p:spPr>
              <a:xfrm rot="5823968">
                <a:off x="3324366" y="291949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7" name="任意多边形: 形状 108">
                <a:extLst>
                  <a:ext uri="{FF2B5EF4-FFF2-40B4-BE49-F238E27FC236}">
                    <a16:creationId xmlns:a16="http://schemas.microsoft.com/office/drawing/2014/main" id="{F8FA4316-FCA0-4A31-ADC3-2683AEE82D2F}"/>
                  </a:ext>
                </a:extLst>
              </p:cNvPr>
              <p:cNvSpPr/>
              <p:nvPr/>
            </p:nvSpPr>
            <p:spPr>
              <a:xfrm rot="11138860">
                <a:off x="2711528" y="354749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8" name="任意多边形: 形状 109">
                <a:extLst>
                  <a:ext uri="{FF2B5EF4-FFF2-40B4-BE49-F238E27FC236}">
                    <a16:creationId xmlns:a16="http://schemas.microsoft.com/office/drawing/2014/main" id="{08BB3A25-2E91-4F86-8EDB-C013DAC64907}"/>
                  </a:ext>
                </a:extLst>
              </p:cNvPr>
              <p:cNvSpPr/>
              <p:nvPr/>
            </p:nvSpPr>
            <p:spPr>
              <a:xfrm rot="5823968">
                <a:off x="3346676" y="4230846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19" name="任意多边形: 形状 110">
                <a:extLst>
                  <a:ext uri="{FF2B5EF4-FFF2-40B4-BE49-F238E27FC236}">
                    <a16:creationId xmlns:a16="http://schemas.microsoft.com/office/drawing/2014/main" id="{4280332B-9D91-411D-9B70-4AF72D7D6BD3}"/>
                  </a:ext>
                </a:extLst>
              </p:cNvPr>
              <p:cNvSpPr/>
              <p:nvPr/>
            </p:nvSpPr>
            <p:spPr>
              <a:xfrm rot="5823968">
                <a:off x="4004976" y="3108471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0" name="任意多边形: 形状 111">
                <a:extLst>
                  <a:ext uri="{FF2B5EF4-FFF2-40B4-BE49-F238E27FC236}">
                    <a16:creationId xmlns:a16="http://schemas.microsoft.com/office/drawing/2014/main" id="{1D10B5BE-C355-452E-AE76-C577FFB3A751}"/>
                  </a:ext>
                </a:extLst>
              </p:cNvPr>
              <p:cNvSpPr/>
              <p:nvPr/>
            </p:nvSpPr>
            <p:spPr>
              <a:xfrm rot="5823968">
                <a:off x="4027287" y="4351576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1" name="任意多边形: 形状 112">
                <a:extLst>
                  <a:ext uri="{FF2B5EF4-FFF2-40B4-BE49-F238E27FC236}">
                    <a16:creationId xmlns:a16="http://schemas.microsoft.com/office/drawing/2014/main" id="{520A3F89-FF0B-463F-9625-DC5F6FEEB9D6}"/>
                  </a:ext>
                </a:extLst>
              </p:cNvPr>
              <p:cNvSpPr/>
              <p:nvPr/>
            </p:nvSpPr>
            <p:spPr>
              <a:xfrm rot="5823968">
                <a:off x="2801614" y="3018827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2" name="任意多边形: 形状 113">
                <a:extLst>
                  <a:ext uri="{FF2B5EF4-FFF2-40B4-BE49-F238E27FC236}">
                    <a16:creationId xmlns:a16="http://schemas.microsoft.com/office/drawing/2014/main" id="{BA9E0FF9-F596-4981-81D8-82EB21C1E6AC}"/>
                  </a:ext>
                </a:extLst>
              </p:cNvPr>
              <p:cNvSpPr/>
              <p:nvPr/>
            </p:nvSpPr>
            <p:spPr>
              <a:xfrm rot="5823968">
                <a:off x="3901308" y="240214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3" name="任意多边形: 形状 114">
                <a:extLst>
                  <a:ext uri="{FF2B5EF4-FFF2-40B4-BE49-F238E27FC236}">
                    <a16:creationId xmlns:a16="http://schemas.microsoft.com/office/drawing/2014/main" id="{688FBA2D-7F69-46D2-ACBB-067C36FA06F0}"/>
                  </a:ext>
                </a:extLst>
              </p:cNvPr>
              <p:cNvSpPr/>
              <p:nvPr/>
            </p:nvSpPr>
            <p:spPr>
              <a:xfrm rot="11138860">
                <a:off x="4516345" y="3114461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0 w 44072"/>
                  <a:gd name="connsiteY0" fmla="*/ 0 h 37914"/>
                  <a:gd name="connsiteX1" fmla="*/ 35168 w 44072"/>
                  <a:gd name="connsiteY1" fmla="*/ 16336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30930" y="12756"/>
                      <a:pt x="35168" y="16336"/>
                    </a:cubicBezTo>
                    <a:cubicBezTo>
                      <a:pt x="17606" y="2864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4" name="任意多边形: 形状 115">
                <a:extLst>
                  <a:ext uri="{FF2B5EF4-FFF2-40B4-BE49-F238E27FC236}">
                    <a16:creationId xmlns:a16="http://schemas.microsoft.com/office/drawing/2014/main" id="{9D2A44BB-5078-491D-80D9-35DD1DF4557C}"/>
                  </a:ext>
                </a:extLst>
              </p:cNvPr>
              <p:cNvSpPr/>
              <p:nvPr/>
            </p:nvSpPr>
            <p:spPr>
              <a:xfrm rot="5823968">
                <a:off x="3901309" y="373212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5" name="任意多边形: 形状 116">
                <a:extLst>
                  <a:ext uri="{FF2B5EF4-FFF2-40B4-BE49-F238E27FC236}">
                    <a16:creationId xmlns:a16="http://schemas.microsoft.com/office/drawing/2014/main" id="{CAFF91EB-C8EB-471A-B690-21C359528D25}"/>
                  </a:ext>
                </a:extLst>
              </p:cNvPr>
              <p:cNvSpPr/>
              <p:nvPr/>
            </p:nvSpPr>
            <p:spPr>
              <a:xfrm rot="335614">
                <a:off x="3324367" y="3057814"/>
                <a:ext cx="128562" cy="121911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72" h="37914">
                    <a:moveTo>
                      <a:pt x="0" y="0"/>
                    </a:moveTo>
                    <a:cubicBezTo>
                      <a:pt x="3391" y="2864"/>
                      <a:pt x="507" y="13743"/>
                      <a:pt x="4745" y="17323"/>
                    </a:cubicBezTo>
                    <a:cubicBezTo>
                      <a:pt x="-12817" y="3851"/>
                      <a:pt x="38775" y="34561"/>
                      <a:pt x="44072" y="3791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26" name="任意多边形: 形状 117">
                <a:extLst>
                  <a:ext uri="{FF2B5EF4-FFF2-40B4-BE49-F238E27FC236}">
                    <a16:creationId xmlns:a16="http://schemas.microsoft.com/office/drawing/2014/main" id="{DBEC8534-4026-4860-BD7B-9A4E57FA0FE2}"/>
                  </a:ext>
                </a:extLst>
              </p:cNvPr>
              <p:cNvSpPr/>
              <p:nvPr/>
            </p:nvSpPr>
            <p:spPr>
              <a:xfrm rot="5823968">
                <a:off x="2831281" y="4324129"/>
                <a:ext cx="525335" cy="4712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grpSp>
        <p:nvGrpSpPr>
          <p:cNvPr id="152" name="组合 142">
            <a:extLst>
              <a:ext uri="{FF2B5EF4-FFF2-40B4-BE49-F238E27FC236}">
                <a16:creationId xmlns:a16="http://schemas.microsoft.com/office/drawing/2014/main" id="{C73A6076-554A-4505-BAD7-2A542654C946}"/>
              </a:ext>
            </a:extLst>
          </p:cNvPr>
          <p:cNvGrpSpPr/>
          <p:nvPr/>
        </p:nvGrpSpPr>
        <p:grpSpPr>
          <a:xfrm>
            <a:off x="9211847" y="3841107"/>
            <a:ext cx="2141318" cy="2216067"/>
            <a:chOff x="8723376" y="3541672"/>
            <a:chExt cx="1488593" cy="1540557"/>
          </a:xfrm>
        </p:grpSpPr>
        <p:grpSp>
          <p:nvGrpSpPr>
            <p:cNvPr id="153" name="组合 143">
              <a:extLst>
                <a:ext uri="{FF2B5EF4-FFF2-40B4-BE49-F238E27FC236}">
                  <a16:creationId xmlns:a16="http://schemas.microsoft.com/office/drawing/2014/main" id="{B01C7554-B508-4CAA-93BD-6FB1717FBC37}"/>
                </a:ext>
              </a:extLst>
            </p:cNvPr>
            <p:cNvGrpSpPr/>
            <p:nvPr/>
          </p:nvGrpSpPr>
          <p:grpSpPr>
            <a:xfrm flipH="1">
              <a:off x="9558568" y="4229399"/>
              <a:ext cx="653401" cy="835549"/>
              <a:chOff x="3361806" y="3947088"/>
              <a:chExt cx="1348915" cy="1724952"/>
            </a:xfrm>
          </p:grpSpPr>
          <p:sp>
            <p:nvSpPr>
              <p:cNvPr id="175" name="任意多边形: 形状 165">
                <a:extLst>
                  <a:ext uri="{FF2B5EF4-FFF2-40B4-BE49-F238E27FC236}">
                    <a16:creationId xmlns:a16="http://schemas.microsoft.com/office/drawing/2014/main" id="{977B52FF-600D-4DD1-9FFE-70EE8430A6B0}"/>
                  </a:ext>
                </a:extLst>
              </p:cNvPr>
              <p:cNvSpPr/>
              <p:nvPr/>
            </p:nvSpPr>
            <p:spPr>
              <a:xfrm rot="2792816">
                <a:off x="3315898" y="4485849"/>
                <a:ext cx="943295" cy="851479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76" name="任意多边形: 形状 166">
                <a:extLst>
                  <a:ext uri="{FF2B5EF4-FFF2-40B4-BE49-F238E27FC236}">
                    <a16:creationId xmlns:a16="http://schemas.microsoft.com/office/drawing/2014/main" id="{666C04D3-D138-45EE-8D95-192F9C41EA1F}"/>
                  </a:ext>
                </a:extLst>
              </p:cNvPr>
              <p:cNvSpPr/>
              <p:nvPr/>
            </p:nvSpPr>
            <p:spPr>
              <a:xfrm rot="2792816">
                <a:off x="3810860" y="4305486"/>
                <a:ext cx="970412" cy="82931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77" name="组合 167">
                <a:extLst>
                  <a:ext uri="{FF2B5EF4-FFF2-40B4-BE49-F238E27FC236}">
                    <a16:creationId xmlns:a16="http://schemas.microsoft.com/office/drawing/2014/main" id="{AD46D058-ED7E-4C17-9589-63E674326AFC}"/>
                  </a:ext>
                </a:extLst>
              </p:cNvPr>
              <p:cNvGrpSpPr/>
              <p:nvPr/>
            </p:nvGrpSpPr>
            <p:grpSpPr>
              <a:xfrm>
                <a:off x="3724906" y="3947088"/>
                <a:ext cx="860406" cy="1724952"/>
                <a:chOff x="3724906" y="3947088"/>
                <a:chExt cx="860406" cy="1724952"/>
              </a:xfrm>
            </p:grpSpPr>
            <p:sp>
              <p:nvSpPr>
                <p:cNvPr id="178" name="任意多边形: 形状 168">
                  <a:extLst>
                    <a:ext uri="{FF2B5EF4-FFF2-40B4-BE49-F238E27FC236}">
                      <a16:creationId xmlns:a16="http://schemas.microsoft.com/office/drawing/2014/main" id="{B70F560F-5B0A-4020-9C88-9791EF9A71B9}"/>
                    </a:ext>
                  </a:extLst>
                </p:cNvPr>
                <p:cNvSpPr/>
                <p:nvPr/>
              </p:nvSpPr>
              <p:spPr>
                <a:xfrm rot="2792816">
                  <a:off x="3820920" y="4049342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9" name="任意多边形: 形状 169">
                  <a:extLst>
                    <a:ext uri="{FF2B5EF4-FFF2-40B4-BE49-F238E27FC236}">
                      <a16:creationId xmlns:a16="http://schemas.microsoft.com/office/drawing/2014/main" id="{A01B5785-B6C3-47A5-B756-412CF84C7FA4}"/>
                    </a:ext>
                  </a:extLst>
                </p:cNvPr>
                <p:cNvSpPr/>
                <p:nvPr/>
              </p:nvSpPr>
              <p:spPr>
                <a:xfrm rot="2792816">
                  <a:off x="4205514" y="404934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0" name="任意多边形: 形状 170">
                  <a:extLst>
                    <a:ext uri="{FF2B5EF4-FFF2-40B4-BE49-F238E27FC236}">
                      <a16:creationId xmlns:a16="http://schemas.microsoft.com/office/drawing/2014/main" id="{E9280989-95EA-4900-A8E6-133B66FFB9AA}"/>
                    </a:ext>
                  </a:extLst>
                </p:cNvPr>
                <p:cNvSpPr/>
                <p:nvPr/>
              </p:nvSpPr>
              <p:spPr>
                <a:xfrm rot="2792816">
                  <a:off x="3687925" y="4493323"/>
                  <a:ext cx="943295" cy="85147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1" name="任意多边形: 形状 171">
                  <a:extLst>
                    <a:ext uri="{FF2B5EF4-FFF2-40B4-BE49-F238E27FC236}">
                      <a16:creationId xmlns:a16="http://schemas.microsoft.com/office/drawing/2014/main" id="{6424FAF6-BFE4-4834-BF0D-C6E7A9679CC1}"/>
                    </a:ext>
                  </a:extLst>
                </p:cNvPr>
                <p:cNvSpPr/>
                <p:nvPr/>
              </p:nvSpPr>
              <p:spPr>
                <a:xfrm rot="2792816" flipH="1">
                  <a:off x="3838840" y="4121011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2" name="任意多边形: 形状 172">
                  <a:extLst>
                    <a:ext uri="{FF2B5EF4-FFF2-40B4-BE49-F238E27FC236}">
                      <a16:creationId xmlns:a16="http://schemas.microsoft.com/office/drawing/2014/main" id="{2A3A53A0-92CE-4E34-8C9E-BBE947BE9784}"/>
                    </a:ext>
                  </a:extLst>
                </p:cNvPr>
                <p:cNvSpPr/>
                <p:nvPr/>
              </p:nvSpPr>
              <p:spPr>
                <a:xfrm rot="2792816" flipH="1">
                  <a:off x="3961766" y="3939638"/>
                  <a:ext cx="257247" cy="272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3" name="任意多边形: 形状 173">
                  <a:extLst>
                    <a:ext uri="{FF2B5EF4-FFF2-40B4-BE49-F238E27FC236}">
                      <a16:creationId xmlns:a16="http://schemas.microsoft.com/office/drawing/2014/main" id="{D235C6F0-720B-45F2-8C86-DC4A8100C0F1}"/>
                    </a:ext>
                  </a:extLst>
                </p:cNvPr>
                <p:cNvSpPr/>
                <p:nvPr/>
              </p:nvSpPr>
              <p:spPr>
                <a:xfrm rot="2792816">
                  <a:off x="4238383" y="533703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84" name="任意多边形: 形状 174">
                  <a:extLst>
                    <a:ext uri="{FF2B5EF4-FFF2-40B4-BE49-F238E27FC236}">
                      <a16:creationId xmlns:a16="http://schemas.microsoft.com/office/drawing/2014/main" id="{74006C8C-69A5-41DE-B698-6CC87C844ADF}"/>
                    </a:ext>
                  </a:extLst>
                </p:cNvPr>
                <p:cNvSpPr/>
                <p:nvPr/>
              </p:nvSpPr>
              <p:spPr>
                <a:xfrm rot="2792816" flipH="1">
                  <a:off x="3846766" y="5392374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grpSp>
          <p:nvGrpSpPr>
            <p:cNvPr id="154" name="组合 144">
              <a:extLst>
                <a:ext uri="{FF2B5EF4-FFF2-40B4-BE49-F238E27FC236}">
                  <a16:creationId xmlns:a16="http://schemas.microsoft.com/office/drawing/2014/main" id="{90A7F194-C86D-44E1-BB89-C66D358B5223}"/>
                </a:ext>
              </a:extLst>
            </p:cNvPr>
            <p:cNvGrpSpPr/>
            <p:nvPr/>
          </p:nvGrpSpPr>
          <p:grpSpPr>
            <a:xfrm flipH="1">
              <a:off x="8723376" y="3541672"/>
              <a:ext cx="1178454" cy="1540557"/>
              <a:chOff x="4259454" y="3407792"/>
              <a:chExt cx="1859531" cy="2430908"/>
            </a:xfrm>
          </p:grpSpPr>
          <p:sp>
            <p:nvSpPr>
              <p:cNvPr id="165" name="任意多边形: 形状 155">
                <a:extLst>
                  <a:ext uri="{FF2B5EF4-FFF2-40B4-BE49-F238E27FC236}">
                    <a16:creationId xmlns:a16="http://schemas.microsoft.com/office/drawing/2014/main" id="{FE469596-9E75-4E45-A2CB-9C55079D8EDE}"/>
                  </a:ext>
                </a:extLst>
              </p:cNvPr>
              <p:cNvSpPr/>
              <p:nvPr/>
            </p:nvSpPr>
            <p:spPr>
              <a:xfrm rot="2792816">
                <a:off x="4202167" y="4014771"/>
                <a:ext cx="1487642" cy="137306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6" name="任意多边形: 形状 156">
                <a:extLst>
                  <a:ext uri="{FF2B5EF4-FFF2-40B4-BE49-F238E27FC236}">
                    <a16:creationId xmlns:a16="http://schemas.microsoft.com/office/drawing/2014/main" id="{C44BDB8A-017E-485E-8443-12B9E68D67C9}"/>
                  </a:ext>
                </a:extLst>
              </p:cNvPr>
              <p:cNvSpPr/>
              <p:nvPr/>
            </p:nvSpPr>
            <p:spPr>
              <a:xfrm rot="2792816">
                <a:off x="4724223" y="3876845"/>
                <a:ext cx="1469411" cy="1320113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7" name="任意多边形: 形状 157">
                <a:extLst>
                  <a:ext uri="{FF2B5EF4-FFF2-40B4-BE49-F238E27FC236}">
                    <a16:creationId xmlns:a16="http://schemas.microsoft.com/office/drawing/2014/main" id="{B6FDDA6C-F665-44EC-BB0A-AD53C763A60B}"/>
                  </a:ext>
                </a:extLst>
              </p:cNvPr>
              <p:cNvSpPr/>
              <p:nvPr/>
            </p:nvSpPr>
            <p:spPr>
              <a:xfrm rot="2792816">
                <a:off x="4585206" y="4070927"/>
                <a:ext cx="1455690" cy="1329121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68" name="组合 158">
                <a:extLst>
                  <a:ext uri="{FF2B5EF4-FFF2-40B4-BE49-F238E27FC236}">
                    <a16:creationId xmlns:a16="http://schemas.microsoft.com/office/drawing/2014/main" id="{4E342497-8A6C-4D59-B01D-D9429B421CC0}"/>
                  </a:ext>
                </a:extLst>
              </p:cNvPr>
              <p:cNvGrpSpPr/>
              <p:nvPr/>
            </p:nvGrpSpPr>
            <p:grpSpPr>
              <a:xfrm>
                <a:off x="4881218" y="3407792"/>
                <a:ext cx="622342" cy="453589"/>
                <a:chOff x="4881218" y="4113748"/>
                <a:chExt cx="622342" cy="453589"/>
              </a:xfrm>
            </p:grpSpPr>
            <p:sp>
              <p:nvSpPr>
                <p:cNvPr id="171" name="任意多边形: 形状 161">
                  <a:extLst>
                    <a:ext uri="{FF2B5EF4-FFF2-40B4-BE49-F238E27FC236}">
                      <a16:creationId xmlns:a16="http://schemas.microsoft.com/office/drawing/2014/main" id="{0BC6C298-3375-4EA8-BAB2-A227955B604F}"/>
                    </a:ext>
                  </a:extLst>
                </p:cNvPr>
                <p:cNvSpPr/>
                <p:nvPr/>
              </p:nvSpPr>
              <p:spPr>
                <a:xfrm rot="2792816">
                  <a:off x="4977232" y="4216002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2" name="任意多边形: 形状 162">
                  <a:extLst>
                    <a:ext uri="{FF2B5EF4-FFF2-40B4-BE49-F238E27FC236}">
                      <a16:creationId xmlns:a16="http://schemas.microsoft.com/office/drawing/2014/main" id="{0507E800-532A-405A-BBCD-EE776E61E627}"/>
                    </a:ext>
                  </a:extLst>
                </p:cNvPr>
                <p:cNvSpPr/>
                <p:nvPr/>
              </p:nvSpPr>
              <p:spPr>
                <a:xfrm rot="2792816">
                  <a:off x="5361826" y="4216003"/>
                  <a:ext cx="45719" cy="2377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3" name="任意多边形: 形状 163">
                  <a:extLst>
                    <a:ext uri="{FF2B5EF4-FFF2-40B4-BE49-F238E27FC236}">
                      <a16:creationId xmlns:a16="http://schemas.microsoft.com/office/drawing/2014/main" id="{2FB2223A-7856-45A6-8E5A-5AA9A0DD832A}"/>
                    </a:ext>
                  </a:extLst>
                </p:cNvPr>
                <p:cNvSpPr/>
                <p:nvPr/>
              </p:nvSpPr>
              <p:spPr>
                <a:xfrm rot="2792816" flipH="1">
                  <a:off x="4980426" y="4287671"/>
                  <a:ext cx="281517" cy="27781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74" name="任意多边形: 形状 164">
                  <a:extLst>
                    <a:ext uri="{FF2B5EF4-FFF2-40B4-BE49-F238E27FC236}">
                      <a16:creationId xmlns:a16="http://schemas.microsoft.com/office/drawing/2014/main" id="{BB474026-070F-4D0A-B476-ED3F03B81628}"/>
                    </a:ext>
                  </a:extLst>
                </p:cNvPr>
                <p:cNvSpPr/>
                <p:nvPr/>
              </p:nvSpPr>
              <p:spPr>
                <a:xfrm rot="2792816" flipH="1">
                  <a:off x="5118078" y="4106298"/>
                  <a:ext cx="257247" cy="272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60537"/>
                    <a:gd name="connsiteY0" fmla="*/ 0 h 28982"/>
                    <a:gd name="connsiteX1" fmla="*/ 17976 w 60537"/>
                    <a:gd name="connsiteY1" fmla="*/ 7295 h 28982"/>
                    <a:gd name="connsiteX2" fmla="*/ 53633 w 60537"/>
                    <a:gd name="connsiteY2" fmla="*/ 26117 h 28982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976 w 53633"/>
                    <a:gd name="connsiteY1" fmla="*/ 7295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  <a:gd name="connsiteX0" fmla="*/ 0 w 53633"/>
                    <a:gd name="connsiteY0" fmla="*/ 0 h 26117"/>
                    <a:gd name="connsiteX1" fmla="*/ 17325 w 53633"/>
                    <a:gd name="connsiteY1" fmla="*/ 7818 h 26117"/>
                    <a:gd name="connsiteX2" fmla="*/ 53633 w 53633"/>
                    <a:gd name="connsiteY2" fmla="*/ 26117 h 2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633" h="26117">
                      <a:moveTo>
                        <a:pt x="0" y="0"/>
                      </a:moveTo>
                      <a:cubicBezTo>
                        <a:pt x="3298" y="1006"/>
                        <a:pt x="13876" y="6477"/>
                        <a:pt x="17325" y="7818"/>
                      </a:cubicBezTo>
                      <a:cubicBezTo>
                        <a:pt x="23579" y="10638"/>
                        <a:pt x="43836" y="20603"/>
                        <a:pt x="53633" y="26117"/>
                      </a:cubicBezTo>
                    </a:path>
                  </a:pathLst>
                </a:custGeom>
                <a:solidFill>
                  <a:srgbClr val="004800"/>
                </a:solidFill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  <p:sp>
            <p:nvSpPr>
              <p:cNvPr id="169" name="任意多边形: 形状 159">
                <a:extLst>
                  <a:ext uri="{FF2B5EF4-FFF2-40B4-BE49-F238E27FC236}">
                    <a16:creationId xmlns:a16="http://schemas.microsoft.com/office/drawing/2014/main" id="{0AA9B8FD-1722-4AC6-9B1C-C51002887A88}"/>
                  </a:ext>
                </a:extLst>
              </p:cNvPr>
              <p:cNvSpPr/>
              <p:nvPr/>
            </p:nvSpPr>
            <p:spPr>
              <a:xfrm rot="2792816">
                <a:off x="5394695" y="5503693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70" name="任意多边形: 形状 160">
                <a:extLst>
                  <a:ext uri="{FF2B5EF4-FFF2-40B4-BE49-F238E27FC236}">
                    <a16:creationId xmlns:a16="http://schemas.microsoft.com/office/drawing/2014/main" id="{9B8A301D-D05B-455B-9A3B-65E065AB0375}"/>
                  </a:ext>
                </a:extLst>
              </p:cNvPr>
              <p:cNvSpPr/>
              <p:nvPr/>
            </p:nvSpPr>
            <p:spPr>
              <a:xfrm rot="2792816" flipH="1">
                <a:off x="5003078" y="5559034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solidFill>
                <a:srgbClr val="004800"/>
              </a:solidFill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155" name="组合 145">
              <a:extLst>
                <a:ext uri="{FF2B5EF4-FFF2-40B4-BE49-F238E27FC236}">
                  <a16:creationId xmlns:a16="http://schemas.microsoft.com/office/drawing/2014/main" id="{7DECC66E-6D8B-45A4-A8CD-4C0FDA50684B}"/>
                </a:ext>
              </a:extLst>
            </p:cNvPr>
            <p:cNvGrpSpPr/>
            <p:nvPr/>
          </p:nvGrpSpPr>
          <p:grpSpPr>
            <a:xfrm flipH="1">
              <a:off x="9354112" y="4487903"/>
              <a:ext cx="496198" cy="584516"/>
              <a:chOff x="2800685" y="4587012"/>
              <a:chExt cx="1024377" cy="1206706"/>
            </a:xfrm>
            <a:solidFill>
              <a:srgbClr val="004800"/>
            </a:solidFill>
          </p:grpSpPr>
          <p:sp>
            <p:nvSpPr>
              <p:cNvPr id="156" name="任意多边形: 形状 146">
                <a:extLst>
                  <a:ext uri="{FF2B5EF4-FFF2-40B4-BE49-F238E27FC236}">
                    <a16:creationId xmlns:a16="http://schemas.microsoft.com/office/drawing/2014/main" id="{3B816B3E-8635-4336-8329-88797C18C8E0}"/>
                  </a:ext>
                </a:extLst>
              </p:cNvPr>
              <p:cNvSpPr/>
              <p:nvPr/>
            </p:nvSpPr>
            <p:spPr>
              <a:xfrm rot="2792816">
                <a:off x="2772879" y="5025879"/>
                <a:ext cx="571331" cy="51572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7" name="任意多边形: 形状 147">
                <a:extLst>
                  <a:ext uri="{FF2B5EF4-FFF2-40B4-BE49-F238E27FC236}">
                    <a16:creationId xmlns:a16="http://schemas.microsoft.com/office/drawing/2014/main" id="{E866A6C4-BFE6-4F3D-BD2A-687DDC335DED}"/>
                  </a:ext>
                </a:extLst>
              </p:cNvPr>
              <p:cNvSpPr/>
              <p:nvPr/>
            </p:nvSpPr>
            <p:spPr>
              <a:xfrm rot="2792816">
                <a:off x="3085878" y="4689266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8" name="任意多边形: 形状 148">
                <a:extLst>
                  <a:ext uri="{FF2B5EF4-FFF2-40B4-BE49-F238E27FC236}">
                    <a16:creationId xmlns:a16="http://schemas.microsoft.com/office/drawing/2014/main" id="{1A0E5775-19D5-484A-BB8B-D44C42A7A535}"/>
                  </a:ext>
                </a:extLst>
              </p:cNvPr>
              <p:cNvSpPr/>
              <p:nvPr/>
            </p:nvSpPr>
            <p:spPr>
              <a:xfrm rot="2792816">
                <a:off x="3470472" y="4689267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59" name="任意多边形: 形状 149">
                <a:extLst>
                  <a:ext uri="{FF2B5EF4-FFF2-40B4-BE49-F238E27FC236}">
                    <a16:creationId xmlns:a16="http://schemas.microsoft.com/office/drawing/2014/main" id="{B09C7C56-448F-4388-BA13-8CD1A39BD85F}"/>
                  </a:ext>
                </a:extLst>
              </p:cNvPr>
              <p:cNvSpPr/>
              <p:nvPr/>
            </p:nvSpPr>
            <p:spPr>
              <a:xfrm rot="2792816">
                <a:off x="3144906" y="5033353"/>
                <a:ext cx="571331" cy="51572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0" name="任意多边形: 形状 150">
                <a:extLst>
                  <a:ext uri="{FF2B5EF4-FFF2-40B4-BE49-F238E27FC236}">
                    <a16:creationId xmlns:a16="http://schemas.microsoft.com/office/drawing/2014/main" id="{F379DFC9-B113-443F-AEA2-310F9D3D30C3}"/>
                  </a:ext>
                </a:extLst>
              </p:cNvPr>
              <p:cNvSpPr/>
              <p:nvPr/>
            </p:nvSpPr>
            <p:spPr>
              <a:xfrm rot="2792816" flipH="1">
                <a:off x="3103798" y="4760935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1" name="任意多边形: 形状 151">
                <a:extLst>
                  <a:ext uri="{FF2B5EF4-FFF2-40B4-BE49-F238E27FC236}">
                    <a16:creationId xmlns:a16="http://schemas.microsoft.com/office/drawing/2014/main" id="{94A2FFCE-D1F4-45C6-8F23-30809DAD51FF}"/>
                  </a:ext>
                </a:extLst>
              </p:cNvPr>
              <p:cNvSpPr/>
              <p:nvPr/>
            </p:nvSpPr>
            <p:spPr>
              <a:xfrm rot="2792816" flipH="1">
                <a:off x="3226724" y="4579562"/>
                <a:ext cx="257247" cy="272147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2" name="任意多边形: 形状 152">
                <a:extLst>
                  <a:ext uri="{FF2B5EF4-FFF2-40B4-BE49-F238E27FC236}">
                    <a16:creationId xmlns:a16="http://schemas.microsoft.com/office/drawing/2014/main" id="{56390AF0-96A6-478B-BBB4-7F0B6958B7A6}"/>
                  </a:ext>
                </a:extLst>
              </p:cNvPr>
              <p:cNvSpPr/>
              <p:nvPr/>
            </p:nvSpPr>
            <p:spPr>
              <a:xfrm rot="2792816">
                <a:off x="3280038" y="4842019"/>
                <a:ext cx="587755" cy="502293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3" name="任意多边形: 形状 153">
                <a:extLst>
                  <a:ext uri="{FF2B5EF4-FFF2-40B4-BE49-F238E27FC236}">
                    <a16:creationId xmlns:a16="http://schemas.microsoft.com/office/drawing/2014/main" id="{9934AEAA-8ED5-44EA-A293-ABC65A6BFF15}"/>
                  </a:ext>
                </a:extLst>
              </p:cNvPr>
              <p:cNvSpPr/>
              <p:nvPr/>
            </p:nvSpPr>
            <p:spPr>
              <a:xfrm rot="2792816">
                <a:off x="3503341" y="5458711"/>
                <a:ext cx="45719" cy="237748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4" name="任意多边形: 形状 154">
                <a:extLst>
                  <a:ext uri="{FF2B5EF4-FFF2-40B4-BE49-F238E27FC236}">
                    <a16:creationId xmlns:a16="http://schemas.microsoft.com/office/drawing/2014/main" id="{14086805-1AF3-4252-B64C-284D439AAC29}"/>
                  </a:ext>
                </a:extLst>
              </p:cNvPr>
              <p:cNvSpPr/>
              <p:nvPr/>
            </p:nvSpPr>
            <p:spPr>
              <a:xfrm rot="2792816" flipH="1">
                <a:off x="3111724" y="5514052"/>
                <a:ext cx="281517" cy="277815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60537"/>
                  <a:gd name="connsiteY0" fmla="*/ 0 h 28982"/>
                  <a:gd name="connsiteX1" fmla="*/ 17976 w 60537"/>
                  <a:gd name="connsiteY1" fmla="*/ 7295 h 28982"/>
                  <a:gd name="connsiteX2" fmla="*/ 53633 w 60537"/>
                  <a:gd name="connsiteY2" fmla="*/ 26117 h 28982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976 w 53633"/>
                  <a:gd name="connsiteY1" fmla="*/ 7295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  <a:gd name="connsiteX0" fmla="*/ 0 w 53633"/>
                  <a:gd name="connsiteY0" fmla="*/ 0 h 26117"/>
                  <a:gd name="connsiteX1" fmla="*/ 17325 w 53633"/>
                  <a:gd name="connsiteY1" fmla="*/ 7818 h 26117"/>
                  <a:gd name="connsiteX2" fmla="*/ 53633 w 53633"/>
                  <a:gd name="connsiteY2" fmla="*/ 26117 h 26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33" h="26117">
                    <a:moveTo>
                      <a:pt x="0" y="0"/>
                    </a:moveTo>
                    <a:cubicBezTo>
                      <a:pt x="3298" y="1006"/>
                      <a:pt x="13876" y="6477"/>
                      <a:pt x="17325" y="7818"/>
                    </a:cubicBezTo>
                    <a:cubicBezTo>
                      <a:pt x="23579" y="10638"/>
                      <a:pt x="43836" y="20603"/>
                      <a:pt x="53633" y="26117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185" name="TextBox 184"/>
          <p:cNvSpPr txBox="1"/>
          <p:nvPr/>
        </p:nvSpPr>
        <p:spPr>
          <a:xfrm>
            <a:off x="4131759" y="2173488"/>
            <a:ext cx="35541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&amp;S Graceland" panose="02040603050506020204" pitchFamily="18" charset="0"/>
                <a:cs typeface="+mn-cs"/>
              </a:rPr>
              <a:t>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34232" y="-159488"/>
            <a:ext cx="12247765" cy="6831222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36" name="弧形 35">
            <a:extLst>
              <a:ext uri="{FF2B5EF4-FFF2-40B4-BE49-F238E27FC236}">
                <a16:creationId xmlns:a16="http://schemas.microsoft.com/office/drawing/2014/main" id="{AF672C64-CD03-4F62-BB0A-2C830547A5D1}"/>
              </a:ext>
            </a:extLst>
          </p:cNvPr>
          <p:cNvSpPr/>
          <p:nvPr/>
        </p:nvSpPr>
        <p:spPr>
          <a:xfrm rot="1074161">
            <a:off x="-594505" y="1176580"/>
            <a:ext cx="1725241" cy="4700790"/>
          </a:xfrm>
          <a:custGeom>
            <a:avLst/>
            <a:gdLst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3" fmla="*/ 3039640 w 6079280"/>
              <a:gd name="connsiteY3" fmla="*/ 2497621 h 4995241"/>
              <a:gd name="connsiteX4" fmla="*/ 4040433 w 6079280"/>
              <a:gd name="connsiteY4" fmla="*/ 139258 h 4995241"/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0" fmla="*/ 1000793 w 3090466"/>
              <a:gd name="connsiteY0" fmla="*/ 0 h 4700790"/>
              <a:gd name="connsiteX1" fmla="*/ 3039373 w 3090466"/>
              <a:gd name="connsiteY1" fmla="*/ 2325282 h 4700790"/>
              <a:gd name="connsiteX2" fmla="*/ 1054772 w 3090466"/>
              <a:gd name="connsiteY2" fmla="*/ 4700790 h 4700790"/>
              <a:gd name="connsiteX3" fmla="*/ 0 w 3090466"/>
              <a:gd name="connsiteY3" fmla="*/ 2358363 h 4700790"/>
              <a:gd name="connsiteX4" fmla="*/ 1000793 w 3090466"/>
              <a:gd name="connsiteY4" fmla="*/ 0 h 4700790"/>
              <a:gd name="connsiteX0" fmla="*/ 1000793 w 3090466"/>
              <a:gd name="connsiteY0" fmla="*/ 0 h 4700790"/>
              <a:gd name="connsiteX1" fmla="*/ 2351142 w 3090466"/>
              <a:gd name="connsiteY1" fmla="*/ 770980 h 4700790"/>
              <a:gd name="connsiteX2" fmla="*/ 3039373 w 3090466"/>
              <a:gd name="connsiteY2" fmla="*/ 2325282 h 4700790"/>
              <a:gd name="connsiteX3" fmla="*/ 1054772 w 3090466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12595 w 3079851"/>
              <a:gd name="connsiteY3" fmla="*/ 3506088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82286"/>
              <a:gd name="connsiteY0" fmla="*/ 0 h 4700790"/>
              <a:gd name="connsiteX1" fmla="*/ 3039373 w 3082286"/>
              <a:gd name="connsiteY1" fmla="*/ 2325282 h 4700790"/>
              <a:gd name="connsiteX2" fmla="*/ 1054772 w 3082286"/>
              <a:gd name="connsiteY2" fmla="*/ 4700790 h 4700790"/>
              <a:gd name="connsiteX3" fmla="*/ 0 w 3082286"/>
              <a:gd name="connsiteY3" fmla="*/ 2358363 h 4700790"/>
              <a:gd name="connsiteX4" fmla="*/ 1000793 w 3082286"/>
              <a:gd name="connsiteY4" fmla="*/ 0 h 4700790"/>
              <a:gd name="connsiteX0" fmla="*/ 1000793 w 3082286"/>
              <a:gd name="connsiteY0" fmla="*/ 0 h 4700790"/>
              <a:gd name="connsiteX1" fmla="*/ 2351142 w 3082286"/>
              <a:gd name="connsiteY1" fmla="*/ 770980 h 4700790"/>
              <a:gd name="connsiteX2" fmla="*/ 3039373 w 3082286"/>
              <a:gd name="connsiteY2" fmla="*/ 2325282 h 4700790"/>
              <a:gd name="connsiteX3" fmla="*/ 2677393 w 3082286"/>
              <a:gd name="connsiteY3" fmla="*/ 3538456 h 4700790"/>
              <a:gd name="connsiteX4" fmla="*/ 1054772 w 3082286"/>
              <a:gd name="connsiteY4" fmla="*/ 4700790 h 4700790"/>
              <a:gd name="connsiteX0" fmla="*/ 1000793 w 3151969"/>
              <a:gd name="connsiteY0" fmla="*/ 0 h 4700790"/>
              <a:gd name="connsiteX1" fmla="*/ 3039373 w 3151969"/>
              <a:gd name="connsiteY1" fmla="*/ 2325282 h 4700790"/>
              <a:gd name="connsiteX2" fmla="*/ 1054772 w 3151969"/>
              <a:gd name="connsiteY2" fmla="*/ 4700790 h 4700790"/>
              <a:gd name="connsiteX3" fmla="*/ 0 w 3151969"/>
              <a:gd name="connsiteY3" fmla="*/ 2358363 h 4700790"/>
              <a:gd name="connsiteX4" fmla="*/ 1000793 w 3151969"/>
              <a:gd name="connsiteY4" fmla="*/ 0 h 4700790"/>
              <a:gd name="connsiteX0" fmla="*/ 1000793 w 3151969"/>
              <a:gd name="connsiteY0" fmla="*/ 0 h 4700790"/>
              <a:gd name="connsiteX1" fmla="*/ 2351142 w 3151969"/>
              <a:gd name="connsiteY1" fmla="*/ 770980 h 4700790"/>
              <a:gd name="connsiteX2" fmla="*/ 3112272 w 3151969"/>
              <a:gd name="connsiteY2" fmla="*/ 2325282 h 4700790"/>
              <a:gd name="connsiteX3" fmla="*/ 2677393 w 3151969"/>
              <a:gd name="connsiteY3" fmla="*/ 3538456 h 4700790"/>
              <a:gd name="connsiteX4" fmla="*/ 1054772 w 3151969"/>
              <a:gd name="connsiteY4" fmla="*/ 4700790 h 4700790"/>
              <a:gd name="connsiteX0" fmla="*/ 1000793 w 3118540"/>
              <a:gd name="connsiteY0" fmla="*/ 0 h 4700790"/>
              <a:gd name="connsiteX1" fmla="*/ 3039373 w 3118540"/>
              <a:gd name="connsiteY1" fmla="*/ 2325282 h 4700790"/>
              <a:gd name="connsiteX2" fmla="*/ 1054772 w 3118540"/>
              <a:gd name="connsiteY2" fmla="*/ 4700790 h 4700790"/>
              <a:gd name="connsiteX3" fmla="*/ 0 w 3118540"/>
              <a:gd name="connsiteY3" fmla="*/ 2358363 h 4700790"/>
              <a:gd name="connsiteX4" fmla="*/ 1000793 w 3118540"/>
              <a:gd name="connsiteY4" fmla="*/ 0 h 4700790"/>
              <a:gd name="connsiteX0" fmla="*/ 1000793 w 3118540"/>
              <a:gd name="connsiteY0" fmla="*/ 0 h 4700790"/>
              <a:gd name="connsiteX1" fmla="*/ 2351142 w 3118540"/>
              <a:gd name="connsiteY1" fmla="*/ 770980 h 4700790"/>
              <a:gd name="connsiteX2" fmla="*/ 3112272 w 3118540"/>
              <a:gd name="connsiteY2" fmla="*/ 2325282 h 4700790"/>
              <a:gd name="connsiteX3" fmla="*/ 2677393 w 3118540"/>
              <a:gd name="connsiteY3" fmla="*/ 3538456 h 4700790"/>
              <a:gd name="connsiteX4" fmla="*/ 1054772 w 3118540"/>
              <a:gd name="connsiteY4" fmla="*/ 4700790 h 4700790"/>
              <a:gd name="connsiteX0" fmla="*/ 1000793 w 3112365"/>
              <a:gd name="connsiteY0" fmla="*/ 0 h 4700790"/>
              <a:gd name="connsiteX1" fmla="*/ 3039373 w 3112365"/>
              <a:gd name="connsiteY1" fmla="*/ 2325282 h 4700790"/>
              <a:gd name="connsiteX2" fmla="*/ 1054772 w 3112365"/>
              <a:gd name="connsiteY2" fmla="*/ 4700790 h 4700790"/>
              <a:gd name="connsiteX3" fmla="*/ 0 w 3112365"/>
              <a:gd name="connsiteY3" fmla="*/ 2358363 h 4700790"/>
              <a:gd name="connsiteX4" fmla="*/ 1000793 w 3112365"/>
              <a:gd name="connsiteY4" fmla="*/ 0 h 4700790"/>
              <a:gd name="connsiteX0" fmla="*/ 1000793 w 3112365"/>
              <a:gd name="connsiteY0" fmla="*/ 0 h 4700790"/>
              <a:gd name="connsiteX1" fmla="*/ 2351142 w 3112365"/>
              <a:gd name="connsiteY1" fmla="*/ 770980 h 4700790"/>
              <a:gd name="connsiteX2" fmla="*/ 3112272 w 3112365"/>
              <a:gd name="connsiteY2" fmla="*/ 2325282 h 4700790"/>
              <a:gd name="connsiteX3" fmla="*/ 2677393 w 3112365"/>
              <a:gd name="connsiteY3" fmla="*/ 3538456 h 4700790"/>
              <a:gd name="connsiteX4" fmla="*/ 1054772 w 3112365"/>
              <a:gd name="connsiteY4" fmla="*/ 4700790 h 4700790"/>
              <a:gd name="connsiteX0" fmla="*/ 1000793 w 3055691"/>
              <a:gd name="connsiteY0" fmla="*/ 0 h 4700790"/>
              <a:gd name="connsiteX1" fmla="*/ 3039373 w 3055691"/>
              <a:gd name="connsiteY1" fmla="*/ 2325282 h 4700790"/>
              <a:gd name="connsiteX2" fmla="*/ 1054772 w 3055691"/>
              <a:gd name="connsiteY2" fmla="*/ 4700790 h 4700790"/>
              <a:gd name="connsiteX3" fmla="*/ 0 w 3055691"/>
              <a:gd name="connsiteY3" fmla="*/ 2358363 h 4700790"/>
              <a:gd name="connsiteX4" fmla="*/ 1000793 w 3055691"/>
              <a:gd name="connsiteY4" fmla="*/ 0 h 4700790"/>
              <a:gd name="connsiteX0" fmla="*/ 1000793 w 3055691"/>
              <a:gd name="connsiteY0" fmla="*/ 0 h 4700790"/>
              <a:gd name="connsiteX1" fmla="*/ 2351142 w 3055691"/>
              <a:gd name="connsiteY1" fmla="*/ 770980 h 4700790"/>
              <a:gd name="connsiteX2" fmla="*/ 3055573 w 3055691"/>
              <a:gd name="connsiteY2" fmla="*/ 2325282 h 4700790"/>
              <a:gd name="connsiteX3" fmla="*/ 2677393 w 3055691"/>
              <a:gd name="connsiteY3" fmla="*/ 3538456 h 4700790"/>
              <a:gd name="connsiteX4" fmla="*/ 1054772 w 3055691"/>
              <a:gd name="connsiteY4" fmla="*/ 4700790 h 47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691" h="4700790" stroke="0" extrusionOk="0">
                <a:moveTo>
                  <a:pt x="1000793" y="0"/>
                </a:moveTo>
                <a:cubicBezTo>
                  <a:pt x="2207734" y="345803"/>
                  <a:pt x="3022443" y="1299366"/>
                  <a:pt x="3039373" y="2325282"/>
                </a:cubicBezTo>
                <a:cubicBezTo>
                  <a:pt x="3056819" y="3382446"/>
                  <a:pt x="2261524" y="4333914"/>
                  <a:pt x="1054772" y="4700790"/>
                </a:cubicBezTo>
                <a:lnTo>
                  <a:pt x="0" y="2358363"/>
                </a:lnTo>
                <a:lnTo>
                  <a:pt x="1000793" y="0"/>
                </a:lnTo>
                <a:close/>
              </a:path>
              <a:path w="3055691" h="4700790" fill="none">
                <a:moveTo>
                  <a:pt x="1000793" y="0"/>
                </a:moveTo>
                <a:cubicBezTo>
                  <a:pt x="1235292" y="137937"/>
                  <a:pt x="2011379" y="383433"/>
                  <a:pt x="2351142" y="770980"/>
                </a:cubicBezTo>
                <a:cubicBezTo>
                  <a:pt x="2537211" y="1158527"/>
                  <a:pt x="3054282" y="1695938"/>
                  <a:pt x="3055573" y="2325282"/>
                </a:cubicBezTo>
                <a:cubicBezTo>
                  <a:pt x="3061350" y="2806758"/>
                  <a:pt x="2854265" y="3118262"/>
                  <a:pt x="2677393" y="3538456"/>
                </a:cubicBezTo>
                <a:cubicBezTo>
                  <a:pt x="2346626" y="3934374"/>
                  <a:pt x="1325209" y="4503022"/>
                  <a:pt x="1054772" y="470079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5" name="AutoShape 7"/>
          <p:cNvSpPr>
            <a:spLocks noChangeArrowheads="1"/>
          </p:cNvSpPr>
          <p:nvPr/>
        </p:nvSpPr>
        <p:spPr bwMode="auto">
          <a:xfrm>
            <a:off x="1522484" y="1027007"/>
            <a:ext cx="7086600" cy="762000"/>
          </a:xfrm>
          <a:prstGeom prst="flowChartTerminator">
            <a:avLst/>
          </a:prstGeom>
          <a:ln w="38100">
            <a:solidFill>
              <a:schemeClr val="accent4">
                <a:lumMod val="75000"/>
              </a:schemeClr>
            </a:solidFill>
            <a:prstDash val="sysDash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6" name="Group 39"/>
          <p:cNvGraphicFramePr>
            <a:graphicFrameLocks/>
          </p:cNvGraphicFramePr>
          <p:nvPr>
            <p:extLst/>
          </p:nvPr>
        </p:nvGraphicFramePr>
        <p:xfrm>
          <a:off x="963176" y="1893478"/>
          <a:ext cx="7701072" cy="4021074"/>
        </p:xfrm>
        <a:graphic>
          <a:graphicData uri="http://schemas.openxmlformats.org/drawingml/2006/table">
            <a:tbl>
              <a:tblPr/>
              <a:tblGrid>
                <a:gridCol w="1673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7" name="Object 43"/>
          <p:cNvGraphicFramePr>
            <a:graphicFrameLocks noChangeAspect="1"/>
          </p:cNvGraphicFramePr>
          <p:nvPr>
            <p:extLst/>
          </p:nvPr>
        </p:nvGraphicFramePr>
        <p:xfrm>
          <a:off x="7450415" y="2957853"/>
          <a:ext cx="457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187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415" y="2957853"/>
                        <a:ext cx="457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Rectangle 46"/>
          <p:cNvSpPr>
            <a:spLocks noChangeArrowheads="1"/>
          </p:cNvSpPr>
          <p:nvPr/>
        </p:nvSpPr>
        <p:spPr bwMode="auto">
          <a:xfrm>
            <a:off x="668899" y="199234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189" name="Object 45"/>
          <p:cNvGraphicFramePr>
            <a:graphicFrameLocks noChangeAspect="1"/>
          </p:cNvGraphicFramePr>
          <p:nvPr>
            <p:extLst/>
          </p:nvPr>
        </p:nvGraphicFramePr>
        <p:xfrm>
          <a:off x="5621615" y="2938803"/>
          <a:ext cx="533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189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615" y="2938803"/>
                        <a:ext cx="533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" name="Object 47"/>
          <p:cNvGraphicFramePr>
            <a:graphicFrameLocks noChangeAspect="1"/>
          </p:cNvGraphicFramePr>
          <p:nvPr>
            <p:extLst/>
          </p:nvPr>
        </p:nvGraphicFramePr>
        <p:xfrm>
          <a:off x="3555434" y="2992008"/>
          <a:ext cx="457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19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5434" y="2992008"/>
                        <a:ext cx="457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" name="Text Box 49"/>
          <p:cNvSpPr txBox="1">
            <a:spLocks noChangeArrowheads="1"/>
          </p:cNvSpPr>
          <p:nvPr/>
        </p:nvSpPr>
        <p:spPr bwMode="auto">
          <a:xfrm>
            <a:off x="5526365" y="4081803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192" name="Text Box 50"/>
          <p:cNvSpPr txBox="1">
            <a:spLocks noChangeArrowheads="1"/>
          </p:cNvSpPr>
          <p:nvPr/>
        </p:nvSpPr>
        <p:spPr bwMode="auto">
          <a:xfrm>
            <a:off x="3526115" y="4100853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93" name="Text Box 51"/>
          <p:cNvSpPr txBox="1">
            <a:spLocks noChangeArrowheads="1"/>
          </p:cNvSpPr>
          <p:nvPr/>
        </p:nvSpPr>
        <p:spPr bwMode="auto">
          <a:xfrm>
            <a:off x="5431115" y="5091453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102</a:t>
            </a:r>
          </a:p>
        </p:txBody>
      </p:sp>
      <p:sp>
        <p:nvSpPr>
          <p:cNvPr id="194" name="Text Box 52"/>
          <p:cNvSpPr txBox="1">
            <a:spLocks noChangeArrowheads="1"/>
          </p:cNvSpPr>
          <p:nvPr/>
        </p:nvSpPr>
        <p:spPr bwMode="auto">
          <a:xfrm>
            <a:off x="7469465" y="4100853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95" name="Text Box 53"/>
          <p:cNvSpPr txBox="1">
            <a:spLocks noChangeArrowheads="1"/>
          </p:cNvSpPr>
          <p:nvPr/>
        </p:nvSpPr>
        <p:spPr bwMode="auto">
          <a:xfrm>
            <a:off x="7298015" y="5129553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135</a:t>
            </a:r>
          </a:p>
        </p:txBody>
      </p:sp>
      <p:sp>
        <p:nvSpPr>
          <p:cNvPr id="196" name="Text Box 54"/>
          <p:cNvSpPr txBox="1">
            <a:spLocks noChangeArrowheads="1"/>
          </p:cNvSpPr>
          <p:nvPr/>
        </p:nvSpPr>
        <p:spPr bwMode="auto">
          <a:xfrm>
            <a:off x="3564215" y="5091453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78</a:t>
            </a:r>
          </a:p>
        </p:txBody>
      </p:sp>
      <p:pic>
        <p:nvPicPr>
          <p:cNvPr id="1030" name="Picture 6" descr="Giáº£i Tiáº¿ng Viá»t 2 BÃ i 4: Báº¡n má»i SGK ChÃ¢n trá»i sÃ¡ng táº¡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45" b="90000" l="48472" r="100000">
                        <a14:foregroundMark x1="73194" y1="35882" x2="88333" y2="3921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64" t="4450"/>
          <a:stretch/>
        </p:blipFill>
        <p:spPr bwMode="auto">
          <a:xfrm flipH="1">
            <a:off x="8395040" y="2515563"/>
            <a:ext cx="3433664" cy="434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5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5" grpId="0" animBg="1"/>
      <p:bldP spid="191" grpId="0"/>
      <p:bldP spid="192" grpId="0"/>
      <p:bldP spid="193" grpId="0"/>
      <p:bldP spid="194" grpId="0"/>
      <p:bldP spid="195" grpId="0"/>
      <p:bldP spid="1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34232" y="-159488"/>
            <a:ext cx="12247765" cy="6831222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sp>
        <p:nvSpPr>
          <p:cNvPr id="36" name="弧形 35">
            <a:extLst>
              <a:ext uri="{FF2B5EF4-FFF2-40B4-BE49-F238E27FC236}">
                <a16:creationId xmlns:a16="http://schemas.microsoft.com/office/drawing/2014/main" id="{AF672C64-CD03-4F62-BB0A-2C830547A5D1}"/>
              </a:ext>
            </a:extLst>
          </p:cNvPr>
          <p:cNvSpPr/>
          <p:nvPr/>
        </p:nvSpPr>
        <p:spPr>
          <a:xfrm rot="1074161">
            <a:off x="-594505" y="1176580"/>
            <a:ext cx="1725241" cy="4700790"/>
          </a:xfrm>
          <a:custGeom>
            <a:avLst/>
            <a:gdLst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3" fmla="*/ 3039640 w 6079280"/>
              <a:gd name="connsiteY3" fmla="*/ 2497621 h 4995241"/>
              <a:gd name="connsiteX4" fmla="*/ 4040433 w 6079280"/>
              <a:gd name="connsiteY4" fmla="*/ 139258 h 4995241"/>
              <a:gd name="connsiteX0" fmla="*/ 4040433 w 6079280"/>
              <a:gd name="connsiteY0" fmla="*/ 139258 h 4995241"/>
              <a:gd name="connsiteX1" fmla="*/ 6079013 w 6079280"/>
              <a:gd name="connsiteY1" fmla="*/ 2464540 h 4995241"/>
              <a:gd name="connsiteX2" fmla="*/ 4094412 w 6079280"/>
              <a:gd name="connsiteY2" fmla="*/ 4840048 h 4995241"/>
              <a:gd name="connsiteX0" fmla="*/ 1000793 w 3090466"/>
              <a:gd name="connsiteY0" fmla="*/ 0 h 4700790"/>
              <a:gd name="connsiteX1" fmla="*/ 3039373 w 3090466"/>
              <a:gd name="connsiteY1" fmla="*/ 2325282 h 4700790"/>
              <a:gd name="connsiteX2" fmla="*/ 1054772 w 3090466"/>
              <a:gd name="connsiteY2" fmla="*/ 4700790 h 4700790"/>
              <a:gd name="connsiteX3" fmla="*/ 0 w 3090466"/>
              <a:gd name="connsiteY3" fmla="*/ 2358363 h 4700790"/>
              <a:gd name="connsiteX4" fmla="*/ 1000793 w 3090466"/>
              <a:gd name="connsiteY4" fmla="*/ 0 h 4700790"/>
              <a:gd name="connsiteX0" fmla="*/ 1000793 w 3090466"/>
              <a:gd name="connsiteY0" fmla="*/ 0 h 4700790"/>
              <a:gd name="connsiteX1" fmla="*/ 2351142 w 3090466"/>
              <a:gd name="connsiteY1" fmla="*/ 770980 h 4700790"/>
              <a:gd name="connsiteX2" fmla="*/ 3039373 w 3090466"/>
              <a:gd name="connsiteY2" fmla="*/ 2325282 h 4700790"/>
              <a:gd name="connsiteX3" fmla="*/ 1054772 w 3090466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1054772 w 3079851"/>
              <a:gd name="connsiteY3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12595 w 3079851"/>
              <a:gd name="connsiteY3" fmla="*/ 3506088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79851"/>
              <a:gd name="connsiteY0" fmla="*/ 0 h 4700790"/>
              <a:gd name="connsiteX1" fmla="*/ 3039373 w 3079851"/>
              <a:gd name="connsiteY1" fmla="*/ 2325282 h 4700790"/>
              <a:gd name="connsiteX2" fmla="*/ 1054772 w 3079851"/>
              <a:gd name="connsiteY2" fmla="*/ 4700790 h 4700790"/>
              <a:gd name="connsiteX3" fmla="*/ 0 w 3079851"/>
              <a:gd name="connsiteY3" fmla="*/ 2358363 h 4700790"/>
              <a:gd name="connsiteX4" fmla="*/ 1000793 w 3079851"/>
              <a:gd name="connsiteY4" fmla="*/ 0 h 4700790"/>
              <a:gd name="connsiteX0" fmla="*/ 1000793 w 3079851"/>
              <a:gd name="connsiteY0" fmla="*/ 0 h 4700790"/>
              <a:gd name="connsiteX1" fmla="*/ 2351142 w 3079851"/>
              <a:gd name="connsiteY1" fmla="*/ 770980 h 4700790"/>
              <a:gd name="connsiteX2" fmla="*/ 3039373 w 3079851"/>
              <a:gd name="connsiteY2" fmla="*/ 2325282 h 4700790"/>
              <a:gd name="connsiteX3" fmla="*/ 2677393 w 3079851"/>
              <a:gd name="connsiteY3" fmla="*/ 3538456 h 4700790"/>
              <a:gd name="connsiteX4" fmla="*/ 1054772 w 3079851"/>
              <a:gd name="connsiteY4" fmla="*/ 4700790 h 4700790"/>
              <a:gd name="connsiteX0" fmla="*/ 1000793 w 3082286"/>
              <a:gd name="connsiteY0" fmla="*/ 0 h 4700790"/>
              <a:gd name="connsiteX1" fmla="*/ 3039373 w 3082286"/>
              <a:gd name="connsiteY1" fmla="*/ 2325282 h 4700790"/>
              <a:gd name="connsiteX2" fmla="*/ 1054772 w 3082286"/>
              <a:gd name="connsiteY2" fmla="*/ 4700790 h 4700790"/>
              <a:gd name="connsiteX3" fmla="*/ 0 w 3082286"/>
              <a:gd name="connsiteY3" fmla="*/ 2358363 h 4700790"/>
              <a:gd name="connsiteX4" fmla="*/ 1000793 w 3082286"/>
              <a:gd name="connsiteY4" fmla="*/ 0 h 4700790"/>
              <a:gd name="connsiteX0" fmla="*/ 1000793 w 3082286"/>
              <a:gd name="connsiteY0" fmla="*/ 0 h 4700790"/>
              <a:gd name="connsiteX1" fmla="*/ 2351142 w 3082286"/>
              <a:gd name="connsiteY1" fmla="*/ 770980 h 4700790"/>
              <a:gd name="connsiteX2" fmla="*/ 3039373 w 3082286"/>
              <a:gd name="connsiteY2" fmla="*/ 2325282 h 4700790"/>
              <a:gd name="connsiteX3" fmla="*/ 2677393 w 3082286"/>
              <a:gd name="connsiteY3" fmla="*/ 3538456 h 4700790"/>
              <a:gd name="connsiteX4" fmla="*/ 1054772 w 3082286"/>
              <a:gd name="connsiteY4" fmla="*/ 4700790 h 4700790"/>
              <a:gd name="connsiteX0" fmla="*/ 1000793 w 3151969"/>
              <a:gd name="connsiteY0" fmla="*/ 0 h 4700790"/>
              <a:gd name="connsiteX1" fmla="*/ 3039373 w 3151969"/>
              <a:gd name="connsiteY1" fmla="*/ 2325282 h 4700790"/>
              <a:gd name="connsiteX2" fmla="*/ 1054772 w 3151969"/>
              <a:gd name="connsiteY2" fmla="*/ 4700790 h 4700790"/>
              <a:gd name="connsiteX3" fmla="*/ 0 w 3151969"/>
              <a:gd name="connsiteY3" fmla="*/ 2358363 h 4700790"/>
              <a:gd name="connsiteX4" fmla="*/ 1000793 w 3151969"/>
              <a:gd name="connsiteY4" fmla="*/ 0 h 4700790"/>
              <a:gd name="connsiteX0" fmla="*/ 1000793 w 3151969"/>
              <a:gd name="connsiteY0" fmla="*/ 0 h 4700790"/>
              <a:gd name="connsiteX1" fmla="*/ 2351142 w 3151969"/>
              <a:gd name="connsiteY1" fmla="*/ 770980 h 4700790"/>
              <a:gd name="connsiteX2" fmla="*/ 3112272 w 3151969"/>
              <a:gd name="connsiteY2" fmla="*/ 2325282 h 4700790"/>
              <a:gd name="connsiteX3" fmla="*/ 2677393 w 3151969"/>
              <a:gd name="connsiteY3" fmla="*/ 3538456 h 4700790"/>
              <a:gd name="connsiteX4" fmla="*/ 1054772 w 3151969"/>
              <a:gd name="connsiteY4" fmla="*/ 4700790 h 4700790"/>
              <a:gd name="connsiteX0" fmla="*/ 1000793 w 3118540"/>
              <a:gd name="connsiteY0" fmla="*/ 0 h 4700790"/>
              <a:gd name="connsiteX1" fmla="*/ 3039373 w 3118540"/>
              <a:gd name="connsiteY1" fmla="*/ 2325282 h 4700790"/>
              <a:gd name="connsiteX2" fmla="*/ 1054772 w 3118540"/>
              <a:gd name="connsiteY2" fmla="*/ 4700790 h 4700790"/>
              <a:gd name="connsiteX3" fmla="*/ 0 w 3118540"/>
              <a:gd name="connsiteY3" fmla="*/ 2358363 h 4700790"/>
              <a:gd name="connsiteX4" fmla="*/ 1000793 w 3118540"/>
              <a:gd name="connsiteY4" fmla="*/ 0 h 4700790"/>
              <a:gd name="connsiteX0" fmla="*/ 1000793 w 3118540"/>
              <a:gd name="connsiteY0" fmla="*/ 0 h 4700790"/>
              <a:gd name="connsiteX1" fmla="*/ 2351142 w 3118540"/>
              <a:gd name="connsiteY1" fmla="*/ 770980 h 4700790"/>
              <a:gd name="connsiteX2" fmla="*/ 3112272 w 3118540"/>
              <a:gd name="connsiteY2" fmla="*/ 2325282 h 4700790"/>
              <a:gd name="connsiteX3" fmla="*/ 2677393 w 3118540"/>
              <a:gd name="connsiteY3" fmla="*/ 3538456 h 4700790"/>
              <a:gd name="connsiteX4" fmla="*/ 1054772 w 3118540"/>
              <a:gd name="connsiteY4" fmla="*/ 4700790 h 4700790"/>
              <a:gd name="connsiteX0" fmla="*/ 1000793 w 3112365"/>
              <a:gd name="connsiteY0" fmla="*/ 0 h 4700790"/>
              <a:gd name="connsiteX1" fmla="*/ 3039373 w 3112365"/>
              <a:gd name="connsiteY1" fmla="*/ 2325282 h 4700790"/>
              <a:gd name="connsiteX2" fmla="*/ 1054772 w 3112365"/>
              <a:gd name="connsiteY2" fmla="*/ 4700790 h 4700790"/>
              <a:gd name="connsiteX3" fmla="*/ 0 w 3112365"/>
              <a:gd name="connsiteY3" fmla="*/ 2358363 h 4700790"/>
              <a:gd name="connsiteX4" fmla="*/ 1000793 w 3112365"/>
              <a:gd name="connsiteY4" fmla="*/ 0 h 4700790"/>
              <a:gd name="connsiteX0" fmla="*/ 1000793 w 3112365"/>
              <a:gd name="connsiteY0" fmla="*/ 0 h 4700790"/>
              <a:gd name="connsiteX1" fmla="*/ 2351142 w 3112365"/>
              <a:gd name="connsiteY1" fmla="*/ 770980 h 4700790"/>
              <a:gd name="connsiteX2" fmla="*/ 3112272 w 3112365"/>
              <a:gd name="connsiteY2" fmla="*/ 2325282 h 4700790"/>
              <a:gd name="connsiteX3" fmla="*/ 2677393 w 3112365"/>
              <a:gd name="connsiteY3" fmla="*/ 3538456 h 4700790"/>
              <a:gd name="connsiteX4" fmla="*/ 1054772 w 3112365"/>
              <a:gd name="connsiteY4" fmla="*/ 4700790 h 4700790"/>
              <a:gd name="connsiteX0" fmla="*/ 1000793 w 3055691"/>
              <a:gd name="connsiteY0" fmla="*/ 0 h 4700790"/>
              <a:gd name="connsiteX1" fmla="*/ 3039373 w 3055691"/>
              <a:gd name="connsiteY1" fmla="*/ 2325282 h 4700790"/>
              <a:gd name="connsiteX2" fmla="*/ 1054772 w 3055691"/>
              <a:gd name="connsiteY2" fmla="*/ 4700790 h 4700790"/>
              <a:gd name="connsiteX3" fmla="*/ 0 w 3055691"/>
              <a:gd name="connsiteY3" fmla="*/ 2358363 h 4700790"/>
              <a:gd name="connsiteX4" fmla="*/ 1000793 w 3055691"/>
              <a:gd name="connsiteY4" fmla="*/ 0 h 4700790"/>
              <a:gd name="connsiteX0" fmla="*/ 1000793 w 3055691"/>
              <a:gd name="connsiteY0" fmla="*/ 0 h 4700790"/>
              <a:gd name="connsiteX1" fmla="*/ 2351142 w 3055691"/>
              <a:gd name="connsiteY1" fmla="*/ 770980 h 4700790"/>
              <a:gd name="connsiteX2" fmla="*/ 3055573 w 3055691"/>
              <a:gd name="connsiteY2" fmla="*/ 2325282 h 4700790"/>
              <a:gd name="connsiteX3" fmla="*/ 2677393 w 3055691"/>
              <a:gd name="connsiteY3" fmla="*/ 3538456 h 4700790"/>
              <a:gd name="connsiteX4" fmla="*/ 1054772 w 3055691"/>
              <a:gd name="connsiteY4" fmla="*/ 4700790 h 47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5691" h="4700790" stroke="0" extrusionOk="0">
                <a:moveTo>
                  <a:pt x="1000793" y="0"/>
                </a:moveTo>
                <a:cubicBezTo>
                  <a:pt x="2207734" y="345803"/>
                  <a:pt x="3022443" y="1299366"/>
                  <a:pt x="3039373" y="2325282"/>
                </a:cubicBezTo>
                <a:cubicBezTo>
                  <a:pt x="3056819" y="3382446"/>
                  <a:pt x="2261524" y="4333914"/>
                  <a:pt x="1054772" y="4700790"/>
                </a:cubicBezTo>
                <a:lnTo>
                  <a:pt x="0" y="2358363"/>
                </a:lnTo>
                <a:lnTo>
                  <a:pt x="1000793" y="0"/>
                </a:lnTo>
                <a:close/>
              </a:path>
              <a:path w="3055691" h="4700790" fill="none">
                <a:moveTo>
                  <a:pt x="1000793" y="0"/>
                </a:moveTo>
                <a:cubicBezTo>
                  <a:pt x="1235292" y="137937"/>
                  <a:pt x="2011379" y="383433"/>
                  <a:pt x="2351142" y="770980"/>
                </a:cubicBezTo>
                <a:cubicBezTo>
                  <a:pt x="2537211" y="1158527"/>
                  <a:pt x="3054282" y="1695938"/>
                  <a:pt x="3055573" y="2325282"/>
                </a:cubicBezTo>
                <a:cubicBezTo>
                  <a:pt x="3061350" y="2806758"/>
                  <a:pt x="2854265" y="3118262"/>
                  <a:pt x="2677393" y="3538456"/>
                </a:cubicBezTo>
                <a:cubicBezTo>
                  <a:pt x="2346626" y="3934374"/>
                  <a:pt x="1325209" y="4503022"/>
                  <a:pt x="1054772" y="470079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包图粗朗体"/>
              <a:cs typeface="+mn-cs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5" name="AutoShape 7"/>
          <p:cNvSpPr>
            <a:spLocks noChangeArrowheads="1"/>
          </p:cNvSpPr>
          <p:nvPr/>
        </p:nvSpPr>
        <p:spPr bwMode="auto">
          <a:xfrm>
            <a:off x="1522484" y="1027007"/>
            <a:ext cx="7086600" cy="762000"/>
          </a:xfrm>
          <a:prstGeom prst="flowChartTerminator">
            <a:avLst/>
          </a:prstGeom>
          <a:ln w="38100">
            <a:solidFill>
              <a:schemeClr val="accent4">
                <a:lumMod val="75000"/>
              </a:schemeClr>
            </a:solidFill>
            <a:prstDash val="sysDash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6" name="Group 39"/>
          <p:cNvGraphicFramePr>
            <a:graphicFrameLocks/>
          </p:cNvGraphicFramePr>
          <p:nvPr>
            <p:extLst/>
          </p:nvPr>
        </p:nvGraphicFramePr>
        <p:xfrm>
          <a:off x="963176" y="1893478"/>
          <a:ext cx="7701072" cy="4021074"/>
        </p:xfrm>
        <a:graphic>
          <a:graphicData uri="http://schemas.openxmlformats.org/drawingml/2006/table">
            <a:tbl>
              <a:tblPr/>
              <a:tblGrid>
                <a:gridCol w="1673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lớn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8" name="Rectangle 46"/>
          <p:cNvSpPr>
            <a:spLocks noChangeArrowheads="1"/>
          </p:cNvSpPr>
          <p:nvPr/>
        </p:nvSpPr>
        <p:spPr bwMode="auto">
          <a:xfrm>
            <a:off x="668899" y="199234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2" name="Object 37"/>
          <p:cNvGraphicFramePr>
            <a:graphicFrameLocks noChangeAspect="1"/>
          </p:cNvGraphicFramePr>
          <p:nvPr>
            <p:extLst/>
          </p:nvPr>
        </p:nvGraphicFramePr>
        <p:xfrm>
          <a:off x="7433523" y="2996613"/>
          <a:ext cx="469674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4" imgW="152334" imgH="393529" progId="Equation.3">
                  <p:embed/>
                </p:oleObj>
              </mc:Choice>
              <mc:Fallback>
                <p:oleObj name="Equation" r:id="rId4" imgW="152334" imgH="393529" progId="Equation.3">
                  <p:embed/>
                  <p:pic>
                    <p:nvPicPr>
                      <p:cNvPr id="72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3523" y="2996613"/>
                        <a:ext cx="469674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39"/>
          <p:cNvGraphicFramePr>
            <a:graphicFrameLocks noChangeAspect="1"/>
          </p:cNvGraphicFramePr>
          <p:nvPr>
            <p:extLst/>
          </p:nvPr>
        </p:nvGraphicFramePr>
        <p:xfrm>
          <a:off x="5461848" y="2996613"/>
          <a:ext cx="58430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7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848" y="2996613"/>
                        <a:ext cx="58430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41"/>
          <p:cNvGraphicFramePr>
            <a:graphicFrameLocks noChangeAspect="1"/>
          </p:cNvGraphicFramePr>
          <p:nvPr>
            <p:extLst/>
          </p:nvPr>
        </p:nvGraphicFramePr>
        <p:xfrm>
          <a:off x="3526686" y="3034713"/>
          <a:ext cx="334344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8" imgW="139639" imgH="393529" progId="Equation.3">
                  <p:embed/>
                </p:oleObj>
              </mc:Choice>
              <mc:Fallback>
                <p:oleObj name="Equation" r:id="rId8" imgW="139639" imgH="393529" progId="Equation.3">
                  <p:embed/>
                  <p:pic>
                    <p:nvPicPr>
                      <p:cNvPr id="74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6686" y="3034713"/>
                        <a:ext cx="334344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 Box 43"/>
          <p:cNvSpPr txBox="1">
            <a:spLocks noChangeArrowheads="1"/>
          </p:cNvSpPr>
          <p:nvPr/>
        </p:nvSpPr>
        <p:spPr bwMode="auto">
          <a:xfrm>
            <a:off x="3385397" y="4158663"/>
            <a:ext cx="1375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+mn-cs"/>
              </a:rPr>
              <a:t>18</a:t>
            </a:r>
          </a:p>
        </p:txBody>
      </p:sp>
      <p:sp>
        <p:nvSpPr>
          <p:cNvPr id="76" name="Text Box 44"/>
          <p:cNvSpPr txBox="1">
            <a:spLocks noChangeArrowheads="1"/>
          </p:cNvSpPr>
          <p:nvPr/>
        </p:nvSpPr>
        <p:spPr bwMode="auto">
          <a:xfrm>
            <a:off x="3442547" y="5111163"/>
            <a:ext cx="1375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+mn-cs"/>
              </a:rPr>
              <a:t>90</a:t>
            </a:r>
          </a:p>
        </p:txBody>
      </p:sp>
      <p:sp>
        <p:nvSpPr>
          <p:cNvPr id="77" name="Text Box 45"/>
          <p:cNvSpPr txBox="1">
            <a:spLocks noChangeArrowheads="1"/>
          </p:cNvSpPr>
          <p:nvPr/>
        </p:nvSpPr>
        <p:spPr bwMode="auto">
          <a:xfrm>
            <a:off x="5271347" y="4177713"/>
            <a:ext cx="1375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+mn-cs"/>
              </a:rPr>
              <a:t>189</a:t>
            </a:r>
          </a:p>
        </p:txBody>
      </p:sp>
      <p:sp>
        <p:nvSpPr>
          <p:cNvPr id="78" name="Text Box 46"/>
          <p:cNvSpPr txBox="1">
            <a:spLocks noChangeArrowheads="1"/>
          </p:cNvSpPr>
          <p:nvPr/>
        </p:nvSpPr>
        <p:spPr bwMode="auto">
          <a:xfrm>
            <a:off x="5309447" y="5092113"/>
            <a:ext cx="1375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+mn-cs"/>
              </a:rPr>
              <a:t>252</a:t>
            </a:r>
          </a:p>
        </p:txBody>
      </p:sp>
      <p:sp>
        <p:nvSpPr>
          <p:cNvPr id="79" name="Text Box 47"/>
          <p:cNvSpPr txBox="1">
            <a:spLocks noChangeArrowheads="1"/>
          </p:cNvSpPr>
          <p:nvPr/>
        </p:nvSpPr>
        <p:spPr bwMode="auto">
          <a:xfrm>
            <a:off x="7176347" y="4177713"/>
            <a:ext cx="1375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+mn-cs"/>
              </a:rPr>
              <a:t>140</a:t>
            </a:r>
          </a:p>
        </p:txBody>
      </p:sp>
      <p:sp>
        <p:nvSpPr>
          <p:cNvPr id="80" name="Text Box 50"/>
          <p:cNvSpPr txBox="1">
            <a:spLocks noChangeArrowheads="1"/>
          </p:cNvSpPr>
          <p:nvPr/>
        </p:nvSpPr>
        <p:spPr bwMode="auto">
          <a:xfrm>
            <a:off x="7233497" y="5092113"/>
            <a:ext cx="1375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+mn-cs"/>
              </a:rPr>
              <a:t>245</a:t>
            </a:r>
          </a:p>
        </p:txBody>
      </p:sp>
      <p:pic>
        <p:nvPicPr>
          <p:cNvPr id="2050" name="Picture 2" descr="Giáº£i Tiáº¿ng Viá»t 2 BÃ i 4: Báº¡n má»i SGK ChÃ¢n trá»i sÃ¡ng táº¡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80" b="90000" l="2083" r="54444">
                        <a14:foregroundMark x1="14167" y1="35882" x2="24444" y2="37255"/>
                        <a14:foregroundMark x1="13889" y1="37255" x2="26667" y2="39608"/>
                        <a14:foregroundMark x1="16806" y1="43725" x2="29028" y2="41176"/>
                        <a14:foregroundMark x1="17361" y1="41569" x2="28750" y2="47059"/>
                        <a14:foregroundMark x1="35139" y1="17843" x2="43194" y2="59216"/>
                        <a14:foregroundMark x1="38611" y1="57647" x2="35556" y2="77255"/>
                        <a14:foregroundMark x1="43472" y1="70588" x2="42500" y2="77255"/>
                        <a14:foregroundMark x1="41944" y1="34510" x2="43750" y2="29216"/>
                        <a14:foregroundMark x1="51667" y1="16275" x2="51667" y2="16275"/>
                        <a14:foregroundMark x1="50417" y1="23333" x2="50417" y2="23333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633" b="13033"/>
          <a:stretch/>
        </p:blipFill>
        <p:spPr bwMode="auto">
          <a:xfrm>
            <a:off x="8128328" y="2327006"/>
            <a:ext cx="4139978" cy="422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5" grpId="0" animBg="1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55765" y="-191386"/>
            <a:ext cx="12247765" cy="7049386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 Box 15"/>
          <p:cNvSpPr txBox="1">
            <a:spLocks noChangeArrowheads="1"/>
          </p:cNvSpPr>
          <p:nvPr/>
        </p:nvSpPr>
        <p:spPr bwMode="auto">
          <a:xfrm>
            <a:off x="2253625" y="3645639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sơ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73" name="Text Box 16"/>
          <p:cNvSpPr txBox="1">
            <a:spLocks noChangeArrowheads="1"/>
          </p:cNvSpPr>
          <p:nvPr/>
        </p:nvSpPr>
        <p:spPr bwMode="auto">
          <a:xfrm>
            <a:off x="2425075" y="4407639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Kho 1:</a:t>
            </a:r>
          </a:p>
        </p:txBody>
      </p:sp>
      <p:grpSp>
        <p:nvGrpSpPr>
          <p:cNvPr id="74" name="Group 52"/>
          <p:cNvGrpSpPr>
            <a:grpSpLocks/>
          </p:cNvGrpSpPr>
          <p:nvPr/>
        </p:nvGrpSpPr>
        <p:grpSpPr bwMode="auto">
          <a:xfrm>
            <a:off x="3930025" y="5169639"/>
            <a:ext cx="3810000" cy="228600"/>
            <a:chOff x="1632" y="3264"/>
            <a:chExt cx="2400" cy="144"/>
          </a:xfrm>
        </p:grpSpPr>
        <p:sp>
          <p:nvSpPr>
            <p:cNvPr id="75" name="Line 20"/>
            <p:cNvSpPr>
              <a:spLocks noChangeShapeType="1"/>
            </p:cNvSpPr>
            <p:nvPr/>
          </p:nvSpPr>
          <p:spPr bwMode="auto">
            <a:xfrm>
              <a:off x="4032" y="3264"/>
              <a:ext cx="0" cy="144"/>
            </a:xfrm>
            <a:prstGeom prst="line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76" name="Group 51"/>
            <p:cNvGrpSpPr>
              <a:grpSpLocks/>
            </p:cNvGrpSpPr>
            <p:nvPr/>
          </p:nvGrpSpPr>
          <p:grpSpPr bwMode="auto">
            <a:xfrm>
              <a:off x="1632" y="3288"/>
              <a:ext cx="2400" cy="120"/>
              <a:chOff x="1632" y="3120"/>
              <a:chExt cx="2400" cy="120"/>
            </a:xfrm>
          </p:grpSpPr>
          <p:grpSp>
            <p:nvGrpSpPr>
              <p:cNvPr id="77" name="Group 22"/>
              <p:cNvGrpSpPr>
                <a:grpSpLocks/>
              </p:cNvGrpSpPr>
              <p:nvPr/>
            </p:nvGrpSpPr>
            <p:grpSpPr bwMode="auto">
              <a:xfrm>
                <a:off x="1632" y="3120"/>
                <a:ext cx="480" cy="120"/>
                <a:chOff x="1632" y="2760"/>
                <a:chExt cx="576" cy="144"/>
              </a:xfrm>
            </p:grpSpPr>
            <p:sp>
              <p:nvSpPr>
                <p:cNvPr id="103" name="Line 23"/>
                <p:cNvSpPr>
                  <a:spLocks noChangeShapeType="1"/>
                </p:cNvSpPr>
                <p:nvPr/>
              </p:nvSpPr>
              <p:spPr bwMode="auto">
                <a:xfrm>
                  <a:off x="1632" y="2832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04" name="Line 24"/>
                <p:cNvSpPr>
                  <a:spLocks noChangeShapeType="1"/>
                </p:cNvSpPr>
                <p:nvPr/>
              </p:nvSpPr>
              <p:spPr bwMode="auto">
                <a:xfrm>
                  <a:off x="1632" y="27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78" name="Group 25"/>
              <p:cNvGrpSpPr>
                <a:grpSpLocks/>
              </p:cNvGrpSpPr>
              <p:nvPr/>
            </p:nvGrpSpPr>
            <p:grpSpPr bwMode="auto">
              <a:xfrm>
                <a:off x="3552" y="3120"/>
                <a:ext cx="480" cy="120"/>
                <a:chOff x="1632" y="2760"/>
                <a:chExt cx="576" cy="144"/>
              </a:xfrm>
            </p:grpSpPr>
            <p:sp>
              <p:nvSpPr>
                <p:cNvPr id="101" name="Line 26"/>
                <p:cNvSpPr>
                  <a:spLocks noChangeShapeType="1"/>
                </p:cNvSpPr>
                <p:nvPr/>
              </p:nvSpPr>
              <p:spPr bwMode="auto">
                <a:xfrm>
                  <a:off x="1632" y="2832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02" name="Line 27"/>
                <p:cNvSpPr>
                  <a:spLocks noChangeShapeType="1"/>
                </p:cNvSpPr>
                <p:nvPr/>
              </p:nvSpPr>
              <p:spPr bwMode="auto">
                <a:xfrm>
                  <a:off x="1632" y="27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79" name="Group 28"/>
              <p:cNvGrpSpPr>
                <a:grpSpLocks/>
              </p:cNvGrpSpPr>
              <p:nvPr/>
            </p:nvGrpSpPr>
            <p:grpSpPr bwMode="auto">
              <a:xfrm>
                <a:off x="3072" y="3120"/>
                <a:ext cx="480" cy="120"/>
                <a:chOff x="1632" y="2760"/>
                <a:chExt cx="576" cy="144"/>
              </a:xfrm>
            </p:grpSpPr>
            <p:sp>
              <p:nvSpPr>
                <p:cNvPr id="99" name="Line 29"/>
                <p:cNvSpPr>
                  <a:spLocks noChangeShapeType="1"/>
                </p:cNvSpPr>
                <p:nvPr/>
              </p:nvSpPr>
              <p:spPr bwMode="auto">
                <a:xfrm>
                  <a:off x="1632" y="2832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00" name="Line 30"/>
                <p:cNvSpPr>
                  <a:spLocks noChangeShapeType="1"/>
                </p:cNvSpPr>
                <p:nvPr/>
              </p:nvSpPr>
              <p:spPr bwMode="auto">
                <a:xfrm>
                  <a:off x="1632" y="27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80" name="Group 40"/>
              <p:cNvGrpSpPr>
                <a:grpSpLocks/>
              </p:cNvGrpSpPr>
              <p:nvPr/>
            </p:nvGrpSpPr>
            <p:grpSpPr bwMode="auto">
              <a:xfrm>
                <a:off x="2112" y="3120"/>
                <a:ext cx="480" cy="120"/>
                <a:chOff x="1632" y="2760"/>
                <a:chExt cx="576" cy="144"/>
              </a:xfrm>
            </p:grpSpPr>
            <p:sp>
              <p:nvSpPr>
                <p:cNvPr id="84" name="Line 41"/>
                <p:cNvSpPr>
                  <a:spLocks noChangeShapeType="1"/>
                </p:cNvSpPr>
                <p:nvPr/>
              </p:nvSpPr>
              <p:spPr bwMode="auto">
                <a:xfrm>
                  <a:off x="1632" y="2832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98" name="Line 42"/>
                <p:cNvSpPr>
                  <a:spLocks noChangeShapeType="1"/>
                </p:cNvSpPr>
                <p:nvPr/>
              </p:nvSpPr>
              <p:spPr bwMode="auto">
                <a:xfrm>
                  <a:off x="1632" y="27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81" name="Group 43"/>
              <p:cNvGrpSpPr>
                <a:grpSpLocks/>
              </p:cNvGrpSpPr>
              <p:nvPr/>
            </p:nvGrpSpPr>
            <p:grpSpPr bwMode="auto">
              <a:xfrm>
                <a:off x="2592" y="3120"/>
                <a:ext cx="480" cy="120"/>
                <a:chOff x="1632" y="2760"/>
                <a:chExt cx="576" cy="144"/>
              </a:xfrm>
            </p:grpSpPr>
            <p:sp>
              <p:nvSpPr>
                <p:cNvPr id="82" name="Line 44"/>
                <p:cNvSpPr>
                  <a:spLocks noChangeShapeType="1"/>
                </p:cNvSpPr>
                <p:nvPr/>
              </p:nvSpPr>
              <p:spPr bwMode="auto">
                <a:xfrm>
                  <a:off x="1632" y="2832"/>
                  <a:ext cx="576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83" name="Line 45"/>
                <p:cNvSpPr>
                  <a:spLocks noChangeShapeType="1"/>
                </p:cNvSpPr>
                <p:nvPr/>
              </p:nvSpPr>
              <p:spPr bwMode="auto">
                <a:xfrm>
                  <a:off x="1632" y="2760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Habano" panose="0204060305050602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</p:grpSp>
      <p:grpSp>
        <p:nvGrpSpPr>
          <p:cNvPr id="105" name="Group 53"/>
          <p:cNvGrpSpPr>
            <a:grpSpLocks/>
          </p:cNvGrpSpPr>
          <p:nvPr/>
        </p:nvGrpSpPr>
        <p:grpSpPr bwMode="auto">
          <a:xfrm>
            <a:off x="3930025" y="4598139"/>
            <a:ext cx="3048000" cy="228600"/>
            <a:chOff x="1632" y="2772"/>
            <a:chExt cx="1920" cy="144"/>
          </a:xfrm>
        </p:grpSpPr>
        <p:grpSp>
          <p:nvGrpSpPr>
            <p:cNvPr id="106" name="Group 21"/>
            <p:cNvGrpSpPr>
              <a:grpSpLocks/>
            </p:cNvGrpSpPr>
            <p:nvPr/>
          </p:nvGrpSpPr>
          <p:grpSpPr bwMode="auto">
            <a:xfrm>
              <a:off x="1632" y="2784"/>
              <a:ext cx="480" cy="120"/>
              <a:chOff x="1632" y="2760"/>
              <a:chExt cx="576" cy="144"/>
            </a:xfrm>
          </p:grpSpPr>
          <p:sp>
            <p:nvSpPr>
              <p:cNvPr id="117" name="Line 17"/>
              <p:cNvSpPr>
                <a:spLocks noChangeShapeType="1"/>
              </p:cNvSpPr>
              <p:nvPr/>
            </p:nvSpPr>
            <p:spPr bwMode="auto">
              <a:xfrm>
                <a:off x="1632" y="2832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8" name="Line 19"/>
              <p:cNvSpPr>
                <a:spLocks noChangeShapeType="1"/>
              </p:cNvSpPr>
              <p:nvPr/>
            </p:nvSpPr>
            <p:spPr bwMode="auto">
              <a:xfrm>
                <a:off x="1632" y="2760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7" name="Group 31"/>
            <p:cNvGrpSpPr>
              <a:grpSpLocks/>
            </p:cNvGrpSpPr>
            <p:nvPr/>
          </p:nvGrpSpPr>
          <p:grpSpPr bwMode="auto">
            <a:xfrm>
              <a:off x="3072" y="2784"/>
              <a:ext cx="480" cy="120"/>
              <a:chOff x="1632" y="2760"/>
              <a:chExt cx="576" cy="144"/>
            </a:xfrm>
          </p:grpSpPr>
          <p:sp>
            <p:nvSpPr>
              <p:cNvPr id="115" name="Line 32"/>
              <p:cNvSpPr>
                <a:spLocks noChangeShapeType="1"/>
              </p:cNvSpPr>
              <p:nvPr/>
            </p:nvSpPr>
            <p:spPr bwMode="auto">
              <a:xfrm>
                <a:off x="1632" y="2832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6" name="Line 33"/>
              <p:cNvSpPr>
                <a:spLocks noChangeShapeType="1"/>
              </p:cNvSpPr>
              <p:nvPr/>
            </p:nvSpPr>
            <p:spPr bwMode="auto">
              <a:xfrm>
                <a:off x="1632" y="2760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8" name="Group 34"/>
            <p:cNvGrpSpPr>
              <a:grpSpLocks/>
            </p:cNvGrpSpPr>
            <p:nvPr/>
          </p:nvGrpSpPr>
          <p:grpSpPr bwMode="auto">
            <a:xfrm>
              <a:off x="2592" y="2784"/>
              <a:ext cx="480" cy="120"/>
              <a:chOff x="1632" y="2760"/>
              <a:chExt cx="576" cy="144"/>
            </a:xfrm>
          </p:grpSpPr>
          <p:sp>
            <p:nvSpPr>
              <p:cNvPr id="113" name="Line 35"/>
              <p:cNvSpPr>
                <a:spLocks noChangeShapeType="1"/>
              </p:cNvSpPr>
              <p:nvPr/>
            </p:nvSpPr>
            <p:spPr bwMode="auto">
              <a:xfrm>
                <a:off x="1632" y="2832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4" name="Line 36"/>
              <p:cNvSpPr>
                <a:spLocks noChangeShapeType="1"/>
              </p:cNvSpPr>
              <p:nvPr/>
            </p:nvSpPr>
            <p:spPr bwMode="auto">
              <a:xfrm>
                <a:off x="1632" y="2760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109" name="Group 37"/>
            <p:cNvGrpSpPr>
              <a:grpSpLocks/>
            </p:cNvGrpSpPr>
            <p:nvPr/>
          </p:nvGrpSpPr>
          <p:grpSpPr bwMode="auto">
            <a:xfrm>
              <a:off x="2112" y="2784"/>
              <a:ext cx="480" cy="120"/>
              <a:chOff x="1632" y="2760"/>
              <a:chExt cx="576" cy="144"/>
            </a:xfrm>
          </p:grpSpPr>
          <p:sp>
            <p:nvSpPr>
              <p:cNvPr id="111" name="Line 38"/>
              <p:cNvSpPr>
                <a:spLocks noChangeShapeType="1"/>
              </p:cNvSpPr>
              <p:nvPr/>
            </p:nvSpPr>
            <p:spPr bwMode="auto">
              <a:xfrm>
                <a:off x="1632" y="2832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2" name="Line 39"/>
              <p:cNvSpPr>
                <a:spLocks noChangeShapeType="1"/>
              </p:cNvSpPr>
              <p:nvPr/>
            </p:nvSpPr>
            <p:spPr bwMode="auto">
              <a:xfrm>
                <a:off x="1632" y="2760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bg1">
                    <a:lumMod val="9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10" name="Line 46"/>
            <p:cNvSpPr>
              <a:spLocks noChangeShapeType="1"/>
            </p:cNvSpPr>
            <p:nvPr/>
          </p:nvSpPr>
          <p:spPr bwMode="auto">
            <a:xfrm>
              <a:off x="3552" y="2772"/>
              <a:ext cx="0" cy="144"/>
            </a:xfrm>
            <a:prstGeom prst="line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9" name="Text Box 47"/>
          <p:cNvSpPr txBox="1">
            <a:spLocks noChangeArrowheads="1"/>
          </p:cNvSpPr>
          <p:nvPr/>
        </p:nvSpPr>
        <p:spPr bwMode="auto">
          <a:xfrm>
            <a:off x="2406025" y="4998189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Kho 2:</a:t>
            </a:r>
          </a:p>
        </p:txBody>
      </p:sp>
      <p:sp>
        <p:nvSpPr>
          <p:cNvPr id="120" name="AutoShape 48"/>
          <p:cNvSpPr>
            <a:spLocks/>
          </p:cNvSpPr>
          <p:nvPr/>
        </p:nvSpPr>
        <p:spPr bwMode="auto">
          <a:xfrm>
            <a:off x="7892425" y="4483839"/>
            <a:ext cx="304800" cy="990600"/>
          </a:xfrm>
          <a:prstGeom prst="rightBrace">
            <a:avLst>
              <a:gd name="adj1" fmla="val 27083"/>
              <a:gd name="adj2" fmla="val 50000"/>
            </a:avLst>
          </a:prstGeom>
          <a:noFill/>
          <a:ln w="38100">
            <a:solidFill>
              <a:schemeClr val="bg1">
                <a:lumMod val="9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1" name="AutoShape 49"/>
          <p:cNvSpPr>
            <a:spLocks/>
          </p:cNvSpPr>
          <p:nvPr/>
        </p:nvSpPr>
        <p:spPr bwMode="auto">
          <a:xfrm rot="16200000">
            <a:off x="5311150" y="3007464"/>
            <a:ext cx="323850" cy="2971800"/>
          </a:xfrm>
          <a:prstGeom prst="rightBrace">
            <a:avLst>
              <a:gd name="adj1" fmla="val 76471"/>
              <a:gd name="adj2" fmla="val 50000"/>
            </a:avLst>
          </a:prstGeom>
          <a:noFill/>
          <a:ln w="38100">
            <a:solidFill>
              <a:schemeClr val="bg1">
                <a:lumMod val="9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2" name="AutoShape 50"/>
          <p:cNvSpPr>
            <a:spLocks/>
          </p:cNvSpPr>
          <p:nvPr/>
        </p:nvSpPr>
        <p:spPr bwMode="auto">
          <a:xfrm rot="5400000">
            <a:off x="5701675" y="3721839"/>
            <a:ext cx="266700" cy="3581400"/>
          </a:xfrm>
          <a:prstGeom prst="rightBrace">
            <a:avLst>
              <a:gd name="adj1" fmla="val 111905"/>
              <a:gd name="adj2" fmla="val 50000"/>
            </a:avLst>
          </a:prstGeom>
          <a:noFill/>
          <a:ln w="38100">
            <a:solidFill>
              <a:schemeClr val="bg1">
                <a:lumMod val="9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Text Box 54"/>
          <p:cNvSpPr txBox="1">
            <a:spLocks noChangeArrowheads="1"/>
          </p:cNvSpPr>
          <p:nvPr/>
        </p:nvSpPr>
        <p:spPr bwMode="auto">
          <a:xfrm>
            <a:off x="8197225" y="4712439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1350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tấn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Haban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4" name="Text Box 55"/>
          <p:cNvSpPr txBox="1">
            <a:spLocks noChangeArrowheads="1"/>
          </p:cNvSpPr>
          <p:nvPr/>
        </p:nvSpPr>
        <p:spPr bwMode="auto">
          <a:xfrm>
            <a:off x="5473075" y="5550639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? tấn</a:t>
            </a:r>
          </a:p>
        </p:txBody>
      </p:sp>
      <p:sp>
        <p:nvSpPr>
          <p:cNvPr id="125" name="Text Box 56"/>
          <p:cNvSpPr txBox="1">
            <a:spLocks noChangeArrowheads="1"/>
          </p:cNvSpPr>
          <p:nvPr/>
        </p:nvSpPr>
        <p:spPr bwMode="auto">
          <a:xfrm>
            <a:off x="5130175" y="3874239"/>
            <a:ext cx="1295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Cambria" panose="02040503050406030204" pitchFamily="18" charset="0"/>
                <a:cs typeface="+mn-cs"/>
              </a:rPr>
              <a:t>? tấn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22" y="823993"/>
            <a:ext cx="10998137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119" grpId="0"/>
      <p:bldP spid="120" grpId="0" animBg="1"/>
      <p:bldP spid="121" grpId="0" animBg="1"/>
      <p:bldP spid="122" grpId="0" animBg="1"/>
      <p:bldP spid="123" grpId="0"/>
      <p:bldP spid="124" grpId="0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536DF1-9C94-4A56-93D9-E50E72F2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26804" b="41772"/>
          <a:stretch/>
        </p:blipFill>
        <p:spPr>
          <a:xfrm>
            <a:off x="-34232" y="-435935"/>
            <a:ext cx="12247765" cy="7367677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CD0398-34D7-4532-83DE-6227C07D904A}"/>
              </a:ext>
            </a:extLst>
          </p:cNvPr>
          <p:cNvGrpSpPr/>
          <p:nvPr/>
        </p:nvGrpSpPr>
        <p:grpSpPr>
          <a:xfrm>
            <a:off x="1189982" y="183434"/>
            <a:ext cx="9799336" cy="742630"/>
            <a:chOff x="1286987" y="183434"/>
            <a:chExt cx="9799336" cy="74263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E3545AD-86B3-43B3-9134-A013B7A5506A}"/>
                </a:ext>
              </a:extLst>
            </p:cNvPr>
            <p:cNvSpPr/>
            <p:nvPr/>
          </p:nvSpPr>
          <p:spPr>
            <a:xfrm>
              <a:off x="1286987" y="189567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97BEDA8-8767-4585-BB1F-F94D67055015}"/>
                </a:ext>
              </a:extLst>
            </p:cNvPr>
            <p:cNvSpPr/>
            <p:nvPr/>
          </p:nvSpPr>
          <p:spPr>
            <a:xfrm>
              <a:off x="2328291" y="189565"/>
              <a:ext cx="621500" cy="689536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08FE205-4D90-4568-A18E-51218A5B0738}"/>
                </a:ext>
              </a:extLst>
            </p:cNvPr>
            <p:cNvGrpSpPr/>
            <p:nvPr/>
          </p:nvGrpSpPr>
          <p:grpSpPr>
            <a:xfrm>
              <a:off x="3370687" y="184242"/>
              <a:ext cx="621500" cy="689536"/>
              <a:chOff x="3370687" y="184242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1646C0F-506F-40D9-B37E-7E876F53BFEF}"/>
                  </a:ext>
                </a:extLst>
              </p:cNvPr>
              <p:cNvSpPr/>
              <p:nvPr/>
            </p:nvSpPr>
            <p:spPr>
              <a:xfrm>
                <a:off x="3370687" y="184242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1179816-A7A6-47BE-990D-2FFCBCF8FE60}"/>
                  </a:ext>
                </a:extLst>
              </p:cNvPr>
              <p:cNvSpPr/>
              <p:nvPr/>
            </p:nvSpPr>
            <p:spPr>
              <a:xfrm>
                <a:off x="3414149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65FE5F6-9EEE-417E-BC5E-61DF87268739}"/>
                </a:ext>
              </a:extLst>
            </p:cNvPr>
            <p:cNvGrpSpPr/>
            <p:nvPr/>
          </p:nvGrpSpPr>
          <p:grpSpPr>
            <a:xfrm>
              <a:off x="4365216" y="236528"/>
              <a:ext cx="638310" cy="689536"/>
              <a:chOff x="4365216" y="236528"/>
              <a:chExt cx="63831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1037051-EB08-4DC4-A884-5C702B55A81D}"/>
                  </a:ext>
                </a:extLst>
              </p:cNvPr>
              <p:cNvSpPr/>
              <p:nvPr/>
            </p:nvSpPr>
            <p:spPr>
              <a:xfrm>
                <a:off x="4365216" y="236528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268F1BEC-C0AD-4124-BB41-0A157C49B6C8}"/>
                  </a:ext>
                </a:extLst>
              </p:cNvPr>
              <p:cNvSpPr/>
              <p:nvPr/>
            </p:nvSpPr>
            <p:spPr>
              <a:xfrm>
                <a:off x="4452343" y="27263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2B3BC61-B1D3-4736-9365-B1AD0D2DC456}"/>
                </a:ext>
              </a:extLst>
            </p:cNvPr>
            <p:cNvGrpSpPr/>
            <p:nvPr/>
          </p:nvGrpSpPr>
          <p:grpSpPr>
            <a:xfrm>
              <a:off x="7358235" y="183434"/>
              <a:ext cx="621500" cy="689536"/>
              <a:chOff x="7358235" y="183434"/>
              <a:chExt cx="621500" cy="689536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FD22055-B4CD-4CE4-91B3-A4E88DD38124}"/>
                  </a:ext>
                </a:extLst>
              </p:cNvPr>
              <p:cNvSpPr/>
              <p:nvPr/>
            </p:nvSpPr>
            <p:spPr>
              <a:xfrm>
                <a:off x="7358235" y="183434"/>
                <a:ext cx="621500" cy="689536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FFD95BE-197E-4F5C-A03E-B1143833EA14}"/>
                  </a:ext>
                </a:extLst>
              </p:cNvPr>
              <p:cNvSpPr txBox="1"/>
              <p:nvPr/>
            </p:nvSpPr>
            <p:spPr>
              <a:xfrm>
                <a:off x="7401697" y="271823"/>
                <a:ext cx="5511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183554E8-8C47-4595-8756-64370E499313}"/>
                </a:ext>
              </a:extLst>
            </p:cNvPr>
            <p:cNvGrpSpPr/>
            <p:nvPr/>
          </p:nvGrpSpPr>
          <p:grpSpPr>
            <a:xfrm>
              <a:off x="8395339" y="191589"/>
              <a:ext cx="621500" cy="682591"/>
              <a:chOff x="8395339" y="191589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A98C8223-671B-4B16-8218-C111D29AC890}"/>
                  </a:ext>
                </a:extLst>
              </p:cNvPr>
              <p:cNvSpPr/>
              <p:nvPr/>
            </p:nvSpPr>
            <p:spPr>
              <a:xfrm>
                <a:off x="8395339" y="191589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7A4144B-C02B-48E7-99B8-67FD90D083E4}"/>
                  </a:ext>
                </a:extLst>
              </p:cNvPr>
              <p:cNvSpPr/>
              <p:nvPr/>
            </p:nvSpPr>
            <p:spPr>
              <a:xfrm>
                <a:off x="8438801" y="271821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D0580A-01BC-4857-9D5B-CFFF09DD1E89}"/>
                </a:ext>
              </a:extLst>
            </p:cNvPr>
            <p:cNvGrpSpPr/>
            <p:nvPr/>
          </p:nvGrpSpPr>
          <p:grpSpPr>
            <a:xfrm>
              <a:off x="9430081" y="186266"/>
              <a:ext cx="621500" cy="682591"/>
              <a:chOff x="9430081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FB1F37B-BBD1-495C-B2E9-CD48A4EAD4CE}"/>
                  </a:ext>
                </a:extLst>
              </p:cNvPr>
              <p:cNvSpPr/>
              <p:nvPr/>
            </p:nvSpPr>
            <p:spPr>
              <a:xfrm>
                <a:off x="9430081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70B51B8-3836-4083-AE3D-F76F07C449E1}"/>
                  </a:ext>
                </a:extLst>
              </p:cNvPr>
              <p:cNvSpPr/>
              <p:nvPr/>
            </p:nvSpPr>
            <p:spPr>
              <a:xfrm>
                <a:off x="9473543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4122EEC-89EB-4005-847E-E9F704632F92}"/>
                </a:ext>
              </a:extLst>
            </p:cNvPr>
            <p:cNvGrpSpPr/>
            <p:nvPr/>
          </p:nvGrpSpPr>
          <p:grpSpPr>
            <a:xfrm>
              <a:off x="10464823" y="186266"/>
              <a:ext cx="621500" cy="682591"/>
              <a:chOff x="10464823" y="186266"/>
              <a:chExt cx="621500" cy="68259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DE403A1-1CA8-41C6-AA5B-CF7C686548BE}"/>
                  </a:ext>
                </a:extLst>
              </p:cNvPr>
              <p:cNvSpPr/>
              <p:nvPr/>
            </p:nvSpPr>
            <p:spPr>
              <a:xfrm>
                <a:off x="10464823" y="186266"/>
                <a:ext cx="621500" cy="682591"/>
              </a:xfrm>
              <a:prstGeom prst="rect">
                <a:avLst/>
              </a:prstGeom>
              <a:solidFill>
                <a:srgbClr val="920000"/>
              </a:solidFill>
              <a:ln>
                <a:solidFill>
                  <a:srgbClr val="92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7770BE4-4A02-43CE-ACE3-94FE11A804D4}"/>
                  </a:ext>
                </a:extLst>
              </p:cNvPr>
              <p:cNvSpPr/>
              <p:nvPr/>
            </p:nvSpPr>
            <p:spPr>
              <a:xfrm>
                <a:off x="10508285" y="266498"/>
                <a:ext cx="551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422C01-1E35-49DB-B49E-9CD235F35A82}"/>
              </a:ext>
            </a:extLst>
          </p:cNvPr>
          <p:cNvGrpSpPr/>
          <p:nvPr/>
        </p:nvGrpSpPr>
        <p:grpSpPr>
          <a:xfrm>
            <a:off x="5659589" y="50412"/>
            <a:ext cx="860121" cy="860121"/>
            <a:chOff x="10717880" y="910518"/>
            <a:chExt cx="832894" cy="8328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65C2891-3D9E-48AA-B0C4-728714A3E116}"/>
                </a:ext>
              </a:extLst>
            </p:cNvPr>
            <p:cNvGrpSpPr/>
            <p:nvPr/>
          </p:nvGrpSpPr>
          <p:grpSpPr>
            <a:xfrm>
              <a:off x="10717880" y="910518"/>
              <a:ext cx="832894" cy="832894"/>
              <a:chOff x="10002447" y="-1045282"/>
              <a:chExt cx="832894" cy="832894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F2E248B7-7CF9-447D-9591-1617681A921D}"/>
                  </a:ext>
                </a:extLst>
              </p:cNvPr>
              <p:cNvSpPr/>
              <p:nvPr/>
            </p:nvSpPr>
            <p:spPr>
              <a:xfrm>
                <a:off x="10002447" y="-1045282"/>
                <a:ext cx="832894" cy="83289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868AF521-41B4-4C1D-AA3F-3985467D7C2F}"/>
                  </a:ext>
                </a:extLst>
              </p:cNvPr>
              <p:cNvCxnSpPr/>
              <p:nvPr/>
            </p:nvCxnSpPr>
            <p:spPr>
              <a:xfrm>
                <a:off x="10422190" y="-998159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D32E1B-C60F-4EB0-8571-16C82C999768}"/>
                  </a:ext>
                </a:extLst>
              </p:cNvPr>
              <p:cNvCxnSpPr/>
              <p:nvPr/>
            </p:nvCxnSpPr>
            <p:spPr>
              <a:xfrm>
                <a:off x="10422190" y="-287891"/>
                <a:ext cx="0" cy="6232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ED4AE298-08BA-4E8C-9E65-0104EAEE74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52260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28372B86-5B67-4CDB-9D3B-4B9099FCE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35306" y="-635970"/>
                <a:ext cx="58797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02B47FD-B95F-49DE-9DA5-F4728192F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22491" y="-79354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D822DCF2-EA60-47FE-86B2-96AE60AA03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97808" y="-940538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E68AE99-A623-4824-95FC-31BBAF5C5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10319" y="-327873"/>
                <a:ext cx="34875" cy="3998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66422A2F-2870-476F-980A-8B1822E3C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81604" y="-451935"/>
                <a:ext cx="44686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BAB9BD9-1334-444E-AB53-CE42CEA701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7808" y="-31199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628E70B8-2F77-499B-9424-E7297AA2A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2491" y="-451935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F2F09E45-1911-47A2-B3EC-7725531902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3816" y="-955238"/>
                <a:ext cx="19991" cy="38806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E0FBCCFD-77EC-4C19-90D3-61F203CBB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77220" y="-793546"/>
                <a:ext cx="39764" cy="27047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E1B543AF-2D1C-4FBD-93F1-81F7D42DF7D8}"/>
                  </a:ext>
                </a:extLst>
              </p:cNvPr>
              <p:cNvSpPr/>
              <p:nvPr/>
            </p:nvSpPr>
            <p:spPr>
              <a:xfrm>
                <a:off x="10409267" y="-646616"/>
                <a:ext cx="22578" cy="2257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77A1587F-66F1-49B7-AF5D-4FBC21A12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19014" y="-816594"/>
                <a:ext cx="0" cy="169978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51C0F93-01D1-4A71-8F48-6384969151B9}"/>
                </a:ext>
              </a:extLst>
            </p:cNvPr>
            <p:cNvGrpSpPr/>
            <p:nvPr/>
          </p:nvGrpSpPr>
          <p:grpSpPr>
            <a:xfrm>
              <a:off x="10854453" y="1248654"/>
              <a:ext cx="540494" cy="157805"/>
              <a:chOff x="10785911" y="1550966"/>
              <a:chExt cx="540494" cy="157805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06AF15CD-73E2-4FF6-BCC2-2B5FB0579E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56158" y="1550966"/>
                <a:ext cx="270247" cy="79023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3F153BC7-FF98-4CB9-95F1-FCADEDE089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85911" y="1629748"/>
                <a:ext cx="270247" cy="79023"/>
              </a:xfrm>
              <a:prstGeom prst="line">
                <a:avLst/>
              </a:prstGeom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B1D8D1FE-B86C-488A-A4B6-59D2FECFB8AF}"/>
              </a:ext>
            </a:extLst>
          </p:cNvPr>
          <p:cNvGrpSpPr/>
          <p:nvPr/>
        </p:nvGrpSpPr>
        <p:grpSpPr>
          <a:xfrm flipH="1">
            <a:off x="10958662" y="725526"/>
            <a:ext cx="582826" cy="1135169"/>
            <a:chOff x="7664516" y="2367205"/>
            <a:chExt cx="1547235" cy="2312257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53C6F3A-9C3D-4122-B1A0-B4656C08F194}"/>
                </a:ext>
              </a:extLst>
            </p:cNvPr>
            <p:cNvGrpSpPr/>
            <p:nvPr/>
          </p:nvGrpSpPr>
          <p:grpSpPr>
            <a:xfrm>
              <a:off x="8108611" y="2367205"/>
              <a:ext cx="1103140" cy="1170077"/>
              <a:chOff x="8108611" y="2367205"/>
              <a:chExt cx="1103140" cy="1170077"/>
            </a:xfrm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1B3005F-B0D2-4CF6-B39F-DD5ABF5A0E71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BB4D94A1-244D-41B5-AFC6-ABB4943E5216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04767CA3-68F6-457B-98F5-7A1BDC23E6A5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5F545CA7-1656-4AC5-A822-4E2B69033E3A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E8F4DB1F-6A5F-4988-A4D7-8EB4B935CCE9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07B6FCC1-78F5-4715-BA91-1374D92E1390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75EFCF05-E229-40D9-B148-EF3CAA8EFE0B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55E49390-D94C-4B20-9946-FD4B6B6C4BEF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D6CD6AA8-73CE-4D83-9D4A-61F4552E17F6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7175E16A-D367-4D70-9790-ECA99816376F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51A8405B-0978-4B67-A527-AA90B9AB20F4}"/>
                </a:ext>
              </a:extLst>
            </p:cNvPr>
            <p:cNvSpPr/>
            <p:nvPr/>
          </p:nvSpPr>
          <p:spPr>
            <a:xfrm rot="18179985" flipV="1">
              <a:off x="7233283" y="3709997"/>
              <a:ext cx="1400698" cy="538232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0133" h="369523">
                  <a:moveTo>
                    <a:pt x="0" y="369523"/>
                  </a:moveTo>
                  <a:cubicBezTo>
                    <a:pt x="354894" y="365995"/>
                    <a:pt x="730573" y="355373"/>
                    <a:pt x="922867" y="318723"/>
                  </a:cubicBezTo>
                  <a:cubicBezTo>
                    <a:pt x="1115161" y="282073"/>
                    <a:pt x="1144897" y="202740"/>
                    <a:pt x="1153762" y="149620"/>
                  </a:cubicBezTo>
                  <a:cubicBezTo>
                    <a:pt x="1162627" y="96500"/>
                    <a:pt x="1108534" y="7095"/>
                    <a:pt x="976058" y="0"/>
                  </a:cubicBezTo>
                  <a:cubicBezTo>
                    <a:pt x="871994" y="9933"/>
                    <a:pt x="867187" y="12705"/>
                    <a:pt x="841931" y="53141"/>
                  </a:cubicBezTo>
                  <a:cubicBezTo>
                    <a:pt x="816675" y="93577"/>
                    <a:pt x="763602" y="167572"/>
                    <a:pt x="824519" y="242616"/>
                  </a:cubicBezTo>
                  <a:cubicBezTo>
                    <a:pt x="929635" y="311984"/>
                    <a:pt x="1074397" y="298983"/>
                    <a:pt x="1185333" y="276390"/>
                  </a:cubicBezTo>
                  <a:cubicBezTo>
                    <a:pt x="1296269" y="253797"/>
                    <a:pt x="1375833" y="191723"/>
                    <a:pt x="1490133" y="10705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grpSp>
        <p:nvGrpSpPr>
          <p:cNvPr id="185" name="组合 53">
            <a:extLst>
              <a:ext uri="{FF2B5EF4-FFF2-40B4-BE49-F238E27FC236}">
                <a16:creationId xmlns:a16="http://schemas.microsoft.com/office/drawing/2014/main" id="{D89ECC07-4255-4F1D-98B6-780CDCAC6F32}"/>
              </a:ext>
            </a:extLst>
          </p:cNvPr>
          <p:cNvGrpSpPr/>
          <p:nvPr/>
        </p:nvGrpSpPr>
        <p:grpSpPr>
          <a:xfrm>
            <a:off x="875195" y="3583171"/>
            <a:ext cx="1676619" cy="2736137"/>
            <a:chOff x="2529734" y="2859536"/>
            <a:chExt cx="1829390" cy="2219160"/>
          </a:xfrm>
        </p:grpSpPr>
        <p:grpSp>
          <p:nvGrpSpPr>
            <p:cNvPr id="186" name="组合 54">
              <a:extLst>
                <a:ext uri="{FF2B5EF4-FFF2-40B4-BE49-F238E27FC236}">
                  <a16:creationId xmlns:a16="http://schemas.microsoft.com/office/drawing/2014/main" id="{39A8FD16-55FE-464D-993C-15BB3D9E6F1B}"/>
                </a:ext>
              </a:extLst>
            </p:cNvPr>
            <p:cNvGrpSpPr/>
            <p:nvPr/>
          </p:nvGrpSpPr>
          <p:grpSpPr>
            <a:xfrm>
              <a:off x="3183924" y="2859536"/>
              <a:ext cx="1103140" cy="1170077"/>
              <a:chOff x="8108611" y="2367205"/>
              <a:chExt cx="1103140" cy="1170077"/>
            </a:xfrm>
          </p:grpSpPr>
          <p:sp>
            <p:nvSpPr>
              <p:cNvPr id="212" name="任意多边形: 形状 100">
                <a:extLst>
                  <a:ext uri="{FF2B5EF4-FFF2-40B4-BE49-F238E27FC236}">
                    <a16:creationId xmlns:a16="http://schemas.microsoft.com/office/drawing/2014/main" id="{0DD34F1A-2358-48A5-996A-15AB77721EA6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213" name="组合 101">
                <a:extLst>
                  <a:ext uri="{FF2B5EF4-FFF2-40B4-BE49-F238E27FC236}">
                    <a16:creationId xmlns:a16="http://schemas.microsoft.com/office/drawing/2014/main" id="{A3BF1F45-DB99-4671-84E5-61F7FE2E611C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214" name="任意多边形: 形状 102">
                  <a:extLst>
                    <a:ext uri="{FF2B5EF4-FFF2-40B4-BE49-F238E27FC236}">
                      <a16:creationId xmlns:a16="http://schemas.microsoft.com/office/drawing/2014/main" id="{ED320EFD-0699-4681-A746-D64CB5A48E84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15" name="任意多边形: 形状 103">
                  <a:extLst>
                    <a:ext uri="{FF2B5EF4-FFF2-40B4-BE49-F238E27FC236}">
                      <a16:creationId xmlns:a16="http://schemas.microsoft.com/office/drawing/2014/main" id="{1109093B-6C46-4097-8EB3-3D1D81888E31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16" name="任意多边形: 形状 104">
                  <a:extLst>
                    <a:ext uri="{FF2B5EF4-FFF2-40B4-BE49-F238E27FC236}">
                      <a16:creationId xmlns:a16="http://schemas.microsoft.com/office/drawing/2014/main" id="{6286E944-B615-4069-AB3A-F6C6EBD78C24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17" name="任意多边形: 形状 105">
                  <a:extLst>
                    <a:ext uri="{FF2B5EF4-FFF2-40B4-BE49-F238E27FC236}">
                      <a16:creationId xmlns:a16="http://schemas.microsoft.com/office/drawing/2014/main" id="{2D9B7A1E-D06C-4011-8171-680CA4533994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18" name="任意多边形: 形状 106">
                  <a:extLst>
                    <a:ext uri="{FF2B5EF4-FFF2-40B4-BE49-F238E27FC236}">
                      <a16:creationId xmlns:a16="http://schemas.microsoft.com/office/drawing/2014/main" id="{7BB237CB-75EF-4881-9E3D-7B0DE9EE714B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19" name="任意多边形: 形状 107">
                  <a:extLst>
                    <a:ext uri="{FF2B5EF4-FFF2-40B4-BE49-F238E27FC236}">
                      <a16:creationId xmlns:a16="http://schemas.microsoft.com/office/drawing/2014/main" id="{792E7784-FEAA-479D-948C-6E5AB679227B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20" name="任意多边形: 形状 108">
                  <a:extLst>
                    <a:ext uri="{FF2B5EF4-FFF2-40B4-BE49-F238E27FC236}">
                      <a16:creationId xmlns:a16="http://schemas.microsoft.com/office/drawing/2014/main" id="{1436EDE9-B4D9-4F6E-9484-4F55129BBC2E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21" name="任意多边形: 形状 109">
                  <a:extLst>
                    <a:ext uri="{FF2B5EF4-FFF2-40B4-BE49-F238E27FC236}">
                      <a16:creationId xmlns:a16="http://schemas.microsoft.com/office/drawing/2014/main" id="{7DDA30BA-428D-47BC-A31F-377CAB75AE94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grpSp>
          <p:nvGrpSpPr>
            <p:cNvPr id="187" name="组合 55">
              <a:extLst>
                <a:ext uri="{FF2B5EF4-FFF2-40B4-BE49-F238E27FC236}">
                  <a16:creationId xmlns:a16="http://schemas.microsoft.com/office/drawing/2014/main" id="{177921C3-F558-4F37-9413-E53BCA2339B7}"/>
                </a:ext>
              </a:extLst>
            </p:cNvPr>
            <p:cNvGrpSpPr/>
            <p:nvPr/>
          </p:nvGrpSpPr>
          <p:grpSpPr>
            <a:xfrm>
              <a:off x="3536301" y="3891837"/>
              <a:ext cx="822823" cy="872751"/>
              <a:chOff x="8108611" y="2367205"/>
              <a:chExt cx="1103140" cy="1170077"/>
            </a:xfrm>
          </p:grpSpPr>
          <p:sp>
            <p:nvSpPr>
              <p:cNvPr id="202" name="任意多边形: 形状 90">
                <a:extLst>
                  <a:ext uri="{FF2B5EF4-FFF2-40B4-BE49-F238E27FC236}">
                    <a16:creationId xmlns:a16="http://schemas.microsoft.com/office/drawing/2014/main" id="{ED586C12-422B-4EE7-8978-ADB4AC1410AA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203" name="组合 91">
                <a:extLst>
                  <a:ext uri="{FF2B5EF4-FFF2-40B4-BE49-F238E27FC236}">
                    <a16:creationId xmlns:a16="http://schemas.microsoft.com/office/drawing/2014/main" id="{11ECE7BC-1F8D-41E9-B88A-260FBCB86AAB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204" name="任意多边形: 形状 92">
                  <a:extLst>
                    <a:ext uri="{FF2B5EF4-FFF2-40B4-BE49-F238E27FC236}">
                      <a16:creationId xmlns:a16="http://schemas.microsoft.com/office/drawing/2014/main" id="{07BF5F0E-42CE-44E0-8EEC-314AA052F97E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05" name="任意多边形: 形状 93">
                  <a:extLst>
                    <a:ext uri="{FF2B5EF4-FFF2-40B4-BE49-F238E27FC236}">
                      <a16:creationId xmlns:a16="http://schemas.microsoft.com/office/drawing/2014/main" id="{89E4E050-5A88-4049-86EF-2DD073EA1F1B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06" name="任意多边形: 形状 94">
                  <a:extLst>
                    <a:ext uri="{FF2B5EF4-FFF2-40B4-BE49-F238E27FC236}">
                      <a16:creationId xmlns:a16="http://schemas.microsoft.com/office/drawing/2014/main" id="{4F0D7AA0-0322-4F2F-883C-B332B130F151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07" name="任意多边形: 形状 95">
                  <a:extLst>
                    <a:ext uri="{FF2B5EF4-FFF2-40B4-BE49-F238E27FC236}">
                      <a16:creationId xmlns:a16="http://schemas.microsoft.com/office/drawing/2014/main" id="{BB898DC7-1532-4B24-98EC-34C9EC6AA381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08" name="任意多边形: 形状 96">
                  <a:extLst>
                    <a:ext uri="{FF2B5EF4-FFF2-40B4-BE49-F238E27FC236}">
                      <a16:creationId xmlns:a16="http://schemas.microsoft.com/office/drawing/2014/main" id="{A3E191BA-880D-415A-811A-774EF2EF1BAD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09" name="任意多边形: 形状 97">
                  <a:extLst>
                    <a:ext uri="{FF2B5EF4-FFF2-40B4-BE49-F238E27FC236}">
                      <a16:creationId xmlns:a16="http://schemas.microsoft.com/office/drawing/2014/main" id="{F62A8130-94FF-4540-968C-5B2B719BA843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10" name="任意多边形: 形状 98">
                  <a:extLst>
                    <a:ext uri="{FF2B5EF4-FFF2-40B4-BE49-F238E27FC236}">
                      <a16:creationId xmlns:a16="http://schemas.microsoft.com/office/drawing/2014/main" id="{6B1D66BA-67C9-4398-A964-618632BB64E4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11" name="任意多边形: 形状 99">
                  <a:extLst>
                    <a:ext uri="{FF2B5EF4-FFF2-40B4-BE49-F238E27FC236}">
                      <a16:creationId xmlns:a16="http://schemas.microsoft.com/office/drawing/2014/main" id="{2F998978-726A-4CF2-97E8-59800E9B54BA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grpSp>
          <p:nvGrpSpPr>
            <p:cNvPr id="188" name="组合 56">
              <a:extLst>
                <a:ext uri="{FF2B5EF4-FFF2-40B4-BE49-F238E27FC236}">
                  <a16:creationId xmlns:a16="http://schemas.microsoft.com/office/drawing/2014/main" id="{0732D85C-A27A-41F2-99F8-376EC0AA1886}"/>
                </a:ext>
              </a:extLst>
            </p:cNvPr>
            <p:cNvGrpSpPr/>
            <p:nvPr/>
          </p:nvGrpSpPr>
          <p:grpSpPr>
            <a:xfrm>
              <a:off x="2735806" y="4094617"/>
              <a:ext cx="674632" cy="715568"/>
              <a:chOff x="8108611" y="2367205"/>
              <a:chExt cx="1103140" cy="1170077"/>
            </a:xfrm>
          </p:grpSpPr>
          <p:sp>
            <p:nvSpPr>
              <p:cNvPr id="192" name="任意多边形: 形状 60">
                <a:extLst>
                  <a:ext uri="{FF2B5EF4-FFF2-40B4-BE49-F238E27FC236}">
                    <a16:creationId xmlns:a16="http://schemas.microsoft.com/office/drawing/2014/main" id="{1D05418F-6C14-4CCA-82CE-2403412EF5B7}"/>
                  </a:ext>
                </a:extLst>
              </p:cNvPr>
              <p:cNvSpPr/>
              <p:nvPr/>
            </p:nvSpPr>
            <p:spPr>
              <a:xfrm rot="7906325">
                <a:off x="8135582" y="2459025"/>
                <a:ext cx="704139" cy="520500"/>
              </a:xfrm>
              <a:custGeom>
                <a:avLst/>
                <a:gdLst>
                  <a:gd name="connsiteX0" fmla="*/ 75 w 40535"/>
                  <a:gd name="connsiteY0" fmla="*/ 0 h 2006825"/>
                  <a:gd name="connsiteX1" fmla="*/ 40535 w 40535"/>
                  <a:gd name="connsiteY1" fmla="*/ 647363 h 2006825"/>
                  <a:gd name="connsiteX2" fmla="*/ 75 w 40535"/>
                  <a:gd name="connsiteY2" fmla="*/ 1254266 h 2006825"/>
                  <a:gd name="connsiteX3" fmla="*/ 32443 w 40535"/>
                  <a:gd name="connsiteY3" fmla="*/ 2006825 h 2006825"/>
                  <a:gd name="connsiteX0" fmla="*/ 397 w 32765"/>
                  <a:gd name="connsiteY0" fmla="*/ 0 h 2006825"/>
                  <a:gd name="connsiteX1" fmla="*/ 13861 w 32765"/>
                  <a:gd name="connsiteY1" fmla="*/ 751017 h 2006825"/>
                  <a:gd name="connsiteX2" fmla="*/ 397 w 32765"/>
                  <a:gd name="connsiteY2" fmla="*/ 1254266 h 2006825"/>
                  <a:gd name="connsiteX3" fmla="*/ 32765 w 32765"/>
                  <a:gd name="connsiteY3" fmla="*/ 2006825 h 2006825"/>
                  <a:gd name="connsiteX0" fmla="*/ 0 w 32368"/>
                  <a:gd name="connsiteY0" fmla="*/ 0 h 2006825"/>
                  <a:gd name="connsiteX1" fmla="*/ 13464 w 32368"/>
                  <a:gd name="connsiteY1" fmla="*/ 751017 h 2006825"/>
                  <a:gd name="connsiteX2" fmla="*/ 17997 w 32368"/>
                  <a:gd name="connsiteY2" fmla="*/ 1392474 h 2006825"/>
                  <a:gd name="connsiteX3" fmla="*/ 32368 w 32368"/>
                  <a:gd name="connsiteY3" fmla="*/ 2006825 h 2006825"/>
                  <a:gd name="connsiteX0" fmla="*/ 0 w 27869"/>
                  <a:gd name="connsiteY0" fmla="*/ 0 h 2041377"/>
                  <a:gd name="connsiteX1" fmla="*/ 13464 w 27869"/>
                  <a:gd name="connsiteY1" fmla="*/ 751017 h 2041377"/>
                  <a:gd name="connsiteX2" fmla="*/ 17997 w 27869"/>
                  <a:gd name="connsiteY2" fmla="*/ 1392474 h 2041377"/>
                  <a:gd name="connsiteX3" fmla="*/ 27869 w 27869"/>
                  <a:gd name="connsiteY3" fmla="*/ 2041377 h 2041377"/>
                  <a:gd name="connsiteX0" fmla="*/ 0 w 17436"/>
                  <a:gd name="connsiteY0" fmla="*/ 0 h 2077405"/>
                  <a:gd name="connsiteX1" fmla="*/ 3031 w 17436"/>
                  <a:gd name="connsiteY1" fmla="*/ 787045 h 2077405"/>
                  <a:gd name="connsiteX2" fmla="*/ 7564 w 17436"/>
                  <a:gd name="connsiteY2" fmla="*/ 1428502 h 2077405"/>
                  <a:gd name="connsiteX3" fmla="*/ 17436 w 17436"/>
                  <a:gd name="connsiteY3" fmla="*/ 2077405 h 2077405"/>
                  <a:gd name="connsiteX0" fmla="*/ 0 w 14405"/>
                  <a:gd name="connsiteY0" fmla="*/ 0 h 1290360"/>
                  <a:gd name="connsiteX1" fmla="*/ 4533 w 14405"/>
                  <a:gd name="connsiteY1" fmla="*/ 641457 h 1290360"/>
                  <a:gd name="connsiteX2" fmla="*/ 14405 w 14405"/>
                  <a:gd name="connsiteY2" fmla="*/ 1290360 h 1290360"/>
                  <a:gd name="connsiteX0" fmla="*/ 0 w 4533"/>
                  <a:gd name="connsiteY0" fmla="*/ 0 h 641458"/>
                  <a:gd name="connsiteX1" fmla="*/ 4533 w 4533"/>
                  <a:gd name="connsiteY1" fmla="*/ 641457 h 641458"/>
                  <a:gd name="connsiteX0" fmla="*/ 0 w 44072"/>
                  <a:gd name="connsiteY0" fmla="*/ 0 h 37914"/>
                  <a:gd name="connsiteX1" fmla="*/ 44072 w 44072"/>
                  <a:gd name="connsiteY1" fmla="*/ 37914 h 37914"/>
                  <a:gd name="connsiteX0" fmla="*/ 0 w 44072"/>
                  <a:gd name="connsiteY0" fmla="*/ 0 h 37914"/>
                  <a:gd name="connsiteX1" fmla="*/ 4745 w 44072"/>
                  <a:gd name="connsiteY1" fmla="*/ 17323 h 37914"/>
                  <a:gd name="connsiteX2" fmla="*/ 44072 w 44072"/>
                  <a:gd name="connsiteY2" fmla="*/ 37914 h 37914"/>
                  <a:gd name="connsiteX0" fmla="*/ 3630 w 42957"/>
                  <a:gd name="connsiteY0" fmla="*/ 3398 h 23989"/>
                  <a:gd name="connsiteX1" fmla="*/ 42957 w 42957"/>
                  <a:gd name="connsiteY1" fmla="*/ 23989 h 23989"/>
                  <a:gd name="connsiteX0" fmla="*/ 3291 w 49201"/>
                  <a:gd name="connsiteY0" fmla="*/ 3295 h 25149"/>
                  <a:gd name="connsiteX1" fmla="*/ 49201 w 49201"/>
                  <a:gd name="connsiteY1" fmla="*/ 25149 h 25149"/>
                  <a:gd name="connsiteX0" fmla="*/ 0 w 45910"/>
                  <a:gd name="connsiteY0" fmla="*/ 0 h 21854"/>
                  <a:gd name="connsiteX1" fmla="*/ 17327 w 45910"/>
                  <a:gd name="connsiteY1" fmla="*/ 9045 h 21854"/>
                  <a:gd name="connsiteX2" fmla="*/ 45910 w 45910"/>
                  <a:gd name="connsiteY2" fmla="*/ 21854 h 21854"/>
                  <a:gd name="connsiteX0" fmla="*/ 0 w 45910"/>
                  <a:gd name="connsiteY0" fmla="*/ 0 h 21854"/>
                  <a:gd name="connsiteX1" fmla="*/ 34361 w 45910"/>
                  <a:gd name="connsiteY1" fmla="*/ 14721 h 21854"/>
                  <a:gd name="connsiteX2" fmla="*/ 45910 w 45910"/>
                  <a:gd name="connsiteY2" fmla="*/ 21854 h 21854"/>
                  <a:gd name="connsiteX0" fmla="*/ 0 w 46289"/>
                  <a:gd name="connsiteY0" fmla="*/ 15656 h 37510"/>
                  <a:gd name="connsiteX1" fmla="*/ 46289 w 46289"/>
                  <a:gd name="connsiteY1" fmla="*/ 4567 h 37510"/>
                  <a:gd name="connsiteX2" fmla="*/ 45910 w 46289"/>
                  <a:gd name="connsiteY2" fmla="*/ 37510 h 37510"/>
                  <a:gd name="connsiteX0" fmla="*/ 15231 w 61141"/>
                  <a:gd name="connsiteY0" fmla="*/ 0 h 78224"/>
                  <a:gd name="connsiteX1" fmla="*/ 9572 w 61141"/>
                  <a:gd name="connsiteY1" fmla="*/ 78224 h 78224"/>
                  <a:gd name="connsiteX2" fmla="*/ 61141 w 61141"/>
                  <a:gd name="connsiteY2" fmla="*/ 21854 h 78224"/>
                  <a:gd name="connsiteX0" fmla="*/ 6472 w 52382"/>
                  <a:gd name="connsiteY0" fmla="*/ 0 h 92418"/>
                  <a:gd name="connsiteX1" fmla="*/ 813 w 52382"/>
                  <a:gd name="connsiteY1" fmla="*/ 78224 h 92418"/>
                  <a:gd name="connsiteX2" fmla="*/ 52382 w 52382"/>
                  <a:gd name="connsiteY2" fmla="*/ 21854 h 92418"/>
                  <a:gd name="connsiteX0" fmla="*/ 0 w 45910"/>
                  <a:gd name="connsiteY0" fmla="*/ 0 h 34352"/>
                  <a:gd name="connsiteX1" fmla="*/ 17976 w 45910"/>
                  <a:gd name="connsiteY1" fmla="*/ 7295 h 34352"/>
                  <a:gd name="connsiteX2" fmla="*/ 45910 w 45910"/>
                  <a:gd name="connsiteY2" fmla="*/ 21854 h 34352"/>
                  <a:gd name="connsiteX0" fmla="*/ 0 w 47847"/>
                  <a:gd name="connsiteY0" fmla="*/ 0 h 23257"/>
                  <a:gd name="connsiteX1" fmla="*/ 17976 w 47847"/>
                  <a:gd name="connsiteY1" fmla="*/ 7295 h 23257"/>
                  <a:gd name="connsiteX2" fmla="*/ 45910 w 47847"/>
                  <a:gd name="connsiteY2" fmla="*/ 21854 h 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847" h="23257">
                    <a:moveTo>
                      <a:pt x="0" y="0"/>
                    </a:moveTo>
                    <a:cubicBezTo>
                      <a:pt x="3298" y="1006"/>
                      <a:pt x="13854" y="6037"/>
                      <a:pt x="17976" y="7295"/>
                    </a:cubicBezTo>
                    <a:cubicBezTo>
                      <a:pt x="65634" y="33798"/>
                      <a:pt x="40613" y="18501"/>
                      <a:pt x="45910" y="21854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包图粗朗体"/>
                  <a:cs typeface="+mn-cs"/>
                </a:endParaRPr>
              </a:p>
            </p:txBody>
          </p:sp>
          <p:grpSp>
            <p:nvGrpSpPr>
              <p:cNvPr id="193" name="组合 61">
                <a:extLst>
                  <a:ext uri="{FF2B5EF4-FFF2-40B4-BE49-F238E27FC236}">
                    <a16:creationId xmlns:a16="http://schemas.microsoft.com/office/drawing/2014/main" id="{6E2263FE-E1B7-46C9-91B0-D49260759FBC}"/>
                  </a:ext>
                </a:extLst>
              </p:cNvPr>
              <p:cNvGrpSpPr/>
              <p:nvPr/>
            </p:nvGrpSpPr>
            <p:grpSpPr>
              <a:xfrm>
                <a:off x="8108611" y="2552964"/>
                <a:ext cx="1103140" cy="984318"/>
                <a:chOff x="8108611" y="2552964"/>
                <a:chExt cx="1103140" cy="984318"/>
              </a:xfrm>
            </p:grpSpPr>
            <p:sp>
              <p:nvSpPr>
                <p:cNvPr id="194" name="任意多边形: 形状 82">
                  <a:extLst>
                    <a:ext uri="{FF2B5EF4-FFF2-40B4-BE49-F238E27FC236}">
                      <a16:creationId xmlns:a16="http://schemas.microsoft.com/office/drawing/2014/main" id="{447288A2-86B9-4602-B2C8-227F3BA8EC89}"/>
                    </a:ext>
                  </a:extLst>
                </p:cNvPr>
                <p:cNvSpPr/>
                <p:nvPr/>
              </p:nvSpPr>
              <p:spPr>
                <a:xfrm rot="1565442">
                  <a:off x="8718410" y="2699238"/>
                  <a:ext cx="493341" cy="738435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95" name="任意多边形: 形状 83">
                  <a:extLst>
                    <a:ext uri="{FF2B5EF4-FFF2-40B4-BE49-F238E27FC236}">
                      <a16:creationId xmlns:a16="http://schemas.microsoft.com/office/drawing/2014/main" id="{B84E27DB-E189-4FFC-91B3-2A249A7C913B}"/>
                    </a:ext>
                  </a:extLst>
                </p:cNvPr>
                <p:cNvSpPr/>
                <p:nvPr/>
              </p:nvSpPr>
              <p:spPr>
                <a:xfrm rot="4991217">
                  <a:off x="8504774" y="2737476"/>
                  <a:ext cx="508453" cy="34973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96" name="任意多边形: 形状 84">
                  <a:extLst>
                    <a:ext uri="{FF2B5EF4-FFF2-40B4-BE49-F238E27FC236}">
                      <a16:creationId xmlns:a16="http://schemas.microsoft.com/office/drawing/2014/main" id="{D5BDFEEA-7701-45B2-9FA9-F412CB5A6A05}"/>
                    </a:ext>
                  </a:extLst>
                </p:cNvPr>
                <p:cNvSpPr/>
                <p:nvPr/>
              </p:nvSpPr>
              <p:spPr>
                <a:xfrm rot="5924894">
                  <a:off x="8405253" y="2713279"/>
                  <a:ext cx="537820" cy="337147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97" name="任意多边形: 形状 85">
                  <a:extLst>
                    <a:ext uri="{FF2B5EF4-FFF2-40B4-BE49-F238E27FC236}">
                      <a16:creationId xmlns:a16="http://schemas.microsoft.com/office/drawing/2014/main" id="{1A03C783-EDF5-4C0D-8326-82DB1E0F6711}"/>
                    </a:ext>
                  </a:extLst>
                </p:cNvPr>
                <p:cNvSpPr/>
                <p:nvPr/>
              </p:nvSpPr>
              <p:spPr>
                <a:xfrm rot="5152592">
                  <a:off x="8410110" y="3165401"/>
                  <a:ext cx="202739" cy="233956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98" name="任意多边形: 形状 86">
                  <a:extLst>
                    <a:ext uri="{FF2B5EF4-FFF2-40B4-BE49-F238E27FC236}">
                      <a16:creationId xmlns:a16="http://schemas.microsoft.com/office/drawing/2014/main" id="{9F319A38-07DE-4BF3-AE09-FE138CEEA463}"/>
                    </a:ext>
                  </a:extLst>
                </p:cNvPr>
                <p:cNvSpPr/>
                <p:nvPr/>
              </p:nvSpPr>
              <p:spPr>
                <a:xfrm rot="3124789">
                  <a:off x="8333396" y="3140715"/>
                  <a:ext cx="191423" cy="217619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199" name="任意多边形: 形状 87">
                  <a:extLst>
                    <a:ext uri="{FF2B5EF4-FFF2-40B4-BE49-F238E27FC236}">
                      <a16:creationId xmlns:a16="http://schemas.microsoft.com/office/drawing/2014/main" id="{8DDFE569-7697-4390-8ACA-575CB5FEEDD8}"/>
                    </a:ext>
                  </a:extLst>
                </p:cNvPr>
                <p:cNvSpPr/>
                <p:nvPr/>
              </p:nvSpPr>
              <p:spPr>
                <a:xfrm rot="20634447">
                  <a:off x="8666379" y="3144158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00" name="任意多边形: 形状 88">
                  <a:extLst>
                    <a:ext uri="{FF2B5EF4-FFF2-40B4-BE49-F238E27FC236}">
                      <a16:creationId xmlns:a16="http://schemas.microsoft.com/office/drawing/2014/main" id="{D1CA9A36-3E92-45C1-818B-9280B92C694F}"/>
                    </a:ext>
                  </a:extLst>
                </p:cNvPr>
                <p:cNvSpPr/>
                <p:nvPr/>
              </p:nvSpPr>
              <p:spPr>
                <a:xfrm rot="20634447">
                  <a:off x="8108611" y="2774086"/>
                  <a:ext cx="309229" cy="393124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  <p:sp>
              <p:nvSpPr>
                <p:cNvPr id="201" name="任意多边形: 形状 89">
                  <a:extLst>
                    <a:ext uri="{FF2B5EF4-FFF2-40B4-BE49-F238E27FC236}">
                      <a16:creationId xmlns:a16="http://schemas.microsoft.com/office/drawing/2014/main" id="{0D3B07E9-A191-4CA8-A12F-BD030743E84F}"/>
                    </a:ext>
                  </a:extLst>
                </p:cNvPr>
                <p:cNvSpPr/>
                <p:nvPr/>
              </p:nvSpPr>
              <p:spPr>
                <a:xfrm rot="1565442" flipH="1">
                  <a:off x="8590809" y="2552964"/>
                  <a:ext cx="131092" cy="914348"/>
                </a:xfrm>
                <a:custGeom>
                  <a:avLst/>
                  <a:gdLst>
                    <a:gd name="connsiteX0" fmla="*/ 75 w 40535"/>
                    <a:gd name="connsiteY0" fmla="*/ 0 h 2006825"/>
                    <a:gd name="connsiteX1" fmla="*/ 40535 w 40535"/>
                    <a:gd name="connsiteY1" fmla="*/ 647363 h 2006825"/>
                    <a:gd name="connsiteX2" fmla="*/ 75 w 40535"/>
                    <a:gd name="connsiteY2" fmla="*/ 1254266 h 2006825"/>
                    <a:gd name="connsiteX3" fmla="*/ 32443 w 40535"/>
                    <a:gd name="connsiteY3" fmla="*/ 2006825 h 2006825"/>
                    <a:gd name="connsiteX0" fmla="*/ 397 w 32765"/>
                    <a:gd name="connsiteY0" fmla="*/ 0 h 2006825"/>
                    <a:gd name="connsiteX1" fmla="*/ 13861 w 32765"/>
                    <a:gd name="connsiteY1" fmla="*/ 751017 h 2006825"/>
                    <a:gd name="connsiteX2" fmla="*/ 397 w 32765"/>
                    <a:gd name="connsiteY2" fmla="*/ 1254266 h 2006825"/>
                    <a:gd name="connsiteX3" fmla="*/ 32765 w 32765"/>
                    <a:gd name="connsiteY3" fmla="*/ 2006825 h 2006825"/>
                    <a:gd name="connsiteX0" fmla="*/ 0 w 32368"/>
                    <a:gd name="connsiteY0" fmla="*/ 0 h 2006825"/>
                    <a:gd name="connsiteX1" fmla="*/ 13464 w 32368"/>
                    <a:gd name="connsiteY1" fmla="*/ 751017 h 2006825"/>
                    <a:gd name="connsiteX2" fmla="*/ 17997 w 32368"/>
                    <a:gd name="connsiteY2" fmla="*/ 1392474 h 2006825"/>
                    <a:gd name="connsiteX3" fmla="*/ 32368 w 32368"/>
                    <a:gd name="connsiteY3" fmla="*/ 2006825 h 2006825"/>
                    <a:gd name="connsiteX0" fmla="*/ 0 w 27869"/>
                    <a:gd name="connsiteY0" fmla="*/ 0 h 2041377"/>
                    <a:gd name="connsiteX1" fmla="*/ 13464 w 27869"/>
                    <a:gd name="connsiteY1" fmla="*/ 751017 h 2041377"/>
                    <a:gd name="connsiteX2" fmla="*/ 17997 w 27869"/>
                    <a:gd name="connsiteY2" fmla="*/ 1392474 h 2041377"/>
                    <a:gd name="connsiteX3" fmla="*/ 27869 w 27869"/>
                    <a:gd name="connsiteY3" fmla="*/ 2041377 h 2041377"/>
                    <a:gd name="connsiteX0" fmla="*/ 0 w 17436"/>
                    <a:gd name="connsiteY0" fmla="*/ 0 h 2077405"/>
                    <a:gd name="connsiteX1" fmla="*/ 3031 w 17436"/>
                    <a:gd name="connsiteY1" fmla="*/ 787045 h 2077405"/>
                    <a:gd name="connsiteX2" fmla="*/ 7564 w 17436"/>
                    <a:gd name="connsiteY2" fmla="*/ 1428502 h 2077405"/>
                    <a:gd name="connsiteX3" fmla="*/ 17436 w 17436"/>
                    <a:gd name="connsiteY3" fmla="*/ 2077405 h 2077405"/>
                    <a:gd name="connsiteX0" fmla="*/ 0 w 14405"/>
                    <a:gd name="connsiteY0" fmla="*/ 0 h 1290360"/>
                    <a:gd name="connsiteX1" fmla="*/ 4533 w 14405"/>
                    <a:gd name="connsiteY1" fmla="*/ 641457 h 1290360"/>
                    <a:gd name="connsiteX2" fmla="*/ 14405 w 14405"/>
                    <a:gd name="connsiteY2" fmla="*/ 1290360 h 1290360"/>
                    <a:gd name="connsiteX0" fmla="*/ 0 w 4533"/>
                    <a:gd name="connsiteY0" fmla="*/ 0 h 641458"/>
                    <a:gd name="connsiteX1" fmla="*/ 4533 w 4533"/>
                    <a:gd name="connsiteY1" fmla="*/ 641457 h 641458"/>
                    <a:gd name="connsiteX0" fmla="*/ 0 w 44072"/>
                    <a:gd name="connsiteY0" fmla="*/ 0 h 37914"/>
                    <a:gd name="connsiteX1" fmla="*/ 44072 w 44072"/>
                    <a:gd name="connsiteY1" fmla="*/ 37914 h 37914"/>
                    <a:gd name="connsiteX0" fmla="*/ 0 w 44072"/>
                    <a:gd name="connsiteY0" fmla="*/ 0 h 37914"/>
                    <a:gd name="connsiteX1" fmla="*/ 4745 w 44072"/>
                    <a:gd name="connsiteY1" fmla="*/ 17323 h 37914"/>
                    <a:gd name="connsiteX2" fmla="*/ 44072 w 44072"/>
                    <a:gd name="connsiteY2" fmla="*/ 37914 h 37914"/>
                    <a:gd name="connsiteX0" fmla="*/ 3630 w 42957"/>
                    <a:gd name="connsiteY0" fmla="*/ 3398 h 23989"/>
                    <a:gd name="connsiteX1" fmla="*/ 42957 w 42957"/>
                    <a:gd name="connsiteY1" fmla="*/ 23989 h 23989"/>
                    <a:gd name="connsiteX0" fmla="*/ 3291 w 49201"/>
                    <a:gd name="connsiteY0" fmla="*/ 3295 h 25149"/>
                    <a:gd name="connsiteX1" fmla="*/ 49201 w 49201"/>
                    <a:gd name="connsiteY1" fmla="*/ 25149 h 25149"/>
                    <a:gd name="connsiteX0" fmla="*/ 0 w 45910"/>
                    <a:gd name="connsiteY0" fmla="*/ 0 h 21854"/>
                    <a:gd name="connsiteX1" fmla="*/ 17327 w 45910"/>
                    <a:gd name="connsiteY1" fmla="*/ 9045 h 21854"/>
                    <a:gd name="connsiteX2" fmla="*/ 45910 w 45910"/>
                    <a:gd name="connsiteY2" fmla="*/ 21854 h 21854"/>
                    <a:gd name="connsiteX0" fmla="*/ 0 w 45910"/>
                    <a:gd name="connsiteY0" fmla="*/ 0 h 21854"/>
                    <a:gd name="connsiteX1" fmla="*/ 34361 w 45910"/>
                    <a:gd name="connsiteY1" fmla="*/ 14721 h 21854"/>
                    <a:gd name="connsiteX2" fmla="*/ 45910 w 45910"/>
                    <a:gd name="connsiteY2" fmla="*/ 21854 h 21854"/>
                    <a:gd name="connsiteX0" fmla="*/ 0 w 46289"/>
                    <a:gd name="connsiteY0" fmla="*/ 15656 h 37510"/>
                    <a:gd name="connsiteX1" fmla="*/ 46289 w 46289"/>
                    <a:gd name="connsiteY1" fmla="*/ 4567 h 37510"/>
                    <a:gd name="connsiteX2" fmla="*/ 45910 w 46289"/>
                    <a:gd name="connsiteY2" fmla="*/ 37510 h 37510"/>
                    <a:gd name="connsiteX0" fmla="*/ 15231 w 61141"/>
                    <a:gd name="connsiteY0" fmla="*/ 0 h 78224"/>
                    <a:gd name="connsiteX1" fmla="*/ 9572 w 61141"/>
                    <a:gd name="connsiteY1" fmla="*/ 78224 h 78224"/>
                    <a:gd name="connsiteX2" fmla="*/ 61141 w 61141"/>
                    <a:gd name="connsiteY2" fmla="*/ 21854 h 78224"/>
                    <a:gd name="connsiteX0" fmla="*/ 6472 w 52382"/>
                    <a:gd name="connsiteY0" fmla="*/ 0 h 92418"/>
                    <a:gd name="connsiteX1" fmla="*/ 813 w 52382"/>
                    <a:gd name="connsiteY1" fmla="*/ 78224 h 92418"/>
                    <a:gd name="connsiteX2" fmla="*/ 52382 w 52382"/>
                    <a:gd name="connsiteY2" fmla="*/ 21854 h 92418"/>
                    <a:gd name="connsiteX0" fmla="*/ 0 w 45910"/>
                    <a:gd name="connsiteY0" fmla="*/ 0 h 34352"/>
                    <a:gd name="connsiteX1" fmla="*/ 17976 w 45910"/>
                    <a:gd name="connsiteY1" fmla="*/ 7295 h 34352"/>
                    <a:gd name="connsiteX2" fmla="*/ 45910 w 45910"/>
                    <a:gd name="connsiteY2" fmla="*/ 21854 h 34352"/>
                    <a:gd name="connsiteX0" fmla="*/ 0 w 47847"/>
                    <a:gd name="connsiteY0" fmla="*/ 0 h 23257"/>
                    <a:gd name="connsiteX1" fmla="*/ 17976 w 47847"/>
                    <a:gd name="connsiteY1" fmla="*/ 7295 h 23257"/>
                    <a:gd name="connsiteX2" fmla="*/ 45910 w 47847"/>
                    <a:gd name="connsiteY2" fmla="*/ 21854 h 2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47" h="23257">
                      <a:moveTo>
                        <a:pt x="0" y="0"/>
                      </a:moveTo>
                      <a:cubicBezTo>
                        <a:pt x="3298" y="1006"/>
                        <a:pt x="13854" y="6037"/>
                        <a:pt x="17976" y="7295"/>
                      </a:cubicBezTo>
                      <a:cubicBezTo>
                        <a:pt x="65634" y="33798"/>
                        <a:pt x="40613" y="18501"/>
                        <a:pt x="45910" y="21854"/>
                      </a:cubicBez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包图粗朗体"/>
                    <a:cs typeface="+mn-cs"/>
                  </a:endParaRPr>
                </a:p>
              </p:txBody>
            </p:sp>
          </p:grpSp>
        </p:grpSp>
        <p:sp>
          <p:nvSpPr>
            <p:cNvPr id="189" name="任意多边形: 形状 57">
              <a:extLst>
                <a:ext uri="{FF2B5EF4-FFF2-40B4-BE49-F238E27FC236}">
                  <a16:creationId xmlns:a16="http://schemas.microsoft.com/office/drawing/2014/main" id="{CC36A5FA-1FD7-46BE-A10F-2C2FDB638177}"/>
                </a:ext>
              </a:extLst>
            </p:cNvPr>
            <p:cNvSpPr/>
            <p:nvPr/>
          </p:nvSpPr>
          <p:spPr>
            <a:xfrm rot="18133237" flipH="1">
              <a:off x="3176421" y="4607939"/>
              <a:ext cx="554595" cy="386919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85590 h 385590"/>
                <a:gd name="connsiteX1" fmla="*/ 922867 w 1490133"/>
                <a:gd name="connsiteY1" fmla="*/ 334790 h 385590"/>
                <a:gd name="connsiteX2" fmla="*/ 976058 w 1490133"/>
                <a:gd name="connsiteY2" fmla="*/ 16067 h 385590"/>
                <a:gd name="connsiteX3" fmla="*/ 841931 w 1490133"/>
                <a:gd name="connsiteY3" fmla="*/ 69208 h 385590"/>
                <a:gd name="connsiteX4" fmla="*/ 824519 w 1490133"/>
                <a:gd name="connsiteY4" fmla="*/ 258683 h 385590"/>
                <a:gd name="connsiteX5" fmla="*/ 1185333 w 1490133"/>
                <a:gd name="connsiteY5" fmla="*/ 292457 h 385590"/>
                <a:gd name="connsiteX6" fmla="*/ 1490133 w 1490133"/>
                <a:gd name="connsiteY6" fmla="*/ 123123 h 385590"/>
                <a:gd name="connsiteX0" fmla="*/ 0 w 1490133"/>
                <a:gd name="connsiteY0" fmla="*/ 316382 h 316382"/>
                <a:gd name="connsiteX1" fmla="*/ 922867 w 1490133"/>
                <a:gd name="connsiteY1" fmla="*/ 265582 h 316382"/>
                <a:gd name="connsiteX2" fmla="*/ 841931 w 1490133"/>
                <a:gd name="connsiteY2" fmla="*/ 0 h 316382"/>
                <a:gd name="connsiteX3" fmla="*/ 824519 w 1490133"/>
                <a:gd name="connsiteY3" fmla="*/ 189475 h 316382"/>
                <a:gd name="connsiteX4" fmla="*/ 1185333 w 1490133"/>
                <a:gd name="connsiteY4" fmla="*/ 223249 h 316382"/>
                <a:gd name="connsiteX5" fmla="*/ 1490133 w 1490133"/>
                <a:gd name="connsiteY5" fmla="*/ 53915 h 316382"/>
                <a:gd name="connsiteX0" fmla="*/ 0 w 1490133"/>
                <a:gd name="connsiteY0" fmla="*/ 262467 h 262467"/>
                <a:gd name="connsiteX1" fmla="*/ 922867 w 1490133"/>
                <a:gd name="connsiteY1" fmla="*/ 211667 h 262467"/>
                <a:gd name="connsiteX2" fmla="*/ 824519 w 1490133"/>
                <a:gd name="connsiteY2" fmla="*/ 135560 h 262467"/>
                <a:gd name="connsiteX3" fmla="*/ 1185333 w 1490133"/>
                <a:gd name="connsiteY3" fmla="*/ 169334 h 262467"/>
                <a:gd name="connsiteX4" fmla="*/ 1490133 w 1490133"/>
                <a:gd name="connsiteY4" fmla="*/ 0 h 262467"/>
                <a:gd name="connsiteX0" fmla="*/ 0 w 1490133"/>
                <a:gd name="connsiteY0" fmla="*/ 262467 h 262467"/>
                <a:gd name="connsiteX1" fmla="*/ 922867 w 1490133"/>
                <a:gd name="connsiteY1" fmla="*/ 211667 h 262467"/>
                <a:gd name="connsiteX2" fmla="*/ 1185333 w 1490133"/>
                <a:gd name="connsiteY2" fmla="*/ 169334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834348 w 1490133"/>
                <a:gd name="connsiteY1" fmla="*/ 108341 h 262467"/>
                <a:gd name="connsiteX2" fmla="*/ 1185333 w 1490133"/>
                <a:gd name="connsiteY2" fmla="*/ 169334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834348 w 1490133"/>
                <a:gd name="connsiteY1" fmla="*/ 108341 h 262467"/>
                <a:gd name="connsiteX2" fmla="*/ 1073471 w 1490133"/>
                <a:gd name="connsiteY2" fmla="*/ 67337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1073471 w 1490133"/>
                <a:gd name="connsiteY1" fmla="*/ 67337 h 262467"/>
                <a:gd name="connsiteX2" fmla="*/ 1490133 w 1490133"/>
                <a:gd name="connsiteY2" fmla="*/ 0 h 262467"/>
                <a:gd name="connsiteX0" fmla="*/ 0 w 1490133"/>
                <a:gd name="connsiteY0" fmla="*/ 262467 h 262467"/>
                <a:gd name="connsiteX1" fmla="*/ 700367 w 1490133"/>
                <a:gd name="connsiteY1" fmla="*/ 145461 h 262467"/>
                <a:gd name="connsiteX2" fmla="*/ 1490133 w 1490133"/>
                <a:gd name="connsiteY2" fmla="*/ 0 h 26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133" h="262467">
                  <a:moveTo>
                    <a:pt x="0" y="262467"/>
                  </a:moveTo>
                  <a:lnTo>
                    <a:pt x="700367" y="145461"/>
                  </a:lnTo>
                  <a:cubicBezTo>
                    <a:pt x="809664" y="127404"/>
                    <a:pt x="1375833" y="84667"/>
                    <a:pt x="1490133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90" name="任意多边形: 形状 58">
              <a:extLst>
                <a:ext uri="{FF2B5EF4-FFF2-40B4-BE49-F238E27FC236}">
                  <a16:creationId xmlns:a16="http://schemas.microsoft.com/office/drawing/2014/main" id="{FAB4C343-7297-4513-BCA5-BB93253152E2}"/>
                </a:ext>
              </a:extLst>
            </p:cNvPr>
            <p:cNvSpPr/>
            <p:nvPr/>
          </p:nvSpPr>
          <p:spPr>
            <a:xfrm rot="18133237" flipH="1">
              <a:off x="2497739" y="3651396"/>
              <a:ext cx="828049" cy="764060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85590 h 385590"/>
                <a:gd name="connsiteX1" fmla="*/ 922867 w 1490133"/>
                <a:gd name="connsiteY1" fmla="*/ 334790 h 385590"/>
                <a:gd name="connsiteX2" fmla="*/ 976058 w 1490133"/>
                <a:gd name="connsiteY2" fmla="*/ 16067 h 385590"/>
                <a:gd name="connsiteX3" fmla="*/ 841931 w 1490133"/>
                <a:gd name="connsiteY3" fmla="*/ 69208 h 385590"/>
                <a:gd name="connsiteX4" fmla="*/ 824519 w 1490133"/>
                <a:gd name="connsiteY4" fmla="*/ 258683 h 385590"/>
                <a:gd name="connsiteX5" fmla="*/ 1185333 w 1490133"/>
                <a:gd name="connsiteY5" fmla="*/ 292457 h 385590"/>
                <a:gd name="connsiteX6" fmla="*/ 1490133 w 1490133"/>
                <a:gd name="connsiteY6" fmla="*/ 123123 h 385590"/>
                <a:gd name="connsiteX0" fmla="*/ 0 w 1490133"/>
                <a:gd name="connsiteY0" fmla="*/ 316382 h 316382"/>
                <a:gd name="connsiteX1" fmla="*/ 922867 w 1490133"/>
                <a:gd name="connsiteY1" fmla="*/ 265582 h 316382"/>
                <a:gd name="connsiteX2" fmla="*/ 841931 w 1490133"/>
                <a:gd name="connsiteY2" fmla="*/ 0 h 316382"/>
                <a:gd name="connsiteX3" fmla="*/ 824519 w 1490133"/>
                <a:gd name="connsiteY3" fmla="*/ 189475 h 316382"/>
                <a:gd name="connsiteX4" fmla="*/ 1185333 w 1490133"/>
                <a:gd name="connsiteY4" fmla="*/ 223249 h 316382"/>
                <a:gd name="connsiteX5" fmla="*/ 1490133 w 1490133"/>
                <a:gd name="connsiteY5" fmla="*/ 53915 h 316382"/>
                <a:gd name="connsiteX0" fmla="*/ 0 w 1490133"/>
                <a:gd name="connsiteY0" fmla="*/ 262467 h 262467"/>
                <a:gd name="connsiteX1" fmla="*/ 922867 w 1490133"/>
                <a:gd name="connsiteY1" fmla="*/ 211667 h 262467"/>
                <a:gd name="connsiteX2" fmla="*/ 824519 w 1490133"/>
                <a:gd name="connsiteY2" fmla="*/ 135560 h 262467"/>
                <a:gd name="connsiteX3" fmla="*/ 1185333 w 1490133"/>
                <a:gd name="connsiteY3" fmla="*/ 169334 h 262467"/>
                <a:gd name="connsiteX4" fmla="*/ 1490133 w 1490133"/>
                <a:gd name="connsiteY4" fmla="*/ 0 h 262467"/>
                <a:gd name="connsiteX0" fmla="*/ 0 w 1490133"/>
                <a:gd name="connsiteY0" fmla="*/ 262467 h 262467"/>
                <a:gd name="connsiteX1" fmla="*/ 922867 w 1490133"/>
                <a:gd name="connsiteY1" fmla="*/ 211667 h 262467"/>
                <a:gd name="connsiteX2" fmla="*/ 1185333 w 1490133"/>
                <a:gd name="connsiteY2" fmla="*/ 169334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834348 w 1490133"/>
                <a:gd name="connsiteY1" fmla="*/ 108341 h 262467"/>
                <a:gd name="connsiteX2" fmla="*/ 1185333 w 1490133"/>
                <a:gd name="connsiteY2" fmla="*/ 169334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834348 w 1490133"/>
                <a:gd name="connsiteY1" fmla="*/ 108341 h 262467"/>
                <a:gd name="connsiteX2" fmla="*/ 1073471 w 1490133"/>
                <a:gd name="connsiteY2" fmla="*/ 67337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1073471 w 1490133"/>
                <a:gd name="connsiteY1" fmla="*/ 67337 h 262467"/>
                <a:gd name="connsiteX2" fmla="*/ 1490133 w 1490133"/>
                <a:gd name="connsiteY2" fmla="*/ 0 h 262467"/>
                <a:gd name="connsiteX0" fmla="*/ 0 w 1490133"/>
                <a:gd name="connsiteY0" fmla="*/ 262467 h 262467"/>
                <a:gd name="connsiteX1" fmla="*/ 700367 w 1490133"/>
                <a:gd name="connsiteY1" fmla="*/ 145461 h 262467"/>
                <a:gd name="connsiteX2" fmla="*/ 1490133 w 1490133"/>
                <a:gd name="connsiteY2" fmla="*/ 0 h 26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133" h="262467">
                  <a:moveTo>
                    <a:pt x="0" y="262467"/>
                  </a:moveTo>
                  <a:lnTo>
                    <a:pt x="700367" y="145461"/>
                  </a:lnTo>
                  <a:cubicBezTo>
                    <a:pt x="809664" y="127404"/>
                    <a:pt x="1375833" y="84667"/>
                    <a:pt x="1490133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  <p:sp>
          <p:nvSpPr>
            <p:cNvPr id="191" name="任意多边形: 形状 59">
              <a:extLst>
                <a:ext uri="{FF2B5EF4-FFF2-40B4-BE49-F238E27FC236}">
                  <a16:creationId xmlns:a16="http://schemas.microsoft.com/office/drawing/2014/main" id="{411256E1-5918-4C1E-9CC2-08A215E45AB2}"/>
                </a:ext>
              </a:extLst>
            </p:cNvPr>
            <p:cNvSpPr/>
            <p:nvPr/>
          </p:nvSpPr>
          <p:spPr>
            <a:xfrm rot="18133237" flipH="1">
              <a:off x="2556904" y="4663354"/>
              <a:ext cx="326948" cy="261676"/>
            </a:xfrm>
            <a:custGeom>
              <a:avLst/>
              <a:gdLst>
                <a:gd name="connsiteX0" fmla="*/ 0 w 1490133"/>
                <a:gd name="connsiteY0" fmla="*/ 286352 h 286352"/>
                <a:gd name="connsiteX1" fmla="*/ 922867 w 1490133"/>
                <a:gd name="connsiteY1" fmla="*/ 235552 h 286352"/>
                <a:gd name="connsiteX2" fmla="*/ 1278467 w 1490133"/>
                <a:gd name="connsiteY2" fmla="*/ 23885 h 286352"/>
                <a:gd name="connsiteX3" fmla="*/ 1032933 w 1490133"/>
                <a:gd name="connsiteY3" fmla="*/ 23885 h 286352"/>
                <a:gd name="connsiteX4" fmla="*/ 1185333 w 1490133"/>
                <a:gd name="connsiteY4" fmla="*/ 193219 h 286352"/>
                <a:gd name="connsiteX5" fmla="*/ 1490133 w 1490133"/>
                <a:gd name="connsiteY5" fmla="*/ 23885 h 286352"/>
                <a:gd name="connsiteX0" fmla="*/ 0 w 1490133"/>
                <a:gd name="connsiteY0" fmla="*/ 288624 h 288624"/>
                <a:gd name="connsiteX1" fmla="*/ 922867 w 1490133"/>
                <a:gd name="connsiteY1" fmla="*/ 237824 h 288624"/>
                <a:gd name="connsiteX2" fmla="*/ 1278467 w 1490133"/>
                <a:gd name="connsiteY2" fmla="*/ 26157 h 288624"/>
                <a:gd name="connsiteX3" fmla="*/ 1032933 w 1490133"/>
                <a:gd name="connsiteY3" fmla="*/ 26157 h 288624"/>
                <a:gd name="connsiteX4" fmla="*/ 1185333 w 1490133"/>
                <a:gd name="connsiteY4" fmla="*/ 195491 h 288624"/>
                <a:gd name="connsiteX5" fmla="*/ 1490133 w 1490133"/>
                <a:gd name="connsiteY5" fmla="*/ 26157 h 288624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1032933 w 1490133"/>
                <a:gd name="connsiteY4" fmla="*/ 75842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38309 h 338309"/>
                <a:gd name="connsiteX1" fmla="*/ 922867 w 1490133"/>
                <a:gd name="connsiteY1" fmla="*/ 287509 h 338309"/>
                <a:gd name="connsiteX2" fmla="*/ 1278467 w 1490133"/>
                <a:gd name="connsiteY2" fmla="*/ 75842 h 338309"/>
                <a:gd name="connsiteX3" fmla="*/ 1156010 w 1490133"/>
                <a:gd name="connsiteY3" fmla="*/ 0 h 338309"/>
                <a:gd name="connsiteX4" fmla="*/ 971371 w 1490133"/>
                <a:gd name="connsiteY4" fmla="*/ 84354 h 338309"/>
                <a:gd name="connsiteX5" fmla="*/ 1185333 w 1490133"/>
                <a:gd name="connsiteY5" fmla="*/ 245176 h 338309"/>
                <a:gd name="connsiteX6" fmla="*/ 1490133 w 1490133"/>
                <a:gd name="connsiteY6" fmla="*/ 75842 h 338309"/>
                <a:gd name="connsiteX0" fmla="*/ 0 w 1490133"/>
                <a:gd name="connsiteY0" fmla="*/ 375198 h 375198"/>
                <a:gd name="connsiteX1" fmla="*/ 922867 w 1490133"/>
                <a:gd name="connsiteY1" fmla="*/ 324398 h 375198"/>
                <a:gd name="connsiteX2" fmla="*/ 1278467 w 1490133"/>
                <a:gd name="connsiteY2" fmla="*/ 112731 h 375198"/>
                <a:gd name="connsiteX3" fmla="*/ 1122861 w 1490133"/>
                <a:gd name="connsiteY3" fmla="*/ 0 h 375198"/>
                <a:gd name="connsiteX4" fmla="*/ 971371 w 1490133"/>
                <a:gd name="connsiteY4" fmla="*/ 121243 h 375198"/>
                <a:gd name="connsiteX5" fmla="*/ 1185333 w 1490133"/>
                <a:gd name="connsiteY5" fmla="*/ 282065 h 375198"/>
                <a:gd name="connsiteX6" fmla="*/ 1490133 w 1490133"/>
                <a:gd name="connsiteY6" fmla="*/ 112731 h 37519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381178 h 381178"/>
                <a:gd name="connsiteX1" fmla="*/ 922867 w 1490133"/>
                <a:gd name="connsiteY1" fmla="*/ 330378 h 381178"/>
                <a:gd name="connsiteX2" fmla="*/ 1278467 w 1490133"/>
                <a:gd name="connsiteY2" fmla="*/ 118711 h 381178"/>
                <a:gd name="connsiteX3" fmla="*/ 1122861 w 1490133"/>
                <a:gd name="connsiteY3" fmla="*/ 5980 h 381178"/>
                <a:gd name="connsiteX4" fmla="*/ 971371 w 1490133"/>
                <a:gd name="connsiteY4" fmla="*/ 127223 h 381178"/>
                <a:gd name="connsiteX5" fmla="*/ 1185333 w 1490133"/>
                <a:gd name="connsiteY5" fmla="*/ 288045 h 381178"/>
                <a:gd name="connsiteX6" fmla="*/ 1490133 w 1490133"/>
                <a:gd name="connsiteY6" fmla="*/ 118711 h 381178"/>
                <a:gd name="connsiteX0" fmla="*/ 0 w 1490133"/>
                <a:gd name="connsiteY0" fmla="*/ 401650 h 401650"/>
                <a:gd name="connsiteX1" fmla="*/ 922867 w 1490133"/>
                <a:gd name="connsiteY1" fmla="*/ 350850 h 401650"/>
                <a:gd name="connsiteX2" fmla="*/ 1278467 w 1490133"/>
                <a:gd name="connsiteY2" fmla="*/ 139183 h 401650"/>
                <a:gd name="connsiteX3" fmla="*/ 1119704 w 1490133"/>
                <a:gd name="connsiteY3" fmla="*/ 5170 h 401650"/>
                <a:gd name="connsiteX4" fmla="*/ 971371 w 1490133"/>
                <a:gd name="connsiteY4" fmla="*/ 147695 h 401650"/>
                <a:gd name="connsiteX5" fmla="*/ 1185333 w 1490133"/>
                <a:gd name="connsiteY5" fmla="*/ 308517 h 401650"/>
                <a:gd name="connsiteX6" fmla="*/ 1490133 w 1490133"/>
                <a:gd name="connsiteY6" fmla="*/ 139183 h 401650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1185333 w 1490133"/>
                <a:gd name="connsiteY5" fmla="*/ 303363 h 396496"/>
                <a:gd name="connsiteX6" fmla="*/ 1490133 w 1490133"/>
                <a:gd name="connsiteY6" fmla="*/ 134029 h 396496"/>
                <a:gd name="connsiteX0" fmla="*/ 0 w 1490133"/>
                <a:gd name="connsiteY0" fmla="*/ 396496 h 396496"/>
                <a:gd name="connsiteX1" fmla="*/ 922867 w 1490133"/>
                <a:gd name="connsiteY1" fmla="*/ 345696 h 396496"/>
                <a:gd name="connsiteX2" fmla="*/ 1278467 w 1490133"/>
                <a:gd name="connsiteY2" fmla="*/ 134029 h 396496"/>
                <a:gd name="connsiteX3" fmla="*/ 1119704 w 1490133"/>
                <a:gd name="connsiteY3" fmla="*/ 16 h 396496"/>
                <a:gd name="connsiteX4" fmla="*/ 971371 w 1490133"/>
                <a:gd name="connsiteY4" fmla="*/ 142541 h 396496"/>
                <a:gd name="connsiteX5" fmla="*/ 824519 w 1490133"/>
                <a:gd name="connsiteY5" fmla="*/ 269589 h 396496"/>
                <a:gd name="connsiteX6" fmla="*/ 1185333 w 1490133"/>
                <a:gd name="connsiteY6" fmla="*/ 303363 h 396496"/>
                <a:gd name="connsiteX7" fmla="*/ 1490133 w 1490133"/>
                <a:gd name="connsiteY7" fmla="*/ 134029 h 396496"/>
                <a:gd name="connsiteX0" fmla="*/ 0 w 1490133"/>
                <a:gd name="connsiteY0" fmla="*/ 396519 h 396519"/>
                <a:gd name="connsiteX1" fmla="*/ 922867 w 1490133"/>
                <a:gd name="connsiteY1" fmla="*/ 345719 h 396519"/>
                <a:gd name="connsiteX2" fmla="*/ 1278467 w 1490133"/>
                <a:gd name="connsiteY2" fmla="*/ 134052 h 396519"/>
                <a:gd name="connsiteX3" fmla="*/ 1119704 w 1490133"/>
                <a:gd name="connsiteY3" fmla="*/ 39 h 396519"/>
                <a:gd name="connsiteX4" fmla="*/ 841931 w 1490133"/>
                <a:gd name="connsiteY4" fmla="*/ 80137 h 396519"/>
                <a:gd name="connsiteX5" fmla="*/ 824519 w 1490133"/>
                <a:gd name="connsiteY5" fmla="*/ 269612 h 396519"/>
                <a:gd name="connsiteX6" fmla="*/ 1185333 w 1490133"/>
                <a:gd name="connsiteY6" fmla="*/ 303386 h 396519"/>
                <a:gd name="connsiteX7" fmla="*/ 1490133 w 1490133"/>
                <a:gd name="connsiteY7" fmla="*/ 134052 h 396519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278467 w 1490133"/>
                <a:gd name="connsiteY2" fmla="*/ 107153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620 h 369620"/>
                <a:gd name="connsiteX1" fmla="*/ 922867 w 1490133"/>
                <a:gd name="connsiteY1" fmla="*/ 318820 h 369620"/>
                <a:gd name="connsiteX2" fmla="*/ 1153762 w 1490133"/>
                <a:gd name="connsiteY2" fmla="*/ 149717 h 369620"/>
                <a:gd name="connsiteX3" fmla="*/ 976058 w 1490133"/>
                <a:gd name="connsiteY3" fmla="*/ 97 h 369620"/>
                <a:gd name="connsiteX4" fmla="*/ 841931 w 1490133"/>
                <a:gd name="connsiteY4" fmla="*/ 53238 h 369620"/>
                <a:gd name="connsiteX5" fmla="*/ 824519 w 1490133"/>
                <a:gd name="connsiteY5" fmla="*/ 242713 h 369620"/>
                <a:gd name="connsiteX6" fmla="*/ 1185333 w 1490133"/>
                <a:gd name="connsiteY6" fmla="*/ 276487 h 369620"/>
                <a:gd name="connsiteX7" fmla="*/ 1490133 w 1490133"/>
                <a:gd name="connsiteY7" fmla="*/ 107153 h 369620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69523 h 369523"/>
                <a:gd name="connsiteX1" fmla="*/ 922867 w 1490133"/>
                <a:gd name="connsiteY1" fmla="*/ 318723 h 369523"/>
                <a:gd name="connsiteX2" fmla="*/ 1153762 w 1490133"/>
                <a:gd name="connsiteY2" fmla="*/ 149620 h 369523"/>
                <a:gd name="connsiteX3" fmla="*/ 976058 w 1490133"/>
                <a:gd name="connsiteY3" fmla="*/ 0 h 369523"/>
                <a:gd name="connsiteX4" fmla="*/ 841931 w 1490133"/>
                <a:gd name="connsiteY4" fmla="*/ 53141 h 369523"/>
                <a:gd name="connsiteX5" fmla="*/ 824519 w 1490133"/>
                <a:gd name="connsiteY5" fmla="*/ 242616 h 369523"/>
                <a:gd name="connsiteX6" fmla="*/ 1185333 w 1490133"/>
                <a:gd name="connsiteY6" fmla="*/ 276390 h 369523"/>
                <a:gd name="connsiteX7" fmla="*/ 1490133 w 1490133"/>
                <a:gd name="connsiteY7" fmla="*/ 107056 h 369523"/>
                <a:gd name="connsiteX0" fmla="*/ 0 w 1490133"/>
                <a:gd name="connsiteY0" fmla="*/ 385590 h 385590"/>
                <a:gd name="connsiteX1" fmla="*/ 922867 w 1490133"/>
                <a:gd name="connsiteY1" fmla="*/ 334790 h 385590"/>
                <a:gd name="connsiteX2" fmla="*/ 976058 w 1490133"/>
                <a:gd name="connsiteY2" fmla="*/ 16067 h 385590"/>
                <a:gd name="connsiteX3" fmla="*/ 841931 w 1490133"/>
                <a:gd name="connsiteY3" fmla="*/ 69208 h 385590"/>
                <a:gd name="connsiteX4" fmla="*/ 824519 w 1490133"/>
                <a:gd name="connsiteY4" fmla="*/ 258683 h 385590"/>
                <a:gd name="connsiteX5" fmla="*/ 1185333 w 1490133"/>
                <a:gd name="connsiteY5" fmla="*/ 292457 h 385590"/>
                <a:gd name="connsiteX6" fmla="*/ 1490133 w 1490133"/>
                <a:gd name="connsiteY6" fmla="*/ 123123 h 385590"/>
                <a:gd name="connsiteX0" fmla="*/ 0 w 1490133"/>
                <a:gd name="connsiteY0" fmla="*/ 316382 h 316382"/>
                <a:gd name="connsiteX1" fmla="*/ 922867 w 1490133"/>
                <a:gd name="connsiteY1" fmla="*/ 265582 h 316382"/>
                <a:gd name="connsiteX2" fmla="*/ 841931 w 1490133"/>
                <a:gd name="connsiteY2" fmla="*/ 0 h 316382"/>
                <a:gd name="connsiteX3" fmla="*/ 824519 w 1490133"/>
                <a:gd name="connsiteY3" fmla="*/ 189475 h 316382"/>
                <a:gd name="connsiteX4" fmla="*/ 1185333 w 1490133"/>
                <a:gd name="connsiteY4" fmla="*/ 223249 h 316382"/>
                <a:gd name="connsiteX5" fmla="*/ 1490133 w 1490133"/>
                <a:gd name="connsiteY5" fmla="*/ 53915 h 316382"/>
                <a:gd name="connsiteX0" fmla="*/ 0 w 1490133"/>
                <a:gd name="connsiteY0" fmla="*/ 262467 h 262467"/>
                <a:gd name="connsiteX1" fmla="*/ 922867 w 1490133"/>
                <a:gd name="connsiteY1" fmla="*/ 211667 h 262467"/>
                <a:gd name="connsiteX2" fmla="*/ 824519 w 1490133"/>
                <a:gd name="connsiteY2" fmla="*/ 135560 h 262467"/>
                <a:gd name="connsiteX3" fmla="*/ 1185333 w 1490133"/>
                <a:gd name="connsiteY3" fmla="*/ 169334 h 262467"/>
                <a:gd name="connsiteX4" fmla="*/ 1490133 w 1490133"/>
                <a:gd name="connsiteY4" fmla="*/ 0 h 262467"/>
                <a:gd name="connsiteX0" fmla="*/ 0 w 1490133"/>
                <a:gd name="connsiteY0" fmla="*/ 262467 h 262467"/>
                <a:gd name="connsiteX1" fmla="*/ 922867 w 1490133"/>
                <a:gd name="connsiteY1" fmla="*/ 211667 h 262467"/>
                <a:gd name="connsiteX2" fmla="*/ 1185333 w 1490133"/>
                <a:gd name="connsiteY2" fmla="*/ 169334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834348 w 1490133"/>
                <a:gd name="connsiteY1" fmla="*/ 108341 h 262467"/>
                <a:gd name="connsiteX2" fmla="*/ 1185333 w 1490133"/>
                <a:gd name="connsiteY2" fmla="*/ 169334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834348 w 1490133"/>
                <a:gd name="connsiteY1" fmla="*/ 108341 h 262467"/>
                <a:gd name="connsiteX2" fmla="*/ 1073471 w 1490133"/>
                <a:gd name="connsiteY2" fmla="*/ 67337 h 262467"/>
                <a:gd name="connsiteX3" fmla="*/ 1490133 w 1490133"/>
                <a:gd name="connsiteY3" fmla="*/ 0 h 262467"/>
                <a:gd name="connsiteX0" fmla="*/ 0 w 1490133"/>
                <a:gd name="connsiteY0" fmla="*/ 262467 h 262467"/>
                <a:gd name="connsiteX1" fmla="*/ 1073471 w 1490133"/>
                <a:gd name="connsiteY1" fmla="*/ 67337 h 262467"/>
                <a:gd name="connsiteX2" fmla="*/ 1490133 w 1490133"/>
                <a:gd name="connsiteY2" fmla="*/ 0 h 262467"/>
                <a:gd name="connsiteX0" fmla="*/ 0 w 1490133"/>
                <a:gd name="connsiteY0" fmla="*/ 262467 h 262467"/>
                <a:gd name="connsiteX1" fmla="*/ 700367 w 1490133"/>
                <a:gd name="connsiteY1" fmla="*/ 145461 h 262467"/>
                <a:gd name="connsiteX2" fmla="*/ 1490133 w 1490133"/>
                <a:gd name="connsiteY2" fmla="*/ 0 h 26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0133" h="262467">
                  <a:moveTo>
                    <a:pt x="0" y="262467"/>
                  </a:moveTo>
                  <a:lnTo>
                    <a:pt x="700367" y="145461"/>
                  </a:lnTo>
                  <a:cubicBezTo>
                    <a:pt x="809664" y="127404"/>
                    <a:pt x="1375833" y="84667"/>
                    <a:pt x="1490133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粗朗体"/>
                <a:cs typeface="+mn-cs"/>
              </a:endParaRPr>
            </a:p>
          </p:txBody>
        </p:sp>
      </p:grpSp>
      <p:sp>
        <p:nvSpPr>
          <p:cNvPr id="98" name="Text Box 50"/>
          <p:cNvSpPr txBox="1">
            <a:spLocks noChangeArrowheads="1"/>
          </p:cNvSpPr>
          <p:nvPr/>
        </p:nvSpPr>
        <p:spPr bwMode="auto">
          <a:xfrm>
            <a:off x="2418658" y="3090645"/>
            <a:ext cx="889602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BahamasB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BahamasB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BahamasB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BahamasBH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    4 + 5 = 9 (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thóc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:     1350 : 9 x 4 = 600 (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thóc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1350 : 9 x 5 =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750 (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	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600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		  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2: 750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tấn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975" y="882429"/>
            <a:ext cx="7613206" cy="22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包图粗朗体"/>
        <a:ea typeface="包图粗朗体"/>
        <a:cs typeface=""/>
      </a:majorFont>
      <a:minorFont>
        <a:latin typeface="包图粗朗体"/>
        <a:ea typeface="包图粗朗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ini Theme With Doodle Gifs by Slidesgo">
  <a:themeElements>
    <a:clrScheme name="Simple Light">
      <a:dk1>
        <a:srgbClr val="FFE259"/>
      </a:dk1>
      <a:lt1>
        <a:srgbClr val="73BCFF"/>
      </a:lt1>
      <a:dk2>
        <a:srgbClr val="63519F"/>
      </a:dk2>
      <a:lt2>
        <a:srgbClr val="8AE784"/>
      </a:lt2>
      <a:accent1>
        <a:srgbClr val="000000"/>
      </a:accent1>
      <a:accent2>
        <a:srgbClr val="73BCFF"/>
      </a:accent2>
      <a:accent3>
        <a:srgbClr val="FFEAA6"/>
      </a:accent3>
      <a:accent4>
        <a:srgbClr val="73BCFF"/>
      </a:accent4>
      <a:accent5>
        <a:srgbClr val="FC7898"/>
      </a:accent5>
      <a:accent6>
        <a:srgbClr val="FFFFFF"/>
      </a:accent6>
      <a:hlink>
        <a:srgbClr val="6351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560</Words>
  <Application>Microsoft Office PowerPoint</Application>
  <PresentationFormat>Widescreen</PresentationFormat>
  <Paragraphs>94</Paragraphs>
  <Slides>15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Arabia</vt:lpstr>
      <vt:lpstr>Arial-Rounded</vt:lpstr>
      <vt:lpstr>UTM Showcard</vt:lpstr>
      <vt:lpstr>字魂27号-布丁体</vt:lpstr>
      <vt:lpstr>UTM A&amp;S Graceland</vt:lpstr>
      <vt:lpstr>UTM Habano</vt:lpstr>
      <vt:lpstr>Calibri Light</vt:lpstr>
      <vt:lpstr>Lato</vt:lpstr>
      <vt:lpstr>Times New Roman</vt:lpstr>
      <vt:lpstr>Wingdings</vt:lpstr>
      <vt:lpstr>Tahoma</vt:lpstr>
      <vt:lpstr>包图粗朗体</vt:lpstr>
      <vt:lpstr>Roboto Condensed Light</vt:lpstr>
      <vt:lpstr>Calibri</vt:lpstr>
      <vt:lpstr>UTM Wedding K&amp;T</vt:lpstr>
      <vt:lpstr>Arial</vt:lpstr>
      <vt:lpstr>Cambria</vt:lpstr>
      <vt:lpstr>UTM Azuki</vt:lpstr>
      <vt:lpstr>Amatic SC</vt:lpstr>
      <vt:lpstr>Office 主题​​</vt:lpstr>
      <vt:lpstr>1_Office Theme</vt:lpstr>
      <vt:lpstr>Mini Theme With Doodle Gifs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</dc:creator>
  <cp:keywords>MANGNONTEAM</cp:keywords>
  <cp:lastModifiedBy>Nguyễn Thị Hồng Linh</cp:lastModifiedBy>
  <cp:revision>2</cp:revision>
  <dcterms:created xsi:type="dcterms:W3CDTF">2022-04-28T17:34:05Z</dcterms:created>
  <dcterms:modified xsi:type="dcterms:W3CDTF">2022-05-03T03:28:45Z</dcterms:modified>
</cp:coreProperties>
</file>