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  <p:sldMasterId id="2147483686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embeddedFontLst>
    <p:embeddedFont>
      <p:font typeface="UTM Isadora" panose="02040603050506020204" pitchFamily="18" charset="0"/>
      <p:regular r:id="rId14"/>
      <p:bold r:id="rId15"/>
    </p:embeddedFont>
    <p:embeddedFont>
      <p:font typeface="Amatic SC" panose="020B0604020202020204" charset="0"/>
      <p:regular r:id="rId16"/>
      <p:bold r:id="rId17"/>
    </p:embeddedFont>
    <p:embeddedFont>
      <p:font typeface="Gochi Hand" panose="020B0604020202020204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Palanquin Dark" panose="020B0604020202020204" charset="0"/>
      <p:regular r:id="rId23"/>
      <p:bold r:id="rId24"/>
    </p:embeddedFont>
    <p:embeddedFont>
      <p:font typeface="UTM Cookies" panose="02040603050506020204" pitchFamily="18" charset="0"/>
      <p:regular r:id="rId25"/>
    </p:embeddedFont>
    <p:embeddedFont>
      <p:font typeface="UTM Wedding K&amp;T" panose="02040603050506020204" pitchFamily="18" charset="0"/>
      <p:regular r:id="rId26"/>
    </p:embeddedFont>
    <p:embeddedFont>
      <p:font typeface="Roboto Condensed Light" panose="020B0604020202020204" charset="0"/>
      <p:regular r:id="rId27"/>
    </p:embeddedFont>
    <p:embeddedFont>
      <p:font typeface="Numans" panose="020B0604020202020204" charset="0"/>
      <p:regular r:id="rId28"/>
    </p:embeddedFont>
    <p:embeddedFont>
      <p:font typeface="UTM Habano" panose="02040603050506020204" pitchFamily="18" charset="0"/>
      <p:regular r:id="rId29"/>
    </p:embeddedFont>
    <p:embeddedFont>
      <p:font typeface="Fredoka One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ato" panose="020B0604020202020204" charset="0"/>
      <p:regular r:id="rId35"/>
      <p:bold r:id="rId36"/>
      <p:italic r:id="rId37"/>
    </p:embeddedFont>
    <p:embeddedFont>
      <p:font typeface="UTM Mother" panose="0204060305050602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618B6-79E2-4A1A-9716-72D8732D3111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B504F-6BA8-48B4-A6BB-FC8BBE33E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9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30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2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mtClean="0"/>
              <a:t>Click</a:t>
            </a:r>
            <a:r>
              <a:rPr lang="en-US" baseline="0" smtClean="0"/>
              <a:t> vào kem để tới câu hỏi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Tại slide câu hỏi, click vào  kem để quay về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41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6ac5e8787_2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6ac5e8787_2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65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c6ac5e8787_2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c6ac5e8787_2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1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35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8cdd292cd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8cdd292cd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21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c88a56cfd1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c88a56cfd1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19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" y="3140051"/>
            <a:ext cx="12192079" cy="4304728"/>
            <a:chOff x="-25" y="2354961"/>
            <a:chExt cx="9144059" cy="324836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" y="2354961"/>
              <a:ext cx="3432361" cy="2253626"/>
              <a:chOff x="-25" y="1982811"/>
              <a:chExt cx="3432361" cy="225362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5" y="1982811"/>
                <a:ext cx="3432361" cy="2253626"/>
              </a:xfrm>
              <a:custGeom>
                <a:avLst/>
                <a:gdLst/>
                <a:ahLst/>
                <a:cxnLst/>
                <a:rect l="l" t="t" r="r" b="b"/>
                <a:pathLst>
                  <a:path w="51663" h="33921" extrusionOk="0">
                    <a:moveTo>
                      <a:pt x="441" y="1"/>
                    </a:moveTo>
                    <a:cubicBezTo>
                      <a:pt x="296" y="1"/>
                      <a:pt x="149" y="3"/>
                      <a:pt x="0" y="8"/>
                    </a:cubicBezTo>
                    <a:lnTo>
                      <a:pt x="0" y="33921"/>
                    </a:lnTo>
                    <a:lnTo>
                      <a:pt x="51662" y="33921"/>
                    </a:lnTo>
                    <a:cubicBezTo>
                      <a:pt x="50884" y="33422"/>
                      <a:pt x="50018" y="33069"/>
                      <a:pt x="49108" y="32893"/>
                    </a:cubicBezTo>
                    <a:cubicBezTo>
                      <a:pt x="49093" y="32570"/>
                      <a:pt x="49049" y="32247"/>
                      <a:pt x="48990" y="31939"/>
                    </a:cubicBezTo>
                    <a:cubicBezTo>
                      <a:pt x="48181" y="28010"/>
                      <a:pt x="44730" y="25403"/>
                      <a:pt x="40973" y="25403"/>
                    </a:cubicBezTo>
                    <a:cubicBezTo>
                      <a:pt x="40026" y="25403"/>
                      <a:pt x="39060" y="25568"/>
                      <a:pt x="38112" y="25920"/>
                    </a:cubicBezTo>
                    <a:cubicBezTo>
                      <a:pt x="38882" y="21817"/>
                      <a:pt x="35664" y="18305"/>
                      <a:pt x="31834" y="18305"/>
                    </a:cubicBezTo>
                    <a:cubicBezTo>
                      <a:pt x="31141" y="18305"/>
                      <a:pt x="30427" y="18420"/>
                      <a:pt x="29714" y="18667"/>
                    </a:cubicBezTo>
                    <a:cubicBezTo>
                      <a:pt x="28966" y="13368"/>
                      <a:pt x="24444" y="9433"/>
                      <a:pt x="19100" y="9433"/>
                    </a:cubicBezTo>
                    <a:cubicBezTo>
                      <a:pt x="18748" y="9433"/>
                      <a:pt x="18395" y="9448"/>
                      <a:pt x="18058" y="9477"/>
                    </a:cubicBezTo>
                    <a:cubicBezTo>
                      <a:pt x="17221" y="6791"/>
                      <a:pt x="14725" y="4970"/>
                      <a:pt x="11921" y="4970"/>
                    </a:cubicBezTo>
                    <a:lnTo>
                      <a:pt x="11745" y="4970"/>
                    </a:lnTo>
                    <a:cubicBezTo>
                      <a:pt x="11187" y="4985"/>
                      <a:pt x="10644" y="5058"/>
                      <a:pt x="10115" y="5220"/>
                    </a:cubicBezTo>
                    <a:lnTo>
                      <a:pt x="10027" y="5249"/>
                    </a:lnTo>
                    <a:lnTo>
                      <a:pt x="9998" y="5249"/>
                    </a:lnTo>
                    <a:cubicBezTo>
                      <a:pt x="9675" y="5337"/>
                      <a:pt x="9366" y="5455"/>
                      <a:pt x="9058" y="5587"/>
                    </a:cubicBezTo>
                    <a:cubicBezTo>
                      <a:pt x="8058" y="3086"/>
                      <a:pt x="5736" y="1"/>
                      <a:pt x="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5" y="3024810"/>
                <a:ext cx="2243395" cy="1211621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18237" extrusionOk="0">
                    <a:moveTo>
                      <a:pt x="1752" y="0"/>
                    </a:moveTo>
                    <a:cubicBezTo>
                      <a:pt x="1211" y="0"/>
                      <a:pt x="671" y="83"/>
                      <a:pt x="161" y="253"/>
                    </a:cubicBezTo>
                    <a:cubicBezTo>
                      <a:pt x="103" y="267"/>
                      <a:pt x="44" y="297"/>
                      <a:pt x="0" y="311"/>
                    </a:cubicBezTo>
                    <a:lnTo>
                      <a:pt x="0" y="18237"/>
                    </a:lnTo>
                    <a:lnTo>
                      <a:pt x="33663" y="18237"/>
                    </a:lnTo>
                    <a:cubicBezTo>
                      <a:pt x="33766" y="17488"/>
                      <a:pt x="33707" y="16710"/>
                      <a:pt x="33502" y="15976"/>
                    </a:cubicBezTo>
                    <a:cubicBezTo>
                      <a:pt x="32812" y="13642"/>
                      <a:pt x="30815" y="11953"/>
                      <a:pt x="28408" y="11645"/>
                    </a:cubicBezTo>
                    <a:cubicBezTo>
                      <a:pt x="28258" y="11628"/>
                      <a:pt x="28108" y="11620"/>
                      <a:pt x="27958" y="11620"/>
                    </a:cubicBezTo>
                    <a:cubicBezTo>
                      <a:pt x="27595" y="11620"/>
                      <a:pt x="27234" y="11669"/>
                      <a:pt x="26881" y="11762"/>
                    </a:cubicBezTo>
                    <a:cubicBezTo>
                      <a:pt x="26837" y="11440"/>
                      <a:pt x="26778" y="11102"/>
                      <a:pt x="26690" y="10779"/>
                    </a:cubicBezTo>
                    <a:cubicBezTo>
                      <a:pt x="26558" y="10148"/>
                      <a:pt x="26308" y="9560"/>
                      <a:pt x="25956" y="9047"/>
                    </a:cubicBezTo>
                    <a:cubicBezTo>
                      <a:pt x="24690" y="6946"/>
                      <a:pt x="22459" y="5778"/>
                      <a:pt x="20168" y="5778"/>
                    </a:cubicBezTo>
                    <a:cubicBezTo>
                      <a:pt x="19031" y="5778"/>
                      <a:pt x="17880" y="6065"/>
                      <a:pt x="16824" y="6668"/>
                    </a:cubicBezTo>
                    <a:cubicBezTo>
                      <a:pt x="16401" y="3195"/>
                      <a:pt x="13466" y="1014"/>
                      <a:pt x="10418" y="1014"/>
                    </a:cubicBezTo>
                    <a:cubicBezTo>
                      <a:pt x="8918" y="1014"/>
                      <a:pt x="7391" y="1542"/>
                      <a:pt x="6122" y="2704"/>
                    </a:cubicBezTo>
                    <a:cubicBezTo>
                      <a:pt x="6078" y="2572"/>
                      <a:pt x="6019" y="2455"/>
                      <a:pt x="5960" y="2337"/>
                    </a:cubicBezTo>
                    <a:cubicBezTo>
                      <a:pt x="5169" y="822"/>
                      <a:pt x="3456" y="0"/>
                      <a:pt x="1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13;p2"/>
            <p:cNvSpPr/>
            <p:nvPr/>
          </p:nvSpPr>
          <p:spPr>
            <a:xfrm>
              <a:off x="-25" y="4236425"/>
              <a:ext cx="9144059" cy="1366897"/>
            </a:xfrm>
            <a:custGeom>
              <a:avLst/>
              <a:gdLst/>
              <a:ahLst/>
              <a:cxnLst/>
              <a:rect l="l" t="t" r="r" b="b"/>
              <a:pathLst>
                <a:path w="137634" h="25748" extrusionOk="0">
                  <a:moveTo>
                    <a:pt x="42191" y="0"/>
                  </a:moveTo>
                  <a:cubicBezTo>
                    <a:pt x="41851" y="0"/>
                    <a:pt x="41527" y="269"/>
                    <a:pt x="41356" y="584"/>
                  </a:cubicBezTo>
                  <a:cubicBezTo>
                    <a:pt x="41195" y="878"/>
                    <a:pt x="41121" y="1216"/>
                    <a:pt x="41151" y="1568"/>
                  </a:cubicBezTo>
                  <a:cubicBezTo>
                    <a:pt x="41121" y="1553"/>
                    <a:pt x="41092" y="1524"/>
                    <a:pt x="41063" y="1509"/>
                  </a:cubicBezTo>
                  <a:cubicBezTo>
                    <a:pt x="40963" y="1463"/>
                    <a:pt x="40855" y="1441"/>
                    <a:pt x="40750" y="1441"/>
                  </a:cubicBezTo>
                  <a:cubicBezTo>
                    <a:pt x="40654" y="1441"/>
                    <a:pt x="40559" y="1459"/>
                    <a:pt x="40475" y="1494"/>
                  </a:cubicBezTo>
                  <a:cubicBezTo>
                    <a:pt x="40285" y="1597"/>
                    <a:pt x="40167" y="1788"/>
                    <a:pt x="40167" y="2008"/>
                  </a:cubicBezTo>
                  <a:cubicBezTo>
                    <a:pt x="40167" y="2214"/>
                    <a:pt x="40226" y="2419"/>
                    <a:pt x="40329" y="2596"/>
                  </a:cubicBezTo>
                  <a:cubicBezTo>
                    <a:pt x="40505" y="2919"/>
                    <a:pt x="40784" y="3183"/>
                    <a:pt x="41107" y="3359"/>
                  </a:cubicBezTo>
                  <a:lnTo>
                    <a:pt x="41092" y="3374"/>
                  </a:lnTo>
                  <a:cubicBezTo>
                    <a:pt x="35484" y="3932"/>
                    <a:pt x="29934" y="4915"/>
                    <a:pt x="24488" y="6295"/>
                  </a:cubicBezTo>
                  <a:cubicBezTo>
                    <a:pt x="24591" y="6075"/>
                    <a:pt x="24649" y="5855"/>
                    <a:pt x="24649" y="5605"/>
                  </a:cubicBezTo>
                  <a:cubicBezTo>
                    <a:pt x="24664" y="5356"/>
                    <a:pt x="24532" y="5121"/>
                    <a:pt x="24326" y="4974"/>
                  </a:cubicBezTo>
                  <a:cubicBezTo>
                    <a:pt x="24244" y="4941"/>
                    <a:pt x="24157" y="4922"/>
                    <a:pt x="24070" y="4922"/>
                  </a:cubicBezTo>
                  <a:cubicBezTo>
                    <a:pt x="24003" y="4922"/>
                    <a:pt x="23936" y="4933"/>
                    <a:pt x="23871" y="4959"/>
                  </a:cubicBezTo>
                  <a:cubicBezTo>
                    <a:pt x="23636" y="5018"/>
                    <a:pt x="23445" y="5150"/>
                    <a:pt x="23299" y="5341"/>
                  </a:cubicBezTo>
                  <a:cubicBezTo>
                    <a:pt x="23240" y="5018"/>
                    <a:pt x="23108" y="4710"/>
                    <a:pt x="22917" y="4445"/>
                  </a:cubicBezTo>
                  <a:cubicBezTo>
                    <a:pt x="22741" y="4166"/>
                    <a:pt x="22447" y="3902"/>
                    <a:pt x="22110" y="3902"/>
                  </a:cubicBezTo>
                  <a:cubicBezTo>
                    <a:pt x="22102" y="3902"/>
                    <a:pt x="22094" y="3902"/>
                    <a:pt x="22087" y="3902"/>
                  </a:cubicBezTo>
                  <a:cubicBezTo>
                    <a:pt x="21701" y="3902"/>
                    <a:pt x="21402" y="4262"/>
                    <a:pt x="21273" y="4622"/>
                  </a:cubicBezTo>
                  <a:cubicBezTo>
                    <a:pt x="21170" y="4944"/>
                    <a:pt x="21155" y="5297"/>
                    <a:pt x="21243" y="5634"/>
                  </a:cubicBezTo>
                  <a:lnTo>
                    <a:pt x="21141" y="5605"/>
                  </a:lnTo>
                  <a:cubicBezTo>
                    <a:pt x="21070" y="5585"/>
                    <a:pt x="21000" y="5575"/>
                    <a:pt x="20930" y="5575"/>
                  </a:cubicBezTo>
                  <a:cubicBezTo>
                    <a:pt x="20797" y="5575"/>
                    <a:pt x="20669" y="5611"/>
                    <a:pt x="20553" y="5679"/>
                  </a:cubicBezTo>
                  <a:cubicBezTo>
                    <a:pt x="20392" y="5811"/>
                    <a:pt x="20318" y="6031"/>
                    <a:pt x="20348" y="6236"/>
                  </a:cubicBezTo>
                  <a:cubicBezTo>
                    <a:pt x="20377" y="6442"/>
                    <a:pt x="20465" y="6633"/>
                    <a:pt x="20612" y="6780"/>
                  </a:cubicBezTo>
                  <a:cubicBezTo>
                    <a:pt x="20744" y="6956"/>
                    <a:pt x="20920" y="7103"/>
                    <a:pt x="21111" y="7220"/>
                  </a:cubicBezTo>
                  <a:cubicBezTo>
                    <a:pt x="17602" y="8233"/>
                    <a:pt x="14152" y="9451"/>
                    <a:pt x="10761" y="10846"/>
                  </a:cubicBezTo>
                  <a:cubicBezTo>
                    <a:pt x="10247" y="11052"/>
                    <a:pt x="9719" y="11287"/>
                    <a:pt x="9190" y="11507"/>
                  </a:cubicBezTo>
                  <a:cubicBezTo>
                    <a:pt x="9337" y="11199"/>
                    <a:pt x="9396" y="10846"/>
                    <a:pt x="9337" y="10509"/>
                  </a:cubicBezTo>
                  <a:cubicBezTo>
                    <a:pt x="9293" y="10259"/>
                    <a:pt x="9132" y="10039"/>
                    <a:pt x="8911" y="9936"/>
                  </a:cubicBezTo>
                  <a:cubicBezTo>
                    <a:pt x="8862" y="9927"/>
                    <a:pt x="8814" y="9922"/>
                    <a:pt x="8765" y="9922"/>
                  </a:cubicBezTo>
                  <a:cubicBezTo>
                    <a:pt x="8653" y="9922"/>
                    <a:pt x="8544" y="9948"/>
                    <a:pt x="8442" y="10009"/>
                  </a:cubicBezTo>
                  <a:cubicBezTo>
                    <a:pt x="8236" y="10112"/>
                    <a:pt x="8060" y="10274"/>
                    <a:pt x="7957" y="10479"/>
                  </a:cubicBezTo>
                  <a:cubicBezTo>
                    <a:pt x="7840" y="10186"/>
                    <a:pt x="7663" y="9907"/>
                    <a:pt x="7429" y="9686"/>
                  </a:cubicBezTo>
                  <a:cubicBezTo>
                    <a:pt x="7207" y="9478"/>
                    <a:pt x="6938" y="9280"/>
                    <a:pt x="6644" y="9280"/>
                  </a:cubicBezTo>
                  <a:cubicBezTo>
                    <a:pt x="6608" y="9280"/>
                    <a:pt x="6571" y="9283"/>
                    <a:pt x="6533" y="9290"/>
                  </a:cubicBezTo>
                  <a:cubicBezTo>
                    <a:pt x="6137" y="9349"/>
                    <a:pt x="5887" y="9760"/>
                    <a:pt x="5828" y="10156"/>
                  </a:cubicBezTo>
                  <a:cubicBezTo>
                    <a:pt x="5784" y="10494"/>
                    <a:pt x="5843" y="10831"/>
                    <a:pt x="5990" y="11140"/>
                  </a:cubicBezTo>
                  <a:lnTo>
                    <a:pt x="5872" y="11140"/>
                  </a:lnTo>
                  <a:cubicBezTo>
                    <a:pt x="5844" y="11135"/>
                    <a:pt x="5816" y="11133"/>
                    <a:pt x="5787" y="11133"/>
                  </a:cubicBezTo>
                  <a:cubicBezTo>
                    <a:pt x="5622" y="11133"/>
                    <a:pt x="5454" y="11203"/>
                    <a:pt x="5329" y="11316"/>
                  </a:cubicBezTo>
                  <a:cubicBezTo>
                    <a:pt x="5197" y="11477"/>
                    <a:pt x="5153" y="11698"/>
                    <a:pt x="5226" y="11903"/>
                  </a:cubicBezTo>
                  <a:cubicBezTo>
                    <a:pt x="5300" y="12094"/>
                    <a:pt x="5432" y="12270"/>
                    <a:pt x="5593" y="12388"/>
                  </a:cubicBezTo>
                  <a:cubicBezTo>
                    <a:pt x="5828" y="12593"/>
                    <a:pt x="6093" y="12725"/>
                    <a:pt x="6386" y="12799"/>
                  </a:cubicBezTo>
                  <a:cubicBezTo>
                    <a:pt x="4199" y="13841"/>
                    <a:pt x="2055" y="15016"/>
                    <a:pt x="0" y="16307"/>
                  </a:cubicBezTo>
                  <a:lnTo>
                    <a:pt x="0" y="25747"/>
                  </a:lnTo>
                  <a:lnTo>
                    <a:pt x="137634" y="25747"/>
                  </a:lnTo>
                  <a:lnTo>
                    <a:pt x="137634" y="6398"/>
                  </a:lnTo>
                  <a:cubicBezTo>
                    <a:pt x="132965" y="10597"/>
                    <a:pt x="126271" y="12901"/>
                    <a:pt x="119855" y="13136"/>
                  </a:cubicBezTo>
                  <a:lnTo>
                    <a:pt x="119782" y="13136"/>
                  </a:lnTo>
                  <a:cubicBezTo>
                    <a:pt x="120002" y="12946"/>
                    <a:pt x="120149" y="12696"/>
                    <a:pt x="120237" y="12417"/>
                  </a:cubicBezTo>
                  <a:cubicBezTo>
                    <a:pt x="120325" y="12182"/>
                    <a:pt x="120281" y="11918"/>
                    <a:pt x="120120" y="11712"/>
                  </a:cubicBezTo>
                  <a:cubicBezTo>
                    <a:pt x="119987" y="11610"/>
                    <a:pt x="119841" y="11566"/>
                    <a:pt x="119679" y="11566"/>
                  </a:cubicBezTo>
                  <a:cubicBezTo>
                    <a:pt x="119444" y="11566"/>
                    <a:pt x="119209" y="11639"/>
                    <a:pt x="119018" y="11771"/>
                  </a:cubicBezTo>
                  <a:cubicBezTo>
                    <a:pt x="119048" y="11448"/>
                    <a:pt x="119018" y="11125"/>
                    <a:pt x="118901" y="10817"/>
                  </a:cubicBezTo>
                  <a:cubicBezTo>
                    <a:pt x="118798" y="10494"/>
                    <a:pt x="118607" y="10156"/>
                    <a:pt x="118284" y="10053"/>
                  </a:cubicBezTo>
                  <a:cubicBezTo>
                    <a:pt x="118224" y="10034"/>
                    <a:pt x="118162" y="10025"/>
                    <a:pt x="118100" y="10025"/>
                  </a:cubicBezTo>
                  <a:cubicBezTo>
                    <a:pt x="117787" y="10025"/>
                    <a:pt x="117470" y="10254"/>
                    <a:pt x="117286" y="10523"/>
                  </a:cubicBezTo>
                  <a:cubicBezTo>
                    <a:pt x="117081" y="10802"/>
                    <a:pt x="116978" y="11140"/>
                    <a:pt x="116963" y="11477"/>
                  </a:cubicBezTo>
                  <a:cubicBezTo>
                    <a:pt x="116934" y="11463"/>
                    <a:pt x="116904" y="11433"/>
                    <a:pt x="116875" y="11419"/>
                  </a:cubicBezTo>
                  <a:cubicBezTo>
                    <a:pt x="116758" y="11340"/>
                    <a:pt x="116627" y="11301"/>
                    <a:pt x="116492" y="11301"/>
                  </a:cubicBezTo>
                  <a:cubicBezTo>
                    <a:pt x="116425" y="11301"/>
                    <a:pt x="116356" y="11311"/>
                    <a:pt x="116288" y="11331"/>
                  </a:cubicBezTo>
                  <a:cubicBezTo>
                    <a:pt x="116097" y="11419"/>
                    <a:pt x="115965" y="11595"/>
                    <a:pt x="115935" y="11800"/>
                  </a:cubicBezTo>
                  <a:cubicBezTo>
                    <a:pt x="115921" y="12006"/>
                    <a:pt x="115950" y="12211"/>
                    <a:pt x="116038" y="12402"/>
                  </a:cubicBezTo>
                  <a:cubicBezTo>
                    <a:pt x="116156" y="12681"/>
                    <a:pt x="116332" y="12931"/>
                    <a:pt x="116567" y="13122"/>
                  </a:cubicBezTo>
                  <a:cubicBezTo>
                    <a:pt x="109226" y="12813"/>
                    <a:pt x="102047" y="10685"/>
                    <a:pt x="94883" y="8717"/>
                  </a:cubicBezTo>
                  <a:cubicBezTo>
                    <a:pt x="95250" y="8585"/>
                    <a:pt x="95558" y="8336"/>
                    <a:pt x="95749" y="7998"/>
                  </a:cubicBezTo>
                  <a:cubicBezTo>
                    <a:pt x="95896" y="7793"/>
                    <a:pt x="95911" y="7514"/>
                    <a:pt x="95793" y="7293"/>
                  </a:cubicBezTo>
                  <a:cubicBezTo>
                    <a:pt x="95705" y="7161"/>
                    <a:pt x="95558" y="7073"/>
                    <a:pt x="95411" y="7044"/>
                  </a:cubicBezTo>
                  <a:cubicBezTo>
                    <a:pt x="95318" y="7020"/>
                    <a:pt x="95224" y="7009"/>
                    <a:pt x="95131" y="7009"/>
                  </a:cubicBezTo>
                  <a:cubicBezTo>
                    <a:pt x="94991" y="7009"/>
                    <a:pt x="94854" y="7035"/>
                    <a:pt x="94721" y="7088"/>
                  </a:cubicBezTo>
                  <a:cubicBezTo>
                    <a:pt x="94824" y="6780"/>
                    <a:pt x="94868" y="6457"/>
                    <a:pt x="94839" y="6134"/>
                  </a:cubicBezTo>
                  <a:cubicBezTo>
                    <a:pt x="94810" y="5796"/>
                    <a:pt x="94707" y="5429"/>
                    <a:pt x="94413" y="5253"/>
                  </a:cubicBezTo>
                  <a:cubicBezTo>
                    <a:pt x="94303" y="5185"/>
                    <a:pt x="94180" y="5156"/>
                    <a:pt x="94054" y="5156"/>
                  </a:cubicBezTo>
                  <a:cubicBezTo>
                    <a:pt x="93795" y="5156"/>
                    <a:pt x="93524" y="5281"/>
                    <a:pt x="93327" y="5458"/>
                  </a:cubicBezTo>
                  <a:cubicBezTo>
                    <a:pt x="93077" y="5679"/>
                    <a:pt x="92886" y="5987"/>
                    <a:pt x="92798" y="6310"/>
                  </a:cubicBezTo>
                  <a:cubicBezTo>
                    <a:pt x="92769" y="6280"/>
                    <a:pt x="92754" y="6251"/>
                    <a:pt x="92725" y="6236"/>
                  </a:cubicBezTo>
                  <a:cubicBezTo>
                    <a:pt x="92590" y="6088"/>
                    <a:pt x="92406" y="6014"/>
                    <a:pt x="92218" y="6014"/>
                  </a:cubicBezTo>
                  <a:cubicBezTo>
                    <a:pt x="92201" y="6014"/>
                    <a:pt x="92184" y="6015"/>
                    <a:pt x="92167" y="6016"/>
                  </a:cubicBezTo>
                  <a:cubicBezTo>
                    <a:pt x="91961" y="6046"/>
                    <a:pt x="91800" y="6192"/>
                    <a:pt x="91712" y="6383"/>
                  </a:cubicBezTo>
                  <a:cubicBezTo>
                    <a:pt x="91638" y="6574"/>
                    <a:pt x="91624" y="6780"/>
                    <a:pt x="91668" y="6985"/>
                  </a:cubicBezTo>
                  <a:cubicBezTo>
                    <a:pt x="91727" y="7352"/>
                    <a:pt x="91888" y="7690"/>
                    <a:pt x="92123" y="7969"/>
                  </a:cubicBezTo>
                  <a:lnTo>
                    <a:pt x="91521" y="7807"/>
                  </a:lnTo>
                  <a:cubicBezTo>
                    <a:pt x="83681" y="5737"/>
                    <a:pt x="75695" y="4284"/>
                    <a:pt x="67635" y="3462"/>
                  </a:cubicBezTo>
                  <a:cubicBezTo>
                    <a:pt x="67753" y="3344"/>
                    <a:pt x="67855" y="3197"/>
                    <a:pt x="67929" y="3036"/>
                  </a:cubicBezTo>
                  <a:cubicBezTo>
                    <a:pt x="68046" y="2816"/>
                    <a:pt x="68032" y="2537"/>
                    <a:pt x="67899" y="2331"/>
                  </a:cubicBezTo>
                  <a:cubicBezTo>
                    <a:pt x="67797" y="2214"/>
                    <a:pt x="67650" y="2140"/>
                    <a:pt x="67488" y="2111"/>
                  </a:cubicBezTo>
                  <a:cubicBezTo>
                    <a:pt x="67440" y="2105"/>
                    <a:pt x="67392" y="2102"/>
                    <a:pt x="67345" y="2102"/>
                  </a:cubicBezTo>
                  <a:cubicBezTo>
                    <a:pt x="67159" y="2102"/>
                    <a:pt x="66977" y="2147"/>
                    <a:pt x="66813" y="2229"/>
                  </a:cubicBezTo>
                  <a:cubicBezTo>
                    <a:pt x="66886" y="1920"/>
                    <a:pt x="66886" y="1597"/>
                    <a:pt x="66828" y="1274"/>
                  </a:cubicBezTo>
                  <a:cubicBezTo>
                    <a:pt x="66769" y="937"/>
                    <a:pt x="66622" y="584"/>
                    <a:pt x="66314" y="437"/>
                  </a:cubicBezTo>
                  <a:cubicBezTo>
                    <a:pt x="66223" y="392"/>
                    <a:pt x="66127" y="372"/>
                    <a:pt x="66029" y="372"/>
                  </a:cubicBezTo>
                  <a:cubicBezTo>
                    <a:pt x="65746" y="372"/>
                    <a:pt x="65453" y="539"/>
                    <a:pt x="65257" y="746"/>
                  </a:cubicBezTo>
                  <a:cubicBezTo>
                    <a:pt x="65022" y="1010"/>
                    <a:pt x="64875" y="1318"/>
                    <a:pt x="64816" y="1656"/>
                  </a:cubicBezTo>
                  <a:lnTo>
                    <a:pt x="64728" y="1583"/>
                  </a:lnTo>
                  <a:cubicBezTo>
                    <a:pt x="64606" y="1473"/>
                    <a:pt x="64444" y="1414"/>
                    <a:pt x="64274" y="1414"/>
                  </a:cubicBezTo>
                  <a:cubicBezTo>
                    <a:pt x="64240" y="1414"/>
                    <a:pt x="64205" y="1416"/>
                    <a:pt x="64170" y="1421"/>
                  </a:cubicBezTo>
                  <a:cubicBezTo>
                    <a:pt x="63965" y="1480"/>
                    <a:pt x="63803" y="1641"/>
                    <a:pt x="63759" y="1847"/>
                  </a:cubicBezTo>
                  <a:cubicBezTo>
                    <a:pt x="63701" y="2038"/>
                    <a:pt x="63701" y="2258"/>
                    <a:pt x="63759" y="2449"/>
                  </a:cubicBezTo>
                  <a:cubicBezTo>
                    <a:pt x="63833" y="2698"/>
                    <a:pt x="63950" y="2948"/>
                    <a:pt x="64112" y="3153"/>
                  </a:cubicBezTo>
                  <a:cubicBezTo>
                    <a:pt x="60709" y="2885"/>
                    <a:pt x="57295" y="2753"/>
                    <a:pt x="53880" y="2753"/>
                  </a:cubicBezTo>
                  <a:cubicBezTo>
                    <a:pt x="50560" y="2753"/>
                    <a:pt x="47239" y="2878"/>
                    <a:pt x="43925" y="3124"/>
                  </a:cubicBezTo>
                  <a:cubicBezTo>
                    <a:pt x="44234" y="2874"/>
                    <a:pt x="44425" y="2522"/>
                    <a:pt x="44513" y="2140"/>
                  </a:cubicBezTo>
                  <a:cubicBezTo>
                    <a:pt x="44571" y="1891"/>
                    <a:pt x="44483" y="1641"/>
                    <a:pt x="44307" y="1465"/>
                  </a:cubicBezTo>
                  <a:cubicBezTo>
                    <a:pt x="44203" y="1395"/>
                    <a:pt x="44080" y="1353"/>
                    <a:pt x="43953" y="1353"/>
                  </a:cubicBezTo>
                  <a:cubicBezTo>
                    <a:pt x="43919" y="1353"/>
                    <a:pt x="43886" y="1356"/>
                    <a:pt x="43852" y="1362"/>
                  </a:cubicBezTo>
                  <a:cubicBezTo>
                    <a:pt x="43617" y="1377"/>
                    <a:pt x="43397" y="1480"/>
                    <a:pt x="43235" y="1641"/>
                  </a:cubicBezTo>
                  <a:cubicBezTo>
                    <a:pt x="43221" y="1318"/>
                    <a:pt x="43147" y="995"/>
                    <a:pt x="43015" y="702"/>
                  </a:cubicBezTo>
                  <a:cubicBezTo>
                    <a:pt x="42868" y="393"/>
                    <a:pt x="42648" y="85"/>
                    <a:pt x="42310" y="12"/>
                  </a:cubicBezTo>
                  <a:cubicBezTo>
                    <a:pt x="42271" y="4"/>
                    <a:pt x="42231" y="0"/>
                    <a:pt x="4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5" y="4115374"/>
              <a:ext cx="1547927" cy="1103859"/>
            </a:xfrm>
            <a:custGeom>
              <a:avLst/>
              <a:gdLst/>
              <a:ahLst/>
              <a:cxnLst/>
              <a:rect l="l" t="t" r="r" b="b"/>
              <a:pathLst>
                <a:path w="23299" h="16615" extrusionOk="0">
                  <a:moveTo>
                    <a:pt x="3470" y="0"/>
                  </a:moveTo>
                  <a:cubicBezTo>
                    <a:pt x="2579" y="0"/>
                    <a:pt x="1620" y="565"/>
                    <a:pt x="984" y="1273"/>
                  </a:cubicBezTo>
                  <a:cubicBezTo>
                    <a:pt x="602" y="1713"/>
                    <a:pt x="264" y="2198"/>
                    <a:pt x="0" y="2741"/>
                  </a:cubicBezTo>
                  <a:lnTo>
                    <a:pt x="0" y="16614"/>
                  </a:lnTo>
                  <a:lnTo>
                    <a:pt x="21919" y="16614"/>
                  </a:lnTo>
                  <a:cubicBezTo>
                    <a:pt x="22183" y="16321"/>
                    <a:pt x="22403" y="15983"/>
                    <a:pt x="22579" y="15631"/>
                  </a:cubicBezTo>
                  <a:cubicBezTo>
                    <a:pt x="23299" y="14163"/>
                    <a:pt x="23093" y="12195"/>
                    <a:pt x="21845" y="11153"/>
                  </a:cubicBezTo>
                  <a:cubicBezTo>
                    <a:pt x="21155" y="10566"/>
                    <a:pt x="20245" y="10316"/>
                    <a:pt x="19349" y="10228"/>
                  </a:cubicBezTo>
                  <a:cubicBezTo>
                    <a:pt x="19085" y="10202"/>
                    <a:pt x="18817" y="10189"/>
                    <a:pt x="18549" y="10189"/>
                  </a:cubicBezTo>
                  <a:cubicBezTo>
                    <a:pt x="17911" y="10189"/>
                    <a:pt x="17269" y="10264"/>
                    <a:pt x="16648" y="10419"/>
                  </a:cubicBezTo>
                  <a:cubicBezTo>
                    <a:pt x="16942" y="10096"/>
                    <a:pt x="17177" y="9714"/>
                    <a:pt x="17324" y="9318"/>
                  </a:cubicBezTo>
                  <a:cubicBezTo>
                    <a:pt x="17793" y="8070"/>
                    <a:pt x="17353" y="6470"/>
                    <a:pt x="16149" y="5897"/>
                  </a:cubicBezTo>
                  <a:cubicBezTo>
                    <a:pt x="15714" y="5723"/>
                    <a:pt x="15237" y="5623"/>
                    <a:pt x="14763" y="5623"/>
                  </a:cubicBezTo>
                  <a:cubicBezTo>
                    <a:pt x="14676" y="5623"/>
                    <a:pt x="14590" y="5626"/>
                    <a:pt x="14505" y="5633"/>
                  </a:cubicBezTo>
                  <a:cubicBezTo>
                    <a:pt x="14476" y="5633"/>
                    <a:pt x="14447" y="5632"/>
                    <a:pt x="14419" y="5632"/>
                  </a:cubicBezTo>
                  <a:cubicBezTo>
                    <a:pt x="13245" y="5632"/>
                    <a:pt x="12101" y="5926"/>
                    <a:pt x="11069" y="6484"/>
                  </a:cubicBezTo>
                  <a:cubicBezTo>
                    <a:pt x="11407" y="6000"/>
                    <a:pt x="11657" y="5457"/>
                    <a:pt x="11803" y="4884"/>
                  </a:cubicBezTo>
                  <a:cubicBezTo>
                    <a:pt x="12141" y="3475"/>
                    <a:pt x="11539" y="1743"/>
                    <a:pt x="10159" y="1302"/>
                  </a:cubicBezTo>
                  <a:cubicBezTo>
                    <a:pt x="9863" y="1206"/>
                    <a:pt x="9547" y="1161"/>
                    <a:pt x="9234" y="1161"/>
                  </a:cubicBezTo>
                  <a:cubicBezTo>
                    <a:pt x="9066" y="1161"/>
                    <a:pt x="8899" y="1174"/>
                    <a:pt x="8735" y="1199"/>
                  </a:cubicBezTo>
                  <a:cubicBezTo>
                    <a:pt x="7208" y="1434"/>
                    <a:pt x="5843" y="2300"/>
                    <a:pt x="4977" y="3592"/>
                  </a:cubicBezTo>
                  <a:cubicBezTo>
                    <a:pt x="5153" y="3211"/>
                    <a:pt x="5270" y="2814"/>
                    <a:pt x="5329" y="2418"/>
                  </a:cubicBezTo>
                  <a:cubicBezTo>
                    <a:pt x="5403" y="1654"/>
                    <a:pt x="5168" y="803"/>
                    <a:pt x="4551" y="348"/>
                  </a:cubicBezTo>
                  <a:cubicBezTo>
                    <a:pt x="4224" y="105"/>
                    <a:pt x="3853" y="0"/>
                    <a:pt x="3470" y="0"/>
                  </a:cubicBezTo>
                  <a:close/>
                </a:path>
              </a:pathLst>
            </a:custGeom>
            <a:solidFill>
              <a:srgbClr val="83A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900900" y="1026773"/>
            <a:ext cx="5122400" cy="3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838700" y="4546371"/>
            <a:ext cx="5246800" cy="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729945" y="0"/>
            <a:ext cx="3375649" cy="1668117"/>
            <a:chOff x="547458" y="0"/>
            <a:chExt cx="2531737" cy="1251088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547458" y="2"/>
              <a:ext cx="349821" cy="1251086"/>
              <a:chOff x="2264024" y="517297"/>
              <a:chExt cx="277591" cy="992767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2264024" y="1246213"/>
                <a:ext cx="277591" cy="263852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13385" extrusionOk="0">
                    <a:moveTo>
                      <a:pt x="7053" y="1"/>
                    </a:moveTo>
                    <a:lnTo>
                      <a:pt x="4860" y="4387"/>
                    </a:lnTo>
                    <a:lnTo>
                      <a:pt x="0" y="5110"/>
                    </a:lnTo>
                    <a:lnTo>
                      <a:pt x="3514" y="8524"/>
                    </a:lnTo>
                    <a:lnTo>
                      <a:pt x="2692" y="13384"/>
                    </a:lnTo>
                    <a:lnTo>
                      <a:pt x="7053" y="11091"/>
                    </a:lnTo>
                    <a:lnTo>
                      <a:pt x="11390" y="13384"/>
                    </a:lnTo>
                    <a:lnTo>
                      <a:pt x="10567" y="8524"/>
                    </a:lnTo>
                    <a:lnTo>
                      <a:pt x="14081" y="5110"/>
                    </a:lnTo>
                    <a:lnTo>
                      <a:pt x="9222" y="4387"/>
                    </a:lnTo>
                    <a:lnTo>
                      <a:pt x="7053" y="1"/>
                    </a:lnTo>
                    <a:close/>
                    <a:moveTo>
                      <a:pt x="11390" y="13384"/>
                    </a:moveTo>
                    <a:lnTo>
                      <a:pt x="11390" y="13384"/>
                    </a:lnTo>
                    <a:lnTo>
                      <a:pt x="11390" y="133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398641" y="517297"/>
                <a:ext cx="8358" cy="746769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7883" extrusionOk="0">
                    <a:moveTo>
                      <a:pt x="0" y="0"/>
                    </a:moveTo>
                    <a:lnTo>
                      <a:pt x="0" y="37882"/>
                    </a:lnTo>
                    <a:lnTo>
                      <a:pt x="224" y="37484"/>
                    </a:lnTo>
                    <a:lnTo>
                      <a:pt x="424" y="37882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1510968" y="2"/>
              <a:ext cx="328159" cy="878361"/>
              <a:chOff x="1409172" y="517297"/>
              <a:chExt cx="260402" cy="697001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409172" y="967163"/>
                <a:ext cx="260402" cy="247136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2537" extrusionOk="0">
                    <a:moveTo>
                      <a:pt x="6605" y="1"/>
                    </a:moveTo>
                    <a:lnTo>
                      <a:pt x="4562" y="4113"/>
                    </a:lnTo>
                    <a:lnTo>
                      <a:pt x="1" y="4786"/>
                    </a:lnTo>
                    <a:lnTo>
                      <a:pt x="3316" y="8001"/>
                    </a:lnTo>
                    <a:lnTo>
                      <a:pt x="2543" y="12537"/>
                    </a:lnTo>
                    <a:lnTo>
                      <a:pt x="6605" y="10393"/>
                    </a:lnTo>
                    <a:lnTo>
                      <a:pt x="10693" y="12537"/>
                    </a:lnTo>
                    <a:lnTo>
                      <a:pt x="9920" y="8001"/>
                    </a:lnTo>
                    <a:lnTo>
                      <a:pt x="13210" y="4786"/>
                    </a:lnTo>
                    <a:lnTo>
                      <a:pt x="8649" y="4113"/>
                    </a:lnTo>
                    <a:lnTo>
                      <a:pt x="66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35430" y="517297"/>
                <a:ext cx="7885" cy="46771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3727" extrusionOk="0">
                    <a:moveTo>
                      <a:pt x="1" y="0"/>
                    </a:moveTo>
                    <a:lnTo>
                      <a:pt x="1" y="23726"/>
                    </a:lnTo>
                    <a:lnTo>
                      <a:pt x="200" y="23328"/>
                    </a:lnTo>
                    <a:lnTo>
                      <a:pt x="400" y="23726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2206040" y="0"/>
              <a:ext cx="873155" cy="1212930"/>
              <a:chOff x="8082606" y="7"/>
              <a:chExt cx="848960" cy="1179434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082606" y="909894"/>
                <a:ext cx="848960" cy="269547"/>
              </a:xfrm>
              <a:custGeom>
                <a:avLst/>
                <a:gdLst/>
                <a:ahLst/>
                <a:cxnLst/>
                <a:rect l="l" t="t" r="r" b="b"/>
                <a:pathLst>
                  <a:path w="17585" h="5583" extrusionOk="0">
                    <a:moveTo>
                      <a:pt x="9435" y="0"/>
                    </a:moveTo>
                    <a:cubicBezTo>
                      <a:pt x="7568" y="0"/>
                      <a:pt x="5718" y="972"/>
                      <a:pt x="5718" y="2509"/>
                    </a:cubicBezTo>
                    <a:cubicBezTo>
                      <a:pt x="5305" y="2216"/>
                      <a:pt x="4880" y="2093"/>
                      <a:pt x="4456" y="2093"/>
                    </a:cubicBezTo>
                    <a:cubicBezTo>
                      <a:pt x="2202" y="2093"/>
                      <a:pt x="0" y="5583"/>
                      <a:pt x="0" y="5583"/>
                    </a:cubicBezTo>
                    <a:lnTo>
                      <a:pt x="17585" y="5583"/>
                    </a:lnTo>
                    <a:cubicBezTo>
                      <a:pt x="17585" y="5583"/>
                      <a:pt x="16651" y="2507"/>
                      <a:pt x="14802" y="2507"/>
                    </a:cubicBezTo>
                    <a:cubicBezTo>
                      <a:pt x="14342" y="2507"/>
                      <a:pt x="13827" y="2696"/>
                      <a:pt x="13255" y="3170"/>
                    </a:cubicBezTo>
                    <a:cubicBezTo>
                      <a:pt x="13108" y="930"/>
                      <a:pt x="11263" y="0"/>
                      <a:pt x="94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flipH="1">
                <a:off x="8509187" y="7"/>
                <a:ext cx="162150" cy="91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9828" fill="none" extrusionOk="0">
                    <a:moveTo>
                      <a:pt x="1" y="59828"/>
                    </a:moveTo>
                    <a:lnTo>
                      <a:pt x="1" y="0"/>
                    </a:lnTo>
                  </a:path>
                </a:pathLst>
              </a:custGeom>
              <a:noFill/>
              <a:ln w="10750" cap="flat" cmpd="sng">
                <a:solidFill>
                  <a:schemeClr val="dk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440139" y="9200218"/>
            <a:ext cx="6228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Wedding K&amp;T" panose="0204060305050602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Wedding K&amp;T" panose="0204060305050602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312449" y="-3937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Măng</a:t>
            </a:r>
            <a:r>
              <a:rPr lang="en-US" sz="24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 Non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UTM Wedding K&amp;T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440786" y="-856075"/>
            <a:ext cx="2818015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chemeClr val="accent6">
                    <a:lumMod val="50000"/>
                  </a:schemeClr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By: Quỳnh</a:t>
            </a:r>
            <a:r>
              <a:rPr lang="en-US" sz="3200" b="0" baseline="0" dirty="0" smtClean="0">
                <a:solidFill>
                  <a:schemeClr val="accent6">
                    <a:lumMod val="50000"/>
                  </a:schemeClr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 Như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UTM Wedding K&amp;T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UTM Wedding K&amp;T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UTM Wedding K&amp;T" panose="0204060305050602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1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subTitle" idx="1"/>
          </p:nvPr>
        </p:nvSpPr>
        <p:spPr>
          <a:xfrm>
            <a:off x="1652500" y="3076975"/>
            <a:ext cx="3742000" cy="15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95" name="Google Shape;295;p23"/>
          <p:cNvSpPr/>
          <p:nvPr/>
        </p:nvSpPr>
        <p:spPr>
          <a:xfrm>
            <a:off x="-747133" y="626300"/>
            <a:ext cx="11028800" cy="7188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96;p23"/>
          <p:cNvSpPr txBox="1">
            <a:spLocks noGrp="1"/>
          </p:cNvSpPr>
          <p:nvPr>
            <p:ph type="title"/>
          </p:nvPr>
        </p:nvSpPr>
        <p:spPr>
          <a:xfrm>
            <a:off x="960000" y="436151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subTitle" idx="2"/>
          </p:nvPr>
        </p:nvSpPr>
        <p:spPr>
          <a:xfrm>
            <a:off x="1953300" y="2338743"/>
            <a:ext cx="31404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298" name="Google Shape;298;p23"/>
          <p:cNvGrpSpPr/>
          <p:nvPr/>
        </p:nvGrpSpPr>
        <p:grpSpPr>
          <a:xfrm>
            <a:off x="-33" y="3429167"/>
            <a:ext cx="12192068" cy="3643956"/>
            <a:chOff x="-25" y="2561907"/>
            <a:chExt cx="9144051" cy="2732967"/>
          </a:xfrm>
        </p:grpSpPr>
        <p:grpSp>
          <p:nvGrpSpPr>
            <p:cNvPr id="299" name="Google Shape;299;p23"/>
            <p:cNvGrpSpPr/>
            <p:nvPr/>
          </p:nvGrpSpPr>
          <p:grpSpPr>
            <a:xfrm>
              <a:off x="5385896" y="2561907"/>
              <a:ext cx="3758104" cy="2732967"/>
              <a:chOff x="5385896" y="1870200"/>
              <a:chExt cx="3758104" cy="2732967"/>
            </a:xfrm>
          </p:grpSpPr>
          <p:sp>
            <p:nvSpPr>
              <p:cNvPr id="300" name="Google Shape;300;p23"/>
              <p:cNvSpPr/>
              <p:nvPr/>
            </p:nvSpPr>
            <p:spPr>
              <a:xfrm>
                <a:off x="5385896" y="1870200"/>
                <a:ext cx="3758104" cy="2732043"/>
              </a:xfrm>
              <a:custGeom>
                <a:avLst/>
                <a:gdLst/>
                <a:ahLst/>
                <a:cxnLst/>
                <a:rect l="l" t="t" r="r" b="b"/>
                <a:pathLst>
                  <a:path w="56566" h="41122" extrusionOk="0">
                    <a:moveTo>
                      <a:pt x="56566" y="0"/>
                    </a:moveTo>
                    <a:cubicBezTo>
                      <a:pt x="52661" y="822"/>
                      <a:pt x="50767" y="3509"/>
                      <a:pt x="49857" y="5770"/>
                    </a:cubicBezTo>
                    <a:cubicBezTo>
                      <a:pt x="48850" y="5317"/>
                      <a:pt x="47768" y="5090"/>
                      <a:pt x="46675" y="5090"/>
                    </a:cubicBezTo>
                    <a:cubicBezTo>
                      <a:pt x="46493" y="5090"/>
                      <a:pt x="46310" y="5096"/>
                      <a:pt x="46128" y="5109"/>
                    </a:cubicBezTo>
                    <a:cubicBezTo>
                      <a:pt x="42722" y="5138"/>
                      <a:pt x="39595" y="6973"/>
                      <a:pt x="37892" y="9924"/>
                    </a:cubicBezTo>
                    <a:cubicBezTo>
                      <a:pt x="36917" y="9544"/>
                      <a:pt x="35930" y="9368"/>
                      <a:pt x="34966" y="9368"/>
                    </a:cubicBezTo>
                    <a:cubicBezTo>
                      <a:pt x="30720" y="9368"/>
                      <a:pt x="26954" y="12804"/>
                      <a:pt x="26954" y="17411"/>
                    </a:cubicBezTo>
                    <a:cubicBezTo>
                      <a:pt x="21890" y="17411"/>
                      <a:pt x="17691" y="21317"/>
                      <a:pt x="17324" y="26367"/>
                    </a:cubicBezTo>
                    <a:cubicBezTo>
                      <a:pt x="16893" y="26307"/>
                      <a:pt x="16464" y="26278"/>
                      <a:pt x="16040" y="26278"/>
                    </a:cubicBezTo>
                    <a:cubicBezTo>
                      <a:pt x="11899" y="26278"/>
                      <a:pt x="8198" y="29062"/>
                      <a:pt x="7106" y="33164"/>
                    </a:cubicBezTo>
                    <a:cubicBezTo>
                      <a:pt x="6988" y="33487"/>
                      <a:pt x="6900" y="33825"/>
                      <a:pt x="6827" y="34162"/>
                    </a:cubicBezTo>
                    <a:cubicBezTo>
                      <a:pt x="6753" y="34500"/>
                      <a:pt x="6724" y="34838"/>
                      <a:pt x="6709" y="35190"/>
                    </a:cubicBezTo>
                    <a:cubicBezTo>
                      <a:pt x="3773" y="35733"/>
                      <a:pt x="1145" y="38185"/>
                      <a:pt x="0" y="41121"/>
                    </a:cubicBezTo>
                    <a:lnTo>
                      <a:pt x="56566" y="41121"/>
                    </a:lnTo>
                    <a:lnTo>
                      <a:pt x="56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6536785" y="2817925"/>
                <a:ext cx="2607207" cy="1785242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26871" extrusionOk="0">
                    <a:moveTo>
                      <a:pt x="29911" y="1"/>
                    </a:moveTo>
                    <a:cubicBezTo>
                      <a:pt x="28810" y="1"/>
                      <a:pt x="27699" y="194"/>
                      <a:pt x="26632" y="592"/>
                    </a:cubicBezTo>
                    <a:cubicBezTo>
                      <a:pt x="23153" y="1884"/>
                      <a:pt x="20760" y="5084"/>
                      <a:pt x="20495" y="8784"/>
                    </a:cubicBezTo>
                    <a:cubicBezTo>
                      <a:pt x="19390" y="8261"/>
                      <a:pt x="18244" y="8019"/>
                      <a:pt x="17125" y="8019"/>
                    </a:cubicBezTo>
                    <a:cubicBezTo>
                      <a:pt x="13247" y="8019"/>
                      <a:pt x="9689" y="10926"/>
                      <a:pt x="9279" y="15141"/>
                    </a:cubicBezTo>
                    <a:cubicBezTo>
                      <a:pt x="8828" y="15036"/>
                      <a:pt x="8370" y="14983"/>
                      <a:pt x="7915" y="14983"/>
                    </a:cubicBezTo>
                    <a:cubicBezTo>
                      <a:pt x="7732" y="14983"/>
                      <a:pt x="7551" y="14992"/>
                      <a:pt x="7371" y="15009"/>
                    </a:cubicBezTo>
                    <a:cubicBezTo>
                      <a:pt x="4229" y="15361"/>
                      <a:pt x="1410" y="17754"/>
                      <a:pt x="544" y="20808"/>
                    </a:cubicBezTo>
                    <a:cubicBezTo>
                      <a:pt x="1" y="22848"/>
                      <a:pt x="265" y="25021"/>
                      <a:pt x="1278" y="26871"/>
                    </a:cubicBezTo>
                    <a:lnTo>
                      <a:pt x="39243" y="26871"/>
                    </a:lnTo>
                    <a:lnTo>
                      <a:pt x="39243" y="533"/>
                    </a:lnTo>
                    <a:cubicBezTo>
                      <a:pt x="38465" y="1047"/>
                      <a:pt x="37834" y="1737"/>
                      <a:pt x="37408" y="2545"/>
                    </a:cubicBezTo>
                    <a:cubicBezTo>
                      <a:pt x="37305" y="2750"/>
                      <a:pt x="37217" y="2970"/>
                      <a:pt x="37158" y="3191"/>
                    </a:cubicBezTo>
                    <a:cubicBezTo>
                      <a:pt x="36982" y="3058"/>
                      <a:pt x="36806" y="2926"/>
                      <a:pt x="36615" y="2794"/>
                    </a:cubicBezTo>
                    <a:cubicBezTo>
                      <a:pt x="34817" y="976"/>
                      <a:pt x="32386" y="1"/>
                      <a:pt x="299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" name="Google Shape;302;p23"/>
            <p:cNvGrpSpPr/>
            <p:nvPr/>
          </p:nvGrpSpPr>
          <p:grpSpPr>
            <a:xfrm>
              <a:off x="-25" y="3775648"/>
              <a:ext cx="9144051" cy="1519225"/>
              <a:chOff x="-25" y="3700121"/>
              <a:chExt cx="9144051" cy="1747240"/>
            </a:xfrm>
          </p:grpSpPr>
          <p:sp>
            <p:nvSpPr>
              <p:cNvPr id="303" name="Google Shape;303;p23"/>
              <p:cNvSpPr/>
              <p:nvPr/>
            </p:nvSpPr>
            <p:spPr>
              <a:xfrm flipH="1">
                <a:off x="1239361" y="3968589"/>
                <a:ext cx="7904665" cy="1478772"/>
              </a:xfrm>
              <a:custGeom>
                <a:avLst/>
                <a:gdLst/>
                <a:ahLst/>
                <a:cxnLst/>
                <a:rect l="l" t="t" r="r" b="b"/>
                <a:pathLst>
                  <a:path w="137634" h="25748" extrusionOk="0">
                    <a:moveTo>
                      <a:pt x="42191" y="0"/>
                    </a:moveTo>
                    <a:cubicBezTo>
                      <a:pt x="41851" y="0"/>
                      <a:pt x="41527" y="269"/>
                      <a:pt x="41356" y="584"/>
                    </a:cubicBezTo>
                    <a:cubicBezTo>
                      <a:pt x="41195" y="878"/>
                      <a:pt x="41121" y="1216"/>
                      <a:pt x="41151" y="1568"/>
                    </a:cubicBezTo>
                    <a:cubicBezTo>
                      <a:pt x="41121" y="1553"/>
                      <a:pt x="41092" y="1524"/>
                      <a:pt x="41063" y="1509"/>
                    </a:cubicBezTo>
                    <a:cubicBezTo>
                      <a:pt x="40963" y="1463"/>
                      <a:pt x="40855" y="1441"/>
                      <a:pt x="40750" y="1441"/>
                    </a:cubicBezTo>
                    <a:cubicBezTo>
                      <a:pt x="40654" y="1441"/>
                      <a:pt x="40559" y="1459"/>
                      <a:pt x="40475" y="1494"/>
                    </a:cubicBezTo>
                    <a:cubicBezTo>
                      <a:pt x="40285" y="1597"/>
                      <a:pt x="40167" y="1788"/>
                      <a:pt x="40167" y="2008"/>
                    </a:cubicBezTo>
                    <a:cubicBezTo>
                      <a:pt x="40167" y="2214"/>
                      <a:pt x="40226" y="2419"/>
                      <a:pt x="40329" y="2596"/>
                    </a:cubicBezTo>
                    <a:cubicBezTo>
                      <a:pt x="40505" y="2919"/>
                      <a:pt x="40784" y="3183"/>
                      <a:pt x="41107" y="3359"/>
                    </a:cubicBezTo>
                    <a:lnTo>
                      <a:pt x="41092" y="3374"/>
                    </a:lnTo>
                    <a:cubicBezTo>
                      <a:pt x="35484" y="3932"/>
                      <a:pt x="29934" y="4915"/>
                      <a:pt x="24488" y="6295"/>
                    </a:cubicBezTo>
                    <a:cubicBezTo>
                      <a:pt x="24591" y="6075"/>
                      <a:pt x="24649" y="5855"/>
                      <a:pt x="24649" y="5605"/>
                    </a:cubicBezTo>
                    <a:cubicBezTo>
                      <a:pt x="24664" y="5356"/>
                      <a:pt x="24532" y="5121"/>
                      <a:pt x="24326" y="4974"/>
                    </a:cubicBezTo>
                    <a:cubicBezTo>
                      <a:pt x="24244" y="4941"/>
                      <a:pt x="24157" y="4922"/>
                      <a:pt x="24070" y="4922"/>
                    </a:cubicBezTo>
                    <a:cubicBezTo>
                      <a:pt x="24003" y="4922"/>
                      <a:pt x="23936" y="4933"/>
                      <a:pt x="23871" y="4959"/>
                    </a:cubicBezTo>
                    <a:cubicBezTo>
                      <a:pt x="23636" y="5018"/>
                      <a:pt x="23445" y="5150"/>
                      <a:pt x="23299" y="5341"/>
                    </a:cubicBezTo>
                    <a:cubicBezTo>
                      <a:pt x="23240" y="5018"/>
                      <a:pt x="23108" y="4710"/>
                      <a:pt x="22917" y="4445"/>
                    </a:cubicBezTo>
                    <a:cubicBezTo>
                      <a:pt x="22741" y="4166"/>
                      <a:pt x="22447" y="3902"/>
                      <a:pt x="22110" y="3902"/>
                    </a:cubicBezTo>
                    <a:cubicBezTo>
                      <a:pt x="22102" y="3902"/>
                      <a:pt x="22094" y="3902"/>
                      <a:pt x="22087" y="3902"/>
                    </a:cubicBezTo>
                    <a:cubicBezTo>
                      <a:pt x="21701" y="3902"/>
                      <a:pt x="21402" y="4262"/>
                      <a:pt x="21273" y="4622"/>
                    </a:cubicBezTo>
                    <a:cubicBezTo>
                      <a:pt x="21170" y="4944"/>
                      <a:pt x="21155" y="5297"/>
                      <a:pt x="21243" y="5634"/>
                    </a:cubicBezTo>
                    <a:lnTo>
                      <a:pt x="21141" y="5605"/>
                    </a:lnTo>
                    <a:cubicBezTo>
                      <a:pt x="21070" y="5585"/>
                      <a:pt x="21000" y="5575"/>
                      <a:pt x="20930" y="5575"/>
                    </a:cubicBezTo>
                    <a:cubicBezTo>
                      <a:pt x="20797" y="5575"/>
                      <a:pt x="20669" y="5611"/>
                      <a:pt x="20553" y="5679"/>
                    </a:cubicBezTo>
                    <a:cubicBezTo>
                      <a:pt x="20392" y="5811"/>
                      <a:pt x="20318" y="6031"/>
                      <a:pt x="20348" y="6236"/>
                    </a:cubicBezTo>
                    <a:cubicBezTo>
                      <a:pt x="20377" y="6442"/>
                      <a:pt x="20465" y="6633"/>
                      <a:pt x="20612" y="6780"/>
                    </a:cubicBezTo>
                    <a:cubicBezTo>
                      <a:pt x="20744" y="6956"/>
                      <a:pt x="20920" y="7103"/>
                      <a:pt x="21111" y="7220"/>
                    </a:cubicBezTo>
                    <a:cubicBezTo>
                      <a:pt x="17602" y="8233"/>
                      <a:pt x="14152" y="9451"/>
                      <a:pt x="10761" y="10846"/>
                    </a:cubicBezTo>
                    <a:cubicBezTo>
                      <a:pt x="10247" y="11052"/>
                      <a:pt x="9719" y="11287"/>
                      <a:pt x="9190" y="11507"/>
                    </a:cubicBezTo>
                    <a:cubicBezTo>
                      <a:pt x="9337" y="11199"/>
                      <a:pt x="9396" y="10846"/>
                      <a:pt x="9337" y="10509"/>
                    </a:cubicBezTo>
                    <a:cubicBezTo>
                      <a:pt x="9293" y="10259"/>
                      <a:pt x="9132" y="10039"/>
                      <a:pt x="8911" y="9936"/>
                    </a:cubicBezTo>
                    <a:cubicBezTo>
                      <a:pt x="8862" y="9927"/>
                      <a:pt x="8814" y="9922"/>
                      <a:pt x="8765" y="9922"/>
                    </a:cubicBezTo>
                    <a:cubicBezTo>
                      <a:pt x="8653" y="9922"/>
                      <a:pt x="8544" y="9948"/>
                      <a:pt x="8442" y="10009"/>
                    </a:cubicBezTo>
                    <a:cubicBezTo>
                      <a:pt x="8236" y="10112"/>
                      <a:pt x="8060" y="10274"/>
                      <a:pt x="7957" y="10479"/>
                    </a:cubicBezTo>
                    <a:cubicBezTo>
                      <a:pt x="7840" y="10186"/>
                      <a:pt x="7663" y="9907"/>
                      <a:pt x="7429" y="9686"/>
                    </a:cubicBezTo>
                    <a:cubicBezTo>
                      <a:pt x="7207" y="9478"/>
                      <a:pt x="6938" y="9280"/>
                      <a:pt x="6644" y="9280"/>
                    </a:cubicBezTo>
                    <a:cubicBezTo>
                      <a:pt x="6608" y="9280"/>
                      <a:pt x="6571" y="9283"/>
                      <a:pt x="6533" y="9290"/>
                    </a:cubicBezTo>
                    <a:cubicBezTo>
                      <a:pt x="6137" y="9349"/>
                      <a:pt x="5887" y="9760"/>
                      <a:pt x="5828" y="10156"/>
                    </a:cubicBezTo>
                    <a:cubicBezTo>
                      <a:pt x="5784" y="10494"/>
                      <a:pt x="5843" y="10831"/>
                      <a:pt x="5990" y="11140"/>
                    </a:cubicBezTo>
                    <a:lnTo>
                      <a:pt x="5872" y="11140"/>
                    </a:lnTo>
                    <a:cubicBezTo>
                      <a:pt x="5844" y="11135"/>
                      <a:pt x="5816" y="11133"/>
                      <a:pt x="5787" y="11133"/>
                    </a:cubicBezTo>
                    <a:cubicBezTo>
                      <a:pt x="5622" y="11133"/>
                      <a:pt x="5454" y="11203"/>
                      <a:pt x="5329" y="11316"/>
                    </a:cubicBezTo>
                    <a:cubicBezTo>
                      <a:pt x="5197" y="11477"/>
                      <a:pt x="5153" y="11698"/>
                      <a:pt x="5226" y="11903"/>
                    </a:cubicBezTo>
                    <a:cubicBezTo>
                      <a:pt x="5300" y="12094"/>
                      <a:pt x="5432" y="12270"/>
                      <a:pt x="5593" y="12388"/>
                    </a:cubicBezTo>
                    <a:cubicBezTo>
                      <a:pt x="5828" y="12593"/>
                      <a:pt x="6093" y="12725"/>
                      <a:pt x="6386" y="12799"/>
                    </a:cubicBezTo>
                    <a:cubicBezTo>
                      <a:pt x="4199" y="13841"/>
                      <a:pt x="2055" y="15016"/>
                      <a:pt x="0" y="16307"/>
                    </a:cubicBezTo>
                    <a:lnTo>
                      <a:pt x="0" y="25747"/>
                    </a:lnTo>
                    <a:lnTo>
                      <a:pt x="137634" y="25747"/>
                    </a:lnTo>
                    <a:lnTo>
                      <a:pt x="137634" y="6398"/>
                    </a:lnTo>
                    <a:cubicBezTo>
                      <a:pt x="132965" y="10597"/>
                      <a:pt x="126271" y="12901"/>
                      <a:pt x="119855" y="13136"/>
                    </a:cubicBezTo>
                    <a:lnTo>
                      <a:pt x="119782" y="13136"/>
                    </a:lnTo>
                    <a:cubicBezTo>
                      <a:pt x="120002" y="12946"/>
                      <a:pt x="120149" y="12696"/>
                      <a:pt x="120237" y="12417"/>
                    </a:cubicBezTo>
                    <a:cubicBezTo>
                      <a:pt x="120325" y="12182"/>
                      <a:pt x="120281" y="11918"/>
                      <a:pt x="120120" y="11712"/>
                    </a:cubicBezTo>
                    <a:cubicBezTo>
                      <a:pt x="119987" y="11610"/>
                      <a:pt x="119841" y="11566"/>
                      <a:pt x="119679" y="11566"/>
                    </a:cubicBezTo>
                    <a:cubicBezTo>
                      <a:pt x="119444" y="11566"/>
                      <a:pt x="119209" y="11639"/>
                      <a:pt x="119018" y="11771"/>
                    </a:cubicBezTo>
                    <a:cubicBezTo>
                      <a:pt x="119048" y="11448"/>
                      <a:pt x="119018" y="11125"/>
                      <a:pt x="118901" y="10817"/>
                    </a:cubicBezTo>
                    <a:cubicBezTo>
                      <a:pt x="118798" y="10494"/>
                      <a:pt x="118607" y="10156"/>
                      <a:pt x="118284" y="10053"/>
                    </a:cubicBezTo>
                    <a:cubicBezTo>
                      <a:pt x="118224" y="10034"/>
                      <a:pt x="118162" y="10025"/>
                      <a:pt x="118100" y="10025"/>
                    </a:cubicBezTo>
                    <a:cubicBezTo>
                      <a:pt x="117787" y="10025"/>
                      <a:pt x="117470" y="10254"/>
                      <a:pt x="117286" y="10523"/>
                    </a:cubicBezTo>
                    <a:cubicBezTo>
                      <a:pt x="117081" y="10802"/>
                      <a:pt x="116978" y="11140"/>
                      <a:pt x="116963" y="11477"/>
                    </a:cubicBezTo>
                    <a:cubicBezTo>
                      <a:pt x="116934" y="11463"/>
                      <a:pt x="116904" y="11433"/>
                      <a:pt x="116875" y="11419"/>
                    </a:cubicBezTo>
                    <a:cubicBezTo>
                      <a:pt x="116758" y="11340"/>
                      <a:pt x="116627" y="11301"/>
                      <a:pt x="116492" y="11301"/>
                    </a:cubicBezTo>
                    <a:cubicBezTo>
                      <a:pt x="116425" y="11301"/>
                      <a:pt x="116356" y="11311"/>
                      <a:pt x="116288" y="11331"/>
                    </a:cubicBezTo>
                    <a:cubicBezTo>
                      <a:pt x="116097" y="11419"/>
                      <a:pt x="115965" y="11595"/>
                      <a:pt x="115935" y="11800"/>
                    </a:cubicBezTo>
                    <a:cubicBezTo>
                      <a:pt x="115921" y="12006"/>
                      <a:pt x="115950" y="12211"/>
                      <a:pt x="116038" y="12402"/>
                    </a:cubicBezTo>
                    <a:cubicBezTo>
                      <a:pt x="116156" y="12681"/>
                      <a:pt x="116332" y="12931"/>
                      <a:pt x="116567" y="13122"/>
                    </a:cubicBezTo>
                    <a:cubicBezTo>
                      <a:pt x="109226" y="12813"/>
                      <a:pt x="102047" y="10685"/>
                      <a:pt x="94883" y="8717"/>
                    </a:cubicBezTo>
                    <a:cubicBezTo>
                      <a:pt x="95250" y="8585"/>
                      <a:pt x="95558" y="8336"/>
                      <a:pt x="95749" y="7998"/>
                    </a:cubicBezTo>
                    <a:cubicBezTo>
                      <a:pt x="95896" y="7793"/>
                      <a:pt x="95911" y="7514"/>
                      <a:pt x="95793" y="7293"/>
                    </a:cubicBezTo>
                    <a:cubicBezTo>
                      <a:pt x="95705" y="7161"/>
                      <a:pt x="95558" y="7073"/>
                      <a:pt x="95411" y="7044"/>
                    </a:cubicBezTo>
                    <a:cubicBezTo>
                      <a:pt x="95318" y="7020"/>
                      <a:pt x="95224" y="7009"/>
                      <a:pt x="95131" y="7009"/>
                    </a:cubicBezTo>
                    <a:cubicBezTo>
                      <a:pt x="94991" y="7009"/>
                      <a:pt x="94854" y="7035"/>
                      <a:pt x="94721" y="7088"/>
                    </a:cubicBezTo>
                    <a:cubicBezTo>
                      <a:pt x="94824" y="6780"/>
                      <a:pt x="94868" y="6457"/>
                      <a:pt x="94839" y="6134"/>
                    </a:cubicBezTo>
                    <a:cubicBezTo>
                      <a:pt x="94810" y="5796"/>
                      <a:pt x="94707" y="5429"/>
                      <a:pt x="94413" y="5253"/>
                    </a:cubicBezTo>
                    <a:cubicBezTo>
                      <a:pt x="94303" y="5185"/>
                      <a:pt x="94180" y="5156"/>
                      <a:pt x="94054" y="5156"/>
                    </a:cubicBezTo>
                    <a:cubicBezTo>
                      <a:pt x="93795" y="5156"/>
                      <a:pt x="93524" y="5281"/>
                      <a:pt x="93327" y="5458"/>
                    </a:cubicBezTo>
                    <a:cubicBezTo>
                      <a:pt x="93077" y="5679"/>
                      <a:pt x="92886" y="5987"/>
                      <a:pt x="92798" y="6310"/>
                    </a:cubicBezTo>
                    <a:cubicBezTo>
                      <a:pt x="92769" y="6280"/>
                      <a:pt x="92754" y="6251"/>
                      <a:pt x="92725" y="6236"/>
                    </a:cubicBezTo>
                    <a:cubicBezTo>
                      <a:pt x="92590" y="6088"/>
                      <a:pt x="92406" y="6014"/>
                      <a:pt x="92218" y="6014"/>
                    </a:cubicBezTo>
                    <a:cubicBezTo>
                      <a:pt x="92201" y="6014"/>
                      <a:pt x="92184" y="6015"/>
                      <a:pt x="92167" y="6016"/>
                    </a:cubicBezTo>
                    <a:cubicBezTo>
                      <a:pt x="91961" y="6046"/>
                      <a:pt x="91800" y="6192"/>
                      <a:pt x="91712" y="6383"/>
                    </a:cubicBezTo>
                    <a:cubicBezTo>
                      <a:pt x="91638" y="6574"/>
                      <a:pt x="91624" y="6780"/>
                      <a:pt x="91668" y="6985"/>
                    </a:cubicBezTo>
                    <a:cubicBezTo>
                      <a:pt x="91727" y="7352"/>
                      <a:pt x="91888" y="7690"/>
                      <a:pt x="92123" y="7969"/>
                    </a:cubicBezTo>
                    <a:lnTo>
                      <a:pt x="91521" y="7807"/>
                    </a:lnTo>
                    <a:cubicBezTo>
                      <a:pt x="83681" y="5737"/>
                      <a:pt x="75695" y="4284"/>
                      <a:pt x="67635" y="3462"/>
                    </a:cubicBezTo>
                    <a:cubicBezTo>
                      <a:pt x="67753" y="3344"/>
                      <a:pt x="67855" y="3197"/>
                      <a:pt x="67929" y="3036"/>
                    </a:cubicBezTo>
                    <a:cubicBezTo>
                      <a:pt x="68046" y="2816"/>
                      <a:pt x="68032" y="2537"/>
                      <a:pt x="67899" y="2331"/>
                    </a:cubicBezTo>
                    <a:cubicBezTo>
                      <a:pt x="67797" y="2214"/>
                      <a:pt x="67650" y="2140"/>
                      <a:pt x="67488" y="2111"/>
                    </a:cubicBezTo>
                    <a:cubicBezTo>
                      <a:pt x="67440" y="2105"/>
                      <a:pt x="67392" y="2102"/>
                      <a:pt x="67345" y="2102"/>
                    </a:cubicBezTo>
                    <a:cubicBezTo>
                      <a:pt x="67159" y="2102"/>
                      <a:pt x="66977" y="2147"/>
                      <a:pt x="66813" y="2229"/>
                    </a:cubicBezTo>
                    <a:cubicBezTo>
                      <a:pt x="66886" y="1920"/>
                      <a:pt x="66886" y="1597"/>
                      <a:pt x="66828" y="1274"/>
                    </a:cubicBezTo>
                    <a:cubicBezTo>
                      <a:pt x="66769" y="937"/>
                      <a:pt x="66622" y="584"/>
                      <a:pt x="66314" y="437"/>
                    </a:cubicBezTo>
                    <a:cubicBezTo>
                      <a:pt x="66223" y="392"/>
                      <a:pt x="66127" y="372"/>
                      <a:pt x="66029" y="372"/>
                    </a:cubicBezTo>
                    <a:cubicBezTo>
                      <a:pt x="65746" y="372"/>
                      <a:pt x="65453" y="539"/>
                      <a:pt x="65257" y="746"/>
                    </a:cubicBezTo>
                    <a:cubicBezTo>
                      <a:pt x="65022" y="1010"/>
                      <a:pt x="64875" y="1318"/>
                      <a:pt x="64816" y="1656"/>
                    </a:cubicBezTo>
                    <a:lnTo>
                      <a:pt x="64728" y="1583"/>
                    </a:lnTo>
                    <a:cubicBezTo>
                      <a:pt x="64606" y="1473"/>
                      <a:pt x="64444" y="1414"/>
                      <a:pt x="64274" y="1414"/>
                    </a:cubicBezTo>
                    <a:cubicBezTo>
                      <a:pt x="64240" y="1414"/>
                      <a:pt x="64205" y="1416"/>
                      <a:pt x="64170" y="1421"/>
                    </a:cubicBezTo>
                    <a:cubicBezTo>
                      <a:pt x="63965" y="1480"/>
                      <a:pt x="63803" y="1641"/>
                      <a:pt x="63759" y="1847"/>
                    </a:cubicBezTo>
                    <a:cubicBezTo>
                      <a:pt x="63701" y="2038"/>
                      <a:pt x="63701" y="2258"/>
                      <a:pt x="63759" y="2449"/>
                    </a:cubicBezTo>
                    <a:cubicBezTo>
                      <a:pt x="63833" y="2698"/>
                      <a:pt x="63950" y="2948"/>
                      <a:pt x="64112" y="3153"/>
                    </a:cubicBezTo>
                    <a:cubicBezTo>
                      <a:pt x="60709" y="2885"/>
                      <a:pt x="57295" y="2753"/>
                      <a:pt x="53880" y="2753"/>
                    </a:cubicBezTo>
                    <a:cubicBezTo>
                      <a:pt x="50560" y="2753"/>
                      <a:pt x="47239" y="2878"/>
                      <a:pt x="43925" y="3124"/>
                    </a:cubicBezTo>
                    <a:cubicBezTo>
                      <a:pt x="44234" y="2874"/>
                      <a:pt x="44425" y="2522"/>
                      <a:pt x="44513" y="2140"/>
                    </a:cubicBezTo>
                    <a:cubicBezTo>
                      <a:pt x="44571" y="1891"/>
                      <a:pt x="44483" y="1641"/>
                      <a:pt x="44307" y="1465"/>
                    </a:cubicBezTo>
                    <a:cubicBezTo>
                      <a:pt x="44203" y="1395"/>
                      <a:pt x="44080" y="1353"/>
                      <a:pt x="43953" y="1353"/>
                    </a:cubicBezTo>
                    <a:cubicBezTo>
                      <a:pt x="43919" y="1353"/>
                      <a:pt x="43886" y="1356"/>
                      <a:pt x="43852" y="1362"/>
                    </a:cubicBezTo>
                    <a:cubicBezTo>
                      <a:pt x="43617" y="1377"/>
                      <a:pt x="43397" y="1480"/>
                      <a:pt x="43235" y="1641"/>
                    </a:cubicBezTo>
                    <a:cubicBezTo>
                      <a:pt x="43221" y="1318"/>
                      <a:pt x="43147" y="995"/>
                      <a:pt x="43015" y="702"/>
                    </a:cubicBezTo>
                    <a:cubicBezTo>
                      <a:pt x="42868" y="393"/>
                      <a:pt x="42648" y="85"/>
                      <a:pt x="42310" y="12"/>
                    </a:cubicBezTo>
                    <a:cubicBezTo>
                      <a:pt x="42271" y="4"/>
                      <a:pt x="42231" y="0"/>
                      <a:pt x="42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-25" y="3700121"/>
                <a:ext cx="2252165" cy="1747240"/>
              </a:xfrm>
              <a:custGeom>
                <a:avLst/>
                <a:gdLst/>
                <a:ahLst/>
                <a:cxnLst/>
                <a:rect l="l" t="t" r="r" b="b"/>
                <a:pathLst>
                  <a:path w="33899" h="26299" extrusionOk="0">
                    <a:moveTo>
                      <a:pt x="5593" y="0"/>
                    </a:moveTo>
                    <a:cubicBezTo>
                      <a:pt x="5191" y="0"/>
                      <a:pt x="4779" y="102"/>
                      <a:pt x="4390" y="225"/>
                    </a:cubicBezTo>
                    <a:cubicBezTo>
                      <a:pt x="2540" y="871"/>
                      <a:pt x="969" y="2163"/>
                      <a:pt x="0" y="3881"/>
                    </a:cubicBezTo>
                    <a:lnTo>
                      <a:pt x="0" y="26298"/>
                    </a:lnTo>
                    <a:lnTo>
                      <a:pt x="33590" y="26298"/>
                    </a:lnTo>
                    <a:cubicBezTo>
                      <a:pt x="33898" y="25373"/>
                      <a:pt x="33869" y="24316"/>
                      <a:pt x="33326" y="23509"/>
                    </a:cubicBezTo>
                    <a:cubicBezTo>
                      <a:pt x="32742" y="22653"/>
                      <a:pt x="31688" y="22255"/>
                      <a:pt x="30631" y="22255"/>
                    </a:cubicBezTo>
                    <a:cubicBezTo>
                      <a:pt x="30491" y="22255"/>
                      <a:pt x="30352" y="22262"/>
                      <a:pt x="30213" y="22276"/>
                    </a:cubicBezTo>
                    <a:cubicBezTo>
                      <a:pt x="30478" y="21982"/>
                      <a:pt x="30698" y="21659"/>
                      <a:pt x="30874" y="21307"/>
                    </a:cubicBezTo>
                    <a:cubicBezTo>
                      <a:pt x="31784" y="19545"/>
                      <a:pt x="31373" y="17064"/>
                      <a:pt x="29700" y="15978"/>
                    </a:cubicBezTo>
                    <a:cubicBezTo>
                      <a:pt x="29048" y="15553"/>
                      <a:pt x="28333" y="15375"/>
                      <a:pt x="27596" y="15375"/>
                    </a:cubicBezTo>
                    <a:cubicBezTo>
                      <a:pt x="26906" y="15375"/>
                      <a:pt x="26197" y="15531"/>
                      <a:pt x="25501" y="15787"/>
                    </a:cubicBezTo>
                    <a:cubicBezTo>
                      <a:pt x="26088" y="14994"/>
                      <a:pt x="26367" y="14010"/>
                      <a:pt x="26323" y="13027"/>
                    </a:cubicBezTo>
                    <a:cubicBezTo>
                      <a:pt x="26176" y="10663"/>
                      <a:pt x="24033" y="8652"/>
                      <a:pt x="21669" y="8490"/>
                    </a:cubicBezTo>
                    <a:cubicBezTo>
                      <a:pt x="21555" y="8483"/>
                      <a:pt x="21442" y="8479"/>
                      <a:pt x="21328" y="8479"/>
                    </a:cubicBezTo>
                    <a:cubicBezTo>
                      <a:pt x="20533" y="8479"/>
                      <a:pt x="19746" y="8659"/>
                      <a:pt x="19027" y="9019"/>
                    </a:cubicBezTo>
                    <a:cubicBezTo>
                      <a:pt x="19452" y="7947"/>
                      <a:pt x="19540" y="6758"/>
                      <a:pt x="19276" y="5642"/>
                    </a:cubicBezTo>
                    <a:cubicBezTo>
                      <a:pt x="18621" y="3137"/>
                      <a:pt x="16086" y="1282"/>
                      <a:pt x="13494" y="1282"/>
                    </a:cubicBezTo>
                    <a:cubicBezTo>
                      <a:pt x="13474" y="1282"/>
                      <a:pt x="13453" y="1282"/>
                      <a:pt x="13433" y="1282"/>
                    </a:cubicBezTo>
                    <a:cubicBezTo>
                      <a:pt x="10820" y="1297"/>
                      <a:pt x="8339" y="3117"/>
                      <a:pt x="7399" y="5569"/>
                    </a:cubicBezTo>
                    <a:cubicBezTo>
                      <a:pt x="7722" y="4541"/>
                      <a:pt x="8030" y="3499"/>
                      <a:pt x="7928" y="2442"/>
                    </a:cubicBezTo>
                    <a:cubicBezTo>
                      <a:pt x="7810" y="1385"/>
                      <a:pt x="7150" y="313"/>
                      <a:pt x="6107" y="64"/>
                    </a:cubicBezTo>
                    <a:cubicBezTo>
                      <a:pt x="5939" y="19"/>
                      <a:pt x="5767" y="0"/>
                      <a:pt x="5593" y="0"/>
                    </a:cubicBezTo>
                    <a:close/>
                  </a:path>
                </a:pathLst>
              </a:custGeom>
              <a:solidFill>
                <a:srgbClr val="83AF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5" name="Google Shape;305;p23"/>
          <p:cNvGrpSpPr/>
          <p:nvPr/>
        </p:nvGrpSpPr>
        <p:grpSpPr>
          <a:xfrm flipH="1">
            <a:off x="10720965" y="-1"/>
            <a:ext cx="1214224" cy="1969819"/>
            <a:chOff x="547458" y="-226276"/>
            <a:chExt cx="910668" cy="1477364"/>
          </a:xfrm>
        </p:grpSpPr>
        <p:grpSp>
          <p:nvGrpSpPr>
            <p:cNvPr id="306" name="Google Shape;306;p23"/>
            <p:cNvGrpSpPr/>
            <p:nvPr/>
          </p:nvGrpSpPr>
          <p:grpSpPr>
            <a:xfrm>
              <a:off x="547458" y="-226276"/>
              <a:ext cx="349821" cy="1477364"/>
              <a:chOff x="2264024" y="337739"/>
              <a:chExt cx="277591" cy="1172325"/>
            </a:xfrm>
          </p:grpSpPr>
          <p:sp>
            <p:nvSpPr>
              <p:cNvPr id="307" name="Google Shape;307;p23"/>
              <p:cNvSpPr/>
              <p:nvPr/>
            </p:nvSpPr>
            <p:spPr>
              <a:xfrm>
                <a:off x="2264024" y="1246213"/>
                <a:ext cx="277591" cy="263852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13385" extrusionOk="0">
                    <a:moveTo>
                      <a:pt x="7053" y="1"/>
                    </a:moveTo>
                    <a:lnTo>
                      <a:pt x="4860" y="4387"/>
                    </a:lnTo>
                    <a:lnTo>
                      <a:pt x="0" y="5110"/>
                    </a:lnTo>
                    <a:lnTo>
                      <a:pt x="3514" y="8524"/>
                    </a:lnTo>
                    <a:lnTo>
                      <a:pt x="2692" y="13384"/>
                    </a:lnTo>
                    <a:lnTo>
                      <a:pt x="7053" y="11091"/>
                    </a:lnTo>
                    <a:lnTo>
                      <a:pt x="11390" y="13384"/>
                    </a:lnTo>
                    <a:lnTo>
                      <a:pt x="10567" y="8524"/>
                    </a:lnTo>
                    <a:lnTo>
                      <a:pt x="14081" y="5110"/>
                    </a:lnTo>
                    <a:lnTo>
                      <a:pt x="9222" y="4387"/>
                    </a:lnTo>
                    <a:lnTo>
                      <a:pt x="7053" y="1"/>
                    </a:lnTo>
                    <a:close/>
                    <a:moveTo>
                      <a:pt x="11390" y="13384"/>
                    </a:moveTo>
                    <a:lnTo>
                      <a:pt x="11390" y="13384"/>
                    </a:lnTo>
                    <a:lnTo>
                      <a:pt x="11390" y="133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2398636" y="337739"/>
                <a:ext cx="8372" cy="926334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7883" extrusionOk="0">
                    <a:moveTo>
                      <a:pt x="0" y="0"/>
                    </a:moveTo>
                    <a:lnTo>
                      <a:pt x="0" y="37882"/>
                    </a:lnTo>
                    <a:lnTo>
                      <a:pt x="224" y="37484"/>
                    </a:lnTo>
                    <a:lnTo>
                      <a:pt x="424" y="37882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23"/>
            <p:cNvGrpSpPr/>
            <p:nvPr/>
          </p:nvGrpSpPr>
          <p:grpSpPr>
            <a:xfrm>
              <a:off x="1129968" y="-226274"/>
              <a:ext cx="328159" cy="1104637"/>
              <a:chOff x="1106839" y="337742"/>
              <a:chExt cx="260402" cy="876557"/>
            </a:xfrm>
          </p:grpSpPr>
          <p:sp>
            <p:nvSpPr>
              <p:cNvPr id="310" name="Google Shape;310;p23"/>
              <p:cNvSpPr/>
              <p:nvPr/>
            </p:nvSpPr>
            <p:spPr>
              <a:xfrm>
                <a:off x="1106839" y="967163"/>
                <a:ext cx="260402" cy="247136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2537" extrusionOk="0">
                    <a:moveTo>
                      <a:pt x="6605" y="1"/>
                    </a:moveTo>
                    <a:lnTo>
                      <a:pt x="4562" y="4113"/>
                    </a:lnTo>
                    <a:lnTo>
                      <a:pt x="1" y="4786"/>
                    </a:lnTo>
                    <a:lnTo>
                      <a:pt x="3316" y="8001"/>
                    </a:lnTo>
                    <a:lnTo>
                      <a:pt x="2543" y="12537"/>
                    </a:lnTo>
                    <a:lnTo>
                      <a:pt x="6605" y="10393"/>
                    </a:lnTo>
                    <a:lnTo>
                      <a:pt x="10693" y="12537"/>
                    </a:lnTo>
                    <a:lnTo>
                      <a:pt x="9920" y="8001"/>
                    </a:lnTo>
                    <a:lnTo>
                      <a:pt x="13210" y="4786"/>
                    </a:lnTo>
                    <a:lnTo>
                      <a:pt x="8649" y="4113"/>
                    </a:lnTo>
                    <a:lnTo>
                      <a:pt x="66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1233088" y="337742"/>
                <a:ext cx="8372" cy="647273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3727" extrusionOk="0">
                    <a:moveTo>
                      <a:pt x="1" y="0"/>
                    </a:moveTo>
                    <a:lnTo>
                      <a:pt x="1" y="23726"/>
                    </a:lnTo>
                    <a:lnTo>
                      <a:pt x="200" y="23328"/>
                    </a:lnTo>
                    <a:lnTo>
                      <a:pt x="400" y="23726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759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subTitle" idx="1"/>
          </p:nvPr>
        </p:nvSpPr>
        <p:spPr>
          <a:xfrm>
            <a:off x="1100067" y="1695460"/>
            <a:ext cx="9988400" cy="4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-747133" y="626300"/>
            <a:ext cx="11028800" cy="718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 txBox="1">
            <a:spLocks noGrp="1"/>
          </p:cNvSpPr>
          <p:nvPr>
            <p:ph type="title"/>
          </p:nvPr>
        </p:nvSpPr>
        <p:spPr>
          <a:xfrm>
            <a:off x="960000" y="436151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16" name="Google Shape;316;p24"/>
          <p:cNvGrpSpPr/>
          <p:nvPr/>
        </p:nvGrpSpPr>
        <p:grpSpPr>
          <a:xfrm>
            <a:off x="-412" y="-1164219"/>
            <a:ext cx="12332329" cy="8316353"/>
            <a:chOff x="-310" y="-873165"/>
            <a:chExt cx="9249247" cy="6237265"/>
          </a:xfrm>
        </p:grpSpPr>
        <p:grpSp>
          <p:nvGrpSpPr>
            <p:cNvPr id="317" name="Google Shape;317;p24"/>
            <p:cNvGrpSpPr/>
            <p:nvPr/>
          </p:nvGrpSpPr>
          <p:grpSpPr>
            <a:xfrm flipH="1">
              <a:off x="8375782" y="-873165"/>
              <a:ext cx="873155" cy="1746334"/>
              <a:chOff x="8304871" y="-932682"/>
              <a:chExt cx="848960" cy="1698108"/>
            </a:xfrm>
          </p:grpSpPr>
          <p:sp>
            <p:nvSpPr>
              <p:cNvPr id="318" name="Google Shape;318;p24"/>
              <p:cNvSpPr/>
              <p:nvPr/>
            </p:nvSpPr>
            <p:spPr>
              <a:xfrm>
                <a:off x="8304871" y="495879"/>
                <a:ext cx="848960" cy="269547"/>
              </a:xfrm>
              <a:custGeom>
                <a:avLst/>
                <a:gdLst/>
                <a:ahLst/>
                <a:cxnLst/>
                <a:rect l="l" t="t" r="r" b="b"/>
                <a:pathLst>
                  <a:path w="17585" h="5583" extrusionOk="0">
                    <a:moveTo>
                      <a:pt x="9435" y="0"/>
                    </a:moveTo>
                    <a:cubicBezTo>
                      <a:pt x="7568" y="0"/>
                      <a:pt x="5718" y="972"/>
                      <a:pt x="5718" y="2509"/>
                    </a:cubicBezTo>
                    <a:cubicBezTo>
                      <a:pt x="5305" y="2216"/>
                      <a:pt x="4880" y="2093"/>
                      <a:pt x="4456" y="2093"/>
                    </a:cubicBezTo>
                    <a:cubicBezTo>
                      <a:pt x="2202" y="2093"/>
                      <a:pt x="0" y="5583"/>
                      <a:pt x="0" y="5583"/>
                    </a:cubicBezTo>
                    <a:lnTo>
                      <a:pt x="17585" y="5583"/>
                    </a:lnTo>
                    <a:cubicBezTo>
                      <a:pt x="17585" y="5583"/>
                      <a:pt x="16651" y="2507"/>
                      <a:pt x="14802" y="2507"/>
                    </a:cubicBezTo>
                    <a:cubicBezTo>
                      <a:pt x="14342" y="2507"/>
                      <a:pt x="13827" y="2696"/>
                      <a:pt x="13255" y="3170"/>
                    </a:cubicBezTo>
                    <a:cubicBezTo>
                      <a:pt x="13108" y="930"/>
                      <a:pt x="11263" y="0"/>
                      <a:pt x="94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4"/>
              <p:cNvSpPr/>
              <p:nvPr/>
            </p:nvSpPr>
            <p:spPr>
              <a:xfrm flipH="1">
                <a:off x="8731449" y="-932682"/>
                <a:ext cx="162154" cy="1431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59828" fill="none" extrusionOk="0">
                    <a:moveTo>
                      <a:pt x="1" y="59828"/>
                    </a:moveTo>
                    <a:lnTo>
                      <a:pt x="1" y="0"/>
                    </a:lnTo>
                  </a:path>
                </a:pathLst>
              </a:custGeom>
              <a:noFill/>
              <a:ln w="10750" cap="flat" cmpd="sng">
                <a:solidFill>
                  <a:schemeClr val="dk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" name="Google Shape;320;p24"/>
            <p:cNvGrpSpPr/>
            <p:nvPr/>
          </p:nvGrpSpPr>
          <p:grpSpPr>
            <a:xfrm>
              <a:off x="-310" y="4355225"/>
              <a:ext cx="9144358" cy="1008875"/>
              <a:chOff x="-310" y="4355225"/>
              <a:chExt cx="9144358" cy="1008875"/>
            </a:xfrm>
          </p:grpSpPr>
          <p:grpSp>
            <p:nvGrpSpPr>
              <p:cNvPr id="321" name="Google Shape;321;p24"/>
              <p:cNvGrpSpPr/>
              <p:nvPr/>
            </p:nvGrpSpPr>
            <p:grpSpPr>
              <a:xfrm flipH="1">
                <a:off x="-310" y="4355225"/>
                <a:ext cx="9144358" cy="1008875"/>
                <a:chOff x="-262701" y="4355225"/>
                <a:chExt cx="9669407" cy="1008875"/>
              </a:xfrm>
            </p:grpSpPr>
            <p:sp>
              <p:nvSpPr>
                <p:cNvPr id="322" name="Google Shape;322;p24"/>
                <p:cNvSpPr/>
                <p:nvPr/>
              </p:nvSpPr>
              <p:spPr>
                <a:xfrm rot="10800000" flipH="1">
                  <a:off x="-262701" y="4805848"/>
                  <a:ext cx="9669402" cy="558252"/>
                </a:xfrm>
                <a:prstGeom prst="flowChartDocumen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24"/>
                <p:cNvSpPr/>
                <p:nvPr/>
              </p:nvSpPr>
              <p:spPr>
                <a:xfrm flipH="1">
                  <a:off x="7527261" y="4355225"/>
                  <a:ext cx="1879445" cy="1008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9" h="26299" extrusionOk="0">
                      <a:moveTo>
                        <a:pt x="5593" y="0"/>
                      </a:moveTo>
                      <a:cubicBezTo>
                        <a:pt x="5191" y="0"/>
                        <a:pt x="4779" y="102"/>
                        <a:pt x="4390" y="225"/>
                      </a:cubicBezTo>
                      <a:cubicBezTo>
                        <a:pt x="2540" y="871"/>
                        <a:pt x="969" y="2163"/>
                        <a:pt x="0" y="3881"/>
                      </a:cubicBezTo>
                      <a:lnTo>
                        <a:pt x="0" y="26298"/>
                      </a:lnTo>
                      <a:lnTo>
                        <a:pt x="33590" y="26298"/>
                      </a:lnTo>
                      <a:cubicBezTo>
                        <a:pt x="33898" y="25373"/>
                        <a:pt x="33869" y="24316"/>
                        <a:pt x="33326" y="23509"/>
                      </a:cubicBezTo>
                      <a:cubicBezTo>
                        <a:pt x="32742" y="22653"/>
                        <a:pt x="31688" y="22255"/>
                        <a:pt x="30631" y="22255"/>
                      </a:cubicBezTo>
                      <a:cubicBezTo>
                        <a:pt x="30491" y="22255"/>
                        <a:pt x="30352" y="22262"/>
                        <a:pt x="30213" y="22276"/>
                      </a:cubicBezTo>
                      <a:cubicBezTo>
                        <a:pt x="30478" y="21982"/>
                        <a:pt x="30698" y="21659"/>
                        <a:pt x="30874" y="21307"/>
                      </a:cubicBezTo>
                      <a:cubicBezTo>
                        <a:pt x="31784" y="19545"/>
                        <a:pt x="31373" y="17064"/>
                        <a:pt x="29700" y="15978"/>
                      </a:cubicBezTo>
                      <a:cubicBezTo>
                        <a:pt x="29048" y="15553"/>
                        <a:pt x="28333" y="15375"/>
                        <a:pt x="27596" y="15375"/>
                      </a:cubicBezTo>
                      <a:cubicBezTo>
                        <a:pt x="26906" y="15375"/>
                        <a:pt x="26197" y="15531"/>
                        <a:pt x="25501" y="15787"/>
                      </a:cubicBezTo>
                      <a:cubicBezTo>
                        <a:pt x="26088" y="14994"/>
                        <a:pt x="26367" y="14010"/>
                        <a:pt x="26323" y="13027"/>
                      </a:cubicBezTo>
                      <a:cubicBezTo>
                        <a:pt x="26176" y="10663"/>
                        <a:pt x="24033" y="8652"/>
                        <a:pt x="21669" y="8490"/>
                      </a:cubicBezTo>
                      <a:cubicBezTo>
                        <a:pt x="21555" y="8483"/>
                        <a:pt x="21442" y="8479"/>
                        <a:pt x="21328" y="8479"/>
                      </a:cubicBezTo>
                      <a:cubicBezTo>
                        <a:pt x="20533" y="8479"/>
                        <a:pt x="19746" y="8659"/>
                        <a:pt x="19027" y="9019"/>
                      </a:cubicBezTo>
                      <a:cubicBezTo>
                        <a:pt x="19452" y="7947"/>
                        <a:pt x="19540" y="6758"/>
                        <a:pt x="19276" y="5642"/>
                      </a:cubicBezTo>
                      <a:cubicBezTo>
                        <a:pt x="18621" y="3137"/>
                        <a:pt x="16086" y="1282"/>
                        <a:pt x="13494" y="1282"/>
                      </a:cubicBezTo>
                      <a:cubicBezTo>
                        <a:pt x="13474" y="1282"/>
                        <a:pt x="13453" y="1282"/>
                        <a:pt x="13433" y="1282"/>
                      </a:cubicBezTo>
                      <a:cubicBezTo>
                        <a:pt x="10820" y="1297"/>
                        <a:pt x="8339" y="3117"/>
                        <a:pt x="7399" y="5569"/>
                      </a:cubicBezTo>
                      <a:cubicBezTo>
                        <a:pt x="7722" y="4541"/>
                        <a:pt x="8030" y="3499"/>
                        <a:pt x="7928" y="2442"/>
                      </a:cubicBezTo>
                      <a:cubicBezTo>
                        <a:pt x="7810" y="1385"/>
                        <a:pt x="7150" y="313"/>
                        <a:pt x="6107" y="64"/>
                      </a:cubicBezTo>
                      <a:cubicBezTo>
                        <a:pt x="5939" y="19"/>
                        <a:pt x="5767" y="0"/>
                        <a:pt x="5593" y="0"/>
                      </a:cubicBezTo>
                      <a:close/>
                    </a:path>
                  </a:pathLst>
                </a:custGeom>
                <a:solidFill>
                  <a:srgbClr val="83A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4" name="Google Shape;324;p24"/>
              <p:cNvSpPr/>
              <p:nvPr/>
            </p:nvSpPr>
            <p:spPr>
              <a:xfrm flipH="1">
                <a:off x="7691957" y="4608574"/>
                <a:ext cx="306931" cy="249322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449" extrusionOk="0">
                    <a:moveTo>
                      <a:pt x="2805" y="1"/>
                    </a:moveTo>
                    <a:cubicBezTo>
                      <a:pt x="2497" y="1"/>
                      <a:pt x="2203" y="162"/>
                      <a:pt x="2027" y="412"/>
                    </a:cubicBezTo>
                    <a:cubicBezTo>
                      <a:pt x="1865" y="676"/>
                      <a:pt x="1733" y="955"/>
                      <a:pt x="1660" y="1248"/>
                    </a:cubicBezTo>
                    <a:cubicBezTo>
                      <a:pt x="1630" y="1381"/>
                      <a:pt x="1586" y="1498"/>
                      <a:pt x="1557" y="1615"/>
                    </a:cubicBezTo>
                    <a:lnTo>
                      <a:pt x="1542" y="1601"/>
                    </a:lnTo>
                    <a:cubicBezTo>
                      <a:pt x="1386" y="1374"/>
                      <a:pt x="1148" y="1174"/>
                      <a:pt x="880" y="1174"/>
                    </a:cubicBezTo>
                    <a:cubicBezTo>
                      <a:pt x="871" y="1174"/>
                      <a:pt x="862" y="1175"/>
                      <a:pt x="852" y="1175"/>
                    </a:cubicBezTo>
                    <a:cubicBezTo>
                      <a:pt x="485" y="1204"/>
                      <a:pt x="236" y="1601"/>
                      <a:pt x="162" y="1968"/>
                    </a:cubicBezTo>
                    <a:cubicBezTo>
                      <a:pt x="1" y="2775"/>
                      <a:pt x="324" y="3612"/>
                      <a:pt x="691" y="4346"/>
                    </a:cubicBezTo>
                    <a:lnTo>
                      <a:pt x="4537" y="4449"/>
                    </a:lnTo>
                    <a:cubicBezTo>
                      <a:pt x="5154" y="3803"/>
                      <a:pt x="5477" y="2937"/>
                      <a:pt x="5433" y="2056"/>
                    </a:cubicBezTo>
                    <a:cubicBezTo>
                      <a:pt x="5433" y="1850"/>
                      <a:pt x="5359" y="1645"/>
                      <a:pt x="5227" y="1498"/>
                    </a:cubicBezTo>
                    <a:cubicBezTo>
                      <a:pt x="5121" y="1410"/>
                      <a:pt x="4988" y="1364"/>
                      <a:pt x="4855" y="1364"/>
                    </a:cubicBezTo>
                    <a:cubicBezTo>
                      <a:pt x="4766" y="1364"/>
                      <a:pt x="4678" y="1384"/>
                      <a:pt x="4596" y="1425"/>
                    </a:cubicBezTo>
                    <a:cubicBezTo>
                      <a:pt x="4390" y="1527"/>
                      <a:pt x="4214" y="1674"/>
                      <a:pt x="4067" y="1865"/>
                    </a:cubicBezTo>
                    <a:cubicBezTo>
                      <a:pt x="4053" y="1894"/>
                      <a:pt x="4023" y="1924"/>
                      <a:pt x="3994" y="1953"/>
                    </a:cubicBezTo>
                    <a:cubicBezTo>
                      <a:pt x="3979" y="1571"/>
                      <a:pt x="3891" y="1204"/>
                      <a:pt x="3730" y="852"/>
                    </a:cubicBezTo>
                    <a:cubicBezTo>
                      <a:pt x="3554" y="441"/>
                      <a:pt x="3245" y="15"/>
                      <a:pt x="2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" name="Google Shape;325;p24"/>
            <p:cNvGrpSpPr/>
            <p:nvPr/>
          </p:nvGrpSpPr>
          <p:grpSpPr>
            <a:xfrm flipH="1">
              <a:off x="7998890" y="-1"/>
              <a:ext cx="376880" cy="1599676"/>
              <a:chOff x="1409172" y="109092"/>
              <a:chExt cx="260402" cy="1105207"/>
            </a:xfrm>
          </p:grpSpPr>
          <p:sp>
            <p:nvSpPr>
              <p:cNvPr id="326" name="Google Shape;326;p24"/>
              <p:cNvSpPr/>
              <p:nvPr/>
            </p:nvSpPr>
            <p:spPr>
              <a:xfrm>
                <a:off x="1409172" y="967163"/>
                <a:ext cx="260402" cy="247136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2537" extrusionOk="0">
                    <a:moveTo>
                      <a:pt x="6605" y="1"/>
                    </a:moveTo>
                    <a:lnTo>
                      <a:pt x="4562" y="4113"/>
                    </a:lnTo>
                    <a:lnTo>
                      <a:pt x="1" y="4786"/>
                    </a:lnTo>
                    <a:lnTo>
                      <a:pt x="3316" y="8001"/>
                    </a:lnTo>
                    <a:lnTo>
                      <a:pt x="2543" y="12537"/>
                    </a:lnTo>
                    <a:lnTo>
                      <a:pt x="6605" y="10393"/>
                    </a:lnTo>
                    <a:lnTo>
                      <a:pt x="10693" y="12537"/>
                    </a:lnTo>
                    <a:lnTo>
                      <a:pt x="9920" y="8001"/>
                    </a:lnTo>
                    <a:lnTo>
                      <a:pt x="13210" y="4786"/>
                    </a:lnTo>
                    <a:lnTo>
                      <a:pt x="8649" y="4113"/>
                    </a:lnTo>
                    <a:lnTo>
                      <a:pt x="66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4"/>
              <p:cNvSpPr/>
              <p:nvPr/>
            </p:nvSpPr>
            <p:spPr>
              <a:xfrm>
                <a:off x="1535438" y="109092"/>
                <a:ext cx="7877" cy="875942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3727" extrusionOk="0">
                    <a:moveTo>
                      <a:pt x="1" y="0"/>
                    </a:moveTo>
                    <a:lnTo>
                      <a:pt x="1" y="23726"/>
                    </a:lnTo>
                    <a:lnTo>
                      <a:pt x="200" y="23328"/>
                    </a:lnTo>
                    <a:lnTo>
                      <a:pt x="400" y="23726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651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29"/>
          <p:cNvGrpSpPr/>
          <p:nvPr/>
        </p:nvGrpSpPr>
        <p:grpSpPr>
          <a:xfrm>
            <a:off x="-350268" y="5629421"/>
            <a:ext cx="12892536" cy="1522712"/>
            <a:chOff x="-262701" y="4222066"/>
            <a:chExt cx="9669402" cy="1142034"/>
          </a:xfrm>
        </p:grpSpPr>
        <p:grpSp>
          <p:nvGrpSpPr>
            <p:cNvPr id="398" name="Google Shape;398;p29"/>
            <p:cNvGrpSpPr/>
            <p:nvPr/>
          </p:nvGrpSpPr>
          <p:grpSpPr>
            <a:xfrm>
              <a:off x="-262701" y="4222066"/>
              <a:ext cx="9669402" cy="1142034"/>
              <a:chOff x="-262701" y="4222066"/>
              <a:chExt cx="9669402" cy="1142034"/>
            </a:xfrm>
          </p:grpSpPr>
          <p:sp>
            <p:nvSpPr>
              <p:cNvPr id="399" name="Google Shape;399;p29"/>
              <p:cNvSpPr/>
              <p:nvPr/>
            </p:nvSpPr>
            <p:spPr>
              <a:xfrm rot="10800000" flipH="1">
                <a:off x="-262701" y="4805848"/>
                <a:ext cx="9669402" cy="558252"/>
              </a:xfrm>
              <a:prstGeom prst="flowChartDocumen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 flipH="1">
                <a:off x="7934637" y="4222066"/>
                <a:ext cx="1472064" cy="1142034"/>
              </a:xfrm>
              <a:custGeom>
                <a:avLst/>
                <a:gdLst/>
                <a:ahLst/>
                <a:cxnLst/>
                <a:rect l="l" t="t" r="r" b="b"/>
                <a:pathLst>
                  <a:path w="33899" h="26299" extrusionOk="0">
                    <a:moveTo>
                      <a:pt x="5593" y="0"/>
                    </a:moveTo>
                    <a:cubicBezTo>
                      <a:pt x="5191" y="0"/>
                      <a:pt x="4779" y="102"/>
                      <a:pt x="4390" y="225"/>
                    </a:cubicBezTo>
                    <a:cubicBezTo>
                      <a:pt x="2540" y="871"/>
                      <a:pt x="969" y="2163"/>
                      <a:pt x="0" y="3881"/>
                    </a:cubicBezTo>
                    <a:lnTo>
                      <a:pt x="0" y="26298"/>
                    </a:lnTo>
                    <a:lnTo>
                      <a:pt x="33590" y="26298"/>
                    </a:lnTo>
                    <a:cubicBezTo>
                      <a:pt x="33898" y="25373"/>
                      <a:pt x="33869" y="24316"/>
                      <a:pt x="33326" y="23509"/>
                    </a:cubicBezTo>
                    <a:cubicBezTo>
                      <a:pt x="32742" y="22653"/>
                      <a:pt x="31688" y="22255"/>
                      <a:pt x="30631" y="22255"/>
                    </a:cubicBezTo>
                    <a:cubicBezTo>
                      <a:pt x="30491" y="22255"/>
                      <a:pt x="30352" y="22262"/>
                      <a:pt x="30213" y="22276"/>
                    </a:cubicBezTo>
                    <a:cubicBezTo>
                      <a:pt x="30478" y="21982"/>
                      <a:pt x="30698" y="21659"/>
                      <a:pt x="30874" y="21307"/>
                    </a:cubicBezTo>
                    <a:cubicBezTo>
                      <a:pt x="31784" y="19545"/>
                      <a:pt x="31373" y="17064"/>
                      <a:pt x="29700" y="15978"/>
                    </a:cubicBezTo>
                    <a:cubicBezTo>
                      <a:pt x="29048" y="15553"/>
                      <a:pt x="28333" y="15375"/>
                      <a:pt x="27596" y="15375"/>
                    </a:cubicBezTo>
                    <a:cubicBezTo>
                      <a:pt x="26906" y="15375"/>
                      <a:pt x="26197" y="15531"/>
                      <a:pt x="25501" y="15787"/>
                    </a:cubicBezTo>
                    <a:cubicBezTo>
                      <a:pt x="26088" y="14994"/>
                      <a:pt x="26367" y="14010"/>
                      <a:pt x="26323" y="13027"/>
                    </a:cubicBezTo>
                    <a:cubicBezTo>
                      <a:pt x="26176" y="10663"/>
                      <a:pt x="24033" y="8652"/>
                      <a:pt x="21669" y="8490"/>
                    </a:cubicBezTo>
                    <a:cubicBezTo>
                      <a:pt x="21555" y="8483"/>
                      <a:pt x="21442" y="8479"/>
                      <a:pt x="21328" y="8479"/>
                    </a:cubicBezTo>
                    <a:cubicBezTo>
                      <a:pt x="20533" y="8479"/>
                      <a:pt x="19746" y="8659"/>
                      <a:pt x="19027" y="9019"/>
                    </a:cubicBezTo>
                    <a:cubicBezTo>
                      <a:pt x="19452" y="7947"/>
                      <a:pt x="19540" y="6758"/>
                      <a:pt x="19276" y="5642"/>
                    </a:cubicBezTo>
                    <a:cubicBezTo>
                      <a:pt x="18621" y="3137"/>
                      <a:pt x="16086" y="1282"/>
                      <a:pt x="13494" y="1282"/>
                    </a:cubicBezTo>
                    <a:cubicBezTo>
                      <a:pt x="13474" y="1282"/>
                      <a:pt x="13453" y="1282"/>
                      <a:pt x="13433" y="1282"/>
                    </a:cubicBezTo>
                    <a:cubicBezTo>
                      <a:pt x="10820" y="1297"/>
                      <a:pt x="8339" y="3117"/>
                      <a:pt x="7399" y="5569"/>
                    </a:cubicBezTo>
                    <a:cubicBezTo>
                      <a:pt x="7722" y="4541"/>
                      <a:pt x="8030" y="3499"/>
                      <a:pt x="7928" y="2442"/>
                    </a:cubicBezTo>
                    <a:cubicBezTo>
                      <a:pt x="7810" y="1385"/>
                      <a:pt x="7150" y="313"/>
                      <a:pt x="6107" y="64"/>
                    </a:cubicBezTo>
                    <a:cubicBezTo>
                      <a:pt x="5939" y="19"/>
                      <a:pt x="5767" y="0"/>
                      <a:pt x="5593" y="0"/>
                    </a:cubicBezTo>
                    <a:close/>
                  </a:path>
                </a:pathLst>
              </a:custGeom>
              <a:solidFill>
                <a:srgbClr val="83AF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1" name="Google Shape;401;p29"/>
            <p:cNvSpPr/>
            <p:nvPr/>
          </p:nvSpPr>
          <p:spPr>
            <a:xfrm>
              <a:off x="6770650" y="4694849"/>
              <a:ext cx="306931" cy="249322"/>
            </a:xfrm>
            <a:custGeom>
              <a:avLst/>
              <a:gdLst/>
              <a:ahLst/>
              <a:cxnLst/>
              <a:rect l="l" t="t" r="r" b="b"/>
              <a:pathLst>
                <a:path w="5477" h="4449" extrusionOk="0">
                  <a:moveTo>
                    <a:pt x="2805" y="1"/>
                  </a:moveTo>
                  <a:cubicBezTo>
                    <a:pt x="2497" y="1"/>
                    <a:pt x="2203" y="162"/>
                    <a:pt x="2027" y="412"/>
                  </a:cubicBezTo>
                  <a:cubicBezTo>
                    <a:pt x="1865" y="676"/>
                    <a:pt x="1733" y="955"/>
                    <a:pt x="1660" y="1248"/>
                  </a:cubicBezTo>
                  <a:cubicBezTo>
                    <a:pt x="1630" y="1381"/>
                    <a:pt x="1586" y="1498"/>
                    <a:pt x="1557" y="1615"/>
                  </a:cubicBezTo>
                  <a:lnTo>
                    <a:pt x="1542" y="1601"/>
                  </a:lnTo>
                  <a:cubicBezTo>
                    <a:pt x="1386" y="1374"/>
                    <a:pt x="1148" y="1174"/>
                    <a:pt x="880" y="1174"/>
                  </a:cubicBezTo>
                  <a:cubicBezTo>
                    <a:pt x="871" y="1174"/>
                    <a:pt x="862" y="1175"/>
                    <a:pt x="852" y="1175"/>
                  </a:cubicBezTo>
                  <a:cubicBezTo>
                    <a:pt x="485" y="1204"/>
                    <a:pt x="236" y="1601"/>
                    <a:pt x="162" y="1968"/>
                  </a:cubicBezTo>
                  <a:cubicBezTo>
                    <a:pt x="1" y="2775"/>
                    <a:pt x="324" y="3612"/>
                    <a:pt x="691" y="4346"/>
                  </a:cubicBezTo>
                  <a:lnTo>
                    <a:pt x="4537" y="4449"/>
                  </a:lnTo>
                  <a:cubicBezTo>
                    <a:pt x="5154" y="3803"/>
                    <a:pt x="5477" y="2937"/>
                    <a:pt x="5433" y="2056"/>
                  </a:cubicBezTo>
                  <a:cubicBezTo>
                    <a:pt x="5433" y="1850"/>
                    <a:pt x="5359" y="1645"/>
                    <a:pt x="5227" y="1498"/>
                  </a:cubicBezTo>
                  <a:cubicBezTo>
                    <a:pt x="5121" y="1410"/>
                    <a:pt x="4988" y="1364"/>
                    <a:pt x="4855" y="1364"/>
                  </a:cubicBezTo>
                  <a:cubicBezTo>
                    <a:pt x="4766" y="1364"/>
                    <a:pt x="4678" y="1384"/>
                    <a:pt x="4596" y="1425"/>
                  </a:cubicBezTo>
                  <a:cubicBezTo>
                    <a:pt x="4390" y="1527"/>
                    <a:pt x="4214" y="1674"/>
                    <a:pt x="4067" y="1865"/>
                  </a:cubicBezTo>
                  <a:cubicBezTo>
                    <a:pt x="4053" y="1894"/>
                    <a:pt x="4023" y="1924"/>
                    <a:pt x="3994" y="1953"/>
                  </a:cubicBezTo>
                  <a:cubicBezTo>
                    <a:pt x="3979" y="1571"/>
                    <a:pt x="3891" y="1204"/>
                    <a:pt x="3730" y="852"/>
                  </a:cubicBezTo>
                  <a:cubicBezTo>
                    <a:pt x="3554" y="441"/>
                    <a:pt x="3245" y="15"/>
                    <a:pt x="2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184675" y="4608574"/>
              <a:ext cx="306931" cy="249322"/>
            </a:xfrm>
            <a:custGeom>
              <a:avLst/>
              <a:gdLst/>
              <a:ahLst/>
              <a:cxnLst/>
              <a:rect l="l" t="t" r="r" b="b"/>
              <a:pathLst>
                <a:path w="5477" h="4449" extrusionOk="0">
                  <a:moveTo>
                    <a:pt x="2805" y="1"/>
                  </a:moveTo>
                  <a:cubicBezTo>
                    <a:pt x="2497" y="1"/>
                    <a:pt x="2203" y="162"/>
                    <a:pt x="2027" y="412"/>
                  </a:cubicBezTo>
                  <a:cubicBezTo>
                    <a:pt x="1865" y="676"/>
                    <a:pt x="1733" y="955"/>
                    <a:pt x="1660" y="1248"/>
                  </a:cubicBezTo>
                  <a:cubicBezTo>
                    <a:pt x="1630" y="1381"/>
                    <a:pt x="1586" y="1498"/>
                    <a:pt x="1557" y="1615"/>
                  </a:cubicBezTo>
                  <a:lnTo>
                    <a:pt x="1542" y="1601"/>
                  </a:lnTo>
                  <a:cubicBezTo>
                    <a:pt x="1386" y="1374"/>
                    <a:pt x="1148" y="1174"/>
                    <a:pt x="880" y="1174"/>
                  </a:cubicBezTo>
                  <a:cubicBezTo>
                    <a:pt x="871" y="1174"/>
                    <a:pt x="862" y="1175"/>
                    <a:pt x="852" y="1175"/>
                  </a:cubicBezTo>
                  <a:cubicBezTo>
                    <a:pt x="485" y="1204"/>
                    <a:pt x="236" y="1601"/>
                    <a:pt x="162" y="1968"/>
                  </a:cubicBezTo>
                  <a:cubicBezTo>
                    <a:pt x="1" y="2775"/>
                    <a:pt x="324" y="3612"/>
                    <a:pt x="691" y="4346"/>
                  </a:cubicBezTo>
                  <a:lnTo>
                    <a:pt x="4537" y="4449"/>
                  </a:lnTo>
                  <a:cubicBezTo>
                    <a:pt x="5154" y="3803"/>
                    <a:pt x="5477" y="2937"/>
                    <a:pt x="5433" y="2056"/>
                  </a:cubicBezTo>
                  <a:cubicBezTo>
                    <a:pt x="5433" y="1850"/>
                    <a:pt x="5359" y="1645"/>
                    <a:pt x="5227" y="1498"/>
                  </a:cubicBezTo>
                  <a:cubicBezTo>
                    <a:pt x="5121" y="1410"/>
                    <a:pt x="4988" y="1364"/>
                    <a:pt x="4855" y="1364"/>
                  </a:cubicBezTo>
                  <a:cubicBezTo>
                    <a:pt x="4766" y="1364"/>
                    <a:pt x="4678" y="1384"/>
                    <a:pt x="4596" y="1425"/>
                  </a:cubicBezTo>
                  <a:cubicBezTo>
                    <a:pt x="4390" y="1527"/>
                    <a:pt x="4214" y="1674"/>
                    <a:pt x="4067" y="1865"/>
                  </a:cubicBezTo>
                  <a:cubicBezTo>
                    <a:pt x="4053" y="1894"/>
                    <a:pt x="4023" y="1924"/>
                    <a:pt x="3994" y="1953"/>
                  </a:cubicBezTo>
                  <a:cubicBezTo>
                    <a:pt x="3979" y="1571"/>
                    <a:pt x="3891" y="1204"/>
                    <a:pt x="3730" y="852"/>
                  </a:cubicBezTo>
                  <a:cubicBezTo>
                    <a:pt x="3554" y="441"/>
                    <a:pt x="3245" y="15"/>
                    <a:pt x="2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29"/>
          <p:cNvGrpSpPr/>
          <p:nvPr/>
        </p:nvGrpSpPr>
        <p:grpSpPr>
          <a:xfrm>
            <a:off x="711905" y="-73653"/>
            <a:ext cx="11099289" cy="1690893"/>
            <a:chOff x="533928" y="-55240"/>
            <a:chExt cx="8324467" cy="1268170"/>
          </a:xfrm>
        </p:grpSpPr>
        <p:grpSp>
          <p:nvGrpSpPr>
            <p:cNvPr id="404" name="Google Shape;404;p29"/>
            <p:cNvGrpSpPr/>
            <p:nvPr/>
          </p:nvGrpSpPr>
          <p:grpSpPr>
            <a:xfrm>
              <a:off x="7985240" y="0"/>
              <a:ext cx="873155" cy="1212930"/>
              <a:chOff x="8082606" y="7"/>
              <a:chExt cx="848960" cy="1179434"/>
            </a:xfrm>
          </p:grpSpPr>
          <p:sp>
            <p:nvSpPr>
              <p:cNvPr id="405" name="Google Shape;405;p29"/>
              <p:cNvSpPr/>
              <p:nvPr/>
            </p:nvSpPr>
            <p:spPr>
              <a:xfrm>
                <a:off x="8082606" y="909894"/>
                <a:ext cx="848960" cy="269547"/>
              </a:xfrm>
              <a:custGeom>
                <a:avLst/>
                <a:gdLst/>
                <a:ahLst/>
                <a:cxnLst/>
                <a:rect l="l" t="t" r="r" b="b"/>
                <a:pathLst>
                  <a:path w="17585" h="5583" extrusionOk="0">
                    <a:moveTo>
                      <a:pt x="9435" y="0"/>
                    </a:moveTo>
                    <a:cubicBezTo>
                      <a:pt x="7568" y="0"/>
                      <a:pt x="5718" y="972"/>
                      <a:pt x="5718" y="2509"/>
                    </a:cubicBezTo>
                    <a:cubicBezTo>
                      <a:pt x="5305" y="2216"/>
                      <a:pt x="4880" y="2093"/>
                      <a:pt x="4456" y="2093"/>
                    </a:cubicBezTo>
                    <a:cubicBezTo>
                      <a:pt x="2202" y="2093"/>
                      <a:pt x="0" y="5583"/>
                      <a:pt x="0" y="5583"/>
                    </a:cubicBezTo>
                    <a:lnTo>
                      <a:pt x="17585" y="5583"/>
                    </a:lnTo>
                    <a:cubicBezTo>
                      <a:pt x="17585" y="5583"/>
                      <a:pt x="16651" y="2507"/>
                      <a:pt x="14802" y="2507"/>
                    </a:cubicBezTo>
                    <a:cubicBezTo>
                      <a:pt x="14342" y="2507"/>
                      <a:pt x="13827" y="2696"/>
                      <a:pt x="13255" y="3170"/>
                    </a:cubicBezTo>
                    <a:cubicBezTo>
                      <a:pt x="13108" y="930"/>
                      <a:pt x="11263" y="0"/>
                      <a:pt x="94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 flipH="1">
                <a:off x="8509187" y="7"/>
                <a:ext cx="162150" cy="91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9828" fill="none" extrusionOk="0">
                    <a:moveTo>
                      <a:pt x="1" y="59828"/>
                    </a:moveTo>
                    <a:lnTo>
                      <a:pt x="1" y="0"/>
                    </a:lnTo>
                  </a:path>
                </a:pathLst>
              </a:custGeom>
              <a:noFill/>
              <a:ln w="10750" cap="flat" cmpd="sng">
                <a:solidFill>
                  <a:schemeClr val="dk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" name="Google Shape;407;p29"/>
            <p:cNvGrpSpPr/>
            <p:nvPr/>
          </p:nvGrpSpPr>
          <p:grpSpPr>
            <a:xfrm flipH="1">
              <a:off x="533928" y="-55240"/>
              <a:ext cx="376880" cy="1008839"/>
              <a:chOff x="1409172" y="517297"/>
              <a:chExt cx="260402" cy="697001"/>
            </a:xfrm>
          </p:grpSpPr>
          <p:sp>
            <p:nvSpPr>
              <p:cNvPr id="408" name="Google Shape;408;p29"/>
              <p:cNvSpPr/>
              <p:nvPr/>
            </p:nvSpPr>
            <p:spPr>
              <a:xfrm>
                <a:off x="1409172" y="967163"/>
                <a:ext cx="260402" cy="247136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2537" extrusionOk="0">
                    <a:moveTo>
                      <a:pt x="6605" y="1"/>
                    </a:moveTo>
                    <a:lnTo>
                      <a:pt x="4562" y="4113"/>
                    </a:lnTo>
                    <a:lnTo>
                      <a:pt x="1" y="4786"/>
                    </a:lnTo>
                    <a:lnTo>
                      <a:pt x="3316" y="8001"/>
                    </a:lnTo>
                    <a:lnTo>
                      <a:pt x="2543" y="12537"/>
                    </a:lnTo>
                    <a:lnTo>
                      <a:pt x="6605" y="10393"/>
                    </a:lnTo>
                    <a:lnTo>
                      <a:pt x="10693" y="12537"/>
                    </a:lnTo>
                    <a:lnTo>
                      <a:pt x="9920" y="8001"/>
                    </a:lnTo>
                    <a:lnTo>
                      <a:pt x="13210" y="4786"/>
                    </a:lnTo>
                    <a:lnTo>
                      <a:pt x="8649" y="4113"/>
                    </a:lnTo>
                    <a:lnTo>
                      <a:pt x="66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1535430" y="517297"/>
                <a:ext cx="7885" cy="46771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3727" extrusionOk="0">
                    <a:moveTo>
                      <a:pt x="1" y="0"/>
                    </a:moveTo>
                    <a:lnTo>
                      <a:pt x="1" y="23726"/>
                    </a:lnTo>
                    <a:lnTo>
                      <a:pt x="200" y="23328"/>
                    </a:lnTo>
                    <a:lnTo>
                      <a:pt x="400" y="23726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9868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0"/>
          <p:cNvGrpSpPr/>
          <p:nvPr/>
        </p:nvGrpSpPr>
        <p:grpSpPr>
          <a:xfrm>
            <a:off x="-350268" y="-567704"/>
            <a:ext cx="12892536" cy="7719837"/>
            <a:chOff x="-262701" y="-425778"/>
            <a:chExt cx="9669402" cy="5789878"/>
          </a:xfrm>
        </p:grpSpPr>
        <p:grpSp>
          <p:nvGrpSpPr>
            <p:cNvPr id="412" name="Google Shape;412;p30"/>
            <p:cNvGrpSpPr/>
            <p:nvPr/>
          </p:nvGrpSpPr>
          <p:grpSpPr>
            <a:xfrm>
              <a:off x="8366240" y="-425778"/>
              <a:ext cx="873155" cy="1746334"/>
              <a:chOff x="8304871" y="-932682"/>
              <a:chExt cx="848960" cy="1698108"/>
            </a:xfrm>
          </p:grpSpPr>
          <p:sp>
            <p:nvSpPr>
              <p:cNvPr id="413" name="Google Shape;413;p30"/>
              <p:cNvSpPr/>
              <p:nvPr/>
            </p:nvSpPr>
            <p:spPr>
              <a:xfrm>
                <a:off x="8304871" y="495879"/>
                <a:ext cx="848960" cy="269547"/>
              </a:xfrm>
              <a:custGeom>
                <a:avLst/>
                <a:gdLst/>
                <a:ahLst/>
                <a:cxnLst/>
                <a:rect l="l" t="t" r="r" b="b"/>
                <a:pathLst>
                  <a:path w="17585" h="5583" extrusionOk="0">
                    <a:moveTo>
                      <a:pt x="9435" y="0"/>
                    </a:moveTo>
                    <a:cubicBezTo>
                      <a:pt x="7568" y="0"/>
                      <a:pt x="5718" y="972"/>
                      <a:pt x="5718" y="2509"/>
                    </a:cubicBezTo>
                    <a:cubicBezTo>
                      <a:pt x="5305" y="2216"/>
                      <a:pt x="4880" y="2093"/>
                      <a:pt x="4456" y="2093"/>
                    </a:cubicBezTo>
                    <a:cubicBezTo>
                      <a:pt x="2202" y="2093"/>
                      <a:pt x="0" y="5583"/>
                      <a:pt x="0" y="5583"/>
                    </a:cubicBezTo>
                    <a:lnTo>
                      <a:pt x="17585" y="5583"/>
                    </a:lnTo>
                    <a:cubicBezTo>
                      <a:pt x="17585" y="5583"/>
                      <a:pt x="16651" y="2507"/>
                      <a:pt x="14802" y="2507"/>
                    </a:cubicBezTo>
                    <a:cubicBezTo>
                      <a:pt x="14342" y="2507"/>
                      <a:pt x="13827" y="2696"/>
                      <a:pt x="13255" y="3170"/>
                    </a:cubicBezTo>
                    <a:cubicBezTo>
                      <a:pt x="13108" y="930"/>
                      <a:pt x="11263" y="0"/>
                      <a:pt x="94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 flipH="1">
                <a:off x="8731449" y="-932682"/>
                <a:ext cx="162154" cy="1431834"/>
              </a:xfrm>
              <a:custGeom>
                <a:avLst/>
                <a:gdLst/>
                <a:ahLst/>
                <a:cxnLst/>
                <a:rect l="l" t="t" r="r" b="b"/>
                <a:pathLst>
                  <a:path w="1" h="59828" fill="none" extrusionOk="0">
                    <a:moveTo>
                      <a:pt x="1" y="59828"/>
                    </a:moveTo>
                    <a:lnTo>
                      <a:pt x="1" y="0"/>
                    </a:lnTo>
                  </a:path>
                </a:pathLst>
              </a:custGeom>
              <a:noFill/>
              <a:ln w="10750" cap="flat" cmpd="sng">
                <a:solidFill>
                  <a:schemeClr val="dk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5" name="Google Shape;415;p30"/>
            <p:cNvGrpSpPr/>
            <p:nvPr/>
          </p:nvGrpSpPr>
          <p:grpSpPr>
            <a:xfrm flipH="1">
              <a:off x="-262701" y="4222066"/>
              <a:ext cx="9669402" cy="1142034"/>
              <a:chOff x="-262701" y="4222066"/>
              <a:chExt cx="9669402" cy="1142034"/>
            </a:xfrm>
          </p:grpSpPr>
          <p:grpSp>
            <p:nvGrpSpPr>
              <p:cNvPr id="416" name="Google Shape;416;p30"/>
              <p:cNvGrpSpPr/>
              <p:nvPr/>
            </p:nvGrpSpPr>
            <p:grpSpPr>
              <a:xfrm>
                <a:off x="-262701" y="4222066"/>
                <a:ext cx="9669402" cy="1142034"/>
                <a:chOff x="-262701" y="4222066"/>
                <a:chExt cx="9669402" cy="1142034"/>
              </a:xfrm>
            </p:grpSpPr>
            <p:sp>
              <p:nvSpPr>
                <p:cNvPr id="417" name="Google Shape;417;p30"/>
                <p:cNvSpPr/>
                <p:nvPr/>
              </p:nvSpPr>
              <p:spPr>
                <a:xfrm rot="10800000" flipH="1">
                  <a:off x="-262701" y="4805848"/>
                  <a:ext cx="9669402" cy="558252"/>
                </a:xfrm>
                <a:prstGeom prst="flowChartDocumen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30"/>
                <p:cNvSpPr/>
                <p:nvPr/>
              </p:nvSpPr>
              <p:spPr>
                <a:xfrm flipH="1">
                  <a:off x="7934637" y="4222066"/>
                  <a:ext cx="1472064" cy="114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9" h="26299" extrusionOk="0">
                      <a:moveTo>
                        <a:pt x="5593" y="0"/>
                      </a:moveTo>
                      <a:cubicBezTo>
                        <a:pt x="5191" y="0"/>
                        <a:pt x="4779" y="102"/>
                        <a:pt x="4390" y="225"/>
                      </a:cubicBezTo>
                      <a:cubicBezTo>
                        <a:pt x="2540" y="871"/>
                        <a:pt x="969" y="2163"/>
                        <a:pt x="0" y="3881"/>
                      </a:cubicBezTo>
                      <a:lnTo>
                        <a:pt x="0" y="26298"/>
                      </a:lnTo>
                      <a:lnTo>
                        <a:pt x="33590" y="26298"/>
                      </a:lnTo>
                      <a:cubicBezTo>
                        <a:pt x="33898" y="25373"/>
                        <a:pt x="33869" y="24316"/>
                        <a:pt x="33326" y="23509"/>
                      </a:cubicBezTo>
                      <a:cubicBezTo>
                        <a:pt x="32742" y="22653"/>
                        <a:pt x="31688" y="22255"/>
                        <a:pt x="30631" y="22255"/>
                      </a:cubicBezTo>
                      <a:cubicBezTo>
                        <a:pt x="30491" y="22255"/>
                        <a:pt x="30352" y="22262"/>
                        <a:pt x="30213" y="22276"/>
                      </a:cubicBezTo>
                      <a:cubicBezTo>
                        <a:pt x="30478" y="21982"/>
                        <a:pt x="30698" y="21659"/>
                        <a:pt x="30874" y="21307"/>
                      </a:cubicBezTo>
                      <a:cubicBezTo>
                        <a:pt x="31784" y="19545"/>
                        <a:pt x="31373" y="17064"/>
                        <a:pt x="29700" y="15978"/>
                      </a:cubicBezTo>
                      <a:cubicBezTo>
                        <a:pt x="29048" y="15553"/>
                        <a:pt x="28333" y="15375"/>
                        <a:pt x="27596" y="15375"/>
                      </a:cubicBezTo>
                      <a:cubicBezTo>
                        <a:pt x="26906" y="15375"/>
                        <a:pt x="26197" y="15531"/>
                        <a:pt x="25501" y="15787"/>
                      </a:cubicBezTo>
                      <a:cubicBezTo>
                        <a:pt x="26088" y="14994"/>
                        <a:pt x="26367" y="14010"/>
                        <a:pt x="26323" y="13027"/>
                      </a:cubicBezTo>
                      <a:cubicBezTo>
                        <a:pt x="26176" y="10663"/>
                        <a:pt x="24033" y="8652"/>
                        <a:pt x="21669" y="8490"/>
                      </a:cubicBezTo>
                      <a:cubicBezTo>
                        <a:pt x="21555" y="8483"/>
                        <a:pt x="21442" y="8479"/>
                        <a:pt x="21328" y="8479"/>
                      </a:cubicBezTo>
                      <a:cubicBezTo>
                        <a:pt x="20533" y="8479"/>
                        <a:pt x="19746" y="8659"/>
                        <a:pt x="19027" y="9019"/>
                      </a:cubicBezTo>
                      <a:cubicBezTo>
                        <a:pt x="19452" y="7947"/>
                        <a:pt x="19540" y="6758"/>
                        <a:pt x="19276" y="5642"/>
                      </a:cubicBezTo>
                      <a:cubicBezTo>
                        <a:pt x="18621" y="3137"/>
                        <a:pt x="16086" y="1282"/>
                        <a:pt x="13494" y="1282"/>
                      </a:cubicBezTo>
                      <a:cubicBezTo>
                        <a:pt x="13474" y="1282"/>
                        <a:pt x="13453" y="1282"/>
                        <a:pt x="13433" y="1282"/>
                      </a:cubicBezTo>
                      <a:cubicBezTo>
                        <a:pt x="10820" y="1297"/>
                        <a:pt x="8339" y="3117"/>
                        <a:pt x="7399" y="5569"/>
                      </a:cubicBezTo>
                      <a:cubicBezTo>
                        <a:pt x="7722" y="4541"/>
                        <a:pt x="8030" y="3499"/>
                        <a:pt x="7928" y="2442"/>
                      </a:cubicBezTo>
                      <a:cubicBezTo>
                        <a:pt x="7810" y="1385"/>
                        <a:pt x="7150" y="313"/>
                        <a:pt x="6107" y="64"/>
                      </a:cubicBezTo>
                      <a:cubicBezTo>
                        <a:pt x="5939" y="19"/>
                        <a:pt x="5767" y="0"/>
                        <a:pt x="5593" y="0"/>
                      </a:cubicBezTo>
                      <a:close/>
                    </a:path>
                  </a:pathLst>
                </a:custGeom>
                <a:solidFill>
                  <a:srgbClr val="83A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9" name="Google Shape;419;p30"/>
              <p:cNvSpPr/>
              <p:nvPr/>
            </p:nvSpPr>
            <p:spPr>
              <a:xfrm>
                <a:off x="6770650" y="4694849"/>
                <a:ext cx="306931" cy="249322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449" extrusionOk="0">
                    <a:moveTo>
                      <a:pt x="2805" y="1"/>
                    </a:moveTo>
                    <a:cubicBezTo>
                      <a:pt x="2497" y="1"/>
                      <a:pt x="2203" y="162"/>
                      <a:pt x="2027" y="412"/>
                    </a:cubicBezTo>
                    <a:cubicBezTo>
                      <a:pt x="1865" y="676"/>
                      <a:pt x="1733" y="955"/>
                      <a:pt x="1660" y="1248"/>
                    </a:cubicBezTo>
                    <a:cubicBezTo>
                      <a:pt x="1630" y="1381"/>
                      <a:pt x="1586" y="1498"/>
                      <a:pt x="1557" y="1615"/>
                    </a:cubicBezTo>
                    <a:lnTo>
                      <a:pt x="1542" y="1601"/>
                    </a:lnTo>
                    <a:cubicBezTo>
                      <a:pt x="1386" y="1374"/>
                      <a:pt x="1148" y="1174"/>
                      <a:pt x="880" y="1174"/>
                    </a:cubicBezTo>
                    <a:cubicBezTo>
                      <a:pt x="871" y="1174"/>
                      <a:pt x="862" y="1175"/>
                      <a:pt x="852" y="1175"/>
                    </a:cubicBezTo>
                    <a:cubicBezTo>
                      <a:pt x="485" y="1204"/>
                      <a:pt x="236" y="1601"/>
                      <a:pt x="162" y="1968"/>
                    </a:cubicBezTo>
                    <a:cubicBezTo>
                      <a:pt x="1" y="2775"/>
                      <a:pt x="324" y="3612"/>
                      <a:pt x="691" y="4346"/>
                    </a:cubicBezTo>
                    <a:lnTo>
                      <a:pt x="4537" y="4449"/>
                    </a:lnTo>
                    <a:cubicBezTo>
                      <a:pt x="5154" y="3803"/>
                      <a:pt x="5477" y="2937"/>
                      <a:pt x="5433" y="2056"/>
                    </a:cubicBezTo>
                    <a:cubicBezTo>
                      <a:pt x="5433" y="1850"/>
                      <a:pt x="5359" y="1645"/>
                      <a:pt x="5227" y="1498"/>
                    </a:cubicBezTo>
                    <a:cubicBezTo>
                      <a:pt x="5121" y="1410"/>
                      <a:pt x="4988" y="1364"/>
                      <a:pt x="4855" y="1364"/>
                    </a:cubicBezTo>
                    <a:cubicBezTo>
                      <a:pt x="4766" y="1364"/>
                      <a:pt x="4678" y="1384"/>
                      <a:pt x="4596" y="1425"/>
                    </a:cubicBezTo>
                    <a:cubicBezTo>
                      <a:pt x="4390" y="1527"/>
                      <a:pt x="4214" y="1674"/>
                      <a:pt x="4067" y="1865"/>
                    </a:cubicBezTo>
                    <a:cubicBezTo>
                      <a:pt x="4053" y="1894"/>
                      <a:pt x="4023" y="1924"/>
                      <a:pt x="3994" y="1953"/>
                    </a:cubicBezTo>
                    <a:cubicBezTo>
                      <a:pt x="3979" y="1571"/>
                      <a:pt x="3891" y="1204"/>
                      <a:pt x="3730" y="852"/>
                    </a:cubicBezTo>
                    <a:cubicBezTo>
                      <a:pt x="3554" y="441"/>
                      <a:pt x="3245" y="15"/>
                      <a:pt x="2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184675" y="4608574"/>
                <a:ext cx="306931" cy="249322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449" extrusionOk="0">
                    <a:moveTo>
                      <a:pt x="2805" y="1"/>
                    </a:moveTo>
                    <a:cubicBezTo>
                      <a:pt x="2497" y="1"/>
                      <a:pt x="2203" y="162"/>
                      <a:pt x="2027" y="412"/>
                    </a:cubicBezTo>
                    <a:cubicBezTo>
                      <a:pt x="1865" y="676"/>
                      <a:pt x="1733" y="955"/>
                      <a:pt x="1660" y="1248"/>
                    </a:cubicBezTo>
                    <a:cubicBezTo>
                      <a:pt x="1630" y="1381"/>
                      <a:pt x="1586" y="1498"/>
                      <a:pt x="1557" y="1615"/>
                    </a:cubicBezTo>
                    <a:lnTo>
                      <a:pt x="1542" y="1601"/>
                    </a:lnTo>
                    <a:cubicBezTo>
                      <a:pt x="1386" y="1374"/>
                      <a:pt x="1148" y="1174"/>
                      <a:pt x="880" y="1174"/>
                    </a:cubicBezTo>
                    <a:cubicBezTo>
                      <a:pt x="871" y="1174"/>
                      <a:pt x="862" y="1175"/>
                      <a:pt x="852" y="1175"/>
                    </a:cubicBezTo>
                    <a:cubicBezTo>
                      <a:pt x="485" y="1204"/>
                      <a:pt x="236" y="1601"/>
                      <a:pt x="162" y="1968"/>
                    </a:cubicBezTo>
                    <a:cubicBezTo>
                      <a:pt x="1" y="2775"/>
                      <a:pt x="324" y="3612"/>
                      <a:pt x="691" y="4346"/>
                    </a:cubicBezTo>
                    <a:lnTo>
                      <a:pt x="4537" y="4449"/>
                    </a:lnTo>
                    <a:cubicBezTo>
                      <a:pt x="5154" y="3803"/>
                      <a:pt x="5477" y="2937"/>
                      <a:pt x="5433" y="2056"/>
                    </a:cubicBezTo>
                    <a:cubicBezTo>
                      <a:pt x="5433" y="1850"/>
                      <a:pt x="5359" y="1645"/>
                      <a:pt x="5227" y="1498"/>
                    </a:cubicBezTo>
                    <a:cubicBezTo>
                      <a:pt x="5121" y="1410"/>
                      <a:pt x="4988" y="1364"/>
                      <a:pt x="4855" y="1364"/>
                    </a:cubicBezTo>
                    <a:cubicBezTo>
                      <a:pt x="4766" y="1364"/>
                      <a:pt x="4678" y="1384"/>
                      <a:pt x="4596" y="1425"/>
                    </a:cubicBezTo>
                    <a:cubicBezTo>
                      <a:pt x="4390" y="1527"/>
                      <a:pt x="4214" y="1674"/>
                      <a:pt x="4067" y="1865"/>
                    </a:cubicBezTo>
                    <a:cubicBezTo>
                      <a:pt x="4053" y="1894"/>
                      <a:pt x="4023" y="1924"/>
                      <a:pt x="3994" y="1953"/>
                    </a:cubicBezTo>
                    <a:cubicBezTo>
                      <a:pt x="3979" y="1571"/>
                      <a:pt x="3891" y="1204"/>
                      <a:pt x="3730" y="852"/>
                    </a:cubicBezTo>
                    <a:cubicBezTo>
                      <a:pt x="3554" y="441"/>
                      <a:pt x="3245" y="15"/>
                      <a:pt x="2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1" name="Google Shape;421;p30"/>
            <p:cNvGrpSpPr/>
            <p:nvPr/>
          </p:nvGrpSpPr>
          <p:grpSpPr>
            <a:xfrm>
              <a:off x="7949466" y="10"/>
              <a:ext cx="376880" cy="1008839"/>
              <a:chOff x="1409172" y="517297"/>
              <a:chExt cx="260402" cy="697001"/>
            </a:xfrm>
          </p:grpSpPr>
          <p:sp>
            <p:nvSpPr>
              <p:cNvPr id="422" name="Google Shape;422;p30"/>
              <p:cNvSpPr/>
              <p:nvPr/>
            </p:nvSpPr>
            <p:spPr>
              <a:xfrm>
                <a:off x="1409172" y="967163"/>
                <a:ext cx="260402" cy="247136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2537" extrusionOk="0">
                    <a:moveTo>
                      <a:pt x="6605" y="1"/>
                    </a:moveTo>
                    <a:lnTo>
                      <a:pt x="4562" y="4113"/>
                    </a:lnTo>
                    <a:lnTo>
                      <a:pt x="1" y="4786"/>
                    </a:lnTo>
                    <a:lnTo>
                      <a:pt x="3316" y="8001"/>
                    </a:lnTo>
                    <a:lnTo>
                      <a:pt x="2543" y="12537"/>
                    </a:lnTo>
                    <a:lnTo>
                      <a:pt x="6605" y="10393"/>
                    </a:lnTo>
                    <a:lnTo>
                      <a:pt x="10693" y="12537"/>
                    </a:lnTo>
                    <a:lnTo>
                      <a:pt x="9920" y="8001"/>
                    </a:lnTo>
                    <a:lnTo>
                      <a:pt x="13210" y="4786"/>
                    </a:lnTo>
                    <a:lnTo>
                      <a:pt x="8649" y="4113"/>
                    </a:lnTo>
                    <a:lnTo>
                      <a:pt x="66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1535430" y="517297"/>
                <a:ext cx="7885" cy="467718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3727" extrusionOk="0">
                    <a:moveTo>
                      <a:pt x="1" y="0"/>
                    </a:moveTo>
                    <a:lnTo>
                      <a:pt x="1" y="23726"/>
                    </a:lnTo>
                    <a:lnTo>
                      <a:pt x="200" y="23328"/>
                    </a:lnTo>
                    <a:lnTo>
                      <a:pt x="400" y="23726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278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37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64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3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1"/>
            <a:ext cx="7194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1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680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042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5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3163000" y="3002259"/>
            <a:ext cx="5866000" cy="2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220600" y="1280517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4069800" y="5073209"/>
            <a:ext cx="4052400" cy="9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239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014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865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829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3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28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7793"/>
            <a:ext cx="12192004" cy="685796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636800" y="1576733"/>
            <a:ext cx="6918400" cy="2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8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36600" y="4080001"/>
            <a:ext cx="69188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267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" y="0"/>
            <a:ext cx="1694484" cy="777805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397094" y="254184"/>
            <a:ext cx="1297407" cy="777797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512035" y="3227700"/>
            <a:ext cx="460216" cy="520483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>
            <a:off x="512019" y="5751746"/>
            <a:ext cx="1297364" cy="714065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11129793" y="3007095"/>
            <a:ext cx="555712" cy="520471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1021967" y="5861006"/>
            <a:ext cx="392367" cy="577303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>
            <a:off x="10200079" y="548675"/>
            <a:ext cx="1297400" cy="790900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039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950967" y="1689433"/>
            <a:ext cx="10345600" cy="4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9474800" y="3429000"/>
            <a:ext cx="5408168" cy="4474421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10535067" y="5387466"/>
            <a:ext cx="1523047" cy="912903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310967" y="242217"/>
            <a:ext cx="523229" cy="591768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4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565700" y="1850667"/>
            <a:ext cx="39904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ubTitle" idx="1"/>
          </p:nvPr>
        </p:nvSpPr>
        <p:spPr>
          <a:xfrm>
            <a:off x="1565533" y="2777633"/>
            <a:ext cx="3990400" cy="2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-2809052" y="0"/>
            <a:ext cx="15001056" cy="7579419"/>
            <a:chOff x="-2106789" y="0"/>
            <a:chExt cx="11250792" cy="5684564"/>
          </a:xfrm>
        </p:grpSpPr>
        <p:sp>
          <p:nvSpPr>
            <p:cNvPr id="160" name="Google Shape;160;p8"/>
            <p:cNvSpPr/>
            <p:nvPr/>
          </p:nvSpPr>
          <p:spPr>
            <a:xfrm rot="-9900025">
              <a:off x="-1979163" y="3857668"/>
              <a:ext cx="3313029" cy="142240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 flipH="1">
              <a:off x="5903575" y="0"/>
              <a:ext cx="3240428" cy="148742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2" name="Google Shape;162;p8"/>
          <p:cNvSpPr/>
          <p:nvPr/>
        </p:nvSpPr>
        <p:spPr>
          <a:xfrm rot="8100000">
            <a:off x="440282" y="416142"/>
            <a:ext cx="637669" cy="606389"/>
          </a:xfrm>
          <a:custGeom>
            <a:avLst/>
            <a:gdLst/>
            <a:ahLst/>
            <a:cxnLst/>
            <a:rect l="l" t="t" r="r" b="b"/>
            <a:pathLst>
              <a:path w="3362" h="3197" extrusionOk="0">
                <a:moveTo>
                  <a:pt x="1636" y="1"/>
                </a:moveTo>
                <a:cubicBezTo>
                  <a:pt x="1411" y="1"/>
                  <a:pt x="1182" y="835"/>
                  <a:pt x="1092" y="917"/>
                </a:cubicBezTo>
                <a:cubicBezTo>
                  <a:pt x="1014" y="988"/>
                  <a:pt x="128" y="1183"/>
                  <a:pt x="81" y="1293"/>
                </a:cubicBezTo>
                <a:cubicBezTo>
                  <a:pt x="0" y="1484"/>
                  <a:pt x="700" y="1971"/>
                  <a:pt x="783" y="2088"/>
                </a:cubicBezTo>
                <a:cubicBezTo>
                  <a:pt x="840" y="2169"/>
                  <a:pt x="744" y="3124"/>
                  <a:pt x="886" y="3191"/>
                </a:cubicBezTo>
                <a:cubicBezTo>
                  <a:pt x="895" y="3195"/>
                  <a:pt x="906" y="3197"/>
                  <a:pt x="919" y="3197"/>
                </a:cubicBezTo>
                <a:cubicBezTo>
                  <a:pt x="1111" y="3197"/>
                  <a:pt x="1717" y="2768"/>
                  <a:pt x="1835" y="2724"/>
                </a:cubicBezTo>
                <a:cubicBezTo>
                  <a:pt x="1845" y="2720"/>
                  <a:pt x="1858" y="2719"/>
                  <a:pt x="1873" y="2719"/>
                </a:cubicBezTo>
                <a:cubicBezTo>
                  <a:pt x="2043" y="2719"/>
                  <a:pt x="2530" y="2928"/>
                  <a:pt x="2748" y="2928"/>
                </a:cubicBezTo>
                <a:cubicBezTo>
                  <a:pt x="2790" y="2928"/>
                  <a:pt x="2822" y="2921"/>
                  <a:pt x="2840" y="2903"/>
                </a:cubicBezTo>
                <a:cubicBezTo>
                  <a:pt x="2960" y="2781"/>
                  <a:pt x="2675" y="1974"/>
                  <a:pt x="2718" y="1824"/>
                </a:cubicBezTo>
                <a:cubicBezTo>
                  <a:pt x="2759" y="1679"/>
                  <a:pt x="3362" y="1135"/>
                  <a:pt x="3261" y="1008"/>
                </a:cubicBezTo>
                <a:cubicBezTo>
                  <a:pt x="3108" y="814"/>
                  <a:pt x="2390" y="822"/>
                  <a:pt x="2285" y="765"/>
                </a:cubicBezTo>
                <a:cubicBezTo>
                  <a:pt x="2156" y="695"/>
                  <a:pt x="1839" y="9"/>
                  <a:pt x="1640" y="1"/>
                </a:cubicBezTo>
                <a:cubicBezTo>
                  <a:pt x="1638" y="1"/>
                  <a:pt x="1637" y="1"/>
                  <a:pt x="1636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673109" y="5571362"/>
            <a:ext cx="555712" cy="520471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oogle Shape;164;p8"/>
          <p:cNvGrpSpPr/>
          <p:nvPr/>
        </p:nvGrpSpPr>
        <p:grpSpPr>
          <a:xfrm>
            <a:off x="10200079" y="548675"/>
            <a:ext cx="1297400" cy="790900"/>
            <a:chOff x="4560600" y="2876550"/>
            <a:chExt cx="172325" cy="105050"/>
          </a:xfrm>
        </p:grpSpPr>
        <p:sp>
          <p:nvSpPr>
            <p:cNvPr id="165" name="Google Shape;165;p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57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-24" y="-7"/>
            <a:ext cx="12192047" cy="6858011"/>
            <a:chOff x="-18" y="-5"/>
            <a:chExt cx="9144035" cy="5143508"/>
          </a:xfrm>
        </p:grpSpPr>
        <p:sp>
          <p:nvSpPr>
            <p:cNvPr id="174" name="Google Shape;174;p9"/>
            <p:cNvSpPr/>
            <p:nvPr/>
          </p:nvSpPr>
          <p:spPr>
            <a:xfrm>
              <a:off x="5841475" y="2458950"/>
              <a:ext cx="3302542" cy="268455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-18" y="-5"/>
              <a:ext cx="2115569" cy="1750306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459267" y="1130133"/>
            <a:ext cx="4038800" cy="18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459267" y="2898800"/>
            <a:ext cx="40388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333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6321367" y="1765367"/>
            <a:ext cx="4687111" cy="3784891"/>
            <a:chOff x="4903200" y="1324025"/>
            <a:chExt cx="3515333" cy="2838668"/>
          </a:xfrm>
        </p:grpSpPr>
        <p:sp>
          <p:nvSpPr>
            <p:cNvPr id="179" name="Google Shape;179;p9"/>
            <p:cNvSpPr/>
            <p:nvPr/>
          </p:nvSpPr>
          <p:spPr>
            <a:xfrm>
              <a:off x="4903200" y="1324025"/>
              <a:ext cx="3515333" cy="2838668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1975" y="21084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215989" y="255879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5228952" y="29988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43491" y="343891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56454" y="3878970"/>
              <a:ext cx="2856228" cy="46405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7714274" y="1307740"/>
            <a:ext cx="1854260" cy="731521"/>
            <a:chOff x="1639601" y="539501"/>
            <a:chExt cx="1091683" cy="548641"/>
          </a:xfrm>
        </p:grpSpPr>
        <p:sp>
          <p:nvSpPr>
            <p:cNvPr id="186" name="Google Shape;186;p9"/>
            <p:cNvSpPr/>
            <p:nvPr/>
          </p:nvSpPr>
          <p:spPr>
            <a:xfrm>
              <a:off x="1639601" y="539501"/>
              <a:ext cx="1091683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097918" y="607640"/>
              <a:ext cx="279602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subTitle" idx="2"/>
          </p:nvPr>
        </p:nvSpPr>
        <p:spPr>
          <a:xfrm>
            <a:off x="6856533" y="2394233"/>
            <a:ext cx="3456400" cy="2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10312943" y="568257"/>
            <a:ext cx="1371847" cy="919441"/>
            <a:chOff x="4560600" y="646575"/>
            <a:chExt cx="225267" cy="150979"/>
          </a:xfrm>
        </p:grpSpPr>
        <p:sp>
          <p:nvSpPr>
            <p:cNvPr id="191" name="Google Shape;191;p9"/>
            <p:cNvSpPr/>
            <p:nvPr/>
          </p:nvSpPr>
          <p:spPr>
            <a:xfrm>
              <a:off x="4717667" y="733654"/>
              <a:ext cx="68200" cy="63900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10002057">
            <a:off x="10413530" y="5511082"/>
            <a:ext cx="1234693" cy="740063"/>
            <a:chOff x="2418650" y="704500"/>
            <a:chExt cx="200750" cy="120325"/>
          </a:xfrm>
        </p:grpSpPr>
        <p:sp>
          <p:nvSpPr>
            <p:cNvPr id="200" name="Google Shape;200;p9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121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body" idx="1"/>
          </p:nvPr>
        </p:nvSpPr>
        <p:spPr>
          <a:xfrm>
            <a:off x="2096800" y="2161900"/>
            <a:ext cx="7998400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800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grpSp>
        <p:nvGrpSpPr>
          <p:cNvPr id="208" name="Google Shape;208;p10"/>
          <p:cNvGrpSpPr/>
          <p:nvPr/>
        </p:nvGrpSpPr>
        <p:grpSpPr>
          <a:xfrm>
            <a:off x="-5" y="-8"/>
            <a:ext cx="12139733" cy="6829376"/>
            <a:chOff x="-4" y="-6"/>
            <a:chExt cx="9104800" cy="5122032"/>
          </a:xfrm>
        </p:grpSpPr>
        <p:sp>
          <p:nvSpPr>
            <p:cNvPr id="209" name="Google Shape;209;p10"/>
            <p:cNvSpPr/>
            <p:nvPr/>
          </p:nvSpPr>
          <p:spPr>
            <a:xfrm>
              <a:off x="6807319" y="3221220"/>
              <a:ext cx="2297477" cy="19008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-4" y="-6"/>
              <a:ext cx="3007273" cy="1380405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10"/>
          <p:cNvGrpSpPr/>
          <p:nvPr/>
        </p:nvGrpSpPr>
        <p:grpSpPr>
          <a:xfrm rot="-7200093">
            <a:off x="828938" y="413452"/>
            <a:ext cx="753841" cy="1257693"/>
            <a:chOff x="2751325" y="956750"/>
            <a:chExt cx="120325" cy="200750"/>
          </a:xfrm>
        </p:grpSpPr>
        <p:sp>
          <p:nvSpPr>
            <p:cNvPr id="212" name="Google Shape;212;p10"/>
            <p:cNvSpPr/>
            <p:nvPr/>
          </p:nvSpPr>
          <p:spPr>
            <a:xfrm rot="5400000">
              <a:off x="2749263" y="958813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 rot="5400000">
              <a:off x="2825963" y="1021488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 rot="5400000">
              <a:off x="2852013" y="1055763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 rot="5400000">
              <a:off x="2858375" y="10912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 rot="5400000">
              <a:off x="2848563" y="1117113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 rot="5400000">
              <a:off x="2827875" y="114032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10"/>
          <p:cNvGrpSpPr/>
          <p:nvPr/>
        </p:nvGrpSpPr>
        <p:grpSpPr>
          <a:xfrm>
            <a:off x="5445638" y="5345117"/>
            <a:ext cx="1356420" cy="746708"/>
            <a:chOff x="2406450" y="1822150"/>
            <a:chExt cx="242825" cy="133675"/>
          </a:xfrm>
        </p:grpSpPr>
        <p:sp>
          <p:nvSpPr>
            <p:cNvPr id="219" name="Google Shape;219;p10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8" name="Google Shape;228;p10"/>
          <p:cNvSpPr/>
          <p:nvPr/>
        </p:nvSpPr>
        <p:spPr>
          <a:xfrm rot="6708210">
            <a:off x="726512" y="2513185"/>
            <a:ext cx="582184" cy="658407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8477368" y="637168"/>
            <a:ext cx="573585" cy="578801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31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10646987" y="0"/>
            <a:ext cx="1164207" cy="1617240"/>
            <a:chOff x="8082606" y="7"/>
            <a:chExt cx="848960" cy="1179434"/>
          </a:xfrm>
        </p:grpSpPr>
        <p:sp>
          <p:nvSpPr>
            <p:cNvPr id="33" name="Google Shape;33;p4"/>
            <p:cNvSpPr/>
            <p:nvPr/>
          </p:nvSpPr>
          <p:spPr>
            <a:xfrm>
              <a:off x="8082606" y="909894"/>
              <a:ext cx="848960" cy="269547"/>
            </a:xfrm>
            <a:custGeom>
              <a:avLst/>
              <a:gdLst/>
              <a:ahLst/>
              <a:cxnLst/>
              <a:rect l="l" t="t" r="r" b="b"/>
              <a:pathLst>
                <a:path w="17585" h="5583" extrusionOk="0">
                  <a:moveTo>
                    <a:pt x="9435" y="0"/>
                  </a:moveTo>
                  <a:cubicBezTo>
                    <a:pt x="7568" y="0"/>
                    <a:pt x="5718" y="972"/>
                    <a:pt x="5718" y="2509"/>
                  </a:cubicBezTo>
                  <a:cubicBezTo>
                    <a:pt x="5305" y="2216"/>
                    <a:pt x="4880" y="2093"/>
                    <a:pt x="4456" y="2093"/>
                  </a:cubicBezTo>
                  <a:cubicBezTo>
                    <a:pt x="2202" y="2093"/>
                    <a:pt x="0" y="5583"/>
                    <a:pt x="0" y="5583"/>
                  </a:cubicBezTo>
                  <a:lnTo>
                    <a:pt x="17585" y="5583"/>
                  </a:lnTo>
                  <a:cubicBezTo>
                    <a:pt x="17585" y="5583"/>
                    <a:pt x="16651" y="2507"/>
                    <a:pt x="14802" y="2507"/>
                  </a:cubicBezTo>
                  <a:cubicBezTo>
                    <a:pt x="14342" y="2507"/>
                    <a:pt x="13827" y="2696"/>
                    <a:pt x="13255" y="3170"/>
                  </a:cubicBezTo>
                  <a:cubicBezTo>
                    <a:pt x="13108" y="930"/>
                    <a:pt x="11263" y="0"/>
                    <a:pt x="9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8509187" y="7"/>
              <a:ext cx="162150" cy="913125"/>
            </a:xfrm>
            <a:custGeom>
              <a:avLst/>
              <a:gdLst/>
              <a:ahLst/>
              <a:cxnLst/>
              <a:rect l="l" t="t" r="r" b="b"/>
              <a:pathLst>
                <a:path w="1" h="59828" fill="none" extrusionOk="0">
                  <a:moveTo>
                    <a:pt x="1" y="59828"/>
                  </a:moveTo>
                  <a:lnTo>
                    <a:pt x="1" y="0"/>
                  </a:lnTo>
                </a:path>
              </a:pathLst>
            </a:custGeom>
            <a:noFill/>
            <a:ln w="10750" cap="flat" cmpd="sng">
              <a:solidFill>
                <a:schemeClr val="dk1"/>
              </a:solidFill>
              <a:prstDash val="solid"/>
              <a:miter lim="330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-747133" y="626300"/>
            <a:ext cx="11028800" cy="71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2591"/>
            <a:ext cx="10272000" cy="4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600"/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436151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-350268" y="5629421"/>
            <a:ext cx="12892536" cy="1522712"/>
            <a:chOff x="-262701" y="4222066"/>
            <a:chExt cx="9669402" cy="1142034"/>
          </a:xfrm>
        </p:grpSpPr>
        <p:grpSp>
          <p:nvGrpSpPr>
            <p:cNvPr id="39" name="Google Shape;39;p4"/>
            <p:cNvGrpSpPr/>
            <p:nvPr/>
          </p:nvGrpSpPr>
          <p:grpSpPr>
            <a:xfrm>
              <a:off x="-262701" y="4222066"/>
              <a:ext cx="9669402" cy="1142034"/>
              <a:chOff x="-262701" y="4222066"/>
              <a:chExt cx="9669402" cy="1142034"/>
            </a:xfrm>
          </p:grpSpPr>
          <p:sp>
            <p:nvSpPr>
              <p:cNvPr id="40" name="Google Shape;40;p4"/>
              <p:cNvSpPr/>
              <p:nvPr/>
            </p:nvSpPr>
            <p:spPr>
              <a:xfrm rot="10800000" flipH="1">
                <a:off x="-262701" y="4805848"/>
                <a:ext cx="9669402" cy="558252"/>
              </a:xfrm>
              <a:prstGeom prst="flowChartDocumen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 flipH="1">
                <a:off x="7934637" y="4222066"/>
                <a:ext cx="1472064" cy="1142034"/>
              </a:xfrm>
              <a:custGeom>
                <a:avLst/>
                <a:gdLst/>
                <a:ahLst/>
                <a:cxnLst/>
                <a:rect l="l" t="t" r="r" b="b"/>
                <a:pathLst>
                  <a:path w="33899" h="26299" extrusionOk="0">
                    <a:moveTo>
                      <a:pt x="5593" y="0"/>
                    </a:moveTo>
                    <a:cubicBezTo>
                      <a:pt x="5191" y="0"/>
                      <a:pt x="4779" y="102"/>
                      <a:pt x="4390" y="225"/>
                    </a:cubicBezTo>
                    <a:cubicBezTo>
                      <a:pt x="2540" y="871"/>
                      <a:pt x="969" y="2163"/>
                      <a:pt x="0" y="3881"/>
                    </a:cubicBezTo>
                    <a:lnTo>
                      <a:pt x="0" y="26298"/>
                    </a:lnTo>
                    <a:lnTo>
                      <a:pt x="33590" y="26298"/>
                    </a:lnTo>
                    <a:cubicBezTo>
                      <a:pt x="33898" y="25373"/>
                      <a:pt x="33869" y="24316"/>
                      <a:pt x="33326" y="23509"/>
                    </a:cubicBezTo>
                    <a:cubicBezTo>
                      <a:pt x="32742" y="22653"/>
                      <a:pt x="31688" y="22255"/>
                      <a:pt x="30631" y="22255"/>
                    </a:cubicBezTo>
                    <a:cubicBezTo>
                      <a:pt x="30491" y="22255"/>
                      <a:pt x="30352" y="22262"/>
                      <a:pt x="30213" y="22276"/>
                    </a:cubicBezTo>
                    <a:cubicBezTo>
                      <a:pt x="30478" y="21982"/>
                      <a:pt x="30698" y="21659"/>
                      <a:pt x="30874" y="21307"/>
                    </a:cubicBezTo>
                    <a:cubicBezTo>
                      <a:pt x="31784" y="19545"/>
                      <a:pt x="31373" y="17064"/>
                      <a:pt x="29700" y="15978"/>
                    </a:cubicBezTo>
                    <a:cubicBezTo>
                      <a:pt x="29048" y="15553"/>
                      <a:pt x="28333" y="15375"/>
                      <a:pt x="27596" y="15375"/>
                    </a:cubicBezTo>
                    <a:cubicBezTo>
                      <a:pt x="26906" y="15375"/>
                      <a:pt x="26197" y="15531"/>
                      <a:pt x="25501" y="15787"/>
                    </a:cubicBezTo>
                    <a:cubicBezTo>
                      <a:pt x="26088" y="14994"/>
                      <a:pt x="26367" y="14010"/>
                      <a:pt x="26323" y="13027"/>
                    </a:cubicBezTo>
                    <a:cubicBezTo>
                      <a:pt x="26176" y="10663"/>
                      <a:pt x="24033" y="8652"/>
                      <a:pt x="21669" y="8490"/>
                    </a:cubicBezTo>
                    <a:cubicBezTo>
                      <a:pt x="21555" y="8483"/>
                      <a:pt x="21442" y="8479"/>
                      <a:pt x="21328" y="8479"/>
                    </a:cubicBezTo>
                    <a:cubicBezTo>
                      <a:pt x="20533" y="8479"/>
                      <a:pt x="19746" y="8659"/>
                      <a:pt x="19027" y="9019"/>
                    </a:cubicBezTo>
                    <a:cubicBezTo>
                      <a:pt x="19452" y="7947"/>
                      <a:pt x="19540" y="6758"/>
                      <a:pt x="19276" y="5642"/>
                    </a:cubicBezTo>
                    <a:cubicBezTo>
                      <a:pt x="18621" y="3137"/>
                      <a:pt x="16086" y="1282"/>
                      <a:pt x="13494" y="1282"/>
                    </a:cubicBezTo>
                    <a:cubicBezTo>
                      <a:pt x="13474" y="1282"/>
                      <a:pt x="13453" y="1282"/>
                      <a:pt x="13433" y="1282"/>
                    </a:cubicBezTo>
                    <a:cubicBezTo>
                      <a:pt x="10820" y="1297"/>
                      <a:pt x="8339" y="3117"/>
                      <a:pt x="7399" y="5569"/>
                    </a:cubicBezTo>
                    <a:cubicBezTo>
                      <a:pt x="7722" y="4541"/>
                      <a:pt x="8030" y="3499"/>
                      <a:pt x="7928" y="2442"/>
                    </a:cubicBezTo>
                    <a:cubicBezTo>
                      <a:pt x="7810" y="1385"/>
                      <a:pt x="7150" y="313"/>
                      <a:pt x="6107" y="64"/>
                    </a:cubicBezTo>
                    <a:cubicBezTo>
                      <a:pt x="5939" y="19"/>
                      <a:pt x="5767" y="0"/>
                      <a:pt x="5593" y="0"/>
                    </a:cubicBezTo>
                    <a:close/>
                  </a:path>
                </a:pathLst>
              </a:custGeom>
              <a:solidFill>
                <a:srgbClr val="83AF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Google Shape;42;p4"/>
            <p:cNvSpPr/>
            <p:nvPr/>
          </p:nvSpPr>
          <p:spPr>
            <a:xfrm>
              <a:off x="6770650" y="4694849"/>
              <a:ext cx="306931" cy="249322"/>
            </a:xfrm>
            <a:custGeom>
              <a:avLst/>
              <a:gdLst/>
              <a:ahLst/>
              <a:cxnLst/>
              <a:rect l="l" t="t" r="r" b="b"/>
              <a:pathLst>
                <a:path w="5477" h="4449" extrusionOk="0">
                  <a:moveTo>
                    <a:pt x="2805" y="1"/>
                  </a:moveTo>
                  <a:cubicBezTo>
                    <a:pt x="2497" y="1"/>
                    <a:pt x="2203" y="162"/>
                    <a:pt x="2027" y="412"/>
                  </a:cubicBezTo>
                  <a:cubicBezTo>
                    <a:pt x="1865" y="676"/>
                    <a:pt x="1733" y="955"/>
                    <a:pt x="1660" y="1248"/>
                  </a:cubicBezTo>
                  <a:cubicBezTo>
                    <a:pt x="1630" y="1381"/>
                    <a:pt x="1586" y="1498"/>
                    <a:pt x="1557" y="1615"/>
                  </a:cubicBezTo>
                  <a:lnTo>
                    <a:pt x="1542" y="1601"/>
                  </a:lnTo>
                  <a:cubicBezTo>
                    <a:pt x="1386" y="1374"/>
                    <a:pt x="1148" y="1174"/>
                    <a:pt x="880" y="1174"/>
                  </a:cubicBezTo>
                  <a:cubicBezTo>
                    <a:pt x="871" y="1174"/>
                    <a:pt x="862" y="1175"/>
                    <a:pt x="852" y="1175"/>
                  </a:cubicBezTo>
                  <a:cubicBezTo>
                    <a:pt x="485" y="1204"/>
                    <a:pt x="236" y="1601"/>
                    <a:pt x="162" y="1968"/>
                  </a:cubicBezTo>
                  <a:cubicBezTo>
                    <a:pt x="1" y="2775"/>
                    <a:pt x="324" y="3612"/>
                    <a:pt x="691" y="4346"/>
                  </a:cubicBezTo>
                  <a:lnTo>
                    <a:pt x="4537" y="4449"/>
                  </a:lnTo>
                  <a:cubicBezTo>
                    <a:pt x="5154" y="3803"/>
                    <a:pt x="5477" y="2937"/>
                    <a:pt x="5433" y="2056"/>
                  </a:cubicBezTo>
                  <a:cubicBezTo>
                    <a:pt x="5433" y="1850"/>
                    <a:pt x="5359" y="1645"/>
                    <a:pt x="5227" y="1498"/>
                  </a:cubicBezTo>
                  <a:cubicBezTo>
                    <a:pt x="5121" y="1410"/>
                    <a:pt x="4988" y="1364"/>
                    <a:pt x="4855" y="1364"/>
                  </a:cubicBezTo>
                  <a:cubicBezTo>
                    <a:pt x="4766" y="1364"/>
                    <a:pt x="4678" y="1384"/>
                    <a:pt x="4596" y="1425"/>
                  </a:cubicBezTo>
                  <a:cubicBezTo>
                    <a:pt x="4390" y="1527"/>
                    <a:pt x="4214" y="1674"/>
                    <a:pt x="4067" y="1865"/>
                  </a:cubicBezTo>
                  <a:cubicBezTo>
                    <a:pt x="4053" y="1894"/>
                    <a:pt x="4023" y="1924"/>
                    <a:pt x="3994" y="1953"/>
                  </a:cubicBezTo>
                  <a:cubicBezTo>
                    <a:pt x="3979" y="1571"/>
                    <a:pt x="3891" y="1204"/>
                    <a:pt x="3730" y="852"/>
                  </a:cubicBezTo>
                  <a:cubicBezTo>
                    <a:pt x="3554" y="441"/>
                    <a:pt x="3245" y="15"/>
                    <a:pt x="2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84675" y="4608574"/>
              <a:ext cx="306931" cy="249322"/>
            </a:xfrm>
            <a:custGeom>
              <a:avLst/>
              <a:gdLst/>
              <a:ahLst/>
              <a:cxnLst/>
              <a:rect l="l" t="t" r="r" b="b"/>
              <a:pathLst>
                <a:path w="5477" h="4449" extrusionOk="0">
                  <a:moveTo>
                    <a:pt x="2805" y="1"/>
                  </a:moveTo>
                  <a:cubicBezTo>
                    <a:pt x="2497" y="1"/>
                    <a:pt x="2203" y="162"/>
                    <a:pt x="2027" y="412"/>
                  </a:cubicBezTo>
                  <a:cubicBezTo>
                    <a:pt x="1865" y="676"/>
                    <a:pt x="1733" y="955"/>
                    <a:pt x="1660" y="1248"/>
                  </a:cubicBezTo>
                  <a:cubicBezTo>
                    <a:pt x="1630" y="1381"/>
                    <a:pt x="1586" y="1498"/>
                    <a:pt x="1557" y="1615"/>
                  </a:cubicBezTo>
                  <a:lnTo>
                    <a:pt x="1542" y="1601"/>
                  </a:lnTo>
                  <a:cubicBezTo>
                    <a:pt x="1386" y="1374"/>
                    <a:pt x="1148" y="1174"/>
                    <a:pt x="880" y="1174"/>
                  </a:cubicBezTo>
                  <a:cubicBezTo>
                    <a:pt x="871" y="1174"/>
                    <a:pt x="862" y="1175"/>
                    <a:pt x="852" y="1175"/>
                  </a:cubicBezTo>
                  <a:cubicBezTo>
                    <a:pt x="485" y="1204"/>
                    <a:pt x="236" y="1601"/>
                    <a:pt x="162" y="1968"/>
                  </a:cubicBezTo>
                  <a:cubicBezTo>
                    <a:pt x="1" y="2775"/>
                    <a:pt x="324" y="3612"/>
                    <a:pt x="691" y="4346"/>
                  </a:cubicBezTo>
                  <a:lnTo>
                    <a:pt x="4537" y="4449"/>
                  </a:lnTo>
                  <a:cubicBezTo>
                    <a:pt x="5154" y="3803"/>
                    <a:pt x="5477" y="2937"/>
                    <a:pt x="5433" y="2056"/>
                  </a:cubicBezTo>
                  <a:cubicBezTo>
                    <a:pt x="5433" y="1850"/>
                    <a:pt x="5359" y="1645"/>
                    <a:pt x="5227" y="1498"/>
                  </a:cubicBezTo>
                  <a:cubicBezTo>
                    <a:pt x="5121" y="1410"/>
                    <a:pt x="4988" y="1364"/>
                    <a:pt x="4855" y="1364"/>
                  </a:cubicBezTo>
                  <a:cubicBezTo>
                    <a:pt x="4766" y="1364"/>
                    <a:pt x="4678" y="1384"/>
                    <a:pt x="4596" y="1425"/>
                  </a:cubicBezTo>
                  <a:cubicBezTo>
                    <a:pt x="4390" y="1527"/>
                    <a:pt x="4214" y="1674"/>
                    <a:pt x="4067" y="1865"/>
                  </a:cubicBezTo>
                  <a:cubicBezTo>
                    <a:pt x="4053" y="1894"/>
                    <a:pt x="4023" y="1924"/>
                    <a:pt x="3994" y="1953"/>
                  </a:cubicBezTo>
                  <a:cubicBezTo>
                    <a:pt x="3979" y="1571"/>
                    <a:pt x="3891" y="1204"/>
                    <a:pt x="3730" y="852"/>
                  </a:cubicBezTo>
                  <a:cubicBezTo>
                    <a:pt x="3554" y="441"/>
                    <a:pt x="3245" y="15"/>
                    <a:pt x="2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909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 smtClean="0">
                <a:ln>
                  <a:noFill/>
                </a:ln>
                <a:solidFill>
                  <a:srgbClr val="63519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00" b="0" i="0" u="none" strike="noStrike" kern="0" cap="none" spc="0" normalizeH="0" baseline="0" noProof="0">
              <a:ln>
                <a:noFill/>
              </a:ln>
              <a:solidFill>
                <a:srgbClr val="63519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914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3"/>
          <p:cNvGrpSpPr/>
          <p:nvPr/>
        </p:nvGrpSpPr>
        <p:grpSpPr>
          <a:xfrm>
            <a:off x="-2034452" y="-38682"/>
            <a:ext cx="14226448" cy="7618103"/>
            <a:chOff x="-1525839" y="-29012"/>
            <a:chExt cx="10669836" cy="5713577"/>
          </a:xfrm>
        </p:grpSpPr>
        <p:sp>
          <p:nvSpPr>
            <p:cNvPr id="239" name="Google Shape;239;p13"/>
            <p:cNvSpPr/>
            <p:nvPr/>
          </p:nvSpPr>
          <p:spPr>
            <a:xfrm rot="-9900025">
              <a:off x="-1398213" y="3857668"/>
              <a:ext cx="3313029" cy="142240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5831000" y="-29012"/>
              <a:ext cx="3312997" cy="142238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0" y="0"/>
              <a:ext cx="3240428" cy="148742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2" name="Google Shape;242;p13"/>
          <p:cNvSpPr/>
          <p:nvPr/>
        </p:nvSpPr>
        <p:spPr>
          <a:xfrm>
            <a:off x="1914118" y="4066201"/>
            <a:ext cx="4049781" cy="1690832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6282218" y="2045068"/>
            <a:ext cx="4049781" cy="1690832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>
            <a:off x="6282218" y="4066201"/>
            <a:ext cx="4049781" cy="1690832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1914118" y="2045068"/>
            <a:ext cx="4049781" cy="1690832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345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7" name="Google Shape;247;p13"/>
          <p:cNvSpPr txBox="1"/>
          <p:nvPr/>
        </p:nvSpPr>
        <p:spPr>
          <a:xfrm>
            <a:off x="1860000" y="2311717"/>
            <a:ext cx="8324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01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48" name="Google Shape;248;p13"/>
          <p:cNvGrpSpPr/>
          <p:nvPr/>
        </p:nvGrpSpPr>
        <p:grpSpPr>
          <a:xfrm rot="-5400000">
            <a:off x="2282361" y="3039833"/>
            <a:ext cx="181936" cy="491307"/>
            <a:chOff x="1478100" y="2117375"/>
            <a:chExt cx="191970" cy="518402"/>
          </a:xfrm>
        </p:grpSpPr>
        <p:sp>
          <p:nvSpPr>
            <p:cNvPr id="249" name="Google Shape;249;p13"/>
            <p:cNvSpPr/>
            <p:nvPr/>
          </p:nvSpPr>
          <p:spPr>
            <a:xfrm>
              <a:off x="1595940" y="2117375"/>
              <a:ext cx="74130" cy="518402"/>
            </a:xfrm>
            <a:custGeom>
              <a:avLst/>
              <a:gdLst/>
              <a:ahLst/>
              <a:cxnLst/>
              <a:rect l="l" t="t" r="r" b="b"/>
              <a:pathLst>
                <a:path w="290" h="2028" extrusionOk="0">
                  <a:moveTo>
                    <a:pt x="123" y="1"/>
                  </a:moveTo>
                  <a:cubicBezTo>
                    <a:pt x="96" y="44"/>
                    <a:pt x="48" y="86"/>
                    <a:pt x="45" y="131"/>
                  </a:cubicBezTo>
                  <a:cubicBezTo>
                    <a:pt x="37" y="324"/>
                    <a:pt x="42" y="518"/>
                    <a:pt x="42" y="711"/>
                  </a:cubicBezTo>
                  <a:cubicBezTo>
                    <a:pt x="28" y="712"/>
                    <a:pt x="14" y="713"/>
                    <a:pt x="1" y="714"/>
                  </a:cubicBezTo>
                  <a:cubicBezTo>
                    <a:pt x="44" y="1112"/>
                    <a:pt x="84" y="1511"/>
                    <a:pt x="134" y="1909"/>
                  </a:cubicBezTo>
                  <a:cubicBezTo>
                    <a:pt x="139" y="1952"/>
                    <a:pt x="198" y="1988"/>
                    <a:pt x="232" y="2027"/>
                  </a:cubicBezTo>
                  <a:cubicBezTo>
                    <a:pt x="251" y="1979"/>
                    <a:pt x="290" y="1929"/>
                    <a:pt x="286" y="1883"/>
                  </a:cubicBezTo>
                  <a:cubicBezTo>
                    <a:pt x="273" y="1705"/>
                    <a:pt x="232" y="1529"/>
                    <a:pt x="226" y="1351"/>
                  </a:cubicBezTo>
                  <a:cubicBezTo>
                    <a:pt x="212" y="945"/>
                    <a:pt x="216" y="539"/>
                    <a:pt x="203" y="133"/>
                  </a:cubicBezTo>
                  <a:cubicBezTo>
                    <a:pt x="203" y="88"/>
                    <a:pt x="151" y="44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1478100" y="2172334"/>
              <a:ext cx="84099" cy="436603"/>
            </a:xfrm>
            <a:custGeom>
              <a:avLst/>
              <a:gdLst/>
              <a:ahLst/>
              <a:cxnLst/>
              <a:rect l="l" t="t" r="r" b="b"/>
              <a:pathLst>
                <a:path w="329" h="1708" extrusionOk="0">
                  <a:moveTo>
                    <a:pt x="79" y="0"/>
                  </a:moveTo>
                  <a:cubicBezTo>
                    <a:pt x="51" y="46"/>
                    <a:pt x="1" y="91"/>
                    <a:pt x="1" y="136"/>
                  </a:cubicBezTo>
                  <a:cubicBezTo>
                    <a:pt x="5" y="415"/>
                    <a:pt x="10" y="696"/>
                    <a:pt x="37" y="974"/>
                  </a:cubicBezTo>
                  <a:cubicBezTo>
                    <a:pt x="58" y="1190"/>
                    <a:pt x="110" y="1403"/>
                    <a:pt x="158" y="1614"/>
                  </a:cubicBezTo>
                  <a:cubicBezTo>
                    <a:pt x="167" y="1651"/>
                    <a:pt x="229" y="1677"/>
                    <a:pt x="265" y="1707"/>
                  </a:cubicBezTo>
                  <a:cubicBezTo>
                    <a:pt x="290" y="1677"/>
                    <a:pt x="313" y="1645"/>
                    <a:pt x="328" y="1627"/>
                  </a:cubicBezTo>
                  <a:cubicBezTo>
                    <a:pt x="322" y="1594"/>
                    <a:pt x="320" y="1584"/>
                    <a:pt x="318" y="1576"/>
                  </a:cubicBezTo>
                  <a:cubicBezTo>
                    <a:pt x="193" y="1104"/>
                    <a:pt x="166" y="624"/>
                    <a:pt x="165" y="139"/>
                  </a:cubicBezTo>
                  <a:cubicBezTo>
                    <a:pt x="165" y="93"/>
                    <a:pt x="109" y="4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1" name="Google Shape;251;p13"/>
          <p:cNvSpPr txBox="1">
            <a:spLocks noGrp="1"/>
          </p:cNvSpPr>
          <p:nvPr>
            <p:ph type="subTitle" idx="1"/>
          </p:nvPr>
        </p:nvSpPr>
        <p:spPr>
          <a:xfrm>
            <a:off x="2835319" y="2311717"/>
            <a:ext cx="2392400" cy="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2"/>
          </p:nvPr>
        </p:nvSpPr>
        <p:spPr>
          <a:xfrm>
            <a:off x="2835319" y="2732227"/>
            <a:ext cx="2983200" cy="8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6279300" y="2311717"/>
            <a:ext cx="8324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02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54" name="Google Shape;254;p13"/>
          <p:cNvGrpSpPr/>
          <p:nvPr/>
        </p:nvGrpSpPr>
        <p:grpSpPr>
          <a:xfrm rot="-5400000">
            <a:off x="6701661" y="3039833"/>
            <a:ext cx="181936" cy="491307"/>
            <a:chOff x="1478100" y="2117375"/>
            <a:chExt cx="191970" cy="518402"/>
          </a:xfrm>
        </p:grpSpPr>
        <p:sp>
          <p:nvSpPr>
            <p:cNvPr id="255" name="Google Shape;255;p13"/>
            <p:cNvSpPr/>
            <p:nvPr/>
          </p:nvSpPr>
          <p:spPr>
            <a:xfrm>
              <a:off x="1595940" y="2117375"/>
              <a:ext cx="74130" cy="518402"/>
            </a:xfrm>
            <a:custGeom>
              <a:avLst/>
              <a:gdLst/>
              <a:ahLst/>
              <a:cxnLst/>
              <a:rect l="l" t="t" r="r" b="b"/>
              <a:pathLst>
                <a:path w="290" h="2028" extrusionOk="0">
                  <a:moveTo>
                    <a:pt x="123" y="1"/>
                  </a:moveTo>
                  <a:cubicBezTo>
                    <a:pt x="96" y="44"/>
                    <a:pt x="48" y="86"/>
                    <a:pt x="45" y="131"/>
                  </a:cubicBezTo>
                  <a:cubicBezTo>
                    <a:pt x="37" y="324"/>
                    <a:pt x="42" y="518"/>
                    <a:pt x="42" y="711"/>
                  </a:cubicBezTo>
                  <a:cubicBezTo>
                    <a:pt x="28" y="712"/>
                    <a:pt x="14" y="713"/>
                    <a:pt x="1" y="714"/>
                  </a:cubicBezTo>
                  <a:cubicBezTo>
                    <a:pt x="44" y="1112"/>
                    <a:pt x="84" y="1511"/>
                    <a:pt x="134" y="1909"/>
                  </a:cubicBezTo>
                  <a:cubicBezTo>
                    <a:pt x="139" y="1952"/>
                    <a:pt x="198" y="1988"/>
                    <a:pt x="232" y="2027"/>
                  </a:cubicBezTo>
                  <a:cubicBezTo>
                    <a:pt x="251" y="1979"/>
                    <a:pt x="290" y="1929"/>
                    <a:pt x="286" y="1883"/>
                  </a:cubicBezTo>
                  <a:cubicBezTo>
                    <a:pt x="273" y="1705"/>
                    <a:pt x="232" y="1529"/>
                    <a:pt x="226" y="1351"/>
                  </a:cubicBezTo>
                  <a:cubicBezTo>
                    <a:pt x="212" y="945"/>
                    <a:pt x="216" y="539"/>
                    <a:pt x="203" y="133"/>
                  </a:cubicBezTo>
                  <a:cubicBezTo>
                    <a:pt x="203" y="88"/>
                    <a:pt x="151" y="44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478100" y="2172334"/>
              <a:ext cx="84099" cy="436603"/>
            </a:xfrm>
            <a:custGeom>
              <a:avLst/>
              <a:gdLst/>
              <a:ahLst/>
              <a:cxnLst/>
              <a:rect l="l" t="t" r="r" b="b"/>
              <a:pathLst>
                <a:path w="329" h="1708" extrusionOk="0">
                  <a:moveTo>
                    <a:pt x="79" y="0"/>
                  </a:moveTo>
                  <a:cubicBezTo>
                    <a:pt x="51" y="46"/>
                    <a:pt x="1" y="91"/>
                    <a:pt x="1" y="136"/>
                  </a:cubicBezTo>
                  <a:cubicBezTo>
                    <a:pt x="5" y="415"/>
                    <a:pt x="10" y="696"/>
                    <a:pt x="37" y="974"/>
                  </a:cubicBezTo>
                  <a:cubicBezTo>
                    <a:pt x="58" y="1190"/>
                    <a:pt x="110" y="1403"/>
                    <a:pt x="158" y="1614"/>
                  </a:cubicBezTo>
                  <a:cubicBezTo>
                    <a:pt x="167" y="1651"/>
                    <a:pt x="229" y="1677"/>
                    <a:pt x="265" y="1707"/>
                  </a:cubicBezTo>
                  <a:cubicBezTo>
                    <a:pt x="290" y="1677"/>
                    <a:pt x="313" y="1645"/>
                    <a:pt x="328" y="1627"/>
                  </a:cubicBezTo>
                  <a:cubicBezTo>
                    <a:pt x="322" y="1594"/>
                    <a:pt x="320" y="1584"/>
                    <a:pt x="318" y="1576"/>
                  </a:cubicBezTo>
                  <a:cubicBezTo>
                    <a:pt x="193" y="1104"/>
                    <a:pt x="166" y="624"/>
                    <a:pt x="165" y="139"/>
                  </a:cubicBezTo>
                  <a:cubicBezTo>
                    <a:pt x="165" y="93"/>
                    <a:pt x="109" y="4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7" name="Google Shape;257;p13"/>
          <p:cNvSpPr txBox="1">
            <a:spLocks noGrp="1"/>
          </p:cNvSpPr>
          <p:nvPr>
            <p:ph type="subTitle" idx="3"/>
          </p:nvPr>
        </p:nvSpPr>
        <p:spPr>
          <a:xfrm>
            <a:off x="7254619" y="2311717"/>
            <a:ext cx="2392400" cy="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4"/>
          </p:nvPr>
        </p:nvSpPr>
        <p:spPr>
          <a:xfrm>
            <a:off x="7254619" y="2732227"/>
            <a:ext cx="2983200" cy="8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/>
          <p:nvPr/>
        </p:nvSpPr>
        <p:spPr>
          <a:xfrm>
            <a:off x="1860000" y="4348720"/>
            <a:ext cx="8324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03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60" name="Google Shape;260;p13"/>
          <p:cNvGrpSpPr/>
          <p:nvPr/>
        </p:nvGrpSpPr>
        <p:grpSpPr>
          <a:xfrm rot="-5400000">
            <a:off x="2282361" y="5076837"/>
            <a:ext cx="181936" cy="491307"/>
            <a:chOff x="1478100" y="2117375"/>
            <a:chExt cx="191970" cy="518402"/>
          </a:xfrm>
        </p:grpSpPr>
        <p:sp>
          <p:nvSpPr>
            <p:cNvPr id="261" name="Google Shape;261;p13"/>
            <p:cNvSpPr/>
            <p:nvPr/>
          </p:nvSpPr>
          <p:spPr>
            <a:xfrm>
              <a:off x="1595940" y="2117375"/>
              <a:ext cx="74130" cy="518402"/>
            </a:xfrm>
            <a:custGeom>
              <a:avLst/>
              <a:gdLst/>
              <a:ahLst/>
              <a:cxnLst/>
              <a:rect l="l" t="t" r="r" b="b"/>
              <a:pathLst>
                <a:path w="290" h="2028" extrusionOk="0">
                  <a:moveTo>
                    <a:pt x="123" y="1"/>
                  </a:moveTo>
                  <a:cubicBezTo>
                    <a:pt x="96" y="44"/>
                    <a:pt x="48" y="86"/>
                    <a:pt x="45" y="131"/>
                  </a:cubicBezTo>
                  <a:cubicBezTo>
                    <a:pt x="37" y="324"/>
                    <a:pt x="42" y="518"/>
                    <a:pt x="42" y="711"/>
                  </a:cubicBezTo>
                  <a:cubicBezTo>
                    <a:pt x="28" y="712"/>
                    <a:pt x="14" y="713"/>
                    <a:pt x="1" y="714"/>
                  </a:cubicBezTo>
                  <a:cubicBezTo>
                    <a:pt x="44" y="1112"/>
                    <a:pt x="84" y="1511"/>
                    <a:pt x="134" y="1909"/>
                  </a:cubicBezTo>
                  <a:cubicBezTo>
                    <a:pt x="139" y="1952"/>
                    <a:pt x="198" y="1988"/>
                    <a:pt x="232" y="2027"/>
                  </a:cubicBezTo>
                  <a:cubicBezTo>
                    <a:pt x="251" y="1979"/>
                    <a:pt x="290" y="1929"/>
                    <a:pt x="286" y="1883"/>
                  </a:cubicBezTo>
                  <a:cubicBezTo>
                    <a:pt x="273" y="1705"/>
                    <a:pt x="232" y="1529"/>
                    <a:pt x="226" y="1351"/>
                  </a:cubicBezTo>
                  <a:cubicBezTo>
                    <a:pt x="212" y="945"/>
                    <a:pt x="216" y="539"/>
                    <a:pt x="203" y="133"/>
                  </a:cubicBezTo>
                  <a:cubicBezTo>
                    <a:pt x="203" y="88"/>
                    <a:pt x="151" y="44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478100" y="2172334"/>
              <a:ext cx="84099" cy="436603"/>
            </a:xfrm>
            <a:custGeom>
              <a:avLst/>
              <a:gdLst/>
              <a:ahLst/>
              <a:cxnLst/>
              <a:rect l="l" t="t" r="r" b="b"/>
              <a:pathLst>
                <a:path w="329" h="1708" extrusionOk="0">
                  <a:moveTo>
                    <a:pt x="79" y="0"/>
                  </a:moveTo>
                  <a:cubicBezTo>
                    <a:pt x="51" y="46"/>
                    <a:pt x="1" y="91"/>
                    <a:pt x="1" y="136"/>
                  </a:cubicBezTo>
                  <a:cubicBezTo>
                    <a:pt x="5" y="415"/>
                    <a:pt x="10" y="696"/>
                    <a:pt x="37" y="974"/>
                  </a:cubicBezTo>
                  <a:cubicBezTo>
                    <a:pt x="58" y="1190"/>
                    <a:pt x="110" y="1403"/>
                    <a:pt x="158" y="1614"/>
                  </a:cubicBezTo>
                  <a:cubicBezTo>
                    <a:pt x="167" y="1651"/>
                    <a:pt x="229" y="1677"/>
                    <a:pt x="265" y="1707"/>
                  </a:cubicBezTo>
                  <a:cubicBezTo>
                    <a:pt x="290" y="1677"/>
                    <a:pt x="313" y="1645"/>
                    <a:pt x="328" y="1627"/>
                  </a:cubicBezTo>
                  <a:cubicBezTo>
                    <a:pt x="322" y="1594"/>
                    <a:pt x="320" y="1584"/>
                    <a:pt x="318" y="1576"/>
                  </a:cubicBezTo>
                  <a:cubicBezTo>
                    <a:pt x="193" y="1104"/>
                    <a:pt x="166" y="624"/>
                    <a:pt x="165" y="139"/>
                  </a:cubicBezTo>
                  <a:cubicBezTo>
                    <a:pt x="165" y="93"/>
                    <a:pt x="109" y="4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3" name="Google Shape;263;p13"/>
          <p:cNvSpPr txBox="1">
            <a:spLocks noGrp="1"/>
          </p:cNvSpPr>
          <p:nvPr>
            <p:ph type="subTitle" idx="5"/>
          </p:nvPr>
        </p:nvSpPr>
        <p:spPr>
          <a:xfrm>
            <a:off x="2835319" y="4348720"/>
            <a:ext cx="2392400" cy="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6"/>
          </p:nvPr>
        </p:nvSpPr>
        <p:spPr>
          <a:xfrm>
            <a:off x="2835319" y="4769231"/>
            <a:ext cx="2983200" cy="8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3"/>
          <p:cNvSpPr txBox="1"/>
          <p:nvPr/>
        </p:nvSpPr>
        <p:spPr>
          <a:xfrm>
            <a:off x="6279300" y="4348720"/>
            <a:ext cx="832400" cy="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04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66" name="Google Shape;266;p13"/>
          <p:cNvGrpSpPr/>
          <p:nvPr/>
        </p:nvGrpSpPr>
        <p:grpSpPr>
          <a:xfrm rot="-5400000">
            <a:off x="6701661" y="5076837"/>
            <a:ext cx="181936" cy="491307"/>
            <a:chOff x="1478100" y="2117375"/>
            <a:chExt cx="191970" cy="518402"/>
          </a:xfrm>
        </p:grpSpPr>
        <p:sp>
          <p:nvSpPr>
            <p:cNvPr id="267" name="Google Shape;267;p13"/>
            <p:cNvSpPr/>
            <p:nvPr/>
          </p:nvSpPr>
          <p:spPr>
            <a:xfrm>
              <a:off x="1595940" y="2117375"/>
              <a:ext cx="74130" cy="518402"/>
            </a:xfrm>
            <a:custGeom>
              <a:avLst/>
              <a:gdLst/>
              <a:ahLst/>
              <a:cxnLst/>
              <a:rect l="l" t="t" r="r" b="b"/>
              <a:pathLst>
                <a:path w="290" h="2028" extrusionOk="0">
                  <a:moveTo>
                    <a:pt x="123" y="1"/>
                  </a:moveTo>
                  <a:cubicBezTo>
                    <a:pt x="96" y="44"/>
                    <a:pt x="48" y="86"/>
                    <a:pt x="45" y="131"/>
                  </a:cubicBezTo>
                  <a:cubicBezTo>
                    <a:pt x="37" y="324"/>
                    <a:pt x="42" y="518"/>
                    <a:pt x="42" y="711"/>
                  </a:cubicBezTo>
                  <a:cubicBezTo>
                    <a:pt x="28" y="712"/>
                    <a:pt x="14" y="713"/>
                    <a:pt x="1" y="714"/>
                  </a:cubicBezTo>
                  <a:cubicBezTo>
                    <a:pt x="44" y="1112"/>
                    <a:pt x="84" y="1511"/>
                    <a:pt x="134" y="1909"/>
                  </a:cubicBezTo>
                  <a:cubicBezTo>
                    <a:pt x="139" y="1952"/>
                    <a:pt x="198" y="1988"/>
                    <a:pt x="232" y="2027"/>
                  </a:cubicBezTo>
                  <a:cubicBezTo>
                    <a:pt x="251" y="1979"/>
                    <a:pt x="290" y="1929"/>
                    <a:pt x="286" y="1883"/>
                  </a:cubicBezTo>
                  <a:cubicBezTo>
                    <a:pt x="273" y="1705"/>
                    <a:pt x="232" y="1529"/>
                    <a:pt x="226" y="1351"/>
                  </a:cubicBezTo>
                  <a:cubicBezTo>
                    <a:pt x="212" y="945"/>
                    <a:pt x="216" y="539"/>
                    <a:pt x="203" y="133"/>
                  </a:cubicBezTo>
                  <a:cubicBezTo>
                    <a:pt x="203" y="88"/>
                    <a:pt x="151" y="44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478100" y="2172334"/>
              <a:ext cx="84099" cy="436603"/>
            </a:xfrm>
            <a:custGeom>
              <a:avLst/>
              <a:gdLst/>
              <a:ahLst/>
              <a:cxnLst/>
              <a:rect l="l" t="t" r="r" b="b"/>
              <a:pathLst>
                <a:path w="329" h="1708" extrusionOk="0">
                  <a:moveTo>
                    <a:pt x="79" y="0"/>
                  </a:moveTo>
                  <a:cubicBezTo>
                    <a:pt x="51" y="46"/>
                    <a:pt x="1" y="91"/>
                    <a:pt x="1" y="136"/>
                  </a:cubicBezTo>
                  <a:cubicBezTo>
                    <a:pt x="5" y="415"/>
                    <a:pt x="10" y="696"/>
                    <a:pt x="37" y="974"/>
                  </a:cubicBezTo>
                  <a:cubicBezTo>
                    <a:pt x="58" y="1190"/>
                    <a:pt x="110" y="1403"/>
                    <a:pt x="158" y="1614"/>
                  </a:cubicBezTo>
                  <a:cubicBezTo>
                    <a:pt x="167" y="1651"/>
                    <a:pt x="229" y="1677"/>
                    <a:pt x="265" y="1707"/>
                  </a:cubicBezTo>
                  <a:cubicBezTo>
                    <a:pt x="290" y="1677"/>
                    <a:pt x="313" y="1645"/>
                    <a:pt x="328" y="1627"/>
                  </a:cubicBezTo>
                  <a:cubicBezTo>
                    <a:pt x="322" y="1594"/>
                    <a:pt x="320" y="1584"/>
                    <a:pt x="318" y="1576"/>
                  </a:cubicBezTo>
                  <a:cubicBezTo>
                    <a:pt x="193" y="1104"/>
                    <a:pt x="166" y="624"/>
                    <a:pt x="165" y="139"/>
                  </a:cubicBezTo>
                  <a:cubicBezTo>
                    <a:pt x="165" y="93"/>
                    <a:pt x="109" y="4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9" name="Google Shape;269;p13"/>
          <p:cNvSpPr txBox="1">
            <a:spLocks noGrp="1"/>
          </p:cNvSpPr>
          <p:nvPr>
            <p:ph type="subTitle" idx="7"/>
          </p:nvPr>
        </p:nvSpPr>
        <p:spPr>
          <a:xfrm>
            <a:off x="7254619" y="4348720"/>
            <a:ext cx="2392400" cy="4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8"/>
          </p:nvPr>
        </p:nvSpPr>
        <p:spPr>
          <a:xfrm>
            <a:off x="7254619" y="4769231"/>
            <a:ext cx="2983200" cy="8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13"/>
          <p:cNvGrpSpPr/>
          <p:nvPr/>
        </p:nvGrpSpPr>
        <p:grpSpPr>
          <a:xfrm>
            <a:off x="491308" y="389801"/>
            <a:ext cx="11136873" cy="5939319"/>
            <a:chOff x="2406450" y="982358"/>
            <a:chExt cx="1825358" cy="973467"/>
          </a:xfrm>
        </p:grpSpPr>
        <p:sp>
          <p:nvSpPr>
            <p:cNvPr id="272" name="Google Shape;272;p13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4133676" y="982358"/>
              <a:ext cx="98132" cy="110975"/>
            </a:xfrm>
            <a:custGeom>
              <a:avLst/>
              <a:gdLst/>
              <a:ahLst/>
              <a:cxnLst/>
              <a:rect l="l" t="t" r="r" b="b"/>
              <a:pathLst>
                <a:path w="2856" h="3230" extrusionOk="0">
                  <a:moveTo>
                    <a:pt x="1653" y="1"/>
                  </a:moveTo>
                  <a:cubicBezTo>
                    <a:pt x="1604" y="1"/>
                    <a:pt x="1556" y="23"/>
                    <a:pt x="1525" y="64"/>
                  </a:cubicBezTo>
                  <a:cubicBezTo>
                    <a:pt x="1463" y="147"/>
                    <a:pt x="1386" y="245"/>
                    <a:pt x="1301" y="353"/>
                  </a:cubicBezTo>
                  <a:cubicBezTo>
                    <a:pt x="892" y="872"/>
                    <a:pt x="333" y="1584"/>
                    <a:pt x="139" y="2135"/>
                  </a:cubicBezTo>
                  <a:cubicBezTo>
                    <a:pt x="1" y="2528"/>
                    <a:pt x="116" y="2937"/>
                    <a:pt x="421" y="3132"/>
                  </a:cubicBezTo>
                  <a:cubicBezTo>
                    <a:pt x="513" y="3190"/>
                    <a:pt x="631" y="3229"/>
                    <a:pt x="760" y="3229"/>
                  </a:cubicBezTo>
                  <a:cubicBezTo>
                    <a:pt x="932" y="3229"/>
                    <a:pt x="1126" y="3160"/>
                    <a:pt x="1315" y="2977"/>
                  </a:cubicBezTo>
                  <a:cubicBezTo>
                    <a:pt x="1782" y="2520"/>
                    <a:pt x="2251" y="1679"/>
                    <a:pt x="2532" y="1177"/>
                  </a:cubicBezTo>
                  <a:cubicBezTo>
                    <a:pt x="2585" y="1082"/>
                    <a:pt x="2632" y="998"/>
                    <a:pt x="2672" y="929"/>
                  </a:cubicBezTo>
                  <a:cubicBezTo>
                    <a:pt x="2855" y="613"/>
                    <a:pt x="2743" y="316"/>
                    <a:pt x="2537" y="186"/>
                  </a:cubicBezTo>
                  <a:cubicBezTo>
                    <a:pt x="2465" y="141"/>
                    <a:pt x="2378" y="114"/>
                    <a:pt x="2286" y="114"/>
                  </a:cubicBezTo>
                  <a:cubicBezTo>
                    <a:pt x="2126" y="114"/>
                    <a:pt x="1950" y="195"/>
                    <a:pt x="1810" y="399"/>
                  </a:cubicBezTo>
                  <a:cubicBezTo>
                    <a:pt x="1323" y="1113"/>
                    <a:pt x="749" y="2189"/>
                    <a:pt x="724" y="2234"/>
                  </a:cubicBezTo>
                  <a:cubicBezTo>
                    <a:pt x="683" y="2312"/>
                    <a:pt x="713" y="2410"/>
                    <a:pt x="791" y="2452"/>
                  </a:cubicBezTo>
                  <a:cubicBezTo>
                    <a:pt x="814" y="2464"/>
                    <a:pt x="840" y="2470"/>
                    <a:pt x="865" y="2470"/>
                  </a:cubicBezTo>
                  <a:cubicBezTo>
                    <a:pt x="923" y="2470"/>
                    <a:pt x="978" y="2439"/>
                    <a:pt x="1007" y="2385"/>
                  </a:cubicBezTo>
                  <a:cubicBezTo>
                    <a:pt x="1013" y="2375"/>
                    <a:pt x="1597" y="1279"/>
                    <a:pt x="2075" y="579"/>
                  </a:cubicBezTo>
                  <a:cubicBezTo>
                    <a:pt x="2139" y="485"/>
                    <a:pt x="2217" y="434"/>
                    <a:pt x="2288" y="434"/>
                  </a:cubicBezTo>
                  <a:cubicBezTo>
                    <a:pt x="2315" y="434"/>
                    <a:pt x="2342" y="442"/>
                    <a:pt x="2366" y="457"/>
                  </a:cubicBezTo>
                  <a:cubicBezTo>
                    <a:pt x="2440" y="503"/>
                    <a:pt x="2480" y="621"/>
                    <a:pt x="2394" y="768"/>
                  </a:cubicBezTo>
                  <a:cubicBezTo>
                    <a:pt x="2354" y="838"/>
                    <a:pt x="2307" y="924"/>
                    <a:pt x="2252" y="1020"/>
                  </a:cubicBezTo>
                  <a:cubicBezTo>
                    <a:pt x="1980" y="1508"/>
                    <a:pt x="1525" y="2322"/>
                    <a:pt x="1091" y="2748"/>
                  </a:cubicBezTo>
                  <a:cubicBezTo>
                    <a:pt x="981" y="2855"/>
                    <a:pt x="865" y="2910"/>
                    <a:pt x="758" y="2910"/>
                  </a:cubicBezTo>
                  <a:cubicBezTo>
                    <a:pt x="700" y="2910"/>
                    <a:pt x="645" y="2894"/>
                    <a:pt x="593" y="2861"/>
                  </a:cubicBezTo>
                  <a:cubicBezTo>
                    <a:pt x="443" y="2765"/>
                    <a:pt x="342" y="2522"/>
                    <a:pt x="441" y="2241"/>
                  </a:cubicBezTo>
                  <a:cubicBezTo>
                    <a:pt x="617" y="1741"/>
                    <a:pt x="1179" y="1024"/>
                    <a:pt x="1553" y="552"/>
                  </a:cubicBezTo>
                  <a:cubicBezTo>
                    <a:pt x="1639" y="441"/>
                    <a:pt x="1717" y="341"/>
                    <a:pt x="1781" y="257"/>
                  </a:cubicBezTo>
                  <a:cubicBezTo>
                    <a:pt x="1834" y="186"/>
                    <a:pt x="1820" y="87"/>
                    <a:pt x="1750" y="33"/>
                  </a:cubicBezTo>
                  <a:cubicBezTo>
                    <a:pt x="1721" y="12"/>
                    <a:pt x="1687" y="1"/>
                    <a:pt x="1653" y="1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130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19"/>
          <p:cNvGrpSpPr/>
          <p:nvPr/>
        </p:nvGrpSpPr>
        <p:grpSpPr>
          <a:xfrm>
            <a:off x="6941007" y="-27964"/>
            <a:ext cx="5250820" cy="6854832"/>
            <a:chOff x="6438850" y="3725550"/>
            <a:chExt cx="1069675" cy="1396438"/>
          </a:xfrm>
        </p:grpSpPr>
        <p:sp>
          <p:nvSpPr>
            <p:cNvPr id="403" name="Google Shape;403;p19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1" y="1"/>
            <a:ext cx="3361623" cy="1543036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6" name="Google Shape;406;p19"/>
          <p:cNvSpPr/>
          <p:nvPr/>
        </p:nvSpPr>
        <p:spPr>
          <a:xfrm rot="10800000">
            <a:off x="44" y="4672827"/>
            <a:ext cx="5089656" cy="218517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07" name="Google Shape;407;p19"/>
          <p:cNvGrpSpPr/>
          <p:nvPr/>
        </p:nvGrpSpPr>
        <p:grpSpPr>
          <a:xfrm>
            <a:off x="891097" y="719329"/>
            <a:ext cx="1444597" cy="866039"/>
            <a:chOff x="2418650" y="2934475"/>
            <a:chExt cx="200750" cy="120350"/>
          </a:xfrm>
        </p:grpSpPr>
        <p:sp>
          <p:nvSpPr>
            <p:cNvPr id="408" name="Google Shape;408;p19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4" name="Google Shape;414;p19"/>
          <p:cNvSpPr/>
          <p:nvPr/>
        </p:nvSpPr>
        <p:spPr>
          <a:xfrm>
            <a:off x="854133" y="3029540"/>
            <a:ext cx="562099" cy="63569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 rot="-724569">
            <a:off x="5900483" y="5493420"/>
            <a:ext cx="432076" cy="635705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5730201" y="486593"/>
            <a:ext cx="731601" cy="465476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7" name="Google Shape;417;p19"/>
          <p:cNvGrpSpPr/>
          <p:nvPr/>
        </p:nvGrpSpPr>
        <p:grpSpPr>
          <a:xfrm>
            <a:off x="10296001" y="4549332"/>
            <a:ext cx="1444633" cy="1542301"/>
            <a:chOff x="5283025" y="1885850"/>
            <a:chExt cx="651675" cy="695775"/>
          </a:xfrm>
        </p:grpSpPr>
        <p:sp>
          <p:nvSpPr>
            <p:cNvPr id="418" name="Google Shape;418;p19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19"/>
          <p:cNvGrpSpPr/>
          <p:nvPr/>
        </p:nvGrpSpPr>
        <p:grpSpPr>
          <a:xfrm rot="8999839">
            <a:off x="2759034" y="5715733"/>
            <a:ext cx="1233839" cy="752195"/>
            <a:chOff x="4560600" y="2876550"/>
            <a:chExt cx="172325" cy="105050"/>
          </a:xfrm>
        </p:grpSpPr>
        <p:sp>
          <p:nvSpPr>
            <p:cNvPr id="422" name="Google Shape;422;p19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961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0"/>
          <p:cNvGrpSpPr/>
          <p:nvPr/>
        </p:nvGrpSpPr>
        <p:grpSpPr>
          <a:xfrm>
            <a:off x="1" y="0"/>
            <a:ext cx="12191993" cy="6857992"/>
            <a:chOff x="0" y="0"/>
            <a:chExt cx="9143995" cy="5143494"/>
          </a:xfrm>
        </p:grpSpPr>
        <p:sp>
          <p:nvSpPr>
            <p:cNvPr id="431" name="Google Shape;431;p20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5360559" y="2013287"/>
              <a:ext cx="3783436" cy="31302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10212707" y="264518"/>
            <a:ext cx="1316715" cy="1938837"/>
            <a:chOff x="2600025" y="2569575"/>
            <a:chExt cx="344125" cy="506700"/>
          </a:xfrm>
        </p:grpSpPr>
        <p:sp>
          <p:nvSpPr>
            <p:cNvPr id="434" name="Google Shape;434;p2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7" name="Google Shape;457;p20"/>
          <p:cNvSpPr/>
          <p:nvPr/>
        </p:nvSpPr>
        <p:spPr>
          <a:xfrm>
            <a:off x="851153" y="2677455"/>
            <a:ext cx="505455" cy="571635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8" name="Google Shape;458;p20"/>
          <p:cNvGrpSpPr/>
          <p:nvPr/>
        </p:nvGrpSpPr>
        <p:grpSpPr>
          <a:xfrm rot="10800000" flipH="1">
            <a:off x="10157473" y="4752319"/>
            <a:ext cx="1656177" cy="1631063"/>
            <a:chOff x="7689759" y="352073"/>
            <a:chExt cx="782791" cy="770969"/>
          </a:xfrm>
        </p:grpSpPr>
        <p:sp>
          <p:nvSpPr>
            <p:cNvPr id="459" name="Google Shape;459;p20"/>
            <p:cNvSpPr/>
            <p:nvPr/>
          </p:nvSpPr>
          <p:spPr>
            <a:xfrm>
              <a:off x="8251668" y="916087"/>
              <a:ext cx="220882" cy="206956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150217" y="558700"/>
              <a:ext cx="97648" cy="98458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7978406" y="507529"/>
              <a:ext cx="127040" cy="39189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929097" y="577484"/>
              <a:ext cx="40241" cy="104854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017998" y="614486"/>
              <a:ext cx="59431" cy="7773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935574" y="399276"/>
              <a:ext cx="94490" cy="110522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782223" y="352073"/>
              <a:ext cx="113437" cy="23643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89759" y="375958"/>
              <a:ext cx="54654" cy="48500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20"/>
          <p:cNvGrpSpPr/>
          <p:nvPr/>
        </p:nvGrpSpPr>
        <p:grpSpPr>
          <a:xfrm rot="-8759897">
            <a:off x="486452" y="5606599"/>
            <a:ext cx="1511731" cy="906181"/>
            <a:chOff x="752695" y="539673"/>
            <a:chExt cx="650164" cy="389699"/>
          </a:xfrm>
        </p:grpSpPr>
        <p:sp>
          <p:nvSpPr>
            <p:cNvPr id="468" name="Google Shape;468;p20"/>
            <p:cNvSpPr/>
            <p:nvPr/>
          </p:nvSpPr>
          <p:spPr>
            <a:xfrm>
              <a:off x="752695" y="670515"/>
              <a:ext cx="272216" cy="258856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965394" y="612624"/>
              <a:ext cx="71981" cy="78054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1062473" y="555704"/>
              <a:ext cx="58459" cy="36679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167811" y="539673"/>
              <a:ext cx="63317" cy="22671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1259303" y="562262"/>
              <a:ext cx="64937" cy="39432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345371" y="625821"/>
              <a:ext cx="57488" cy="53763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155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4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5"/>
          <p:cNvGrpSpPr/>
          <p:nvPr/>
        </p:nvGrpSpPr>
        <p:grpSpPr>
          <a:xfrm>
            <a:off x="35" y="3428999"/>
            <a:ext cx="12189757" cy="3723135"/>
            <a:chOff x="26" y="2571749"/>
            <a:chExt cx="9142318" cy="2792351"/>
          </a:xfrm>
        </p:grpSpPr>
        <p:sp>
          <p:nvSpPr>
            <p:cNvPr id="46" name="Google Shape;46;p5"/>
            <p:cNvSpPr/>
            <p:nvPr/>
          </p:nvSpPr>
          <p:spPr>
            <a:xfrm flipH="1">
              <a:off x="35" y="2571749"/>
              <a:ext cx="3536365" cy="2570845"/>
            </a:xfrm>
            <a:custGeom>
              <a:avLst/>
              <a:gdLst/>
              <a:ahLst/>
              <a:cxnLst/>
              <a:rect l="l" t="t" r="r" b="b"/>
              <a:pathLst>
                <a:path w="56566" h="41122" extrusionOk="0">
                  <a:moveTo>
                    <a:pt x="56566" y="0"/>
                  </a:moveTo>
                  <a:cubicBezTo>
                    <a:pt x="52661" y="822"/>
                    <a:pt x="50767" y="3509"/>
                    <a:pt x="49857" y="5770"/>
                  </a:cubicBezTo>
                  <a:cubicBezTo>
                    <a:pt x="48850" y="5317"/>
                    <a:pt x="47768" y="5090"/>
                    <a:pt x="46675" y="5090"/>
                  </a:cubicBezTo>
                  <a:cubicBezTo>
                    <a:pt x="46493" y="5090"/>
                    <a:pt x="46310" y="5096"/>
                    <a:pt x="46128" y="5109"/>
                  </a:cubicBezTo>
                  <a:cubicBezTo>
                    <a:pt x="42722" y="5138"/>
                    <a:pt x="39595" y="6973"/>
                    <a:pt x="37892" y="9924"/>
                  </a:cubicBezTo>
                  <a:cubicBezTo>
                    <a:pt x="36917" y="9544"/>
                    <a:pt x="35930" y="9368"/>
                    <a:pt x="34966" y="9368"/>
                  </a:cubicBezTo>
                  <a:cubicBezTo>
                    <a:pt x="30720" y="9368"/>
                    <a:pt x="26954" y="12804"/>
                    <a:pt x="26954" y="17411"/>
                  </a:cubicBezTo>
                  <a:cubicBezTo>
                    <a:pt x="21890" y="17411"/>
                    <a:pt x="17691" y="21317"/>
                    <a:pt x="17324" y="26367"/>
                  </a:cubicBezTo>
                  <a:cubicBezTo>
                    <a:pt x="16893" y="26307"/>
                    <a:pt x="16464" y="26278"/>
                    <a:pt x="16040" y="26278"/>
                  </a:cubicBezTo>
                  <a:cubicBezTo>
                    <a:pt x="11899" y="26278"/>
                    <a:pt x="8198" y="29062"/>
                    <a:pt x="7106" y="33164"/>
                  </a:cubicBezTo>
                  <a:cubicBezTo>
                    <a:pt x="6988" y="33487"/>
                    <a:pt x="6900" y="33825"/>
                    <a:pt x="6827" y="34162"/>
                  </a:cubicBezTo>
                  <a:cubicBezTo>
                    <a:pt x="6753" y="34500"/>
                    <a:pt x="6724" y="34838"/>
                    <a:pt x="6709" y="35190"/>
                  </a:cubicBezTo>
                  <a:cubicBezTo>
                    <a:pt x="3773" y="35733"/>
                    <a:pt x="1145" y="38185"/>
                    <a:pt x="0" y="41121"/>
                  </a:cubicBezTo>
                  <a:lnTo>
                    <a:pt x="56566" y="41121"/>
                  </a:lnTo>
                  <a:lnTo>
                    <a:pt x="56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flipH="1">
              <a:off x="31" y="3463568"/>
              <a:ext cx="2453374" cy="1679908"/>
            </a:xfrm>
            <a:custGeom>
              <a:avLst/>
              <a:gdLst/>
              <a:ahLst/>
              <a:cxnLst/>
              <a:rect l="l" t="t" r="r" b="b"/>
              <a:pathLst>
                <a:path w="39243" h="26871" extrusionOk="0">
                  <a:moveTo>
                    <a:pt x="29911" y="1"/>
                  </a:moveTo>
                  <a:cubicBezTo>
                    <a:pt x="28810" y="1"/>
                    <a:pt x="27699" y="194"/>
                    <a:pt x="26632" y="592"/>
                  </a:cubicBezTo>
                  <a:cubicBezTo>
                    <a:pt x="23153" y="1884"/>
                    <a:pt x="20760" y="5084"/>
                    <a:pt x="20495" y="8784"/>
                  </a:cubicBezTo>
                  <a:cubicBezTo>
                    <a:pt x="19390" y="8261"/>
                    <a:pt x="18244" y="8019"/>
                    <a:pt x="17125" y="8019"/>
                  </a:cubicBezTo>
                  <a:cubicBezTo>
                    <a:pt x="13247" y="8019"/>
                    <a:pt x="9689" y="10926"/>
                    <a:pt x="9279" y="15141"/>
                  </a:cubicBezTo>
                  <a:cubicBezTo>
                    <a:pt x="8828" y="15036"/>
                    <a:pt x="8370" y="14983"/>
                    <a:pt x="7915" y="14983"/>
                  </a:cubicBezTo>
                  <a:cubicBezTo>
                    <a:pt x="7732" y="14983"/>
                    <a:pt x="7551" y="14992"/>
                    <a:pt x="7371" y="15009"/>
                  </a:cubicBezTo>
                  <a:cubicBezTo>
                    <a:pt x="4229" y="15361"/>
                    <a:pt x="1410" y="17754"/>
                    <a:pt x="544" y="20808"/>
                  </a:cubicBezTo>
                  <a:cubicBezTo>
                    <a:pt x="1" y="22848"/>
                    <a:pt x="265" y="25021"/>
                    <a:pt x="1278" y="26871"/>
                  </a:cubicBezTo>
                  <a:lnTo>
                    <a:pt x="39243" y="26871"/>
                  </a:lnTo>
                  <a:lnTo>
                    <a:pt x="39243" y="533"/>
                  </a:lnTo>
                  <a:cubicBezTo>
                    <a:pt x="38465" y="1047"/>
                    <a:pt x="37834" y="1737"/>
                    <a:pt x="37408" y="2545"/>
                  </a:cubicBezTo>
                  <a:cubicBezTo>
                    <a:pt x="37305" y="2750"/>
                    <a:pt x="37217" y="2970"/>
                    <a:pt x="37158" y="3191"/>
                  </a:cubicBezTo>
                  <a:cubicBezTo>
                    <a:pt x="36982" y="3058"/>
                    <a:pt x="36806" y="2926"/>
                    <a:pt x="36615" y="2794"/>
                  </a:cubicBezTo>
                  <a:cubicBezTo>
                    <a:pt x="34817" y="976"/>
                    <a:pt x="32386" y="1"/>
                    <a:pt x="299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 rot="10800000" flipH="1">
              <a:off x="1656" y="4591144"/>
              <a:ext cx="9140688" cy="772956"/>
            </a:xfrm>
            <a:prstGeom prst="flowChartDocumen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26" y="3782200"/>
              <a:ext cx="1754612" cy="1361302"/>
            </a:xfrm>
            <a:custGeom>
              <a:avLst/>
              <a:gdLst/>
              <a:ahLst/>
              <a:cxnLst/>
              <a:rect l="l" t="t" r="r" b="b"/>
              <a:pathLst>
                <a:path w="33899" h="26299" extrusionOk="0">
                  <a:moveTo>
                    <a:pt x="5593" y="0"/>
                  </a:moveTo>
                  <a:cubicBezTo>
                    <a:pt x="5191" y="0"/>
                    <a:pt x="4779" y="102"/>
                    <a:pt x="4390" y="225"/>
                  </a:cubicBezTo>
                  <a:cubicBezTo>
                    <a:pt x="2540" y="871"/>
                    <a:pt x="969" y="2163"/>
                    <a:pt x="0" y="3881"/>
                  </a:cubicBezTo>
                  <a:lnTo>
                    <a:pt x="0" y="26298"/>
                  </a:lnTo>
                  <a:lnTo>
                    <a:pt x="33590" y="26298"/>
                  </a:lnTo>
                  <a:cubicBezTo>
                    <a:pt x="33898" y="25373"/>
                    <a:pt x="33869" y="24316"/>
                    <a:pt x="33326" y="23509"/>
                  </a:cubicBezTo>
                  <a:cubicBezTo>
                    <a:pt x="32742" y="22653"/>
                    <a:pt x="31688" y="22255"/>
                    <a:pt x="30631" y="22255"/>
                  </a:cubicBezTo>
                  <a:cubicBezTo>
                    <a:pt x="30491" y="22255"/>
                    <a:pt x="30352" y="22262"/>
                    <a:pt x="30213" y="22276"/>
                  </a:cubicBezTo>
                  <a:cubicBezTo>
                    <a:pt x="30478" y="21982"/>
                    <a:pt x="30698" y="21659"/>
                    <a:pt x="30874" y="21307"/>
                  </a:cubicBezTo>
                  <a:cubicBezTo>
                    <a:pt x="31784" y="19545"/>
                    <a:pt x="31373" y="17064"/>
                    <a:pt x="29700" y="15978"/>
                  </a:cubicBezTo>
                  <a:cubicBezTo>
                    <a:pt x="29048" y="15553"/>
                    <a:pt x="28333" y="15375"/>
                    <a:pt x="27596" y="15375"/>
                  </a:cubicBezTo>
                  <a:cubicBezTo>
                    <a:pt x="26906" y="15375"/>
                    <a:pt x="26197" y="15531"/>
                    <a:pt x="25501" y="15787"/>
                  </a:cubicBezTo>
                  <a:cubicBezTo>
                    <a:pt x="26088" y="14994"/>
                    <a:pt x="26367" y="14010"/>
                    <a:pt x="26323" y="13027"/>
                  </a:cubicBezTo>
                  <a:cubicBezTo>
                    <a:pt x="26176" y="10663"/>
                    <a:pt x="24033" y="8652"/>
                    <a:pt x="21669" y="8490"/>
                  </a:cubicBezTo>
                  <a:cubicBezTo>
                    <a:pt x="21555" y="8483"/>
                    <a:pt x="21442" y="8479"/>
                    <a:pt x="21328" y="8479"/>
                  </a:cubicBezTo>
                  <a:cubicBezTo>
                    <a:pt x="20533" y="8479"/>
                    <a:pt x="19746" y="8659"/>
                    <a:pt x="19027" y="9019"/>
                  </a:cubicBezTo>
                  <a:cubicBezTo>
                    <a:pt x="19452" y="7947"/>
                    <a:pt x="19540" y="6758"/>
                    <a:pt x="19276" y="5642"/>
                  </a:cubicBezTo>
                  <a:cubicBezTo>
                    <a:pt x="18621" y="3137"/>
                    <a:pt x="16086" y="1282"/>
                    <a:pt x="13494" y="1282"/>
                  </a:cubicBezTo>
                  <a:cubicBezTo>
                    <a:pt x="13474" y="1282"/>
                    <a:pt x="13453" y="1282"/>
                    <a:pt x="13433" y="1282"/>
                  </a:cubicBezTo>
                  <a:cubicBezTo>
                    <a:pt x="10820" y="1297"/>
                    <a:pt x="8339" y="3117"/>
                    <a:pt x="7399" y="5569"/>
                  </a:cubicBezTo>
                  <a:cubicBezTo>
                    <a:pt x="7722" y="4541"/>
                    <a:pt x="8030" y="3499"/>
                    <a:pt x="7928" y="2442"/>
                  </a:cubicBezTo>
                  <a:cubicBezTo>
                    <a:pt x="7810" y="1385"/>
                    <a:pt x="7150" y="313"/>
                    <a:pt x="6107" y="64"/>
                  </a:cubicBezTo>
                  <a:cubicBezTo>
                    <a:pt x="5939" y="19"/>
                    <a:pt x="5767" y="0"/>
                    <a:pt x="5593" y="0"/>
                  </a:cubicBezTo>
                  <a:close/>
                </a:path>
              </a:pathLst>
            </a:custGeom>
            <a:solidFill>
              <a:srgbClr val="83A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8163162" y="4545324"/>
              <a:ext cx="306931" cy="249322"/>
            </a:xfrm>
            <a:custGeom>
              <a:avLst/>
              <a:gdLst/>
              <a:ahLst/>
              <a:cxnLst/>
              <a:rect l="l" t="t" r="r" b="b"/>
              <a:pathLst>
                <a:path w="5477" h="4449" extrusionOk="0">
                  <a:moveTo>
                    <a:pt x="2805" y="1"/>
                  </a:moveTo>
                  <a:cubicBezTo>
                    <a:pt x="2497" y="1"/>
                    <a:pt x="2203" y="162"/>
                    <a:pt x="2027" y="412"/>
                  </a:cubicBezTo>
                  <a:cubicBezTo>
                    <a:pt x="1865" y="676"/>
                    <a:pt x="1733" y="955"/>
                    <a:pt x="1660" y="1248"/>
                  </a:cubicBezTo>
                  <a:cubicBezTo>
                    <a:pt x="1630" y="1381"/>
                    <a:pt x="1586" y="1498"/>
                    <a:pt x="1557" y="1615"/>
                  </a:cubicBezTo>
                  <a:lnTo>
                    <a:pt x="1542" y="1601"/>
                  </a:lnTo>
                  <a:cubicBezTo>
                    <a:pt x="1386" y="1374"/>
                    <a:pt x="1148" y="1174"/>
                    <a:pt x="880" y="1174"/>
                  </a:cubicBezTo>
                  <a:cubicBezTo>
                    <a:pt x="871" y="1174"/>
                    <a:pt x="862" y="1175"/>
                    <a:pt x="852" y="1175"/>
                  </a:cubicBezTo>
                  <a:cubicBezTo>
                    <a:pt x="485" y="1204"/>
                    <a:pt x="236" y="1601"/>
                    <a:pt x="162" y="1968"/>
                  </a:cubicBezTo>
                  <a:cubicBezTo>
                    <a:pt x="1" y="2775"/>
                    <a:pt x="324" y="3612"/>
                    <a:pt x="691" y="4346"/>
                  </a:cubicBezTo>
                  <a:lnTo>
                    <a:pt x="4537" y="4449"/>
                  </a:lnTo>
                  <a:cubicBezTo>
                    <a:pt x="5154" y="3803"/>
                    <a:pt x="5477" y="2937"/>
                    <a:pt x="5433" y="2056"/>
                  </a:cubicBezTo>
                  <a:cubicBezTo>
                    <a:pt x="5433" y="1850"/>
                    <a:pt x="5359" y="1645"/>
                    <a:pt x="5227" y="1498"/>
                  </a:cubicBezTo>
                  <a:cubicBezTo>
                    <a:pt x="5121" y="1410"/>
                    <a:pt x="4988" y="1364"/>
                    <a:pt x="4855" y="1364"/>
                  </a:cubicBezTo>
                  <a:cubicBezTo>
                    <a:pt x="4766" y="1364"/>
                    <a:pt x="4678" y="1384"/>
                    <a:pt x="4596" y="1425"/>
                  </a:cubicBezTo>
                  <a:cubicBezTo>
                    <a:pt x="4390" y="1527"/>
                    <a:pt x="4214" y="1674"/>
                    <a:pt x="4067" y="1865"/>
                  </a:cubicBezTo>
                  <a:cubicBezTo>
                    <a:pt x="4053" y="1894"/>
                    <a:pt x="4023" y="1924"/>
                    <a:pt x="3994" y="1953"/>
                  </a:cubicBezTo>
                  <a:cubicBezTo>
                    <a:pt x="3979" y="1571"/>
                    <a:pt x="3891" y="1204"/>
                    <a:pt x="3730" y="852"/>
                  </a:cubicBezTo>
                  <a:cubicBezTo>
                    <a:pt x="3554" y="441"/>
                    <a:pt x="3245" y="15"/>
                    <a:pt x="2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4265062" y="4418349"/>
              <a:ext cx="306931" cy="249322"/>
            </a:xfrm>
            <a:custGeom>
              <a:avLst/>
              <a:gdLst/>
              <a:ahLst/>
              <a:cxnLst/>
              <a:rect l="l" t="t" r="r" b="b"/>
              <a:pathLst>
                <a:path w="5477" h="4449" extrusionOk="0">
                  <a:moveTo>
                    <a:pt x="2805" y="1"/>
                  </a:moveTo>
                  <a:cubicBezTo>
                    <a:pt x="2497" y="1"/>
                    <a:pt x="2203" y="162"/>
                    <a:pt x="2027" y="412"/>
                  </a:cubicBezTo>
                  <a:cubicBezTo>
                    <a:pt x="1865" y="676"/>
                    <a:pt x="1733" y="955"/>
                    <a:pt x="1660" y="1248"/>
                  </a:cubicBezTo>
                  <a:cubicBezTo>
                    <a:pt x="1630" y="1381"/>
                    <a:pt x="1586" y="1498"/>
                    <a:pt x="1557" y="1615"/>
                  </a:cubicBezTo>
                  <a:lnTo>
                    <a:pt x="1542" y="1601"/>
                  </a:lnTo>
                  <a:cubicBezTo>
                    <a:pt x="1386" y="1374"/>
                    <a:pt x="1148" y="1174"/>
                    <a:pt x="880" y="1174"/>
                  </a:cubicBezTo>
                  <a:cubicBezTo>
                    <a:pt x="871" y="1174"/>
                    <a:pt x="862" y="1175"/>
                    <a:pt x="852" y="1175"/>
                  </a:cubicBezTo>
                  <a:cubicBezTo>
                    <a:pt x="485" y="1204"/>
                    <a:pt x="236" y="1601"/>
                    <a:pt x="162" y="1968"/>
                  </a:cubicBezTo>
                  <a:cubicBezTo>
                    <a:pt x="1" y="2775"/>
                    <a:pt x="324" y="3612"/>
                    <a:pt x="691" y="4346"/>
                  </a:cubicBezTo>
                  <a:lnTo>
                    <a:pt x="4537" y="4449"/>
                  </a:lnTo>
                  <a:cubicBezTo>
                    <a:pt x="5154" y="3803"/>
                    <a:pt x="5477" y="2937"/>
                    <a:pt x="5433" y="2056"/>
                  </a:cubicBezTo>
                  <a:cubicBezTo>
                    <a:pt x="5433" y="1850"/>
                    <a:pt x="5359" y="1645"/>
                    <a:pt x="5227" y="1498"/>
                  </a:cubicBezTo>
                  <a:cubicBezTo>
                    <a:pt x="5121" y="1410"/>
                    <a:pt x="4988" y="1364"/>
                    <a:pt x="4855" y="1364"/>
                  </a:cubicBezTo>
                  <a:cubicBezTo>
                    <a:pt x="4766" y="1364"/>
                    <a:pt x="4678" y="1384"/>
                    <a:pt x="4596" y="1425"/>
                  </a:cubicBezTo>
                  <a:cubicBezTo>
                    <a:pt x="4390" y="1527"/>
                    <a:pt x="4214" y="1674"/>
                    <a:pt x="4067" y="1865"/>
                  </a:cubicBezTo>
                  <a:cubicBezTo>
                    <a:pt x="4053" y="1894"/>
                    <a:pt x="4023" y="1924"/>
                    <a:pt x="3994" y="1953"/>
                  </a:cubicBezTo>
                  <a:cubicBezTo>
                    <a:pt x="3979" y="1571"/>
                    <a:pt x="3891" y="1204"/>
                    <a:pt x="3730" y="852"/>
                  </a:cubicBezTo>
                  <a:cubicBezTo>
                    <a:pt x="3554" y="441"/>
                    <a:pt x="3245" y="15"/>
                    <a:pt x="2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subTitle" idx="1"/>
          </p:nvPr>
        </p:nvSpPr>
        <p:spPr>
          <a:xfrm>
            <a:off x="6687335" y="2946628"/>
            <a:ext cx="3742000" cy="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-747133" y="626300"/>
            <a:ext cx="11028800" cy="718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60000" y="436151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2"/>
          </p:nvPr>
        </p:nvSpPr>
        <p:spPr>
          <a:xfrm>
            <a:off x="6988135" y="2185683"/>
            <a:ext cx="31404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6687335" y="4897081"/>
            <a:ext cx="3742000" cy="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4"/>
          </p:nvPr>
        </p:nvSpPr>
        <p:spPr>
          <a:xfrm>
            <a:off x="6988135" y="4136136"/>
            <a:ext cx="31404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8" name="Google Shape;58;p5"/>
          <p:cNvGrpSpPr/>
          <p:nvPr/>
        </p:nvGrpSpPr>
        <p:grpSpPr>
          <a:xfrm>
            <a:off x="10273187" y="-3"/>
            <a:ext cx="1675296" cy="3428987"/>
            <a:chOff x="7704890" y="-2"/>
            <a:chExt cx="1256472" cy="2571740"/>
          </a:xfrm>
        </p:grpSpPr>
        <p:grpSp>
          <p:nvGrpSpPr>
            <p:cNvPr id="59" name="Google Shape;59;p5"/>
            <p:cNvGrpSpPr/>
            <p:nvPr/>
          </p:nvGrpSpPr>
          <p:grpSpPr>
            <a:xfrm>
              <a:off x="7704890" y="-2"/>
              <a:ext cx="873155" cy="1331180"/>
              <a:chOff x="8082606" y="-114977"/>
              <a:chExt cx="848960" cy="1294418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8082606" y="909894"/>
                <a:ext cx="848960" cy="269547"/>
              </a:xfrm>
              <a:custGeom>
                <a:avLst/>
                <a:gdLst/>
                <a:ahLst/>
                <a:cxnLst/>
                <a:rect l="l" t="t" r="r" b="b"/>
                <a:pathLst>
                  <a:path w="17585" h="5583" extrusionOk="0">
                    <a:moveTo>
                      <a:pt x="9435" y="0"/>
                    </a:moveTo>
                    <a:cubicBezTo>
                      <a:pt x="7568" y="0"/>
                      <a:pt x="5718" y="972"/>
                      <a:pt x="5718" y="2509"/>
                    </a:cubicBezTo>
                    <a:cubicBezTo>
                      <a:pt x="5305" y="2216"/>
                      <a:pt x="4880" y="2093"/>
                      <a:pt x="4456" y="2093"/>
                    </a:cubicBezTo>
                    <a:cubicBezTo>
                      <a:pt x="2202" y="2093"/>
                      <a:pt x="0" y="5583"/>
                      <a:pt x="0" y="5583"/>
                    </a:cubicBezTo>
                    <a:lnTo>
                      <a:pt x="17585" y="5583"/>
                    </a:lnTo>
                    <a:cubicBezTo>
                      <a:pt x="17585" y="5583"/>
                      <a:pt x="16651" y="2507"/>
                      <a:pt x="14802" y="2507"/>
                    </a:cubicBezTo>
                    <a:cubicBezTo>
                      <a:pt x="14342" y="2507"/>
                      <a:pt x="13827" y="2696"/>
                      <a:pt x="13255" y="3170"/>
                    </a:cubicBezTo>
                    <a:cubicBezTo>
                      <a:pt x="13108" y="930"/>
                      <a:pt x="11263" y="0"/>
                      <a:pt x="94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flipH="1">
                <a:off x="8509183" y="-114977"/>
                <a:ext cx="162154" cy="1028144"/>
              </a:xfrm>
              <a:custGeom>
                <a:avLst/>
                <a:gdLst/>
                <a:ahLst/>
                <a:cxnLst/>
                <a:rect l="l" t="t" r="r" b="b"/>
                <a:pathLst>
                  <a:path w="1" h="59828" fill="none" extrusionOk="0">
                    <a:moveTo>
                      <a:pt x="1" y="59828"/>
                    </a:moveTo>
                    <a:lnTo>
                      <a:pt x="1" y="0"/>
                    </a:lnTo>
                  </a:path>
                </a:pathLst>
              </a:custGeom>
              <a:noFill/>
              <a:ln w="10750" cap="flat" cmpd="sng">
                <a:solidFill>
                  <a:schemeClr val="dk1"/>
                </a:solidFill>
                <a:prstDash val="solid"/>
                <a:miter lim="330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5"/>
            <p:cNvGrpSpPr/>
            <p:nvPr/>
          </p:nvGrpSpPr>
          <p:grpSpPr>
            <a:xfrm>
              <a:off x="8501860" y="-2"/>
              <a:ext cx="459502" cy="2571740"/>
              <a:chOff x="3694639" y="517297"/>
              <a:chExt cx="372428" cy="2084406"/>
            </a:xfrm>
          </p:grpSpPr>
          <p:sp>
            <p:nvSpPr>
              <p:cNvPr id="63" name="Google Shape;63;p5"/>
              <p:cNvSpPr/>
              <p:nvPr/>
            </p:nvSpPr>
            <p:spPr>
              <a:xfrm>
                <a:off x="3694639" y="2247470"/>
                <a:ext cx="372428" cy="354234"/>
              </a:xfrm>
              <a:custGeom>
                <a:avLst/>
                <a:gdLst/>
                <a:ahLst/>
                <a:cxnLst/>
                <a:rect l="l" t="t" r="r" b="b"/>
                <a:pathLst>
                  <a:path w="18893" h="17970" extrusionOk="0">
                    <a:moveTo>
                      <a:pt x="9447" y="0"/>
                    </a:moveTo>
                    <a:lnTo>
                      <a:pt x="6531" y="5932"/>
                    </a:lnTo>
                    <a:lnTo>
                      <a:pt x="1" y="6854"/>
                    </a:lnTo>
                    <a:lnTo>
                      <a:pt x="4736" y="11465"/>
                    </a:lnTo>
                    <a:lnTo>
                      <a:pt x="3615" y="17969"/>
                    </a:lnTo>
                    <a:lnTo>
                      <a:pt x="9447" y="14904"/>
                    </a:lnTo>
                    <a:lnTo>
                      <a:pt x="15278" y="17969"/>
                    </a:lnTo>
                    <a:lnTo>
                      <a:pt x="14182" y="11465"/>
                    </a:lnTo>
                    <a:lnTo>
                      <a:pt x="18892" y="6854"/>
                    </a:lnTo>
                    <a:lnTo>
                      <a:pt x="12363" y="5932"/>
                    </a:lnTo>
                    <a:lnTo>
                      <a:pt x="944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3876921" y="517297"/>
                <a:ext cx="7865" cy="1748499"/>
              </a:xfrm>
              <a:custGeom>
                <a:avLst/>
                <a:gdLst/>
                <a:ahLst/>
                <a:cxnLst/>
                <a:rect l="l" t="t" r="r" b="b"/>
                <a:pathLst>
                  <a:path w="399" h="88700" extrusionOk="0">
                    <a:moveTo>
                      <a:pt x="0" y="0"/>
                    </a:moveTo>
                    <a:lnTo>
                      <a:pt x="0" y="88700"/>
                    </a:lnTo>
                    <a:lnTo>
                      <a:pt x="200" y="88276"/>
                    </a:lnTo>
                    <a:lnTo>
                      <a:pt x="399" y="8870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61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27" y="5822234"/>
            <a:ext cx="12192027" cy="1306767"/>
            <a:chOff x="-20" y="4366675"/>
            <a:chExt cx="9144020" cy="980075"/>
          </a:xfrm>
        </p:grpSpPr>
        <p:sp>
          <p:nvSpPr>
            <p:cNvPr id="67" name="Google Shape;67;p6"/>
            <p:cNvSpPr/>
            <p:nvPr/>
          </p:nvSpPr>
          <p:spPr>
            <a:xfrm flipH="1">
              <a:off x="6879416" y="4366675"/>
              <a:ext cx="2264584" cy="980056"/>
            </a:xfrm>
            <a:custGeom>
              <a:avLst/>
              <a:gdLst/>
              <a:ahLst/>
              <a:cxnLst/>
              <a:rect l="l" t="t" r="r" b="b"/>
              <a:pathLst>
                <a:path w="33767" h="18237" extrusionOk="0">
                  <a:moveTo>
                    <a:pt x="1752" y="0"/>
                  </a:moveTo>
                  <a:cubicBezTo>
                    <a:pt x="1211" y="0"/>
                    <a:pt x="671" y="83"/>
                    <a:pt x="161" y="253"/>
                  </a:cubicBezTo>
                  <a:cubicBezTo>
                    <a:pt x="103" y="267"/>
                    <a:pt x="44" y="297"/>
                    <a:pt x="0" y="311"/>
                  </a:cubicBezTo>
                  <a:lnTo>
                    <a:pt x="0" y="18237"/>
                  </a:lnTo>
                  <a:lnTo>
                    <a:pt x="33663" y="18237"/>
                  </a:lnTo>
                  <a:cubicBezTo>
                    <a:pt x="33766" y="17488"/>
                    <a:pt x="33707" y="16710"/>
                    <a:pt x="33502" y="15976"/>
                  </a:cubicBezTo>
                  <a:cubicBezTo>
                    <a:pt x="32812" y="13642"/>
                    <a:pt x="30815" y="11953"/>
                    <a:pt x="28408" y="11645"/>
                  </a:cubicBezTo>
                  <a:cubicBezTo>
                    <a:pt x="28258" y="11628"/>
                    <a:pt x="28108" y="11620"/>
                    <a:pt x="27958" y="11620"/>
                  </a:cubicBezTo>
                  <a:cubicBezTo>
                    <a:pt x="27595" y="11620"/>
                    <a:pt x="27234" y="11669"/>
                    <a:pt x="26881" y="11762"/>
                  </a:cubicBezTo>
                  <a:cubicBezTo>
                    <a:pt x="26837" y="11440"/>
                    <a:pt x="26778" y="11102"/>
                    <a:pt x="26690" y="10779"/>
                  </a:cubicBezTo>
                  <a:cubicBezTo>
                    <a:pt x="26558" y="10148"/>
                    <a:pt x="26308" y="9560"/>
                    <a:pt x="25956" y="9047"/>
                  </a:cubicBezTo>
                  <a:cubicBezTo>
                    <a:pt x="24690" y="6946"/>
                    <a:pt x="22459" y="5778"/>
                    <a:pt x="20168" y="5778"/>
                  </a:cubicBezTo>
                  <a:cubicBezTo>
                    <a:pt x="19031" y="5778"/>
                    <a:pt x="17880" y="6065"/>
                    <a:pt x="16824" y="6668"/>
                  </a:cubicBezTo>
                  <a:cubicBezTo>
                    <a:pt x="16401" y="3195"/>
                    <a:pt x="13466" y="1014"/>
                    <a:pt x="10418" y="1014"/>
                  </a:cubicBezTo>
                  <a:cubicBezTo>
                    <a:pt x="8918" y="1014"/>
                    <a:pt x="7391" y="1542"/>
                    <a:pt x="6122" y="2704"/>
                  </a:cubicBezTo>
                  <a:cubicBezTo>
                    <a:pt x="6078" y="2572"/>
                    <a:pt x="6019" y="2455"/>
                    <a:pt x="5960" y="2337"/>
                  </a:cubicBezTo>
                  <a:cubicBezTo>
                    <a:pt x="5169" y="822"/>
                    <a:pt x="3456" y="0"/>
                    <a:pt x="1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0" y="4807650"/>
              <a:ext cx="9144000" cy="53910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 rot="5400000">
              <a:off x="172848" y="4233682"/>
              <a:ext cx="873558" cy="1219294"/>
            </a:xfrm>
            <a:custGeom>
              <a:avLst/>
              <a:gdLst/>
              <a:ahLst/>
              <a:cxnLst/>
              <a:rect l="l" t="t" r="r" b="b"/>
              <a:pathLst>
                <a:path w="18763" h="26189" extrusionOk="0">
                  <a:moveTo>
                    <a:pt x="15211" y="1"/>
                  </a:moveTo>
                  <a:cubicBezTo>
                    <a:pt x="14287" y="1"/>
                    <a:pt x="13358" y="220"/>
                    <a:pt x="12641" y="791"/>
                  </a:cubicBezTo>
                  <a:cubicBezTo>
                    <a:pt x="11775" y="1481"/>
                    <a:pt x="11334" y="2758"/>
                    <a:pt x="11848" y="3742"/>
                  </a:cubicBezTo>
                  <a:lnTo>
                    <a:pt x="11848" y="3757"/>
                  </a:lnTo>
                  <a:cubicBezTo>
                    <a:pt x="10028" y="3815"/>
                    <a:pt x="8295" y="4505"/>
                    <a:pt x="6930" y="5724"/>
                  </a:cubicBezTo>
                  <a:cubicBezTo>
                    <a:pt x="5653" y="6898"/>
                    <a:pt x="4757" y="8704"/>
                    <a:pt x="5168" y="10392"/>
                  </a:cubicBezTo>
                  <a:cubicBezTo>
                    <a:pt x="5286" y="10818"/>
                    <a:pt x="5477" y="11200"/>
                    <a:pt x="5741" y="11537"/>
                  </a:cubicBezTo>
                  <a:cubicBezTo>
                    <a:pt x="3715" y="12462"/>
                    <a:pt x="2085" y="14312"/>
                    <a:pt x="1601" y="16500"/>
                  </a:cubicBezTo>
                  <a:cubicBezTo>
                    <a:pt x="1366" y="17542"/>
                    <a:pt x="1425" y="18746"/>
                    <a:pt x="2056" y="19568"/>
                  </a:cubicBezTo>
                  <a:cubicBezTo>
                    <a:pt x="1175" y="20331"/>
                    <a:pt x="559" y="21330"/>
                    <a:pt x="280" y="22460"/>
                  </a:cubicBezTo>
                  <a:cubicBezTo>
                    <a:pt x="1" y="23678"/>
                    <a:pt x="15" y="24956"/>
                    <a:pt x="324" y="26189"/>
                  </a:cubicBezTo>
                  <a:lnTo>
                    <a:pt x="18763" y="26189"/>
                  </a:lnTo>
                  <a:lnTo>
                    <a:pt x="18763" y="997"/>
                  </a:lnTo>
                  <a:cubicBezTo>
                    <a:pt x="17853" y="453"/>
                    <a:pt x="16840" y="130"/>
                    <a:pt x="15783" y="28"/>
                  </a:cubicBezTo>
                  <a:cubicBezTo>
                    <a:pt x="15594" y="10"/>
                    <a:pt x="15402" y="1"/>
                    <a:pt x="15211" y="1"/>
                  </a:cubicBezTo>
                  <a:close/>
                </a:path>
              </a:pathLst>
            </a:custGeom>
            <a:solidFill>
              <a:srgbClr val="83A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6319432" y="4608582"/>
              <a:ext cx="363878" cy="295647"/>
            </a:xfrm>
            <a:custGeom>
              <a:avLst/>
              <a:gdLst/>
              <a:ahLst/>
              <a:cxnLst/>
              <a:rect l="l" t="t" r="r" b="b"/>
              <a:pathLst>
                <a:path w="5477" h="4450" extrusionOk="0">
                  <a:moveTo>
                    <a:pt x="2804" y="1"/>
                  </a:moveTo>
                  <a:cubicBezTo>
                    <a:pt x="2496" y="16"/>
                    <a:pt x="2202" y="177"/>
                    <a:pt x="2026" y="427"/>
                  </a:cubicBezTo>
                  <a:cubicBezTo>
                    <a:pt x="1865" y="676"/>
                    <a:pt x="1733" y="970"/>
                    <a:pt x="1659" y="1263"/>
                  </a:cubicBezTo>
                  <a:cubicBezTo>
                    <a:pt x="1630" y="1381"/>
                    <a:pt x="1586" y="1513"/>
                    <a:pt x="1556" y="1631"/>
                  </a:cubicBezTo>
                  <a:lnTo>
                    <a:pt x="1542" y="1616"/>
                  </a:lnTo>
                  <a:cubicBezTo>
                    <a:pt x="1385" y="1388"/>
                    <a:pt x="1146" y="1175"/>
                    <a:pt x="865" y="1175"/>
                  </a:cubicBezTo>
                  <a:cubicBezTo>
                    <a:pt x="856" y="1175"/>
                    <a:pt x="846" y="1175"/>
                    <a:pt x="837" y="1175"/>
                  </a:cubicBezTo>
                  <a:cubicBezTo>
                    <a:pt x="470" y="1205"/>
                    <a:pt x="235" y="1601"/>
                    <a:pt x="162" y="1968"/>
                  </a:cubicBezTo>
                  <a:cubicBezTo>
                    <a:pt x="0" y="2790"/>
                    <a:pt x="323" y="3627"/>
                    <a:pt x="690" y="4361"/>
                  </a:cubicBezTo>
                  <a:lnTo>
                    <a:pt x="4537" y="4449"/>
                  </a:lnTo>
                  <a:cubicBezTo>
                    <a:pt x="5153" y="3803"/>
                    <a:pt x="5476" y="2937"/>
                    <a:pt x="5432" y="2056"/>
                  </a:cubicBezTo>
                  <a:cubicBezTo>
                    <a:pt x="5432" y="1851"/>
                    <a:pt x="5359" y="1660"/>
                    <a:pt x="5227" y="1513"/>
                  </a:cubicBezTo>
                  <a:cubicBezTo>
                    <a:pt x="5120" y="1425"/>
                    <a:pt x="4988" y="1379"/>
                    <a:pt x="4854" y="1379"/>
                  </a:cubicBezTo>
                  <a:cubicBezTo>
                    <a:pt x="4766" y="1379"/>
                    <a:pt x="4677" y="1399"/>
                    <a:pt x="4595" y="1440"/>
                  </a:cubicBezTo>
                  <a:cubicBezTo>
                    <a:pt x="4390" y="1542"/>
                    <a:pt x="4214" y="1689"/>
                    <a:pt x="4067" y="1865"/>
                  </a:cubicBezTo>
                  <a:lnTo>
                    <a:pt x="4008" y="1968"/>
                  </a:lnTo>
                  <a:cubicBezTo>
                    <a:pt x="3979" y="1586"/>
                    <a:pt x="3891" y="1205"/>
                    <a:pt x="3744" y="867"/>
                  </a:cubicBezTo>
                  <a:cubicBezTo>
                    <a:pt x="3553" y="456"/>
                    <a:pt x="3245" y="30"/>
                    <a:pt x="2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422251" y="4708909"/>
              <a:ext cx="362882" cy="295580"/>
            </a:xfrm>
            <a:custGeom>
              <a:avLst/>
              <a:gdLst/>
              <a:ahLst/>
              <a:cxnLst/>
              <a:rect l="l" t="t" r="r" b="b"/>
              <a:pathLst>
                <a:path w="5462" h="4449" extrusionOk="0">
                  <a:moveTo>
                    <a:pt x="2790" y="0"/>
                  </a:moveTo>
                  <a:cubicBezTo>
                    <a:pt x="2482" y="15"/>
                    <a:pt x="2188" y="162"/>
                    <a:pt x="2027" y="426"/>
                  </a:cubicBezTo>
                  <a:cubicBezTo>
                    <a:pt x="1850" y="676"/>
                    <a:pt x="1733" y="954"/>
                    <a:pt x="1660" y="1263"/>
                  </a:cubicBezTo>
                  <a:cubicBezTo>
                    <a:pt x="1615" y="1380"/>
                    <a:pt x="1586" y="1512"/>
                    <a:pt x="1542" y="1630"/>
                  </a:cubicBezTo>
                  <a:lnTo>
                    <a:pt x="1542" y="1615"/>
                  </a:lnTo>
                  <a:cubicBezTo>
                    <a:pt x="1386" y="1374"/>
                    <a:pt x="1148" y="1174"/>
                    <a:pt x="867" y="1174"/>
                  </a:cubicBezTo>
                  <a:cubicBezTo>
                    <a:pt x="857" y="1174"/>
                    <a:pt x="847" y="1174"/>
                    <a:pt x="837" y="1175"/>
                  </a:cubicBezTo>
                  <a:cubicBezTo>
                    <a:pt x="470" y="1204"/>
                    <a:pt x="235" y="1600"/>
                    <a:pt x="162" y="1967"/>
                  </a:cubicBezTo>
                  <a:cubicBezTo>
                    <a:pt x="1" y="2790"/>
                    <a:pt x="309" y="3626"/>
                    <a:pt x="676" y="4360"/>
                  </a:cubicBezTo>
                  <a:lnTo>
                    <a:pt x="4537" y="4449"/>
                  </a:lnTo>
                  <a:cubicBezTo>
                    <a:pt x="5139" y="3803"/>
                    <a:pt x="5462" y="2936"/>
                    <a:pt x="5418" y="2056"/>
                  </a:cubicBezTo>
                  <a:cubicBezTo>
                    <a:pt x="5433" y="1850"/>
                    <a:pt x="5359" y="1659"/>
                    <a:pt x="5227" y="1512"/>
                  </a:cubicBezTo>
                  <a:cubicBezTo>
                    <a:pt x="5112" y="1424"/>
                    <a:pt x="4976" y="1378"/>
                    <a:pt x="4841" y="1378"/>
                  </a:cubicBezTo>
                  <a:cubicBezTo>
                    <a:pt x="4751" y="1378"/>
                    <a:pt x="4663" y="1398"/>
                    <a:pt x="4581" y="1439"/>
                  </a:cubicBezTo>
                  <a:cubicBezTo>
                    <a:pt x="4376" y="1527"/>
                    <a:pt x="4199" y="1689"/>
                    <a:pt x="4067" y="1865"/>
                  </a:cubicBezTo>
                  <a:cubicBezTo>
                    <a:pt x="4038" y="1894"/>
                    <a:pt x="4023" y="1923"/>
                    <a:pt x="3994" y="1967"/>
                  </a:cubicBezTo>
                  <a:cubicBezTo>
                    <a:pt x="3979" y="1586"/>
                    <a:pt x="3891" y="1204"/>
                    <a:pt x="3730" y="866"/>
                  </a:cubicBezTo>
                  <a:cubicBezTo>
                    <a:pt x="3539" y="455"/>
                    <a:pt x="3245" y="30"/>
                    <a:pt x="2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6"/>
          <p:cNvGrpSpPr/>
          <p:nvPr/>
        </p:nvGrpSpPr>
        <p:grpSpPr>
          <a:xfrm>
            <a:off x="11284352" y="-1"/>
            <a:ext cx="496571" cy="2186105"/>
            <a:chOff x="8463264" y="-1"/>
            <a:chExt cx="372428" cy="1639579"/>
          </a:xfrm>
        </p:grpSpPr>
        <p:sp>
          <p:nvSpPr>
            <p:cNvPr id="73" name="Google Shape;73;p6"/>
            <p:cNvSpPr/>
            <p:nvPr/>
          </p:nvSpPr>
          <p:spPr>
            <a:xfrm>
              <a:off x="8645563" y="-1"/>
              <a:ext cx="7850" cy="1325843"/>
            </a:xfrm>
            <a:custGeom>
              <a:avLst/>
              <a:gdLst/>
              <a:ahLst/>
              <a:cxnLst/>
              <a:rect l="l" t="t" r="r" b="b"/>
              <a:pathLst>
                <a:path w="399" h="88700" extrusionOk="0">
                  <a:moveTo>
                    <a:pt x="0" y="0"/>
                  </a:moveTo>
                  <a:lnTo>
                    <a:pt x="0" y="88700"/>
                  </a:lnTo>
                  <a:lnTo>
                    <a:pt x="200" y="88276"/>
                  </a:lnTo>
                  <a:lnTo>
                    <a:pt x="399" y="8870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463264" y="1285345"/>
              <a:ext cx="372428" cy="354234"/>
            </a:xfrm>
            <a:custGeom>
              <a:avLst/>
              <a:gdLst/>
              <a:ahLst/>
              <a:cxnLst/>
              <a:rect l="l" t="t" r="r" b="b"/>
              <a:pathLst>
                <a:path w="18893" h="17970" extrusionOk="0">
                  <a:moveTo>
                    <a:pt x="9447" y="0"/>
                  </a:moveTo>
                  <a:lnTo>
                    <a:pt x="6531" y="5932"/>
                  </a:lnTo>
                  <a:lnTo>
                    <a:pt x="1" y="6854"/>
                  </a:lnTo>
                  <a:lnTo>
                    <a:pt x="4736" y="11465"/>
                  </a:lnTo>
                  <a:lnTo>
                    <a:pt x="3615" y="17969"/>
                  </a:lnTo>
                  <a:lnTo>
                    <a:pt x="9447" y="14904"/>
                  </a:lnTo>
                  <a:lnTo>
                    <a:pt x="15278" y="17969"/>
                  </a:lnTo>
                  <a:lnTo>
                    <a:pt x="14182" y="11465"/>
                  </a:lnTo>
                  <a:lnTo>
                    <a:pt x="18892" y="6854"/>
                  </a:lnTo>
                  <a:lnTo>
                    <a:pt x="12363" y="5932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6"/>
          <p:cNvSpPr/>
          <p:nvPr/>
        </p:nvSpPr>
        <p:spPr>
          <a:xfrm>
            <a:off x="-747133" y="626300"/>
            <a:ext cx="11028800" cy="718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436151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11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1228281" y="3889896"/>
            <a:ext cx="5868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1544668" y="1205529"/>
            <a:ext cx="5334400" cy="7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80" name="Google Shape;80;p7"/>
          <p:cNvGrpSpPr/>
          <p:nvPr/>
        </p:nvGrpSpPr>
        <p:grpSpPr>
          <a:xfrm>
            <a:off x="-16" y="3061128"/>
            <a:ext cx="12192315" cy="4202059"/>
            <a:chOff x="-12" y="2295846"/>
            <a:chExt cx="9144236" cy="3151544"/>
          </a:xfrm>
        </p:grpSpPr>
        <p:grpSp>
          <p:nvGrpSpPr>
            <p:cNvPr id="81" name="Google Shape;81;p7"/>
            <p:cNvGrpSpPr/>
            <p:nvPr/>
          </p:nvGrpSpPr>
          <p:grpSpPr>
            <a:xfrm>
              <a:off x="5971257" y="2295846"/>
              <a:ext cx="3172967" cy="2307444"/>
              <a:chOff x="5385896" y="1870200"/>
              <a:chExt cx="3758104" cy="2732967"/>
            </a:xfrm>
          </p:grpSpPr>
          <p:sp>
            <p:nvSpPr>
              <p:cNvPr id="82" name="Google Shape;82;p7"/>
              <p:cNvSpPr/>
              <p:nvPr/>
            </p:nvSpPr>
            <p:spPr>
              <a:xfrm>
                <a:off x="5385896" y="1870200"/>
                <a:ext cx="3758104" cy="2732043"/>
              </a:xfrm>
              <a:custGeom>
                <a:avLst/>
                <a:gdLst/>
                <a:ahLst/>
                <a:cxnLst/>
                <a:rect l="l" t="t" r="r" b="b"/>
                <a:pathLst>
                  <a:path w="56566" h="41122" extrusionOk="0">
                    <a:moveTo>
                      <a:pt x="56566" y="0"/>
                    </a:moveTo>
                    <a:cubicBezTo>
                      <a:pt x="52661" y="822"/>
                      <a:pt x="50767" y="3509"/>
                      <a:pt x="49857" y="5770"/>
                    </a:cubicBezTo>
                    <a:cubicBezTo>
                      <a:pt x="48850" y="5317"/>
                      <a:pt x="47768" y="5090"/>
                      <a:pt x="46675" y="5090"/>
                    </a:cubicBezTo>
                    <a:cubicBezTo>
                      <a:pt x="46493" y="5090"/>
                      <a:pt x="46310" y="5096"/>
                      <a:pt x="46128" y="5109"/>
                    </a:cubicBezTo>
                    <a:cubicBezTo>
                      <a:pt x="42722" y="5138"/>
                      <a:pt x="39595" y="6973"/>
                      <a:pt x="37892" y="9924"/>
                    </a:cubicBezTo>
                    <a:cubicBezTo>
                      <a:pt x="36917" y="9544"/>
                      <a:pt x="35930" y="9368"/>
                      <a:pt x="34966" y="9368"/>
                    </a:cubicBezTo>
                    <a:cubicBezTo>
                      <a:pt x="30720" y="9368"/>
                      <a:pt x="26954" y="12804"/>
                      <a:pt x="26954" y="17411"/>
                    </a:cubicBezTo>
                    <a:cubicBezTo>
                      <a:pt x="21890" y="17411"/>
                      <a:pt x="17691" y="21317"/>
                      <a:pt x="17324" y="26367"/>
                    </a:cubicBezTo>
                    <a:cubicBezTo>
                      <a:pt x="16893" y="26307"/>
                      <a:pt x="16464" y="26278"/>
                      <a:pt x="16040" y="26278"/>
                    </a:cubicBezTo>
                    <a:cubicBezTo>
                      <a:pt x="11899" y="26278"/>
                      <a:pt x="8198" y="29062"/>
                      <a:pt x="7106" y="33164"/>
                    </a:cubicBezTo>
                    <a:cubicBezTo>
                      <a:pt x="6988" y="33487"/>
                      <a:pt x="6900" y="33825"/>
                      <a:pt x="6827" y="34162"/>
                    </a:cubicBezTo>
                    <a:cubicBezTo>
                      <a:pt x="6753" y="34500"/>
                      <a:pt x="6724" y="34838"/>
                      <a:pt x="6709" y="35190"/>
                    </a:cubicBezTo>
                    <a:cubicBezTo>
                      <a:pt x="3773" y="35733"/>
                      <a:pt x="1145" y="38185"/>
                      <a:pt x="0" y="41121"/>
                    </a:cubicBezTo>
                    <a:lnTo>
                      <a:pt x="56566" y="41121"/>
                    </a:lnTo>
                    <a:lnTo>
                      <a:pt x="565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7"/>
              <p:cNvSpPr/>
              <p:nvPr/>
            </p:nvSpPr>
            <p:spPr>
              <a:xfrm>
                <a:off x="6536785" y="2817925"/>
                <a:ext cx="2607207" cy="1785242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26871" extrusionOk="0">
                    <a:moveTo>
                      <a:pt x="29911" y="1"/>
                    </a:moveTo>
                    <a:cubicBezTo>
                      <a:pt x="28810" y="1"/>
                      <a:pt x="27699" y="194"/>
                      <a:pt x="26632" y="592"/>
                    </a:cubicBezTo>
                    <a:cubicBezTo>
                      <a:pt x="23153" y="1884"/>
                      <a:pt x="20760" y="5084"/>
                      <a:pt x="20495" y="8784"/>
                    </a:cubicBezTo>
                    <a:cubicBezTo>
                      <a:pt x="19390" y="8261"/>
                      <a:pt x="18244" y="8019"/>
                      <a:pt x="17125" y="8019"/>
                    </a:cubicBezTo>
                    <a:cubicBezTo>
                      <a:pt x="13247" y="8019"/>
                      <a:pt x="9689" y="10926"/>
                      <a:pt x="9279" y="15141"/>
                    </a:cubicBezTo>
                    <a:cubicBezTo>
                      <a:pt x="8828" y="15036"/>
                      <a:pt x="8370" y="14983"/>
                      <a:pt x="7915" y="14983"/>
                    </a:cubicBezTo>
                    <a:cubicBezTo>
                      <a:pt x="7732" y="14983"/>
                      <a:pt x="7551" y="14992"/>
                      <a:pt x="7371" y="15009"/>
                    </a:cubicBezTo>
                    <a:cubicBezTo>
                      <a:pt x="4229" y="15361"/>
                      <a:pt x="1410" y="17754"/>
                      <a:pt x="544" y="20808"/>
                    </a:cubicBezTo>
                    <a:cubicBezTo>
                      <a:pt x="1" y="22848"/>
                      <a:pt x="265" y="25021"/>
                      <a:pt x="1278" y="26871"/>
                    </a:cubicBezTo>
                    <a:lnTo>
                      <a:pt x="39243" y="26871"/>
                    </a:lnTo>
                    <a:lnTo>
                      <a:pt x="39243" y="533"/>
                    </a:lnTo>
                    <a:cubicBezTo>
                      <a:pt x="38465" y="1047"/>
                      <a:pt x="37834" y="1737"/>
                      <a:pt x="37408" y="2545"/>
                    </a:cubicBezTo>
                    <a:cubicBezTo>
                      <a:pt x="37305" y="2750"/>
                      <a:pt x="37217" y="2970"/>
                      <a:pt x="37158" y="3191"/>
                    </a:cubicBezTo>
                    <a:cubicBezTo>
                      <a:pt x="36982" y="3058"/>
                      <a:pt x="36806" y="2926"/>
                      <a:pt x="36615" y="2794"/>
                    </a:cubicBezTo>
                    <a:cubicBezTo>
                      <a:pt x="34817" y="976"/>
                      <a:pt x="32386" y="1"/>
                      <a:pt x="299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Google Shape;84;p7"/>
            <p:cNvSpPr/>
            <p:nvPr/>
          </p:nvSpPr>
          <p:spPr>
            <a:xfrm flipH="1">
              <a:off x="722545" y="3871870"/>
              <a:ext cx="8421480" cy="1575520"/>
            </a:xfrm>
            <a:custGeom>
              <a:avLst/>
              <a:gdLst/>
              <a:ahLst/>
              <a:cxnLst/>
              <a:rect l="l" t="t" r="r" b="b"/>
              <a:pathLst>
                <a:path w="137634" h="25748" extrusionOk="0">
                  <a:moveTo>
                    <a:pt x="42191" y="0"/>
                  </a:moveTo>
                  <a:cubicBezTo>
                    <a:pt x="41851" y="0"/>
                    <a:pt x="41527" y="269"/>
                    <a:pt x="41356" y="584"/>
                  </a:cubicBezTo>
                  <a:cubicBezTo>
                    <a:pt x="41195" y="878"/>
                    <a:pt x="41121" y="1216"/>
                    <a:pt x="41151" y="1568"/>
                  </a:cubicBezTo>
                  <a:cubicBezTo>
                    <a:pt x="41121" y="1553"/>
                    <a:pt x="41092" y="1524"/>
                    <a:pt x="41063" y="1509"/>
                  </a:cubicBezTo>
                  <a:cubicBezTo>
                    <a:pt x="40963" y="1463"/>
                    <a:pt x="40855" y="1441"/>
                    <a:pt x="40750" y="1441"/>
                  </a:cubicBezTo>
                  <a:cubicBezTo>
                    <a:pt x="40654" y="1441"/>
                    <a:pt x="40559" y="1459"/>
                    <a:pt x="40475" y="1494"/>
                  </a:cubicBezTo>
                  <a:cubicBezTo>
                    <a:pt x="40285" y="1597"/>
                    <a:pt x="40167" y="1788"/>
                    <a:pt x="40167" y="2008"/>
                  </a:cubicBezTo>
                  <a:cubicBezTo>
                    <a:pt x="40167" y="2214"/>
                    <a:pt x="40226" y="2419"/>
                    <a:pt x="40329" y="2596"/>
                  </a:cubicBezTo>
                  <a:cubicBezTo>
                    <a:pt x="40505" y="2919"/>
                    <a:pt x="40784" y="3183"/>
                    <a:pt x="41107" y="3359"/>
                  </a:cubicBezTo>
                  <a:lnTo>
                    <a:pt x="41092" y="3374"/>
                  </a:lnTo>
                  <a:cubicBezTo>
                    <a:pt x="35484" y="3932"/>
                    <a:pt x="29934" y="4915"/>
                    <a:pt x="24488" y="6295"/>
                  </a:cubicBezTo>
                  <a:cubicBezTo>
                    <a:pt x="24591" y="6075"/>
                    <a:pt x="24649" y="5855"/>
                    <a:pt x="24649" y="5605"/>
                  </a:cubicBezTo>
                  <a:cubicBezTo>
                    <a:pt x="24664" y="5356"/>
                    <a:pt x="24532" y="5121"/>
                    <a:pt x="24326" y="4974"/>
                  </a:cubicBezTo>
                  <a:cubicBezTo>
                    <a:pt x="24244" y="4941"/>
                    <a:pt x="24157" y="4922"/>
                    <a:pt x="24070" y="4922"/>
                  </a:cubicBezTo>
                  <a:cubicBezTo>
                    <a:pt x="24003" y="4922"/>
                    <a:pt x="23936" y="4933"/>
                    <a:pt x="23871" y="4959"/>
                  </a:cubicBezTo>
                  <a:cubicBezTo>
                    <a:pt x="23636" y="5018"/>
                    <a:pt x="23445" y="5150"/>
                    <a:pt x="23299" y="5341"/>
                  </a:cubicBezTo>
                  <a:cubicBezTo>
                    <a:pt x="23240" y="5018"/>
                    <a:pt x="23108" y="4710"/>
                    <a:pt x="22917" y="4445"/>
                  </a:cubicBezTo>
                  <a:cubicBezTo>
                    <a:pt x="22741" y="4166"/>
                    <a:pt x="22447" y="3902"/>
                    <a:pt x="22110" y="3902"/>
                  </a:cubicBezTo>
                  <a:cubicBezTo>
                    <a:pt x="22102" y="3902"/>
                    <a:pt x="22094" y="3902"/>
                    <a:pt x="22087" y="3902"/>
                  </a:cubicBezTo>
                  <a:cubicBezTo>
                    <a:pt x="21701" y="3902"/>
                    <a:pt x="21402" y="4262"/>
                    <a:pt x="21273" y="4622"/>
                  </a:cubicBezTo>
                  <a:cubicBezTo>
                    <a:pt x="21170" y="4944"/>
                    <a:pt x="21155" y="5297"/>
                    <a:pt x="21243" y="5634"/>
                  </a:cubicBezTo>
                  <a:lnTo>
                    <a:pt x="21141" y="5605"/>
                  </a:lnTo>
                  <a:cubicBezTo>
                    <a:pt x="21070" y="5585"/>
                    <a:pt x="21000" y="5575"/>
                    <a:pt x="20930" y="5575"/>
                  </a:cubicBezTo>
                  <a:cubicBezTo>
                    <a:pt x="20797" y="5575"/>
                    <a:pt x="20669" y="5611"/>
                    <a:pt x="20553" y="5679"/>
                  </a:cubicBezTo>
                  <a:cubicBezTo>
                    <a:pt x="20392" y="5811"/>
                    <a:pt x="20318" y="6031"/>
                    <a:pt x="20348" y="6236"/>
                  </a:cubicBezTo>
                  <a:cubicBezTo>
                    <a:pt x="20377" y="6442"/>
                    <a:pt x="20465" y="6633"/>
                    <a:pt x="20612" y="6780"/>
                  </a:cubicBezTo>
                  <a:cubicBezTo>
                    <a:pt x="20744" y="6956"/>
                    <a:pt x="20920" y="7103"/>
                    <a:pt x="21111" y="7220"/>
                  </a:cubicBezTo>
                  <a:cubicBezTo>
                    <a:pt x="17602" y="8233"/>
                    <a:pt x="14152" y="9451"/>
                    <a:pt x="10761" y="10846"/>
                  </a:cubicBezTo>
                  <a:cubicBezTo>
                    <a:pt x="10247" y="11052"/>
                    <a:pt x="9719" y="11287"/>
                    <a:pt x="9190" y="11507"/>
                  </a:cubicBezTo>
                  <a:cubicBezTo>
                    <a:pt x="9337" y="11199"/>
                    <a:pt x="9396" y="10846"/>
                    <a:pt x="9337" y="10509"/>
                  </a:cubicBezTo>
                  <a:cubicBezTo>
                    <a:pt x="9293" y="10259"/>
                    <a:pt x="9132" y="10039"/>
                    <a:pt x="8911" y="9936"/>
                  </a:cubicBezTo>
                  <a:cubicBezTo>
                    <a:pt x="8862" y="9927"/>
                    <a:pt x="8814" y="9922"/>
                    <a:pt x="8765" y="9922"/>
                  </a:cubicBezTo>
                  <a:cubicBezTo>
                    <a:pt x="8653" y="9922"/>
                    <a:pt x="8544" y="9948"/>
                    <a:pt x="8442" y="10009"/>
                  </a:cubicBezTo>
                  <a:cubicBezTo>
                    <a:pt x="8236" y="10112"/>
                    <a:pt x="8060" y="10274"/>
                    <a:pt x="7957" y="10479"/>
                  </a:cubicBezTo>
                  <a:cubicBezTo>
                    <a:pt x="7840" y="10186"/>
                    <a:pt x="7663" y="9907"/>
                    <a:pt x="7429" y="9686"/>
                  </a:cubicBezTo>
                  <a:cubicBezTo>
                    <a:pt x="7207" y="9478"/>
                    <a:pt x="6938" y="9280"/>
                    <a:pt x="6644" y="9280"/>
                  </a:cubicBezTo>
                  <a:cubicBezTo>
                    <a:pt x="6608" y="9280"/>
                    <a:pt x="6571" y="9283"/>
                    <a:pt x="6533" y="9290"/>
                  </a:cubicBezTo>
                  <a:cubicBezTo>
                    <a:pt x="6137" y="9349"/>
                    <a:pt x="5887" y="9760"/>
                    <a:pt x="5828" y="10156"/>
                  </a:cubicBezTo>
                  <a:cubicBezTo>
                    <a:pt x="5784" y="10494"/>
                    <a:pt x="5843" y="10831"/>
                    <a:pt x="5990" y="11140"/>
                  </a:cubicBezTo>
                  <a:lnTo>
                    <a:pt x="5872" y="11140"/>
                  </a:lnTo>
                  <a:cubicBezTo>
                    <a:pt x="5844" y="11135"/>
                    <a:pt x="5816" y="11133"/>
                    <a:pt x="5787" y="11133"/>
                  </a:cubicBezTo>
                  <a:cubicBezTo>
                    <a:pt x="5622" y="11133"/>
                    <a:pt x="5454" y="11203"/>
                    <a:pt x="5329" y="11316"/>
                  </a:cubicBezTo>
                  <a:cubicBezTo>
                    <a:pt x="5197" y="11477"/>
                    <a:pt x="5153" y="11698"/>
                    <a:pt x="5226" y="11903"/>
                  </a:cubicBezTo>
                  <a:cubicBezTo>
                    <a:pt x="5300" y="12094"/>
                    <a:pt x="5432" y="12270"/>
                    <a:pt x="5593" y="12388"/>
                  </a:cubicBezTo>
                  <a:cubicBezTo>
                    <a:pt x="5828" y="12593"/>
                    <a:pt x="6093" y="12725"/>
                    <a:pt x="6386" y="12799"/>
                  </a:cubicBezTo>
                  <a:cubicBezTo>
                    <a:pt x="4199" y="13841"/>
                    <a:pt x="2055" y="15016"/>
                    <a:pt x="0" y="16307"/>
                  </a:cubicBezTo>
                  <a:lnTo>
                    <a:pt x="0" y="25747"/>
                  </a:lnTo>
                  <a:lnTo>
                    <a:pt x="137634" y="25747"/>
                  </a:lnTo>
                  <a:lnTo>
                    <a:pt x="137634" y="6398"/>
                  </a:lnTo>
                  <a:cubicBezTo>
                    <a:pt x="132965" y="10597"/>
                    <a:pt x="126271" y="12901"/>
                    <a:pt x="119855" y="13136"/>
                  </a:cubicBezTo>
                  <a:lnTo>
                    <a:pt x="119782" y="13136"/>
                  </a:lnTo>
                  <a:cubicBezTo>
                    <a:pt x="120002" y="12946"/>
                    <a:pt x="120149" y="12696"/>
                    <a:pt x="120237" y="12417"/>
                  </a:cubicBezTo>
                  <a:cubicBezTo>
                    <a:pt x="120325" y="12182"/>
                    <a:pt x="120281" y="11918"/>
                    <a:pt x="120120" y="11712"/>
                  </a:cubicBezTo>
                  <a:cubicBezTo>
                    <a:pt x="119987" y="11610"/>
                    <a:pt x="119841" y="11566"/>
                    <a:pt x="119679" y="11566"/>
                  </a:cubicBezTo>
                  <a:cubicBezTo>
                    <a:pt x="119444" y="11566"/>
                    <a:pt x="119209" y="11639"/>
                    <a:pt x="119018" y="11771"/>
                  </a:cubicBezTo>
                  <a:cubicBezTo>
                    <a:pt x="119048" y="11448"/>
                    <a:pt x="119018" y="11125"/>
                    <a:pt x="118901" y="10817"/>
                  </a:cubicBezTo>
                  <a:cubicBezTo>
                    <a:pt x="118798" y="10494"/>
                    <a:pt x="118607" y="10156"/>
                    <a:pt x="118284" y="10053"/>
                  </a:cubicBezTo>
                  <a:cubicBezTo>
                    <a:pt x="118224" y="10034"/>
                    <a:pt x="118162" y="10025"/>
                    <a:pt x="118100" y="10025"/>
                  </a:cubicBezTo>
                  <a:cubicBezTo>
                    <a:pt x="117787" y="10025"/>
                    <a:pt x="117470" y="10254"/>
                    <a:pt x="117286" y="10523"/>
                  </a:cubicBezTo>
                  <a:cubicBezTo>
                    <a:pt x="117081" y="10802"/>
                    <a:pt x="116978" y="11140"/>
                    <a:pt x="116963" y="11477"/>
                  </a:cubicBezTo>
                  <a:cubicBezTo>
                    <a:pt x="116934" y="11463"/>
                    <a:pt x="116904" y="11433"/>
                    <a:pt x="116875" y="11419"/>
                  </a:cubicBezTo>
                  <a:cubicBezTo>
                    <a:pt x="116758" y="11340"/>
                    <a:pt x="116627" y="11301"/>
                    <a:pt x="116492" y="11301"/>
                  </a:cubicBezTo>
                  <a:cubicBezTo>
                    <a:pt x="116425" y="11301"/>
                    <a:pt x="116356" y="11311"/>
                    <a:pt x="116288" y="11331"/>
                  </a:cubicBezTo>
                  <a:cubicBezTo>
                    <a:pt x="116097" y="11419"/>
                    <a:pt x="115965" y="11595"/>
                    <a:pt x="115935" y="11800"/>
                  </a:cubicBezTo>
                  <a:cubicBezTo>
                    <a:pt x="115921" y="12006"/>
                    <a:pt x="115950" y="12211"/>
                    <a:pt x="116038" y="12402"/>
                  </a:cubicBezTo>
                  <a:cubicBezTo>
                    <a:pt x="116156" y="12681"/>
                    <a:pt x="116332" y="12931"/>
                    <a:pt x="116567" y="13122"/>
                  </a:cubicBezTo>
                  <a:cubicBezTo>
                    <a:pt x="109226" y="12813"/>
                    <a:pt x="102047" y="10685"/>
                    <a:pt x="94883" y="8717"/>
                  </a:cubicBezTo>
                  <a:cubicBezTo>
                    <a:pt x="95250" y="8585"/>
                    <a:pt x="95558" y="8336"/>
                    <a:pt x="95749" y="7998"/>
                  </a:cubicBezTo>
                  <a:cubicBezTo>
                    <a:pt x="95896" y="7793"/>
                    <a:pt x="95911" y="7514"/>
                    <a:pt x="95793" y="7293"/>
                  </a:cubicBezTo>
                  <a:cubicBezTo>
                    <a:pt x="95705" y="7161"/>
                    <a:pt x="95558" y="7073"/>
                    <a:pt x="95411" y="7044"/>
                  </a:cubicBezTo>
                  <a:cubicBezTo>
                    <a:pt x="95318" y="7020"/>
                    <a:pt x="95224" y="7009"/>
                    <a:pt x="95131" y="7009"/>
                  </a:cubicBezTo>
                  <a:cubicBezTo>
                    <a:pt x="94991" y="7009"/>
                    <a:pt x="94854" y="7035"/>
                    <a:pt x="94721" y="7088"/>
                  </a:cubicBezTo>
                  <a:cubicBezTo>
                    <a:pt x="94824" y="6780"/>
                    <a:pt x="94868" y="6457"/>
                    <a:pt x="94839" y="6134"/>
                  </a:cubicBezTo>
                  <a:cubicBezTo>
                    <a:pt x="94810" y="5796"/>
                    <a:pt x="94707" y="5429"/>
                    <a:pt x="94413" y="5253"/>
                  </a:cubicBezTo>
                  <a:cubicBezTo>
                    <a:pt x="94303" y="5185"/>
                    <a:pt x="94180" y="5156"/>
                    <a:pt x="94054" y="5156"/>
                  </a:cubicBezTo>
                  <a:cubicBezTo>
                    <a:pt x="93795" y="5156"/>
                    <a:pt x="93524" y="5281"/>
                    <a:pt x="93327" y="5458"/>
                  </a:cubicBezTo>
                  <a:cubicBezTo>
                    <a:pt x="93077" y="5679"/>
                    <a:pt x="92886" y="5987"/>
                    <a:pt x="92798" y="6310"/>
                  </a:cubicBezTo>
                  <a:cubicBezTo>
                    <a:pt x="92769" y="6280"/>
                    <a:pt x="92754" y="6251"/>
                    <a:pt x="92725" y="6236"/>
                  </a:cubicBezTo>
                  <a:cubicBezTo>
                    <a:pt x="92590" y="6088"/>
                    <a:pt x="92406" y="6014"/>
                    <a:pt x="92218" y="6014"/>
                  </a:cubicBezTo>
                  <a:cubicBezTo>
                    <a:pt x="92201" y="6014"/>
                    <a:pt x="92184" y="6015"/>
                    <a:pt x="92167" y="6016"/>
                  </a:cubicBezTo>
                  <a:cubicBezTo>
                    <a:pt x="91961" y="6046"/>
                    <a:pt x="91800" y="6192"/>
                    <a:pt x="91712" y="6383"/>
                  </a:cubicBezTo>
                  <a:cubicBezTo>
                    <a:pt x="91638" y="6574"/>
                    <a:pt x="91624" y="6780"/>
                    <a:pt x="91668" y="6985"/>
                  </a:cubicBezTo>
                  <a:cubicBezTo>
                    <a:pt x="91727" y="7352"/>
                    <a:pt x="91888" y="7690"/>
                    <a:pt x="92123" y="7969"/>
                  </a:cubicBezTo>
                  <a:lnTo>
                    <a:pt x="91521" y="7807"/>
                  </a:lnTo>
                  <a:cubicBezTo>
                    <a:pt x="83681" y="5737"/>
                    <a:pt x="75695" y="4284"/>
                    <a:pt x="67635" y="3462"/>
                  </a:cubicBezTo>
                  <a:cubicBezTo>
                    <a:pt x="67753" y="3344"/>
                    <a:pt x="67855" y="3197"/>
                    <a:pt x="67929" y="3036"/>
                  </a:cubicBezTo>
                  <a:cubicBezTo>
                    <a:pt x="68046" y="2816"/>
                    <a:pt x="68032" y="2537"/>
                    <a:pt x="67899" y="2331"/>
                  </a:cubicBezTo>
                  <a:cubicBezTo>
                    <a:pt x="67797" y="2214"/>
                    <a:pt x="67650" y="2140"/>
                    <a:pt x="67488" y="2111"/>
                  </a:cubicBezTo>
                  <a:cubicBezTo>
                    <a:pt x="67440" y="2105"/>
                    <a:pt x="67392" y="2102"/>
                    <a:pt x="67345" y="2102"/>
                  </a:cubicBezTo>
                  <a:cubicBezTo>
                    <a:pt x="67159" y="2102"/>
                    <a:pt x="66977" y="2147"/>
                    <a:pt x="66813" y="2229"/>
                  </a:cubicBezTo>
                  <a:cubicBezTo>
                    <a:pt x="66886" y="1920"/>
                    <a:pt x="66886" y="1597"/>
                    <a:pt x="66828" y="1274"/>
                  </a:cubicBezTo>
                  <a:cubicBezTo>
                    <a:pt x="66769" y="937"/>
                    <a:pt x="66622" y="584"/>
                    <a:pt x="66314" y="437"/>
                  </a:cubicBezTo>
                  <a:cubicBezTo>
                    <a:pt x="66223" y="392"/>
                    <a:pt x="66127" y="372"/>
                    <a:pt x="66029" y="372"/>
                  </a:cubicBezTo>
                  <a:cubicBezTo>
                    <a:pt x="65746" y="372"/>
                    <a:pt x="65453" y="539"/>
                    <a:pt x="65257" y="746"/>
                  </a:cubicBezTo>
                  <a:cubicBezTo>
                    <a:pt x="65022" y="1010"/>
                    <a:pt x="64875" y="1318"/>
                    <a:pt x="64816" y="1656"/>
                  </a:cubicBezTo>
                  <a:lnTo>
                    <a:pt x="64728" y="1583"/>
                  </a:lnTo>
                  <a:cubicBezTo>
                    <a:pt x="64606" y="1473"/>
                    <a:pt x="64444" y="1414"/>
                    <a:pt x="64274" y="1414"/>
                  </a:cubicBezTo>
                  <a:cubicBezTo>
                    <a:pt x="64240" y="1414"/>
                    <a:pt x="64205" y="1416"/>
                    <a:pt x="64170" y="1421"/>
                  </a:cubicBezTo>
                  <a:cubicBezTo>
                    <a:pt x="63965" y="1480"/>
                    <a:pt x="63803" y="1641"/>
                    <a:pt x="63759" y="1847"/>
                  </a:cubicBezTo>
                  <a:cubicBezTo>
                    <a:pt x="63701" y="2038"/>
                    <a:pt x="63701" y="2258"/>
                    <a:pt x="63759" y="2449"/>
                  </a:cubicBezTo>
                  <a:cubicBezTo>
                    <a:pt x="63833" y="2698"/>
                    <a:pt x="63950" y="2948"/>
                    <a:pt x="64112" y="3153"/>
                  </a:cubicBezTo>
                  <a:cubicBezTo>
                    <a:pt x="60709" y="2885"/>
                    <a:pt x="57295" y="2753"/>
                    <a:pt x="53880" y="2753"/>
                  </a:cubicBezTo>
                  <a:cubicBezTo>
                    <a:pt x="50560" y="2753"/>
                    <a:pt x="47239" y="2878"/>
                    <a:pt x="43925" y="3124"/>
                  </a:cubicBezTo>
                  <a:cubicBezTo>
                    <a:pt x="44234" y="2874"/>
                    <a:pt x="44425" y="2522"/>
                    <a:pt x="44513" y="2140"/>
                  </a:cubicBezTo>
                  <a:cubicBezTo>
                    <a:pt x="44571" y="1891"/>
                    <a:pt x="44483" y="1641"/>
                    <a:pt x="44307" y="1465"/>
                  </a:cubicBezTo>
                  <a:cubicBezTo>
                    <a:pt x="44203" y="1395"/>
                    <a:pt x="44080" y="1353"/>
                    <a:pt x="43953" y="1353"/>
                  </a:cubicBezTo>
                  <a:cubicBezTo>
                    <a:pt x="43919" y="1353"/>
                    <a:pt x="43886" y="1356"/>
                    <a:pt x="43852" y="1362"/>
                  </a:cubicBezTo>
                  <a:cubicBezTo>
                    <a:pt x="43617" y="1377"/>
                    <a:pt x="43397" y="1480"/>
                    <a:pt x="43235" y="1641"/>
                  </a:cubicBezTo>
                  <a:cubicBezTo>
                    <a:pt x="43221" y="1318"/>
                    <a:pt x="43147" y="995"/>
                    <a:pt x="43015" y="702"/>
                  </a:cubicBezTo>
                  <a:cubicBezTo>
                    <a:pt x="42868" y="393"/>
                    <a:pt x="42648" y="85"/>
                    <a:pt x="42310" y="12"/>
                  </a:cubicBezTo>
                  <a:cubicBezTo>
                    <a:pt x="42271" y="4"/>
                    <a:pt x="42231" y="0"/>
                    <a:pt x="42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-12" y="4056644"/>
              <a:ext cx="1547927" cy="1103859"/>
            </a:xfrm>
            <a:custGeom>
              <a:avLst/>
              <a:gdLst/>
              <a:ahLst/>
              <a:cxnLst/>
              <a:rect l="l" t="t" r="r" b="b"/>
              <a:pathLst>
                <a:path w="23299" h="16615" extrusionOk="0">
                  <a:moveTo>
                    <a:pt x="3470" y="0"/>
                  </a:moveTo>
                  <a:cubicBezTo>
                    <a:pt x="2579" y="0"/>
                    <a:pt x="1620" y="565"/>
                    <a:pt x="984" y="1273"/>
                  </a:cubicBezTo>
                  <a:cubicBezTo>
                    <a:pt x="602" y="1713"/>
                    <a:pt x="264" y="2198"/>
                    <a:pt x="0" y="2741"/>
                  </a:cubicBezTo>
                  <a:lnTo>
                    <a:pt x="0" y="16614"/>
                  </a:lnTo>
                  <a:lnTo>
                    <a:pt x="21919" y="16614"/>
                  </a:lnTo>
                  <a:cubicBezTo>
                    <a:pt x="22183" y="16321"/>
                    <a:pt x="22403" y="15983"/>
                    <a:pt x="22579" y="15631"/>
                  </a:cubicBezTo>
                  <a:cubicBezTo>
                    <a:pt x="23299" y="14163"/>
                    <a:pt x="23093" y="12195"/>
                    <a:pt x="21845" y="11153"/>
                  </a:cubicBezTo>
                  <a:cubicBezTo>
                    <a:pt x="21155" y="10566"/>
                    <a:pt x="20245" y="10316"/>
                    <a:pt x="19349" y="10228"/>
                  </a:cubicBezTo>
                  <a:cubicBezTo>
                    <a:pt x="19085" y="10202"/>
                    <a:pt x="18817" y="10189"/>
                    <a:pt x="18549" y="10189"/>
                  </a:cubicBezTo>
                  <a:cubicBezTo>
                    <a:pt x="17911" y="10189"/>
                    <a:pt x="17269" y="10264"/>
                    <a:pt x="16648" y="10419"/>
                  </a:cubicBezTo>
                  <a:cubicBezTo>
                    <a:pt x="16942" y="10096"/>
                    <a:pt x="17177" y="9714"/>
                    <a:pt x="17324" y="9318"/>
                  </a:cubicBezTo>
                  <a:cubicBezTo>
                    <a:pt x="17793" y="8070"/>
                    <a:pt x="17353" y="6470"/>
                    <a:pt x="16149" y="5897"/>
                  </a:cubicBezTo>
                  <a:cubicBezTo>
                    <a:pt x="15714" y="5723"/>
                    <a:pt x="15237" y="5623"/>
                    <a:pt x="14763" y="5623"/>
                  </a:cubicBezTo>
                  <a:cubicBezTo>
                    <a:pt x="14676" y="5623"/>
                    <a:pt x="14590" y="5626"/>
                    <a:pt x="14505" y="5633"/>
                  </a:cubicBezTo>
                  <a:cubicBezTo>
                    <a:pt x="14476" y="5633"/>
                    <a:pt x="14447" y="5632"/>
                    <a:pt x="14419" y="5632"/>
                  </a:cubicBezTo>
                  <a:cubicBezTo>
                    <a:pt x="13245" y="5632"/>
                    <a:pt x="12101" y="5926"/>
                    <a:pt x="11069" y="6484"/>
                  </a:cubicBezTo>
                  <a:cubicBezTo>
                    <a:pt x="11407" y="6000"/>
                    <a:pt x="11657" y="5457"/>
                    <a:pt x="11803" y="4884"/>
                  </a:cubicBezTo>
                  <a:cubicBezTo>
                    <a:pt x="12141" y="3475"/>
                    <a:pt x="11539" y="1743"/>
                    <a:pt x="10159" y="1302"/>
                  </a:cubicBezTo>
                  <a:cubicBezTo>
                    <a:pt x="9863" y="1206"/>
                    <a:pt x="9547" y="1161"/>
                    <a:pt x="9234" y="1161"/>
                  </a:cubicBezTo>
                  <a:cubicBezTo>
                    <a:pt x="9066" y="1161"/>
                    <a:pt x="8899" y="1174"/>
                    <a:pt x="8735" y="1199"/>
                  </a:cubicBezTo>
                  <a:cubicBezTo>
                    <a:pt x="7208" y="1434"/>
                    <a:pt x="5843" y="2300"/>
                    <a:pt x="4977" y="3592"/>
                  </a:cubicBezTo>
                  <a:cubicBezTo>
                    <a:pt x="5153" y="3211"/>
                    <a:pt x="5270" y="2814"/>
                    <a:pt x="5329" y="2418"/>
                  </a:cubicBezTo>
                  <a:cubicBezTo>
                    <a:pt x="5403" y="1654"/>
                    <a:pt x="5168" y="803"/>
                    <a:pt x="4551" y="348"/>
                  </a:cubicBezTo>
                  <a:cubicBezTo>
                    <a:pt x="4224" y="105"/>
                    <a:pt x="3853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10285248" y="-14"/>
            <a:ext cx="1388825" cy="1731255"/>
            <a:chOff x="7713935" y="-11"/>
            <a:chExt cx="1041619" cy="1298441"/>
          </a:xfrm>
        </p:grpSpPr>
        <p:grpSp>
          <p:nvGrpSpPr>
            <p:cNvPr id="87" name="Google Shape;87;p7"/>
            <p:cNvGrpSpPr/>
            <p:nvPr/>
          </p:nvGrpSpPr>
          <p:grpSpPr>
            <a:xfrm>
              <a:off x="7713935" y="10"/>
              <a:ext cx="363065" cy="742202"/>
              <a:chOff x="2823110" y="517297"/>
              <a:chExt cx="363065" cy="742202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3000463" y="517297"/>
                <a:ext cx="8358" cy="415145"/>
              </a:xfrm>
              <a:custGeom>
                <a:avLst/>
                <a:gdLst/>
                <a:ahLst/>
                <a:cxnLst/>
                <a:rect l="l" t="t" r="r" b="b"/>
                <a:pathLst>
                  <a:path w="424" h="21060" extrusionOk="0">
                    <a:moveTo>
                      <a:pt x="0" y="0"/>
                    </a:moveTo>
                    <a:lnTo>
                      <a:pt x="0" y="21060"/>
                    </a:lnTo>
                    <a:lnTo>
                      <a:pt x="225" y="20661"/>
                    </a:lnTo>
                    <a:lnTo>
                      <a:pt x="424" y="2106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2823110" y="914589"/>
                <a:ext cx="363065" cy="344910"/>
              </a:xfrm>
              <a:custGeom>
                <a:avLst/>
                <a:gdLst/>
                <a:ahLst/>
                <a:cxnLst/>
                <a:rect l="l" t="t" r="r" b="b"/>
                <a:pathLst>
                  <a:path w="18418" h="17497" extrusionOk="0">
                    <a:moveTo>
                      <a:pt x="9222" y="1"/>
                    </a:moveTo>
                    <a:lnTo>
                      <a:pt x="6355" y="5758"/>
                    </a:lnTo>
                    <a:lnTo>
                      <a:pt x="0" y="6680"/>
                    </a:lnTo>
                    <a:lnTo>
                      <a:pt x="4611" y="11166"/>
                    </a:lnTo>
                    <a:lnTo>
                      <a:pt x="3514" y="17497"/>
                    </a:lnTo>
                    <a:lnTo>
                      <a:pt x="9222" y="14506"/>
                    </a:lnTo>
                    <a:lnTo>
                      <a:pt x="14904" y="17497"/>
                    </a:lnTo>
                    <a:lnTo>
                      <a:pt x="13807" y="11166"/>
                    </a:lnTo>
                    <a:lnTo>
                      <a:pt x="18418" y="6680"/>
                    </a:lnTo>
                    <a:lnTo>
                      <a:pt x="12063" y="5758"/>
                    </a:lnTo>
                    <a:lnTo>
                      <a:pt x="92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90;p7"/>
            <p:cNvGrpSpPr/>
            <p:nvPr/>
          </p:nvGrpSpPr>
          <p:grpSpPr>
            <a:xfrm>
              <a:off x="8392492" y="-11"/>
              <a:ext cx="363062" cy="1298441"/>
              <a:chOff x="2264024" y="517297"/>
              <a:chExt cx="277591" cy="992767"/>
            </a:xfrm>
          </p:grpSpPr>
          <p:sp>
            <p:nvSpPr>
              <p:cNvPr id="91" name="Google Shape;91;p7"/>
              <p:cNvSpPr/>
              <p:nvPr/>
            </p:nvSpPr>
            <p:spPr>
              <a:xfrm>
                <a:off x="2264024" y="1246213"/>
                <a:ext cx="277591" cy="263852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13385" extrusionOk="0">
                    <a:moveTo>
                      <a:pt x="7053" y="1"/>
                    </a:moveTo>
                    <a:lnTo>
                      <a:pt x="4860" y="4387"/>
                    </a:lnTo>
                    <a:lnTo>
                      <a:pt x="0" y="5110"/>
                    </a:lnTo>
                    <a:lnTo>
                      <a:pt x="3514" y="8524"/>
                    </a:lnTo>
                    <a:lnTo>
                      <a:pt x="2692" y="13384"/>
                    </a:lnTo>
                    <a:lnTo>
                      <a:pt x="7053" y="11091"/>
                    </a:lnTo>
                    <a:lnTo>
                      <a:pt x="11390" y="13384"/>
                    </a:lnTo>
                    <a:lnTo>
                      <a:pt x="10567" y="8524"/>
                    </a:lnTo>
                    <a:lnTo>
                      <a:pt x="14081" y="5110"/>
                    </a:lnTo>
                    <a:lnTo>
                      <a:pt x="9222" y="4387"/>
                    </a:lnTo>
                    <a:lnTo>
                      <a:pt x="7053" y="1"/>
                    </a:lnTo>
                    <a:close/>
                    <a:moveTo>
                      <a:pt x="11390" y="13384"/>
                    </a:moveTo>
                    <a:lnTo>
                      <a:pt x="11390" y="13384"/>
                    </a:lnTo>
                    <a:lnTo>
                      <a:pt x="11390" y="1338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7"/>
              <p:cNvSpPr/>
              <p:nvPr/>
            </p:nvSpPr>
            <p:spPr>
              <a:xfrm>
                <a:off x="2398641" y="517297"/>
                <a:ext cx="8358" cy="746769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7883" extrusionOk="0">
                    <a:moveTo>
                      <a:pt x="0" y="0"/>
                    </a:moveTo>
                    <a:lnTo>
                      <a:pt x="0" y="37882"/>
                    </a:lnTo>
                    <a:lnTo>
                      <a:pt x="224" y="37484"/>
                    </a:lnTo>
                    <a:lnTo>
                      <a:pt x="424" y="37882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072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2286600" y="2089272"/>
            <a:ext cx="7618800" cy="2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46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>
            <a:off x="1957400" y="2223153"/>
            <a:ext cx="8277200" cy="16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 flipH="1">
            <a:off x="1957400" y="3976255"/>
            <a:ext cx="8277200" cy="5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54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96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36151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●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○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■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●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○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■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●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○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Char char="■"/>
              <a:defRPr sz="1600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440139" y="92002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312449" y="-3937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Măng</a:t>
            </a:r>
            <a:r>
              <a:rPr lang="en-US" sz="24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UTM Wedding K&amp;T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440786" y="-856075"/>
            <a:ext cx="2818015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solidFill>
                  <a:schemeClr val="accent6">
                    <a:lumMod val="50000"/>
                  </a:schemeClr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By: Quỳnh</a:t>
            </a:r>
            <a:r>
              <a:rPr lang="en-US" sz="3200" b="0" baseline="0" dirty="0" smtClean="0">
                <a:solidFill>
                  <a:schemeClr val="accent6">
                    <a:lumMod val="50000"/>
                  </a:schemeClr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 Như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UTM Wedding K&amp;T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UTM Wedding K&amp;T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UTM Wedding K&amp;T" panose="02040603050506020204" pitchFamily="18" charset="0"/>
                <a:ea typeface="Cambria" panose="02040503050406030204" pitchFamily="18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UTM Wedding K&amp;T" panose="0204060305050602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45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5/3/2022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2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440139" y="9200218"/>
            <a:ext cx="6228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259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259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259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259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E259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E259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Wedding K&amp;T" panose="0204060305050602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Wedding K&amp;T" panose="0204060305050602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312449" y="-3937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3BCFF">
                    <a:lumMod val="20000"/>
                    <a:lumOff val="80000"/>
                  </a:srgbClr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3BCFF">
                    <a:lumMod val="20000"/>
                    <a:lumOff val="80000"/>
                  </a:srgbClr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+mj-cs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UTM Wedding K&amp;T" panose="0204060305050602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440786" y="-856075"/>
            <a:ext cx="2818015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+mj-cs"/>
              </a:rPr>
              <a:t>By: Quỳnh Như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UTM Wedding K&amp;T" panose="0204060305050602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EAA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EAA6">
                  <a:lumMod val="60000"/>
                  <a:lumOff val="40000"/>
                </a:srgbClr>
              </a:solidFill>
              <a:effectLst/>
              <a:uLnTx/>
              <a:uFillTx/>
              <a:latin typeface="UTM Wedding K&amp;T" panose="0204060305050602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UTM Wedding K&amp;T" panose="02040603050506020204" pitchFamily="18" charset="0"/>
                <a:ea typeface="Cambria" panose="02040503050406030204" pitchFamily="18" charset="0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UTM Wedding K&amp;T" panose="02040603050506020204" pitchFamily="18" charset="0"/>
              <a:ea typeface="Cambria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5581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20.e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7.bin"/><Relationship Id="rId4" Type="http://schemas.openxmlformats.org/officeDocument/2006/relationships/slide" Target="slide3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3"/>
          <p:cNvGrpSpPr/>
          <p:nvPr/>
        </p:nvGrpSpPr>
        <p:grpSpPr>
          <a:xfrm>
            <a:off x="4406567" y="1249013"/>
            <a:ext cx="6111064" cy="3192288"/>
            <a:chOff x="775326" y="705455"/>
            <a:chExt cx="5520050" cy="2714223"/>
          </a:xfrm>
        </p:grpSpPr>
        <p:sp>
          <p:nvSpPr>
            <p:cNvPr id="433" name="Google Shape;433;p33"/>
            <p:cNvSpPr/>
            <p:nvPr/>
          </p:nvSpPr>
          <p:spPr>
            <a:xfrm>
              <a:off x="775376" y="705455"/>
              <a:ext cx="5520000" cy="8517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75376" y="1636716"/>
              <a:ext cx="5520000" cy="8517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775326" y="2567978"/>
              <a:ext cx="5520000" cy="851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33"/>
          <p:cNvSpPr txBox="1">
            <a:spLocks noGrp="1"/>
          </p:cNvSpPr>
          <p:nvPr>
            <p:ph type="ctrTitle"/>
          </p:nvPr>
        </p:nvSpPr>
        <p:spPr>
          <a:xfrm>
            <a:off x="3785150" y="1602191"/>
            <a:ext cx="7046599" cy="351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>
                <a:ln>
                  <a:solidFill>
                    <a:sysClr val="windowText" lastClr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</a:rPr>
              <a:t>Luyện </a:t>
            </a:r>
            <a:br>
              <a:rPr lang="en" dirty="0" smtClean="0">
                <a:ln>
                  <a:solidFill>
                    <a:sysClr val="windowText" lastClr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</a:rPr>
            </a:br>
            <a:r>
              <a:rPr lang="en" dirty="0" smtClean="0">
                <a:ln>
                  <a:solidFill>
                    <a:sysClr val="windowText" lastClr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</a:rPr>
              <a:t>tập </a:t>
            </a:r>
            <a:br>
              <a:rPr lang="en" dirty="0" smtClean="0">
                <a:ln>
                  <a:solidFill>
                    <a:sysClr val="windowText" lastClr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</a:rPr>
            </a:br>
            <a:r>
              <a:rPr lang="en" dirty="0" smtClean="0">
                <a:ln>
                  <a:solidFill>
                    <a:sysClr val="windowText" lastClr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</a:rPr>
              <a:t>chung</a:t>
            </a:r>
            <a:br>
              <a:rPr lang="en" dirty="0" smtClean="0">
                <a:ln>
                  <a:solidFill>
                    <a:sysClr val="windowText" lastClr="00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</a:rPr>
            </a:br>
            <a:r>
              <a:rPr lang="en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UTM Cookies" panose="02040603050506020204" pitchFamily="18" charset="0"/>
              </a:rPr>
              <a:t>(trang 178)</a:t>
            </a:r>
            <a:endParaRPr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UTM Cookies" panose="02040603050506020204" pitchFamily="18" charset="0"/>
            </a:endParaRPr>
          </a:p>
        </p:txBody>
      </p:sp>
      <p:sp>
        <p:nvSpPr>
          <p:cNvPr id="437" name="Google Shape;437;p33"/>
          <p:cNvSpPr txBox="1">
            <a:spLocks noGrp="1"/>
          </p:cNvSpPr>
          <p:nvPr>
            <p:ph type="subTitle" idx="1"/>
          </p:nvPr>
        </p:nvSpPr>
        <p:spPr>
          <a:xfrm>
            <a:off x="4776500" y="248627"/>
            <a:ext cx="5246800" cy="95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333" dirty="0">
                <a:latin typeface="UTM Wedding K&amp;T" panose="02040603050506020204" pitchFamily="18" charset="0"/>
              </a:rPr>
              <a:t>Toán</a:t>
            </a:r>
            <a:endParaRPr sz="5333" dirty="0">
              <a:latin typeface="UTM Wedding K&amp;T" panose="02040603050506020204" pitchFamily="18" charset="0"/>
            </a:endParaRPr>
          </a:p>
        </p:txBody>
      </p:sp>
      <p:grpSp>
        <p:nvGrpSpPr>
          <p:cNvPr id="438" name="Google Shape;438;p33"/>
          <p:cNvGrpSpPr/>
          <p:nvPr/>
        </p:nvGrpSpPr>
        <p:grpSpPr>
          <a:xfrm>
            <a:off x="10995633" y="3"/>
            <a:ext cx="466419" cy="2886207"/>
            <a:chOff x="722369" y="517297"/>
            <a:chExt cx="321314" cy="1988111"/>
          </a:xfrm>
        </p:grpSpPr>
        <p:sp>
          <p:nvSpPr>
            <p:cNvPr id="439" name="Google Shape;439;p33"/>
            <p:cNvSpPr/>
            <p:nvPr/>
          </p:nvSpPr>
          <p:spPr>
            <a:xfrm>
              <a:off x="722369" y="2199805"/>
              <a:ext cx="321314" cy="305603"/>
            </a:xfrm>
            <a:custGeom>
              <a:avLst/>
              <a:gdLst/>
              <a:ahLst/>
              <a:cxnLst/>
              <a:rect l="l" t="t" r="r" b="b"/>
              <a:pathLst>
                <a:path w="16300" h="15503" extrusionOk="0">
                  <a:moveTo>
                    <a:pt x="8150" y="1"/>
                  </a:moveTo>
                  <a:lnTo>
                    <a:pt x="5633" y="5110"/>
                  </a:lnTo>
                  <a:lnTo>
                    <a:pt x="0" y="5932"/>
                  </a:lnTo>
                  <a:lnTo>
                    <a:pt x="4062" y="9895"/>
                  </a:lnTo>
                  <a:lnTo>
                    <a:pt x="3115" y="15503"/>
                  </a:lnTo>
                  <a:lnTo>
                    <a:pt x="8150" y="12861"/>
                  </a:lnTo>
                  <a:lnTo>
                    <a:pt x="13184" y="15503"/>
                  </a:lnTo>
                  <a:lnTo>
                    <a:pt x="12212" y="9895"/>
                  </a:lnTo>
                  <a:lnTo>
                    <a:pt x="16299" y="5932"/>
                  </a:lnTo>
                  <a:lnTo>
                    <a:pt x="10667" y="5110"/>
                  </a:lnTo>
                  <a:lnTo>
                    <a:pt x="8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79083" y="517297"/>
              <a:ext cx="7885" cy="1700854"/>
            </a:xfrm>
            <a:custGeom>
              <a:avLst/>
              <a:gdLst/>
              <a:ahLst/>
              <a:cxnLst/>
              <a:rect l="l" t="t" r="r" b="b"/>
              <a:pathLst>
                <a:path w="400" h="86283" extrusionOk="0">
                  <a:moveTo>
                    <a:pt x="0" y="0"/>
                  </a:moveTo>
                  <a:lnTo>
                    <a:pt x="0" y="86282"/>
                  </a:lnTo>
                  <a:lnTo>
                    <a:pt x="200" y="85859"/>
                  </a:lnTo>
                  <a:lnTo>
                    <a:pt x="399" y="86282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1" name="Google Shape;441;p33"/>
          <p:cNvGrpSpPr/>
          <p:nvPr/>
        </p:nvGrpSpPr>
        <p:grpSpPr>
          <a:xfrm>
            <a:off x="498805" y="1838903"/>
            <a:ext cx="3090660" cy="5636452"/>
            <a:chOff x="722377" y="1464887"/>
            <a:chExt cx="2317995" cy="4227339"/>
          </a:xfrm>
        </p:grpSpPr>
        <p:sp>
          <p:nvSpPr>
            <p:cNvPr id="442" name="Google Shape;442;p33"/>
            <p:cNvSpPr/>
            <p:nvPr/>
          </p:nvSpPr>
          <p:spPr>
            <a:xfrm rot="-544881">
              <a:off x="1869896" y="3021002"/>
              <a:ext cx="608224" cy="26397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43" name="Google Shape;443;p33"/>
            <p:cNvGrpSpPr/>
            <p:nvPr/>
          </p:nvGrpSpPr>
          <p:grpSpPr>
            <a:xfrm flipH="1">
              <a:off x="722377" y="1464887"/>
              <a:ext cx="2317995" cy="2214941"/>
              <a:chOff x="2237984" y="3422644"/>
              <a:chExt cx="1260260" cy="1204231"/>
            </a:xfrm>
          </p:grpSpPr>
          <p:sp>
            <p:nvSpPr>
              <p:cNvPr id="444" name="Google Shape;444;p33"/>
              <p:cNvSpPr/>
              <p:nvPr/>
            </p:nvSpPr>
            <p:spPr>
              <a:xfrm>
                <a:off x="2237984" y="3873015"/>
                <a:ext cx="297245" cy="210056"/>
              </a:xfrm>
              <a:custGeom>
                <a:avLst/>
                <a:gdLst/>
                <a:ahLst/>
                <a:cxnLst/>
                <a:rect l="l" t="t" r="r" b="b"/>
                <a:pathLst>
                  <a:path w="15079" h="10656" extrusionOk="0">
                    <a:moveTo>
                      <a:pt x="11379" y="0"/>
                    </a:moveTo>
                    <a:cubicBezTo>
                      <a:pt x="10025" y="0"/>
                      <a:pt x="9293" y="1809"/>
                      <a:pt x="9596" y="3229"/>
                    </a:cubicBezTo>
                    <a:cubicBezTo>
                      <a:pt x="9596" y="3229"/>
                      <a:pt x="8030" y="962"/>
                      <a:pt x="5706" y="962"/>
                    </a:cubicBezTo>
                    <a:cubicBezTo>
                      <a:pt x="5025" y="962"/>
                      <a:pt x="4280" y="1156"/>
                      <a:pt x="3489" y="1659"/>
                    </a:cubicBezTo>
                    <a:cubicBezTo>
                      <a:pt x="0" y="3927"/>
                      <a:pt x="2717" y="10332"/>
                      <a:pt x="9446" y="10656"/>
                    </a:cubicBezTo>
                    <a:cubicBezTo>
                      <a:pt x="9620" y="8338"/>
                      <a:pt x="11066" y="6294"/>
                      <a:pt x="13234" y="5397"/>
                    </a:cubicBezTo>
                    <a:cubicBezTo>
                      <a:pt x="13234" y="5397"/>
                      <a:pt x="15079" y="2382"/>
                      <a:pt x="12835" y="612"/>
                    </a:cubicBezTo>
                    <a:cubicBezTo>
                      <a:pt x="12297" y="181"/>
                      <a:pt x="11807" y="0"/>
                      <a:pt x="1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3"/>
              <p:cNvSpPr/>
              <p:nvPr/>
            </p:nvSpPr>
            <p:spPr>
              <a:xfrm>
                <a:off x="2424168" y="3979398"/>
                <a:ext cx="267118" cy="283978"/>
              </a:xfrm>
              <a:custGeom>
                <a:avLst/>
                <a:gdLst/>
                <a:ahLst/>
                <a:cxnLst/>
                <a:rect l="l" t="t" r="r" b="b"/>
                <a:pathLst>
                  <a:path w="13086" h="14406" extrusionOk="0">
                    <a:moveTo>
                      <a:pt x="3764" y="0"/>
                    </a:moveTo>
                    <a:cubicBezTo>
                      <a:pt x="1621" y="897"/>
                      <a:pt x="175" y="2941"/>
                      <a:pt x="1" y="5259"/>
                    </a:cubicBezTo>
                    <a:cubicBezTo>
                      <a:pt x="1" y="5259"/>
                      <a:pt x="3291" y="10941"/>
                      <a:pt x="7976" y="14406"/>
                    </a:cubicBezTo>
                    <a:cubicBezTo>
                      <a:pt x="9472" y="11515"/>
                      <a:pt x="11191" y="8748"/>
                      <a:pt x="13085" y="6131"/>
                    </a:cubicBezTo>
                    <a:cubicBezTo>
                      <a:pt x="10917" y="5384"/>
                      <a:pt x="6880" y="3639"/>
                      <a:pt x="37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3"/>
              <p:cNvSpPr/>
              <p:nvPr/>
            </p:nvSpPr>
            <p:spPr>
              <a:xfrm>
                <a:off x="2491573" y="4360356"/>
                <a:ext cx="617438" cy="266519"/>
              </a:xfrm>
              <a:custGeom>
                <a:avLst/>
                <a:gdLst/>
                <a:ahLst/>
                <a:cxnLst/>
                <a:rect l="l" t="t" r="r" b="b"/>
                <a:pathLst>
                  <a:path w="31627" h="13522" extrusionOk="0">
                    <a:moveTo>
                      <a:pt x="2418" y="0"/>
                    </a:moveTo>
                    <a:cubicBezTo>
                      <a:pt x="1470" y="2194"/>
                      <a:pt x="673" y="4462"/>
                      <a:pt x="0" y="6779"/>
                    </a:cubicBezTo>
                    <a:cubicBezTo>
                      <a:pt x="0" y="6779"/>
                      <a:pt x="6914" y="13521"/>
                      <a:pt x="18788" y="13521"/>
                    </a:cubicBezTo>
                    <a:cubicBezTo>
                      <a:pt x="22582" y="13521"/>
                      <a:pt x="26883" y="12833"/>
                      <a:pt x="31627" y="11016"/>
                    </a:cubicBezTo>
                    <a:cubicBezTo>
                      <a:pt x="31627" y="11016"/>
                      <a:pt x="31527" y="7926"/>
                      <a:pt x="30954" y="3614"/>
                    </a:cubicBezTo>
                    <a:cubicBezTo>
                      <a:pt x="26805" y="4394"/>
                      <a:pt x="23153" y="4715"/>
                      <a:pt x="19953" y="4715"/>
                    </a:cubicBezTo>
                    <a:cubicBezTo>
                      <a:pt x="10773" y="4715"/>
                      <a:pt x="5300" y="2070"/>
                      <a:pt x="2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3"/>
              <p:cNvSpPr/>
              <p:nvPr/>
            </p:nvSpPr>
            <p:spPr>
              <a:xfrm>
                <a:off x="2535215" y="4098038"/>
                <a:ext cx="562536" cy="367264"/>
              </a:xfrm>
              <a:custGeom>
                <a:avLst/>
                <a:gdLst/>
                <a:ahLst/>
                <a:cxnLst/>
                <a:rect l="l" t="t" r="r" b="b"/>
                <a:pathLst>
                  <a:path w="28537" h="17850" extrusionOk="0">
                    <a:moveTo>
                      <a:pt x="7427" y="0"/>
                    </a:moveTo>
                    <a:cubicBezTo>
                      <a:pt x="4487" y="4087"/>
                      <a:pt x="1994" y="8474"/>
                      <a:pt x="1" y="13134"/>
                    </a:cubicBezTo>
                    <a:cubicBezTo>
                      <a:pt x="2883" y="15204"/>
                      <a:pt x="8356" y="17849"/>
                      <a:pt x="17536" y="17849"/>
                    </a:cubicBezTo>
                    <a:cubicBezTo>
                      <a:pt x="20736" y="17849"/>
                      <a:pt x="24388" y="17528"/>
                      <a:pt x="28537" y="16748"/>
                    </a:cubicBezTo>
                    <a:cubicBezTo>
                      <a:pt x="27939" y="12287"/>
                      <a:pt x="26817" y="6505"/>
                      <a:pt x="24799" y="1495"/>
                    </a:cubicBezTo>
                    <a:cubicBezTo>
                      <a:pt x="22637" y="2160"/>
                      <a:pt x="20293" y="2473"/>
                      <a:pt x="17972" y="2473"/>
                    </a:cubicBezTo>
                    <a:cubicBezTo>
                      <a:pt x="14111" y="2473"/>
                      <a:pt x="10313" y="1607"/>
                      <a:pt x="7527" y="50"/>
                    </a:cubicBezTo>
                    <a:lnTo>
                      <a:pt x="74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3"/>
              <p:cNvSpPr/>
              <p:nvPr/>
            </p:nvSpPr>
            <p:spPr>
              <a:xfrm>
                <a:off x="3220553" y="3991941"/>
                <a:ext cx="277690" cy="217192"/>
              </a:xfrm>
              <a:custGeom>
                <a:avLst/>
                <a:gdLst/>
                <a:ahLst/>
                <a:cxnLst/>
                <a:rect l="l" t="t" r="r" b="b"/>
                <a:pathLst>
                  <a:path w="14087" h="11018" extrusionOk="0">
                    <a:moveTo>
                      <a:pt x="3768" y="1"/>
                    </a:moveTo>
                    <a:cubicBezTo>
                      <a:pt x="3429" y="1"/>
                      <a:pt x="3037" y="95"/>
                      <a:pt x="2593" y="311"/>
                    </a:cubicBezTo>
                    <a:cubicBezTo>
                      <a:pt x="1" y="1557"/>
                      <a:pt x="1147" y="4897"/>
                      <a:pt x="1147" y="4897"/>
                    </a:cubicBezTo>
                    <a:cubicBezTo>
                      <a:pt x="1147" y="4897"/>
                      <a:pt x="574" y="8910"/>
                      <a:pt x="3664" y="10854"/>
                    </a:cubicBezTo>
                    <a:cubicBezTo>
                      <a:pt x="4283" y="10965"/>
                      <a:pt x="4879" y="11017"/>
                      <a:pt x="5450" y="11017"/>
                    </a:cubicBezTo>
                    <a:cubicBezTo>
                      <a:pt x="10991" y="11017"/>
                      <a:pt x="14086" y="6116"/>
                      <a:pt x="11465" y="3427"/>
                    </a:cubicBezTo>
                    <a:cubicBezTo>
                      <a:pt x="10538" y="2484"/>
                      <a:pt x="9557" y="2163"/>
                      <a:pt x="8652" y="2163"/>
                    </a:cubicBezTo>
                    <a:cubicBezTo>
                      <a:pt x="6735" y="2163"/>
                      <a:pt x="5160" y="3601"/>
                      <a:pt x="5160" y="3601"/>
                    </a:cubicBezTo>
                    <a:cubicBezTo>
                      <a:pt x="5819" y="2159"/>
                      <a:pt x="5388" y="1"/>
                      <a:pt x="3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3"/>
              <p:cNvSpPr/>
              <p:nvPr/>
            </p:nvSpPr>
            <p:spPr>
              <a:xfrm>
                <a:off x="2978839" y="4088473"/>
                <a:ext cx="313961" cy="274142"/>
              </a:xfrm>
              <a:custGeom>
                <a:avLst/>
                <a:gdLst/>
                <a:ahLst/>
                <a:cxnLst/>
                <a:rect l="l" t="t" r="r" b="b"/>
                <a:pathLst>
                  <a:path w="15927" h="13907" extrusionOk="0">
                    <a:moveTo>
                      <a:pt x="13409" y="0"/>
                    </a:moveTo>
                    <a:lnTo>
                      <a:pt x="13409" y="0"/>
                    </a:lnTo>
                    <a:cubicBezTo>
                      <a:pt x="8249" y="3858"/>
                      <a:pt x="2201" y="3988"/>
                      <a:pt x="1409" y="3988"/>
                    </a:cubicBezTo>
                    <a:cubicBezTo>
                      <a:pt x="1351" y="3988"/>
                      <a:pt x="1322" y="3988"/>
                      <a:pt x="1322" y="3988"/>
                    </a:cubicBezTo>
                    <a:cubicBezTo>
                      <a:pt x="1322" y="3988"/>
                      <a:pt x="1" y="5957"/>
                      <a:pt x="823" y="9097"/>
                    </a:cubicBezTo>
                    <a:cubicBezTo>
                      <a:pt x="1322" y="10991"/>
                      <a:pt x="2393" y="12661"/>
                      <a:pt x="3889" y="13907"/>
                    </a:cubicBezTo>
                    <a:cubicBezTo>
                      <a:pt x="10169" y="12187"/>
                      <a:pt x="15926" y="5957"/>
                      <a:pt x="15926" y="5957"/>
                    </a:cubicBezTo>
                    <a:cubicBezTo>
                      <a:pt x="12836" y="4013"/>
                      <a:pt x="13409" y="0"/>
                      <a:pt x="134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3"/>
              <p:cNvSpPr/>
              <p:nvPr/>
            </p:nvSpPr>
            <p:spPr>
              <a:xfrm>
                <a:off x="3060882" y="3484521"/>
                <a:ext cx="223323" cy="145123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7362" extrusionOk="0">
                    <a:moveTo>
                      <a:pt x="4098" y="1"/>
                    </a:moveTo>
                    <a:cubicBezTo>
                      <a:pt x="3574" y="1"/>
                      <a:pt x="3073" y="67"/>
                      <a:pt x="2618" y="207"/>
                    </a:cubicBezTo>
                    <a:cubicBezTo>
                      <a:pt x="798" y="731"/>
                      <a:pt x="200" y="2401"/>
                      <a:pt x="1" y="3497"/>
                    </a:cubicBezTo>
                    <a:cubicBezTo>
                      <a:pt x="649" y="3821"/>
                      <a:pt x="1247" y="4220"/>
                      <a:pt x="1820" y="4694"/>
                    </a:cubicBezTo>
                    <a:cubicBezTo>
                      <a:pt x="2175" y="4448"/>
                      <a:pt x="2482" y="4342"/>
                      <a:pt x="2761" y="4342"/>
                    </a:cubicBezTo>
                    <a:cubicBezTo>
                      <a:pt x="3756" y="4342"/>
                      <a:pt x="4396" y="5688"/>
                      <a:pt x="5583" y="6837"/>
                    </a:cubicBezTo>
                    <a:cubicBezTo>
                      <a:pt x="5952" y="7200"/>
                      <a:pt x="6493" y="7361"/>
                      <a:pt x="7087" y="7361"/>
                    </a:cubicBezTo>
                    <a:cubicBezTo>
                      <a:pt x="8944" y="7361"/>
                      <a:pt x="11328" y="5784"/>
                      <a:pt x="10668" y="3821"/>
                    </a:cubicBezTo>
                    <a:cubicBezTo>
                      <a:pt x="9919" y="1660"/>
                      <a:pt x="6727" y="1"/>
                      <a:pt x="4098" y="1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3"/>
              <p:cNvSpPr/>
              <p:nvPr/>
            </p:nvSpPr>
            <p:spPr>
              <a:xfrm>
                <a:off x="2754688" y="3422644"/>
                <a:ext cx="233021" cy="124701"/>
              </a:xfrm>
              <a:custGeom>
                <a:avLst/>
                <a:gdLst/>
                <a:ahLst/>
                <a:cxnLst/>
                <a:rect l="l" t="t" r="r" b="b"/>
                <a:pathLst>
                  <a:path w="11821" h="6326" extrusionOk="0">
                    <a:moveTo>
                      <a:pt x="5538" y="0"/>
                    </a:moveTo>
                    <a:cubicBezTo>
                      <a:pt x="4102" y="0"/>
                      <a:pt x="2739" y="365"/>
                      <a:pt x="1876" y="1153"/>
                    </a:cubicBezTo>
                    <a:cubicBezTo>
                      <a:pt x="1" y="2890"/>
                      <a:pt x="2384" y="6325"/>
                      <a:pt x="4430" y="6325"/>
                    </a:cubicBezTo>
                    <a:cubicBezTo>
                      <a:pt x="4587" y="6325"/>
                      <a:pt x="4741" y="6305"/>
                      <a:pt x="4892" y="6262"/>
                    </a:cubicBezTo>
                    <a:cubicBezTo>
                      <a:pt x="6171" y="5904"/>
                      <a:pt x="7194" y="5277"/>
                      <a:pt x="7992" y="5277"/>
                    </a:cubicBezTo>
                    <a:cubicBezTo>
                      <a:pt x="8359" y="5277"/>
                      <a:pt x="8679" y="5410"/>
                      <a:pt x="8954" y="5764"/>
                    </a:cubicBezTo>
                    <a:cubicBezTo>
                      <a:pt x="9253" y="5714"/>
                      <a:pt x="9527" y="5664"/>
                      <a:pt x="9826" y="5639"/>
                    </a:cubicBezTo>
                    <a:cubicBezTo>
                      <a:pt x="10256" y="5583"/>
                      <a:pt x="10672" y="5555"/>
                      <a:pt x="11095" y="5555"/>
                    </a:cubicBezTo>
                    <a:cubicBezTo>
                      <a:pt x="11236" y="5555"/>
                      <a:pt x="11378" y="5558"/>
                      <a:pt x="11521" y="5565"/>
                    </a:cubicBezTo>
                    <a:cubicBezTo>
                      <a:pt x="11770" y="4518"/>
                      <a:pt x="11820" y="3022"/>
                      <a:pt x="10674" y="1826"/>
                    </a:cubicBezTo>
                    <a:cubicBezTo>
                      <a:pt x="9518" y="656"/>
                      <a:pt x="7462" y="0"/>
                      <a:pt x="5538" y="0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3"/>
              <p:cNvSpPr/>
              <p:nvPr/>
            </p:nvSpPr>
            <p:spPr>
              <a:xfrm>
                <a:off x="2519005" y="3682829"/>
                <a:ext cx="652937" cy="466595"/>
              </a:xfrm>
              <a:custGeom>
                <a:avLst/>
                <a:gdLst/>
                <a:ahLst/>
                <a:cxnLst/>
                <a:rect l="l" t="t" r="r" b="b"/>
                <a:pathLst>
                  <a:path w="33123" h="23670" extrusionOk="0">
                    <a:moveTo>
                      <a:pt x="10257" y="1"/>
                    </a:moveTo>
                    <a:cubicBezTo>
                      <a:pt x="8588" y="1"/>
                      <a:pt x="7014" y="379"/>
                      <a:pt x="5657" y="1313"/>
                    </a:cubicBezTo>
                    <a:cubicBezTo>
                      <a:pt x="424" y="4902"/>
                      <a:pt x="0" y="16566"/>
                      <a:pt x="8349" y="21251"/>
                    </a:cubicBezTo>
                    <a:cubicBezTo>
                      <a:pt x="11126" y="22806"/>
                      <a:pt x="14925" y="23669"/>
                      <a:pt x="18784" y="23669"/>
                    </a:cubicBezTo>
                    <a:cubicBezTo>
                      <a:pt x="24450" y="23669"/>
                      <a:pt x="30246" y="21807"/>
                      <a:pt x="33122" y="17537"/>
                    </a:cubicBezTo>
                    <a:lnTo>
                      <a:pt x="33122" y="17537"/>
                    </a:lnTo>
                    <a:cubicBezTo>
                      <a:pt x="32626" y="17764"/>
                      <a:pt x="32049" y="17924"/>
                      <a:pt x="31419" y="17924"/>
                    </a:cubicBezTo>
                    <a:cubicBezTo>
                      <a:pt x="29482" y="17924"/>
                      <a:pt x="27041" y="16412"/>
                      <a:pt x="24898" y="10659"/>
                    </a:cubicBezTo>
                    <a:cubicBezTo>
                      <a:pt x="21159" y="615"/>
                      <a:pt x="11764" y="117"/>
                      <a:pt x="11764" y="117"/>
                    </a:cubicBezTo>
                    <a:lnTo>
                      <a:pt x="10866" y="17"/>
                    </a:lnTo>
                    <a:cubicBezTo>
                      <a:pt x="10662" y="6"/>
                      <a:pt x="10459" y="1"/>
                      <a:pt x="10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3"/>
              <p:cNvSpPr/>
              <p:nvPr/>
            </p:nvSpPr>
            <p:spPr>
              <a:xfrm>
                <a:off x="2733201" y="3532304"/>
                <a:ext cx="488101" cy="504088"/>
              </a:xfrm>
              <a:custGeom>
                <a:avLst/>
                <a:gdLst/>
                <a:ahLst/>
                <a:cxnLst/>
                <a:rect l="l" t="t" r="r" b="b"/>
                <a:pathLst>
                  <a:path w="24761" h="25572" extrusionOk="0">
                    <a:moveTo>
                      <a:pt x="0" y="7653"/>
                    </a:moveTo>
                    <a:lnTo>
                      <a:pt x="898" y="7753"/>
                    </a:lnTo>
                    <a:cubicBezTo>
                      <a:pt x="598" y="7703"/>
                      <a:pt x="299" y="7678"/>
                      <a:pt x="0" y="7653"/>
                    </a:cubicBezTo>
                    <a:close/>
                    <a:moveTo>
                      <a:pt x="12185" y="0"/>
                    </a:moveTo>
                    <a:cubicBezTo>
                      <a:pt x="11768" y="0"/>
                      <a:pt x="11345" y="25"/>
                      <a:pt x="10916" y="76"/>
                    </a:cubicBezTo>
                    <a:cubicBezTo>
                      <a:pt x="5658" y="699"/>
                      <a:pt x="2443" y="4961"/>
                      <a:pt x="898" y="7753"/>
                    </a:cubicBezTo>
                    <a:cubicBezTo>
                      <a:pt x="898" y="7753"/>
                      <a:pt x="10293" y="8251"/>
                      <a:pt x="14032" y="18295"/>
                    </a:cubicBezTo>
                    <a:cubicBezTo>
                      <a:pt x="16183" y="24068"/>
                      <a:pt x="18648" y="25571"/>
                      <a:pt x="20584" y="25571"/>
                    </a:cubicBezTo>
                    <a:cubicBezTo>
                      <a:pt x="21205" y="25571"/>
                      <a:pt x="21772" y="25416"/>
                      <a:pt x="22256" y="25198"/>
                    </a:cubicBezTo>
                    <a:cubicBezTo>
                      <a:pt x="23378" y="23504"/>
                      <a:pt x="24001" y="21560"/>
                      <a:pt x="24101" y="19541"/>
                    </a:cubicBezTo>
                    <a:cubicBezTo>
                      <a:pt x="24761" y="7752"/>
                      <a:pt x="19487" y="0"/>
                      <a:pt x="12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3"/>
              <p:cNvSpPr/>
              <p:nvPr/>
            </p:nvSpPr>
            <p:spPr>
              <a:xfrm>
                <a:off x="3133602" y="3677743"/>
                <a:ext cx="75676" cy="202428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10269" extrusionOk="0">
                    <a:moveTo>
                      <a:pt x="1894" y="1"/>
                    </a:moveTo>
                    <a:cubicBezTo>
                      <a:pt x="648" y="948"/>
                      <a:pt x="0" y="3091"/>
                      <a:pt x="374" y="5459"/>
                    </a:cubicBezTo>
                    <a:cubicBezTo>
                      <a:pt x="773" y="8001"/>
                      <a:pt x="2243" y="9945"/>
                      <a:pt x="3838" y="10269"/>
                    </a:cubicBezTo>
                    <a:cubicBezTo>
                      <a:pt x="3838" y="6256"/>
                      <a:pt x="3141" y="2792"/>
                      <a:pt x="1894" y="1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3"/>
              <p:cNvSpPr/>
              <p:nvPr/>
            </p:nvSpPr>
            <p:spPr>
              <a:xfrm>
                <a:off x="2809844" y="3891466"/>
                <a:ext cx="106132" cy="105639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5359" extrusionOk="0">
                    <a:moveTo>
                      <a:pt x="2692" y="0"/>
                    </a:moveTo>
                    <a:cubicBezTo>
                      <a:pt x="1221" y="0"/>
                      <a:pt x="0" y="1196"/>
                      <a:pt x="0" y="2667"/>
                    </a:cubicBezTo>
                    <a:cubicBezTo>
                      <a:pt x="0" y="4162"/>
                      <a:pt x="1221" y="5358"/>
                      <a:pt x="2692" y="5358"/>
                    </a:cubicBezTo>
                    <a:cubicBezTo>
                      <a:pt x="4187" y="5358"/>
                      <a:pt x="5384" y="4162"/>
                      <a:pt x="5384" y="2667"/>
                    </a:cubicBezTo>
                    <a:cubicBezTo>
                      <a:pt x="5384" y="1196"/>
                      <a:pt x="4187" y="0"/>
                      <a:pt x="26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3"/>
              <p:cNvSpPr/>
              <p:nvPr/>
            </p:nvSpPr>
            <p:spPr>
              <a:xfrm>
                <a:off x="2913492" y="3609853"/>
                <a:ext cx="90421" cy="115653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5867" extrusionOk="0">
                    <a:moveTo>
                      <a:pt x="2998" y="0"/>
                    </a:moveTo>
                    <a:cubicBezTo>
                      <a:pt x="2146" y="0"/>
                      <a:pt x="1157" y="909"/>
                      <a:pt x="624" y="2273"/>
                    </a:cubicBezTo>
                    <a:cubicBezTo>
                      <a:pt x="1" y="3843"/>
                      <a:pt x="225" y="5414"/>
                      <a:pt x="1172" y="5787"/>
                    </a:cubicBezTo>
                    <a:cubicBezTo>
                      <a:pt x="1303" y="5841"/>
                      <a:pt x="1441" y="5866"/>
                      <a:pt x="1583" y="5866"/>
                    </a:cubicBezTo>
                    <a:cubicBezTo>
                      <a:pt x="2436" y="5866"/>
                      <a:pt x="3429" y="4941"/>
                      <a:pt x="3964" y="3594"/>
                    </a:cubicBezTo>
                    <a:cubicBezTo>
                      <a:pt x="4587" y="2024"/>
                      <a:pt x="4362" y="454"/>
                      <a:pt x="3415" y="80"/>
                    </a:cubicBezTo>
                    <a:cubicBezTo>
                      <a:pt x="3282" y="26"/>
                      <a:pt x="3142" y="0"/>
                      <a:pt x="2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3"/>
              <p:cNvSpPr/>
              <p:nvPr/>
            </p:nvSpPr>
            <p:spPr>
              <a:xfrm>
                <a:off x="2962142" y="3627752"/>
                <a:ext cx="25567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809" extrusionOk="0">
                    <a:moveTo>
                      <a:pt x="842" y="0"/>
                    </a:moveTo>
                    <a:cubicBezTo>
                      <a:pt x="592" y="0"/>
                      <a:pt x="249" y="280"/>
                      <a:pt x="75" y="692"/>
                    </a:cubicBezTo>
                    <a:lnTo>
                      <a:pt x="50" y="792"/>
                    </a:lnTo>
                    <a:cubicBezTo>
                      <a:pt x="50" y="792"/>
                      <a:pt x="50" y="817"/>
                      <a:pt x="50" y="842"/>
                    </a:cubicBezTo>
                    <a:cubicBezTo>
                      <a:pt x="50" y="867"/>
                      <a:pt x="25" y="892"/>
                      <a:pt x="25" y="917"/>
                    </a:cubicBezTo>
                    <a:lnTo>
                      <a:pt x="0" y="1016"/>
                    </a:lnTo>
                    <a:lnTo>
                      <a:pt x="0" y="1091"/>
                    </a:lnTo>
                    <a:lnTo>
                      <a:pt x="0" y="1166"/>
                    </a:lnTo>
                    <a:lnTo>
                      <a:pt x="0" y="1241"/>
                    </a:lnTo>
                    <a:cubicBezTo>
                      <a:pt x="0" y="1266"/>
                      <a:pt x="0" y="1315"/>
                      <a:pt x="0" y="1340"/>
                    </a:cubicBezTo>
                    <a:cubicBezTo>
                      <a:pt x="0" y="1365"/>
                      <a:pt x="0" y="1365"/>
                      <a:pt x="0" y="1390"/>
                    </a:cubicBezTo>
                    <a:cubicBezTo>
                      <a:pt x="25" y="1415"/>
                      <a:pt x="25" y="1440"/>
                      <a:pt x="25" y="1465"/>
                    </a:cubicBezTo>
                    <a:cubicBezTo>
                      <a:pt x="25" y="1490"/>
                      <a:pt x="25" y="1515"/>
                      <a:pt x="50" y="1540"/>
                    </a:cubicBezTo>
                    <a:cubicBezTo>
                      <a:pt x="50" y="1565"/>
                      <a:pt x="75" y="1565"/>
                      <a:pt x="75" y="1590"/>
                    </a:cubicBezTo>
                    <a:lnTo>
                      <a:pt x="100" y="1639"/>
                    </a:lnTo>
                    <a:cubicBezTo>
                      <a:pt x="125" y="1664"/>
                      <a:pt x="125" y="1689"/>
                      <a:pt x="150" y="1689"/>
                    </a:cubicBezTo>
                    <a:lnTo>
                      <a:pt x="175" y="1739"/>
                    </a:lnTo>
                    <a:cubicBezTo>
                      <a:pt x="200" y="1764"/>
                      <a:pt x="225" y="1764"/>
                      <a:pt x="274" y="1789"/>
                    </a:cubicBezTo>
                    <a:cubicBezTo>
                      <a:pt x="310" y="1802"/>
                      <a:pt x="348" y="1808"/>
                      <a:pt x="387" y="1808"/>
                    </a:cubicBezTo>
                    <a:cubicBezTo>
                      <a:pt x="649" y="1808"/>
                      <a:pt x="973" y="1528"/>
                      <a:pt x="1147" y="1116"/>
                    </a:cubicBezTo>
                    <a:cubicBezTo>
                      <a:pt x="1147" y="1041"/>
                      <a:pt x="1172" y="991"/>
                      <a:pt x="1197" y="917"/>
                    </a:cubicBezTo>
                    <a:lnTo>
                      <a:pt x="1172" y="917"/>
                    </a:lnTo>
                    <a:cubicBezTo>
                      <a:pt x="1296" y="493"/>
                      <a:pt x="1197" y="119"/>
                      <a:pt x="947" y="19"/>
                    </a:cubicBezTo>
                    <a:cubicBezTo>
                      <a:pt x="915" y="7"/>
                      <a:pt x="880" y="0"/>
                      <a:pt x="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3"/>
              <p:cNvSpPr/>
              <p:nvPr/>
            </p:nvSpPr>
            <p:spPr>
              <a:xfrm>
                <a:off x="2811322" y="3575534"/>
                <a:ext cx="91880" cy="114549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5811" extrusionOk="0">
                    <a:moveTo>
                      <a:pt x="3101" y="0"/>
                    </a:moveTo>
                    <a:cubicBezTo>
                      <a:pt x="2263" y="0"/>
                      <a:pt x="1258" y="875"/>
                      <a:pt x="673" y="2170"/>
                    </a:cubicBezTo>
                    <a:cubicBezTo>
                      <a:pt x="0" y="3740"/>
                      <a:pt x="174" y="5310"/>
                      <a:pt x="1072" y="5709"/>
                    </a:cubicBezTo>
                    <a:cubicBezTo>
                      <a:pt x="1221" y="5778"/>
                      <a:pt x="1380" y="5810"/>
                      <a:pt x="1545" y="5810"/>
                    </a:cubicBezTo>
                    <a:cubicBezTo>
                      <a:pt x="2397" y="5810"/>
                      <a:pt x="3399" y="4935"/>
                      <a:pt x="3963" y="3640"/>
                    </a:cubicBezTo>
                    <a:cubicBezTo>
                      <a:pt x="4661" y="2095"/>
                      <a:pt x="4486" y="525"/>
                      <a:pt x="3564" y="101"/>
                    </a:cubicBezTo>
                    <a:cubicBezTo>
                      <a:pt x="3419" y="33"/>
                      <a:pt x="3263" y="0"/>
                      <a:pt x="3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3"/>
              <p:cNvSpPr/>
              <p:nvPr/>
            </p:nvSpPr>
            <p:spPr>
              <a:xfrm>
                <a:off x="2864368" y="3592644"/>
                <a:ext cx="26060" cy="35108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781" extrusionOk="0">
                    <a:moveTo>
                      <a:pt x="855" y="1"/>
                    </a:moveTo>
                    <a:cubicBezTo>
                      <a:pt x="598" y="1"/>
                      <a:pt x="288" y="258"/>
                      <a:pt x="100" y="654"/>
                    </a:cubicBezTo>
                    <a:cubicBezTo>
                      <a:pt x="100" y="704"/>
                      <a:pt x="75" y="729"/>
                      <a:pt x="75" y="754"/>
                    </a:cubicBezTo>
                    <a:cubicBezTo>
                      <a:pt x="75" y="754"/>
                      <a:pt x="75" y="779"/>
                      <a:pt x="51" y="804"/>
                    </a:cubicBezTo>
                    <a:cubicBezTo>
                      <a:pt x="51" y="829"/>
                      <a:pt x="51" y="853"/>
                      <a:pt x="26" y="878"/>
                    </a:cubicBezTo>
                    <a:cubicBezTo>
                      <a:pt x="26" y="903"/>
                      <a:pt x="26" y="953"/>
                      <a:pt x="1" y="978"/>
                    </a:cubicBezTo>
                    <a:cubicBezTo>
                      <a:pt x="1" y="1003"/>
                      <a:pt x="1" y="1028"/>
                      <a:pt x="1" y="1053"/>
                    </a:cubicBezTo>
                    <a:cubicBezTo>
                      <a:pt x="1" y="1078"/>
                      <a:pt x="1" y="1103"/>
                      <a:pt x="1" y="1128"/>
                    </a:cubicBezTo>
                    <a:cubicBezTo>
                      <a:pt x="1" y="1153"/>
                      <a:pt x="1" y="1177"/>
                      <a:pt x="1" y="1202"/>
                    </a:cubicBezTo>
                    <a:lnTo>
                      <a:pt x="1" y="1302"/>
                    </a:lnTo>
                    <a:lnTo>
                      <a:pt x="1" y="1377"/>
                    </a:lnTo>
                    <a:cubicBezTo>
                      <a:pt x="1" y="1402"/>
                      <a:pt x="1" y="1427"/>
                      <a:pt x="1" y="1452"/>
                    </a:cubicBezTo>
                    <a:cubicBezTo>
                      <a:pt x="1" y="1452"/>
                      <a:pt x="1" y="1477"/>
                      <a:pt x="1" y="1501"/>
                    </a:cubicBezTo>
                    <a:lnTo>
                      <a:pt x="26" y="1576"/>
                    </a:lnTo>
                    <a:cubicBezTo>
                      <a:pt x="51" y="1576"/>
                      <a:pt x="51" y="1601"/>
                      <a:pt x="51" y="1601"/>
                    </a:cubicBezTo>
                    <a:lnTo>
                      <a:pt x="100" y="1676"/>
                    </a:lnTo>
                    <a:lnTo>
                      <a:pt x="125" y="1701"/>
                    </a:lnTo>
                    <a:cubicBezTo>
                      <a:pt x="150" y="1726"/>
                      <a:pt x="200" y="1751"/>
                      <a:pt x="225" y="1751"/>
                    </a:cubicBezTo>
                    <a:cubicBezTo>
                      <a:pt x="270" y="1771"/>
                      <a:pt x="318" y="1781"/>
                      <a:pt x="368" y="1781"/>
                    </a:cubicBezTo>
                    <a:cubicBezTo>
                      <a:pt x="624" y="1781"/>
                      <a:pt x="934" y="1524"/>
                      <a:pt x="1122" y="1128"/>
                    </a:cubicBezTo>
                    <a:cubicBezTo>
                      <a:pt x="1147" y="1053"/>
                      <a:pt x="1172" y="1003"/>
                      <a:pt x="1172" y="953"/>
                    </a:cubicBezTo>
                    <a:cubicBezTo>
                      <a:pt x="1322" y="529"/>
                      <a:pt x="1247" y="131"/>
                      <a:pt x="998" y="31"/>
                    </a:cubicBezTo>
                    <a:cubicBezTo>
                      <a:pt x="953" y="11"/>
                      <a:pt x="905" y="1"/>
                      <a:pt x="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3"/>
              <p:cNvSpPr/>
              <p:nvPr/>
            </p:nvSpPr>
            <p:spPr>
              <a:xfrm>
                <a:off x="2562235" y="3705755"/>
                <a:ext cx="249107" cy="162944"/>
              </a:xfrm>
              <a:custGeom>
                <a:avLst/>
                <a:gdLst/>
                <a:ahLst/>
                <a:cxnLst/>
                <a:rect l="l" t="t" r="r" b="b"/>
                <a:pathLst>
                  <a:path w="12637" h="8266" extrusionOk="0">
                    <a:moveTo>
                      <a:pt x="4644" y="1"/>
                    </a:moveTo>
                    <a:cubicBezTo>
                      <a:pt x="2495" y="1"/>
                      <a:pt x="796" y="785"/>
                      <a:pt x="449" y="2119"/>
                    </a:cubicBezTo>
                    <a:cubicBezTo>
                      <a:pt x="0" y="3938"/>
                      <a:pt x="997" y="7278"/>
                      <a:pt x="4237" y="8075"/>
                    </a:cubicBezTo>
                    <a:cubicBezTo>
                      <a:pt x="4758" y="8206"/>
                      <a:pt x="5303" y="8266"/>
                      <a:pt x="5853" y="8266"/>
                    </a:cubicBezTo>
                    <a:cubicBezTo>
                      <a:pt x="8750" y="8266"/>
                      <a:pt x="11785" y="6614"/>
                      <a:pt x="12162" y="5085"/>
                    </a:cubicBezTo>
                    <a:cubicBezTo>
                      <a:pt x="12636" y="3290"/>
                      <a:pt x="10368" y="1147"/>
                      <a:pt x="7128" y="324"/>
                    </a:cubicBezTo>
                    <a:cubicBezTo>
                      <a:pt x="6270" y="105"/>
                      <a:pt x="5427" y="1"/>
                      <a:pt x="4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3"/>
              <p:cNvSpPr/>
              <p:nvPr/>
            </p:nvSpPr>
            <p:spPr>
              <a:xfrm>
                <a:off x="2581474" y="3883897"/>
                <a:ext cx="211673" cy="132389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6716" extrusionOk="0">
                    <a:moveTo>
                      <a:pt x="1094" y="1"/>
                    </a:moveTo>
                    <a:cubicBezTo>
                      <a:pt x="505" y="1"/>
                      <a:pt x="0" y="505"/>
                      <a:pt x="21" y="1132"/>
                    </a:cubicBezTo>
                    <a:cubicBezTo>
                      <a:pt x="96" y="2378"/>
                      <a:pt x="171" y="4023"/>
                      <a:pt x="2389" y="5568"/>
                    </a:cubicBezTo>
                    <a:cubicBezTo>
                      <a:pt x="3558" y="6381"/>
                      <a:pt x="4778" y="6715"/>
                      <a:pt x="5916" y="6715"/>
                    </a:cubicBezTo>
                    <a:cubicBezTo>
                      <a:pt x="7881" y="6715"/>
                      <a:pt x="9600" y="5718"/>
                      <a:pt x="10389" y="4471"/>
                    </a:cubicBezTo>
                    <a:cubicBezTo>
                      <a:pt x="10738" y="3873"/>
                      <a:pt x="10464" y="3101"/>
                      <a:pt x="9816" y="2876"/>
                    </a:cubicBezTo>
                    <a:lnTo>
                      <a:pt x="1442" y="60"/>
                    </a:lnTo>
                    <a:cubicBezTo>
                      <a:pt x="1325" y="20"/>
                      <a:pt x="1208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3"/>
              <p:cNvSpPr/>
              <p:nvPr/>
            </p:nvSpPr>
            <p:spPr>
              <a:xfrm>
                <a:off x="2594169" y="3953423"/>
                <a:ext cx="153777" cy="62508"/>
              </a:xfrm>
              <a:custGeom>
                <a:avLst/>
                <a:gdLst/>
                <a:ahLst/>
                <a:cxnLst/>
                <a:rect l="l" t="t" r="r" b="b"/>
                <a:pathLst>
                  <a:path w="7801" h="3171" extrusionOk="0">
                    <a:moveTo>
                      <a:pt x="1653" y="0"/>
                    </a:moveTo>
                    <a:cubicBezTo>
                      <a:pt x="1048" y="0"/>
                      <a:pt x="487" y="77"/>
                      <a:pt x="0" y="222"/>
                    </a:cubicBezTo>
                    <a:cubicBezTo>
                      <a:pt x="449" y="944"/>
                      <a:pt x="1022" y="1567"/>
                      <a:pt x="1745" y="2016"/>
                    </a:cubicBezTo>
                    <a:cubicBezTo>
                      <a:pt x="2772" y="2779"/>
                      <a:pt x="4006" y="3170"/>
                      <a:pt x="5248" y="3170"/>
                    </a:cubicBezTo>
                    <a:cubicBezTo>
                      <a:pt x="6117" y="3170"/>
                      <a:pt x="6991" y="2979"/>
                      <a:pt x="7801" y="2589"/>
                    </a:cubicBezTo>
                    <a:cubicBezTo>
                      <a:pt x="6879" y="1592"/>
                      <a:pt x="5708" y="870"/>
                      <a:pt x="4387" y="471"/>
                    </a:cubicBezTo>
                    <a:cubicBezTo>
                      <a:pt x="3440" y="151"/>
                      <a:pt x="2503" y="0"/>
                      <a:pt x="1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3"/>
              <p:cNvSpPr/>
              <p:nvPr/>
            </p:nvSpPr>
            <p:spPr>
              <a:xfrm>
                <a:off x="2850609" y="3520043"/>
                <a:ext cx="81097" cy="40312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045" extrusionOk="0">
                    <a:moveTo>
                      <a:pt x="2069" y="1"/>
                    </a:moveTo>
                    <a:cubicBezTo>
                      <a:pt x="923" y="1"/>
                      <a:pt x="1" y="449"/>
                      <a:pt x="1" y="1022"/>
                    </a:cubicBezTo>
                    <a:cubicBezTo>
                      <a:pt x="1" y="1596"/>
                      <a:pt x="923" y="2044"/>
                      <a:pt x="2069" y="2044"/>
                    </a:cubicBezTo>
                    <a:cubicBezTo>
                      <a:pt x="3191" y="2044"/>
                      <a:pt x="4113" y="1596"/>
                      <a:pt x="4113" y="1022"/>
                    </a:cubicBezTo>
                    <a:cubicBezTo>
                      <a:pt x="4113" y="449"/>
                      <a:pt x="3191" y="1"/>
                      <a:pt x="20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3"/>
              <p:cNvSpPr/>
              <p:nvPr/>
            </p:nvSpPr>
            <p:spPr>
              <a:xfrm>
                <a:off x="2969022" y="3550065"/>
                <a:ext cx="68304" cy="68698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85" extrusionOk="0">
                    <a:moveTo>
                      <a:pt x="838" y="1"/>
                    </a:moveTo>
                    <a:cubicBezTo>
                      <a:pt x="688" y="1"/>
                      <a:pt x="555" y="40"/>
                      <a:pt x="449" y="122"/>
                    </a:cubicBezTo>
                    <a:cubicBezTo>
                      <a:pt x="0" y="496"/>
                      <a:pt x="224" y="1493"/>
                      <a:pt x="922" y="2390"/>
                    </a:cubicBezTo>
                    <a:cubicBezTo>
                      <a:pt x="1474" y="3075"/>
                      <a:pt x="2156" y="3484"/>
                      <a:pt x="2637" y="3484"/>
                    </a:cubicBezTo>
                    <a:cubicBezTo>
                      <a:pt x="2786" y="3484"/>
                      <a:pt x="2916" y="3445"/>
                      <a:pt x="3016" y="3362"/>
                    </a:cubicBezTo>
                    <a:cubicBezTo>
                      <a:pt x="3464" y="3013"/>
                      <a:pt x="3265" y="1992"/>
                      <a:pt x="2542" y="1094"/>
                    </a:cubicBezTo>
                    <a:cubicBezTo>
                      <a:pt x="1991" y="409"/>
                      <a:pt x="1323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33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/>
      <p:bldP spid="4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4"/>
          <p:cNvSpPr txBox="1">
            <a:spLocks noGrp="1"/>
          </p:cNvSpPr>
          <p:nvPr>
            <p:ph type="title"/>
          </p:nvPr>
        </p:nvSpPr>
        <p:spPr>
          <a:xfrm>
            <a:off x="1782712" y="446063"/>
            <a:ext cx="102720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UTM Mother" panose="02040603050506020204" pitchFamily="18" charset="0"/>
              </a:rPr>
              <a:t>Y</a:t>
            </a:r>
            <a:r>
              <a:rPr lang="en" dirty="0" smtClean="0">
                <a:ln>
                  <a:solidFill>
                    <a:sysClr val="windowText" lastClr="000000"/>
                  </a:solidFill>
                </a:ln>
                <a:latin typeface="UTM Mother" panose="02040603050506020204" pitchFamily="18" charset="0"/>
              </a:rPr>
              <a:t>êu cầu cần đạt</a:t>
            </a:r>
            <a:endParaRPr dirty="0">
              <a:ln>
                <a:solidFill>
                  <a:sysClr val="windowText" lastClr="000000"/>
                </a:solidFill>
              </a:ln>
              <a:latin typeface="UTM Mother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624" y="1500181"/>
            <a:ext cx="83641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nl-NL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Kiến thức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  <a:tabLst>
                <a:tab pos="355591" algn="l"/>
                <a:tab pos="507987" algn="l"/>
                <a:tab pos="720495" algn="l"/>
                <a:tab pos="1015975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Củng cố về viết số và chuyển đổi đơn vị đo, tính giá trị biểu thức.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nl-NL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Kĩ năng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  <a:tabLst>
                <a:tab pos="355591" algn="l"/>
                <a:tab pos="507987" algn="l"/>
                <a:tab pos="720495" algn="l"/>
                <a:tab pos="1015975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Chuyển đổi được số đo khối lượng. Tính được giá trị của biểu thức chứa phân số.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nl-NL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Thái độ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nl-NL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Chăm chỉ, tích cực trong giờ học.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nl-NL" sz="24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4. Góp phần phát triển các NL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nl-NL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NL tự học, làm việc nhóm, NL tính toán, NL giải quyết vấn đề và sáng tạo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nl-NL" sz="2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* Bài tập cần làm: Bài 1, bài 2 (cột 1),  bài 3 (b, c, d); bài 4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6" name="Google Shape;695;p44"/>
          <p:cNvGrpSpPr/>
          <p:nvPr/>
        </p:nvGrpSpPr>
        <p:grpSpPr>
          <a:xfrm>
            <a:off x="31979" y="3691249"/>
            <a:ext cx="1670967" cy="5058356"/>
            <a:chOff x="720011" y="1599674"/>
            <a:chExt cx="1483125" cy="4041876"/>
          </a:xfrm>
        </p:grpSpPr>
        <p:sp>
          <p:nvSpPr>
            <p:cNvPr id="7" name="Google Shape;696;p44"/>
            <p:cNvSpPr/>
            <p:nvPr/>
          </p:nvSpPr>
          <p:spPr>
            <a:xfrm rot="-471581">
              <a:off x="1525644" y="2635030"/>
              <a:ext cx="368562" cy="299534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697;p44"/>
            <p:cNvGrpSpPr/>
            <p:nvPr/>
          </p:nvGrpSpPr>
          <p:grpSpPr>
            <a:xfrm>
              <a:off x="720011" y="1599674"/>
              <a:ext cx="1483125" cy="1667091"/>
              <a:chOff x="2666975" y="3351228"/>
              <a:chExt cx="1170950" cy="1316193"/>
            </a:xfrm>
          </p:grpSpPr>
          <p:sp>
            <p:nvSpPr>
              <p:cNvPr id="9" name="Google Shape;698;p44"/>
              <p:cNvSpPr/>
              <p:nvPr/>
            </p:nvSpPr>
            <p:spPr>
              <a:xfrm>
                <a:off x="2666975" y="3698400"/>
                <a:ext cx="319575" cy="32575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13030" extrusionOk="0">
                    <a:moveTo>
                      <a:pt x="1336" y="1"/>
                    </a:moveTo>
                    <a:cubicBezTo>
                      <a:pt x="1" y="1"/>
                      <a:pt x="83" y="5487"/>
                      <a:pt x="3958" y="9169"/>
                    </a:cubicBezTo>
                    <a:cubicBezTo>
                      <a:pt x="7605" y="12660"/>
                      <a:pt x="10986" y="13030"/>
                      <a:pt x="12254" y="13030"/>
                    </a:cubicBezTo>
                    <a:cubicBezTo>
                      <a:pt x="12595" y="13030"/>
                      <a:pt x="12783" y="13003"/>
                      <a:pt x="12783" y="13003"/>
                    </a:cubicBezTo>
                    <a:lnTo>
                      <a:pt x="11593" y="6590"/>
                    </a:lnTo>
                    <a:cubicBezTo>
                      <a:pt x="11593" y="6590"/>
                      <a:pt x="4486" y="3748"/>
                      <a:pt x="2305" y="740"/>
                    </a:cubicBezTo>
                    <a:cubicBezTo>
                      <a:pt x="1937" y="227"/>
                      <a:pt x="1607" y="1"/>
                      <a:pt x="13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699;p44"/>
              <p:cNvSpPr/>
              <p:nvPr/>
            </p:nvSpPr>
            <p:spPr>
              <a:xfrm>
                <a:off x="3555050" y="3634875"/>
                <a:ext cx="282875" cy="389425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15577" extrusionOk="0">
                    <a:moveTo>
                      <a:pt x="10222" y="1"/>
                    </a:moveTo>
                    <a:cubicBezTo>
                      <a:pt x="9965" y="1"/>
                      <a:pt x="9640" y="310"/>
                      <a:pt x="9256" y="1033"/>
                    </a:cubicBezTo>
                    <a:cubicBezTo>
                      <a:pt x="7240" y="4867"/>
                      <a:pt x="1" y="9065"/>
                      <a:pt x="1" y="9065"/>
                    </a:cubicBezTo>
                    <a:lnTo>
                      <a:pt x="1819" y="15577"/>
                    </a:lnTo>
                    <a:cubicBezTo>
                      <a:pt x="1819" y="15577"/>
                      <a:pt x="6446" y="12503"/>
                      <a:pt x="9058" y="8702"/>
                    </a:cubicBezTo>
                    <a:cubicBezTo>
                      <a:pt x="11172" y="5597"/>
                      <a:pt x="11314" y="1"/>
                      <a:pt x="102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00;p44"/>
              <p:cNvSpPr/>
              <p:nvPr/>
            </p:nvSpPr>
            <p:spPr>
              <a:xfrm>
                <a:off x="2859280" y="3351228"/>
                <a:ext cx="796625" cy="1316193"/>
              </a:xfrm>
              <a:custGeom>
                <a:avLst/>
                <a:gdLst/>
                <a:ahLst/>
                <a:cxnLst/>
                <a:rect l="l" t="t" r="r" b="b"/>
                <a:pathLst>
                  <a:path w="31865" h="40971" extrusionOk="0">
                    <a:moveTo>
                      <a:pt x="14867" y="0"/>
                    </a:moveTo>
                    <a:cubicBezTo>
                      <a:pt x="14324" y="0"/>
                      <a:pt x="13765" y="39"/>
                      <a:pt x="13189" y="116"/>
                    </a:cubicBezTo>
                    <a:cubicBezTo>
                      <a:pt x="1" y="1934"/>
                      <a:pt x="860" y="19651"/>
                      <a:pt x="6810" y="40971"/>
                    </a:cubicBezTo>
                    <a:cubicBezTo>
                      <a:pt x="15966" y="40772"/>
                      <a:pt x="31864" y="38558"/>
                      <a:pt x="31864" y="38558"/>
                    </a:cubicBezTo>
                    <a:cubicBezTo>
                      <a:pt x="30695" y="18357"/>
                      <a:pt x="26774" y="0"/>
                      <a:pt x="14867" y="0"/>
                    </a:cubicBezTo>
                    <a:close/>
                  </a:path>
                </a:pathLst>
              </a:custGeom>
              <a:solidFill>
                <a:srgbClr val="54B8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01;p44"/>
              <p:cNvSpPr/>
              <p:nvPr/>
            </p:nvSpPr>
            <p:spPr>
              <a:xfrm>
                <a:off x="3416225" y="3669600"/>
                <a:ext cx="59825" cy="187300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7492" extrusionOk="0">
                    <a:moveTo>
                      <a:pt x="1751" y="1"/>
                    </a:moveTo>
                    <a:cubicBezTo>
                      <a:pt x="1075" y="1"/>
                      <a:pt x="100" y="1561"/>
                      <a:pt x="100" y="1561"/>
                    </a:cubicBezTo>
                    <a:cubicBezTo>
                      <a:pt x="100" y="1561"/>
                      <a:pt x="1" y="4735"/>
                      <a:pt x="100" y="6817"/>
                    </a:cubicBezTo>
                    <a:cubicBezTo>
                      <a:pt x="122" y="7282"/>
                      <a:pt x="248" y="7492"/>
                      <a:pt x="431" y="7492"/>
                    </a:cubicBezTo>
                    <a:cubicBezTo>
                      <a:pt x="1065" y="7492"/>
                      <a:pt x="2381" y="4964"/>
                      <a:pt x="2381" y="1859"/>
                    </a:cubicBezTo>
                    <a:cubicBezTo>
                      <a:pt x="2392" y="456"/>
                      <a:pt x="2115" y="1"/>
                      <a:pt x="17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02;p44"/>
              <p:cNvSpPr/>
              <p:nvPr/>
            </p:nvSpPr>
            <p:spPr>
              <a:xfrm>
                <a:off x="3209225" y="3660075"/>
                <a:ext cx="119250" cy="213950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8558" extrusionOk="0">
                    <a:moveTo>
                      <a:pt x="569" y="1"/>
                    </a:moveTo>
                    <a:cubicBezTo>
                      <a:pt x="125" y="1"/>
                      <a:pt x="0" y="741"/>
                      <a:pt x="679" y="3033"/>
                    </a:cubicBezTo>
                    <a:cubicBezTo>
                      <a:pt x="1942" y="7302"/>
                      <a:pt x="3449" y="8557"/>
                      <a:pt x="4198" y="8557"/>
                    </a:cubicBezTo>
                    <a:cubicBezTo>
                      <a:pt x="4585" y="8557"/>
                      <a:pt x="4770" y="8221"/>
                      <a:pt x="4612" y="7793"/>
                    </a:cubicBezTo>
                    <a:cubicBezTo>
                      <a:pt x="4149" y="6570"/>
                      <a:pt x="3257" y="2471"/>
                      <a:pt x="3257" y="2471"/>
                    </a:cubicBezTo>
                    <a:cubicBezTo>
                      <a:pt x="3257" y="2471"/>
                      <a:pt x="1380" y="1"/>
                      <a:pt x="5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03;p44"/>
              <p:cNvSpPr/>
              <p:nvPr/>
            </p:nvSpPr>
            <p:spPr>
              <a:xfrm>
                <a:off x="3147850" y="3572000"/>
                <a:ext cx="371275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14851" h="6837" extrusionOk="0">
                    <a:moveTo>
                      <a:pt x="8710" y="0"/>
                    </a:moveTo>
                    <a:cubicBezTo>
                      <a:pt x="7523" y="0"/>
                      <a:pt x="6174" y="202"/>
                      <a:pt x="4687" y="673"/>
                    </a:cubicBezTo>
                    <a:cubicBezTo>
                      <a:pt x="1" y="2155"/>
                      <a:pt x="1869" y="6837"/>
                      <a:pt x="4751" y="6837"/>
                    </a:cubicBezTo>
                    <a:cubicBezTo>
                      <a:pt x="5853" y="6837"/>
                      <a:pt x="7103" y="6152"/>
                      <a:pt x="8191" y="4342"/>
                    </a:cubicBezTo>
                    <a:cubicBezTo>
                      <a:pt x="8191" y="4342"/>
                      <a:pt x="10203" y="6648"/>
                      <a:pt x="11996" y="6648"/>
                    </a:cubicBezTo>
                    <a:cubicBezTo>
                      <a:pt x="12892" y="6648"/>
                      <a:pt x="13733" y="6071"/>
                      <a:pt x="14240" y="4342"/>
                    </a:cubicBezTo>
                    <a:cubicBezTo>
                      <a:pt x="14851" y="2279"/>
                      <a:pt x="12695" y="0"/>
                      <a:pt x="87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04;p44"/>
              <p:cNvSpPr/>
              <p:nvPr/>
            </p:nvSpPr>
            <p:spPr>
              <a:xfrm>
                <a:off x="3290625" y="3567325"/>
                <a:ext cx="11655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2414" extrusionOk="0">
                    <a:moveTo>
                      <a:pt x="2348" y="0"/>
                    </a:moveTo>
                    <a:cubicBezTo>
                      <a:pt x="1058" y="0"/>
                      <a:pt x="1" y="529"/>
                      <a:pt x="1" y="1190"/>
                    </a:cubicBezTo>
                    <a:cubicBezTo>
                      <a:pt x="1" y="1851"/>
                      <a:pt x="1058" y="2413"/>
                      <a:pt x="2348" y="2413"/>
                    </a:cubicBezTo>
                    <a:cubicBezTo>
                      <a:pt x="3637" y="2413"/>
                      <a:pt x="4661" y="1851"/>
                      <a:pt x="4661" y="1190"/>
                    </a:cubicBezTo>
                    <a:cubicBezTo>
                      <a:pt x="4661" y="529"/>
                      <a:pt x="3637" y="0"/>
                      <a:pt x="23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05;p44"/>
              <p:cNvSpPr/>
              <p:nvPr/>
            </p:nvSpPr>
            <p:spPr>
              <a:xfrm>
                <a:off x="3265025" y="3488000"/>
                <a:ext cx="372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116" extrusionOk="0">
                    <a:moveTo>
                      <a:pt x="727" y="0"/>
                    </a:moveTo>
                    <a:cubicBezTo>
                      <a:pt x="331" y="0"/>
                      <a:pt x="0" y="496"/>
                      <a:pt x="0" y="1058"/>
                    </a:cubicBezTo>
                    <a:cubicBezTo>
                      <a:pt x="0" y="1653"/>
                      <a:pt x="331" y="2115"/>
                      <a:pt x="727" y="2115"/>
                    </a:cubicBezTo>
                    <a:cubicBezTo>
                      <a:pt x="1157" y="2115"/>
                      <a:pt x="1487" y="1653"/>
                      <a:pt x="1487" y="1058"/>
                    </a:cubicBezTo>
                    <a:cubicBezTo>
                      <a:pt x="1487" y="496"/>
                      <a:pt x="1157" y="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06;p44"/>
              <p:cNvSpPr/>
              <p:nvPr/>
            </p:nvSpPr>
            <p:spPr>
              <a:xfrm>
                <a:off x="3331125" y="3482200"/>
                <a:ext cx="37200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084" extrusionOk="0">
                    <a:moveTo>
                      <a:pt x="761" y="1"/>
                    </a:moveTo>
                    <a:cubicBezTo>
                      <a:pt x="331" y="1"/>
                      <a:pt x="0" y="463"/>
                      <a:pt x="0" y="1058"/>
                    </a:cubicBezTo>
                    <a:cubicBezTo>
                      <a:pt x="0" y="1620"/>
                      <a:pt x="331" y="2083"/>
                      <a:pt x="761" y="2083"/>
                    </a:cubicBezTo>
                    <a:cubicBezTo>
                      <a:pt x="1157" y="2083"/>
                      <a:pt x="1488" y="1620"/>
                      <a:pt x="1488" y="1058"/>
                    </a:cubicBezTo>
                    <a:cubicBezTo>
                      <a:pt x="1488" y="463"/>
                      <a:pt x="1157" y="1"/>
                      <a:pt x="7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" name="Google Shape;708;p44"/>
          <p:cNvGrpSpPr/>
          <p:nvPr/>
        </p:nvGrpSpPr>
        <p:grpSpPr>
          <a:xfrm>
            <a:off x="10167827" y="2947922"/>
            <a:ext cx="2024173" cy="4783589"/>
            <a:chOff x="6625065" y="2269815"/>
            <a:chExt cx="1796626" cy="3822324"/>
          </a:xfrm>
        </p:grpSpPr>
        <p:sp>
          <p:nvSpPr>
            <p:cNvPr id="19" name="Google Shape;709;p44"/>
            <p:cNvSpPr/>
            <p:nvPr/>
          </p:nvSpPr>
          <p:spPr>
            <a:xfrm rot="865246">
              <a:off x="6939958" y="3514417"/>
              <a:ext cx="368614" cy="257244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710;p44"/>
            <p:cNvGrpSpPr/>
            <p:nvPr/>
          </p:nvGrpSpPr>
          <p:grpSpPr>
            <a:xfrm>
              <a:off x="6865670" y="2269815"/>
              <a:ext cx="1556020" cy="1911046"/>
              <a:chOff x="6241500" y="3138725"/>
              <a:chExt cx="1176575" cy="1445025"/>
            </a:xfrm>
          </p:grpSpPr>
          <p:sp>
            <p:nvSpPr>
              <p:cNvPr id="21" name="Google Shape;711;p44"/>
              <p:cNvSpPr/>
              <p:nvPr/>
            </p:nvSpPr>
            <p:spPr>
              <a:xfrm>
                <a:off x="6872825" y="4360500"/>
                <a:ext cx="278500" cy="212400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8496" extrusionOk="0">
                    <a:moveTo>
                      <a:pt x="9920" y="0"/>
                    </a:moveTo>
                    <a:cubicBezTo>
                      <a:pt x="9270" y="0"/>
                      <a:pt x="8739" y="624"/>
                      <a:pt x="8297" y="1129"/>
                    </a:cubicBezTo>
                    <a:cubicBezTo>
                      <a:pt x="7405" y="2219"/>
                      <a:pt x="6215" y="3046"/>
                      <a:pt x="4893" y="3508"/>
                    </a:cubicBezTo>
                    <a:cubicBezTo>
                      <a:pt x="4466" y="3654"/>
                      <a:pt x="4022" y="3725"/>
                      <a:pt x="3581" y="3725"/>
                    </a:cubicBezTo>
                    <a:cubicBezTo>
                      <a:pt x="2622" y="3725"/>
                      <a:pt x="1673" y="3393"/>
                      <a:pt x="926" y="2781"/>
                    </a:cubicBezTo>
                    <a:lnTo>
                      <a:pt x="1" y="4930"/>
                    </a:lnTo>
                    <a:cubicBezTo>
                      <a:pt x="1753" y="6582"/>
                      <a:pt x="3868" y="7772"/>
                      <a:pt x="6149" y="8467"/>
                    </a:cubicBezTo>
                    <a:cubicBezTo>
                      <a:pt x="6239" y="8485"/>
                      <a:pt x="6338" y="8495"/>
                      <a:pt x="6436" y="8495"/>
                    </a:cubicBezTo>
                    <a:cubicBezTo>
                      <a:pt x="6697" y="8495"/>
                      <a:pt x="6942" y="8419"/>
                      <a:pt x="6942" y="8202"/>
                    </a:cubicBezTo>
                    <a:cubicBezTo>
                      <a:pt x="6909" y="8037"/>
                      <a:pt x="6810" y="7905"/>
                      <a:pt x="6678" y="7839"/>
                    </a:cubicBezTo>
                    <a:cubicBezTo>
                      <a:pt x="6380" y="7640"/>
                      <a:pt x="6083" y="7475"/>
                      <a:pt x="5752" y="7343"/>
                    </a:cubicBezTo>
                    <a:lnTo>
                      <a:pt x="5752" y="7343"/>
                    </a:lnTo>
                    <a:cubicBezTo>
                      <a:pt x="5976" y="7361"/>
                      <a:pt x="6201" y="7370"/>
                      <a:pt x="6424" y="7370"/>
                    </a:cubicBezTo>
                    <a:cubicBezTo>
                      <a:pt x="7421" y="7370"/>
                      <a:pt x="8410" y="7186"/>
                      <a:pt x="9355" y="6781"/>
                    </a:cubicBezTo>
                    <a:cubicBezTo>
                      <a:pt x="9031" y="6271"/>
                      <a:pt x="8398" y="6119"/>
                      <a:pt x="7752" y="6119"/>
                    </a:cubicBezTo>
                    <a:cubicBezTo>
                      <a:pt x="7477" y="6119"/>
                      <a:pt x="7199" y="6146"/>
                      <a:pt x="6942" y="6186"/>
                    </a:cubicBezTo>
                    <a:cubicBezTo>
                      <a:pt x="8397" y="5525"/>
                      <a:pt x="9653" y="4467"/>
                      <a:pt x="10545" y="3145"/>
                    </a:cubicBezTo>
                    <a:cubicBezTo>
                      <a:pt x="10909" y="2649"/>
                      <a:pt x="11140" y="2021"/>
                      <a:pt x="11140" y="1360"/>
                    </a:cubicBezTo>
                    <a:cubicBezTo>
                      <a:pt x="11140" y="699"/>
                      <a:pt x="10677" y="137"/>
                      <a:pt x="10016" y="5"/>
                    </a:cubicBezTo>
                    <a:cubicBezTo>
                      <a:pt x="9984" y="2"/>
                      <a:pt x="9952" y="0"/>
                      <a:pt x="9920" y="0"/>
                    </a:cubicBezTo>
                    <a:close/>
                  </a:path>
                </a:pathLst>
              </a:custGeom>
              <a:solidFill>
                <a:srgbClr val="DEF8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12;p44"/>
              <p:cNvSpPr/>
              <p:nvPr/>
            </p:nvSpPr>
            <p:spPr>
              <a:xfrm>
                <a:off x="6241500" y="3435650"/>
                <a:ext cx="242975" cy="472975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18919" extrusionOk="0">
                    <a:moveTo>
                      <a:pt x="3211" y="0"/>
                    </a:moveTo>
                    <a:cubicBezTo>
                      <a:pt x="2263" y="0"/>
                      <a:pt x="1278" y="1505"/>
                      <a:pt x="827" y="4474"/>
                    </a:cubicBezTo>
                    <a:cubicBezTo>
                      <a:pt x="1" y="9663"/>
                      <a:pt x="4166" y="17365"/>
                      <a:pt x="6182" y="18918"/>
                    </a:cubicBezTo>
                    <a:lnTo>
                      <a:pt x="9719" y="13927"/>
                    </a:lnTo>
                    <a:cubicBezTo>
                      <a:pt x="9719" y="13927"/>
                      <a:pt x="6380" y="7978"/>
                      <a:pt x="5058" y="2623"/>
                    </a:cubicBezTo>
                    <a:cubicBezTo>
                      <a:pt x="4630" y="868"/>
                      <a:pt x="3931" y="0"/>
                      <a:pt x="3211" y="0"/>
                    </a:cubicBezTo>
                    <a:close/>
                  </a:path>
                </a:pathLst>
              </a:custGeom>
              <a:solidFill>
                <a:srgbClr val="DEF8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13;p44"/>
              <p:cNvSpPr/>
              <p:nvPr/>
            </p:nvSpPr>
            <p:spPr>
              <a:xfrm>
                <a:off x="7014150" y="4073875"/>
                <a:ext cx="403925" cy="374750"/>
              </a:xfrm>
              <a:custGeom>
                <a:avLst/>
                <a:gdLst/>
                <a:ahLst/>
                <a:cxnLst/>
                <a:rect l="l" t="t" r="r" b="b"/>
                <a:pathLst>
                  <a:path w="16157" h="14990" extrusionOk="0">
                    <a:moveTo>
                      <a:pt x="0" y="0"/>
                    </a:moveTo>
                    <a:lnTo>
                      <a:pt x="0" y="6479"/>
                    </a:lnTo>
                    <a:cubicBezTo>
                      <a:pt x="6346" y="9354"/>
                      <a:pt x="9090" y="14676"/>
                      <a:pt x="11635" y="14973"/>
                    </a:cubicBezTo>
                    <a:cubicBezTo>
                      <a:pt x="11730" y="14984"/>
                      <a:pt x="11824" y="14990"/>
                      <a:pt x="11917" y="14990"/>
                    </a:cubicBezTo>
                    <a:cubicBezTo>
                      <a:pt x="14359" y="14990"/>
                      <a:pt x="16156" y="11271"/>
                      <a:pt x="11635" y="6049"/>
                    </a:cubicBezTo>
                    <a:cubicBezTo>
                      <a:pt x="6974" y="5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EF8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14;p44"/>
              <p:cNvSpPr/>
              <p:nvPr/>
            </p:nvSpPr>
            <p:spPr>
              <a:xfrm>
                <a:off x="7014150" y="3293400"/>
                <a:ext cx="169425" cy="348325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13933" extrusionOk="0">
                    <a:moveTo>
                      <a:pt x="4748" y="0"/>
                    </a:moveTo>
                    <a:cubicBezTo>
                      <a:pt x="3874" y="0"/>
                      <a:pt x="2446" y="1262"/>
                      <a:pt x="0" y="4611"/>
                    </a:cubicBezTo>
                    <a:lnTo>
                      <a:pt x="3867" y="13932"/>
                    </a:lnTo>
                    <a:cubicBezTo>
                      <a:pt x="3867" y="13932"/>
                      <a:pt x="6776" y="7751"/>
                      <a:pt x="6280" y="3818"/>
                    </a:cubicBezTo>
                    <a:cubicBezTo>
                      <a:pt x="6032" y="1704"/>
                      <a:pt x="5764" y="0"/>
                      <a:pt x="4748" y="0"/>
                    </a:cubicBezTo>
                    <a:close/>
                  </a:path>
                </a:pathLst>
              </a:custGeom>
              <a:solidFill>
                <a:srgbClr val="DEF8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15;p44"/>
              <p:cNvSpPr/>
              <p:nvPr/>
            </p:nvSpPr>
            <p:spPr>
              <a:xfrm>
                <a:off x="6697650" y="3138725"/>
                <a:ext cx="163650" cy="2972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11889" extrusionOk="0">
                    <a:moveTo>
                      <a:pt x="3682" y="1"/>
                    </a:moveTo>
                    <a:cubicBezTo>
                      <a:pt x="1532" y="1"/>
                      <a:pt x="0" y="11889"/>
                      <a:pt x="0" y="11889"/>
                    </a:cubicBezTo>
                    <a:lnTo>
                      <a:pt x="6545" y="8517"/>
                    </a:lnTo>
                    <a:lnTo>
                      <a:pt x="6545" y="8517"/>
                    </a:lnTo>
                    <a:cubicBezTo>
                      <a:pt x="6545" y="8517"/>
                      <a:pt x="6544" y="8517"/>
                      <a:pt x="6544" y="8517"/>
                    </a:cubicBezTo>
                    <a:cubicBezTo>
                      <a:pt x="6379" y="8517"/>
                      <a:pt x="6210" y="1012"/>
                      <a:pt x="3934" y="55"/>
                    </a:cubicBezTo>
                    <a:cubicBezTo>
                      <a:pt x="3849" y="18"/>
                      <a:pt x="3765" y="1"/>
                      <a:pt x="3682" y="1"/>
                    </a:cubicBezTo>
                    <a:close/>
                  </a:path>
                </a:pathLst>
              </a:custGeom>
              <a:solidFill>
                <a:srgbClr val="DEF8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16;p44"/>
              <p:cNvSpPr/>
              <p:nvPr/>
            </p:nvSpPr>
            <p:spPr>
              <a:xfrm>
                <a:off x="6729875" y="3202750"/>
                <a:ext cx="398325" cy="3257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13030" extrusionOk="0">
                    <a:moveTo>
                      <a:pt x="1862" y="0"/>
                    </a:moveTo>
                    <a:cubicBezTo>
                      <a:pt x="1847" y="0"/>
                      <a:pt x="1833" y="2"/>
                      <a:pt x="1819" y="6"/>
                    </a:cubicBezTo>
                    <a:cubicBezTo>
                      <a:pt x="1025" y="238"/>
                      <a:pt x="1" y="7212"/>
                      <a:pt x="1" y="7212"/>
                    </a:cubicBezTo>
                    <a:lnTo>
                      <a:pt x="14974" y="13030"/>
                    </a:lnTo>
                    <a:cubicBezTo>
                      <a:pt x="14974" y="13030"/>
                      <a:pt x="15933" y="5460"/>
                      <a:pt x="15106" y="5460"/>
                    </a:cubicBezTo>
                    <a:cubicBezTo>
                      <a:pt x="14280" y="5460"/>
                      <a:pt x="12098" y="9691"/>
                      <a:pt x="12098" y="9691"/>
                    </a:cubicBezTo>
                    <a:lnTo>
                      <a:pt x="4000" y="6055"/>
                    </a:lnTo>
                    <a:cubicBezTo>
                      <a:pt x="4000" y="6055"/>
                      <a:pt x="2662" y="0"/>
                      <a:pt x="18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17;p44"/>
              <p:cNvSpPr/>
              <p:nvPr/>
            </p:nvSpPr>
            <p:spPr>
              <a:xfrm>
                <a:off x="6265475" y="3323375"/>
                <a:ext cx="952800" cy="1260375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50415" extrusionOk="0">
                    <a:moveTo>
                      <a:pt x="23586" y="0"/>
                    </a:moveTo>
                    <a:cubicBezTo>
                      <a:pt x="19156" y="0"/>
                      <a:pt x="14634" y="3102"/>
                      <a:pt x="10809" y="8965"/>
                    </a:cubicBezTo>
                    <a:cubicBezTo>
                      <a:pt x="5289" y="17460"/>
                      <a:pt x="0" y="42085"/>
                      <a:pt x="0" y="42085"/>
                    </a:cubicBezTo>
                    <a:cubicBezTo>
                      <a:pt x="6942" y="47935"/>
                      <a:pt x="26609" y="50414"/>
                      <a:pt x="26609" y="50414"/>
                    </a:cubicBezTo>
                    <a:cubicBezTo>
                      <a:pt x="38111" y="11113"/>
                      <a:pt x="35401" y="5957"/>
                      <a:pt x="29352" y="1858"/>
                    </a:cubicBezTo>
                    <a:cubicBezTo>
                      <a:pt x="27494" y="610"/>
                      <a:pt x="25549" y="0"/>
                      <a:pt x="235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18;p44"/>
              <p:cNvSpPr/>
              <p:nvPr/>
            </p:nvSpPr>
            <p:spPr>
              <a:xfrm>
                <a:off x="6512550" y="3584050"/>
                <a:ext cx="397500" cy="290950"/>
              </a:xfrm>
              <a:custGeom>
                <a:avLst/>
                <a:gdLst/>
                <a:ahLst/>
                <a:cxnLst/>
                <a:rect l="l" t="t" r="r" b="b"/>
                <a:pathLst>
                  <a:path w="15900" h="11638" extrusionOk="0">
                    <a:moveTo>
                      <a:pt x="4798" y="0"/>
                    </a:moveTo>
                    <a:cubicBezTo>
                      <a:pt x="1777" y="0"/>
                      <a:pt x="1018" y="2325"/>
                      <a:pt x="595" y="4388"/>
                    </a:cubicBezTo>
                    <a:cubicBezTo>
                      <a:pt x="0" y="7132"/>
                      <a:pt x="2281" y="10140"/>
                      <a:pt x="6975" y="11363"/>
                    </a:cubicBezTo>
                    <a:cubicBezTo>
                      <a:pt x="7682" y="11552"/>
                      <a:pt x="8352" y="11638"/>
                      <a:pt x="8983" y="11638"/>
                    </a:cubicBezTo>
                    <a:cubicBezTo>
                      <a:pt x="12539" y="11638"/>
                      <a:pt x="14832" y="8915"/>
                      <a:pt x="15337" y="6669"/>
                    </a:cubicBezTo>
                    <a:cubicBezTo>
                      <a:pt x="15899" y="4058"/>
                      <a:pt x="13883" y="2868"/>
                      <a:pt x="8594" y="852"/>
                    </a:cubicBezTo>
                    <a:cubicBezTo>
                      <a:pt x="7037" y="253"/>
                      <a:pt x="5795" y="0"/>
                      <a:pt x="4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19;p44"/>
              <p:cNvSpPr/>
              <p:nvPr/>
            </p:nvSpPr>
            <p:spPr>
              <a:xfrm>
                <a:off x="6322500" y="4018950"/>
                <a:ext cx="53465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21386" h="21600" extrusionOk="0">
                    <a:moveTo>
                      <a:pt x="10730" y="0"/>
                    </a:moveTo>
                    <a:cubicBezTo>
                      <a:pt x="4091" y="0"/>
                      <a:pt x="1065" y="10611"/>
                      <a:pt x="0" y="15815"/>
                    </a:cubicBezTo>
                    <a:cubicBezTo>
                      <a:pt x="4991" y="18724"/>
                      <a:pt x="12891" y="20575"/>
                      <a:pt x="18312" y="21600"/>
                    </a:cubicBezTo>
                    <a:cubicBezTo>
                      <a:pt x="19105" y="17567"/>
                      <a:pt x="21386" y="2594"/>
                      <a:pt x="12527" y="247"/>
                    </a:cubicBezTo>
                    <a:cubicBezTo>
                      <a:pt x="11901" y="79"/>
                      <a:pt x="11302" y="0"/>
                      <a:pt x="107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20;p44"/>
              <p:cNvSpPr/>
              <p:nvPr/>
            </p:nvSpPr>
            <p:spPr>
              <a:xfrm>
                <a:off x="6610100" y="3583825"/>
                <a:ext cx="22640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9056" h="3754" extrusionOk="0">
                    <a:moveTo>
                      <a:pt x="1058" y="1"/>
                    </a:moveTo>
                    <a:cubicBezTo>
                      <a:pt x="1" y="1"/>
                      <a:pt x="114" y="1636"/>
                      <a:pt x="5089" y="3141"/>
                    </a:cubicBezTo>
                    <a:cubicBezTo>
                      <a:pt x="6278" y="3502"/>
                      <a:pt x="7182" y="3754"/>
                      <a:pt x="7801" y="3754"/>
                    </a:cubicBezTo>
                    <a:cubicBezTo>
                      <a:pt x="8319" y="3754"/>
                      <a:pt x="8638" y="3578"/>
                      <a:pt x="8758" y="3141"/>
                    </a:cubicBezTo>
                    <a:cubicBezTo>
                      <a:pt x="9056" y="2183"/>
                      <a:pt x="6015" y="133"/>
                      <a:pt x="1090" y="1"/>
                    </a:cubicBezTo>
                    <a:cubicBezTo>
                      <a:pt x="1079" y="1"/>
                      <a:pt x="1068" y="1"/>
                      <a:pt x="1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21;p44"/>
              <p:cNvSpPr/>
              <p:nvPr/>
            </p:nvSpPr>
            <p:spPr>
              <a:xfrm>
                <a:off x="6730700" y="3502975"/>
                <a:ext cx="45475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086" extrusionOk="0">
                    <a:moveTo>
                      <a:pt x="1110" y="0"/>
                    </a:moveTo>
                    <a:cubicBezTo>
                      <a:pt x="762" y="0"/>
                      <a:pt x="401" y="311"/>
                      <a:pt x="232" y="789"/>
                    </a:cubicBezTo>
                    <a:cubicBezTo>
                      <a:pt x="1" y="1351"/>
                      <a:pt x="166" y="1913"/>
                      <a:pt x="529" y="2045"/>
                    </a:cubicBezTo>
                    <a:cubicBezTo>
                      <a:pt x="595" y="2073"/>
                      <a:pt x="662" y="2085"/>
                      <a:pt x="729" y="2085"/>
                    </a:cubicBezTo>
                    <a:cubicBezTo>
                      <a:pt x="1071" y="2085"/>
                      <a:pt x="1422" y="1754"/>
                      <a:pt x="1587" y="1285"/>
                    </a:cubicBezTo>
                    <a:cubicBezTo>
                      <a:pt x="1819" y="723"/>
                      <a:pt x="1686" y="161"/>
                      <a:pt x="1290" y="29"/>
                    </a:cubicBezTo>
                    <a:cubicBezTo>
                      <a:pt x="1231" y="9"/>
                      <a:pt x="1171" y="0"/>
                      <a:pt x="1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22;p44"/>
              <p:cNvSpPr/>
              <p:nvPr/>
            </p:nvSpPr>
            <p:spPr>
              <a:xfrm>
                <a:off x="6817475" y="3535200"/>
                <a:ext cx="45475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2086" extrusionOk="0">
                    <a:moveTo>
                      <a:pt x="1109" y="0"/>
                    </a:moveTo>
                    <a:cubicBezTo>
                      <a:pt x="761" y="0"/>
                      <a:pt x="396" y="311"/>
                      <a:pt x="199" y="789"/>
                    </a:cubicBezTo>
                    <a:cubicBezTo>
                      <a:pt x="0" y="1351"/>
                      <a:pt x="132" y="1913"/>
                      <a:pt x="529" y="2045"/>
                    </a:cubicBezTo>
                    <a:cubicBezTo>
                      <a:pt x="589" y="2073"/>
                      <a:pt x="653" y="2086"/>
                      <a:pt x="718" y="2086"/>
                    </a:cubicBezTo>
                    <a:cubicBezTo>
                      <a:pt x="1048" y="2086"/>
                      <a:pt x="1421" y="1755"/>
                      <a:pt x="1587" y="1285"/>
                    </a:cubicBezTo>
                    <a:cubicBezTo>
                      <a:pt x="1818" y="723"/>
                      <a:pt x="1653" y="161"/>
                      <a:pt x="1289" y="29"/>
                    </a:cubicBezTo>
                    <a:cubicBezTo>
                      <a:pt x="1231" y="10"/>
                      <a:pt x="1170" y="0"/>
                      <a:pt x="1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723;p44"/>
              <p:cNvSpPr/>
              <p:nvPr/>
            </p:nvSpPr>
            <p:spPr>
              <a:xfrm>
                <a:off x="6627400" y="3683000"/>
                <a:ext cx="114075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926" fill="none" extrusionOk="0">
                    <a:moveTo>
                      <a:pt x="4562" y="2116"/>
                    </a:moveTo>
                    <a:cubicBezTo>
                      <a:pt x="4562" y="2116"/>
                      <a:pt x="199" y="4926"/>
                      <a:pt x="1" y="1"/>
                    </a:cubicBezTo>
                  </a:path>
                </a:pathLst>
              </a:custGeom>
              <a:solidFill>
                <a:schemeClr val="dk1"/>
              </a:solidFill>
              <a:ln w="10750" cap="rnd" cmpd="sng">
                <a:solidFill>
                  <a:srgbClr val="2324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724;p44"/>
              <p:cNvSpPr/>
              <p:nvPr/>
            </p:nvSpPr>
            <p:spPr>
              <a:xfrm>
                <a:off x="6658800" y="3673100"/>
                <a:ext cx="26475" cy="7520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3008" fill="none" extrusionOk="0">
                    <a:moveTo>
                      <a:pt x="1059" y="0"/>
                    </a:moveTo>
                    <a:cubicBezTo>
                      <a:pt x="1059" y="0"/>
                      <a:pt x="133" y="2446"/>
                      <a:pt x="1" y="3008"/>
                    </a:cubicBezTo>
                  </a:path>
                </a:pathLst>
              </a:custGeom>
              <a:noFill/>
              <a:ln w="10750" cap="rnd" cmpd="sng">
                <a:solidFill>
                  <a:srgbClr val="2324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725;p44"/>
              <p:cNvSpPr/>
              <p:nvPr/>
            </p:nvSpPr>
            <p:spPr>
              <a:xfrm>
                <a:off x="6287775" y="3497075"/>
                <a:ext cx="50450" cy="694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78" extrusionOk="0">
                    <a:moveTo>
                      <a:pt x="992" y="1"/>
                    </a:moveTo>
                    <a:cubicBezTo>
                      <a:pt x="464" y="1"/>
                      <a:pt x="1" y="596"/>
                      <a:pt x="1" y="1389"/>
                    </a:cubicBezTo>
                    <a:cubicBezTo>
                      <a:pt x="1" y="2149"/>
                      <a:pt x="464" y="2777"/>
                      <a:pt x="992" y="2777"/>
                    </a:cubicBezTo>
                    <a:cubicBezTo>
                      <a:pt x="1554" y="2777"/>
                      <a:pt x="2017" y="2149"/>
                      <a:pt x="2017" y="1389"/>
                    </a:cubicBezTo>
                    <a:cubicBezTo>
                      <a:pt x="2017" y="596"/>
                      <a:pt x="1554" y="1"/>
                      <a:pt x="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726;p44"/>
              <p:cNvSpPr/>
              <p:nvPr/>
            </p:nvSpPr>
            <p:spPr>
              <a:xfrm>
                <a:off x="6336525" y="3472300"/>
                <a:ext cx="1077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28" extrusionOk="0">
                    <a:moveTo>
                      <a:pt x="199" y="0"/>
                    </a:moveTo>
                    <a:cubicBezTo>
                      <a:pt x="100" y="0"/>
                      <a:pt x="1" y="165"/>
                      <a:pt x="1" y="364"/>
                    </a:cubicBezTo>
                    <a:cubicBezTo>
                      <a:pt x="1" y="562"/>
                      <a:pt x="100" y="727"/>
                      <a:pt x="199" y="727"/>
                    </a:cubicBezTo>
                    <a:cubicBezTo>
                      <a:pt x="332" y="727"/>
                      <a:pt x="431" y="562"/>
                      <a:pt x="431" y="364"/>
                    </a:cubicBezTo>
                    <a:cubicBezTo>
                      <a:pt x="431" y="165"/>
                      <a:pt x="332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727;p44"/>
              <p:cNvSpPr/>
              <p:nvPr/>
            </p:nvSpPr>
            <p:spPr>
              <a:xfrm>
                <a:off x="6309275" y="3457425"/>
                <a:ext cx="1325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025" extrusionOk="0">
                    <a:moveTo>
                      <a:pt x="265" y="0"/>
                    </a:moveTo>
                    <a:cubicBezTo>
                      <a:pt x="99" y="0"/>
                      <a:pt x="0" y="231"/>
                      <a:pt x="0" y="496"/>
                    </a:cubicBezTo>
                    <a:cubicBezTo>
                      <a:pt x="0" y="793"/>
                      <a:pt x="99" y="1025"/>
                      <a:pt x="265" y="1025"/>
                    </a:cubicBezTo>
                    <a:cubicBezTo>
                      <a:pt x="397" y="1025"/>
                      <a:pt x="529" y="793"/>
                      <a:pt x="529" y="496"/>
                    </a:cubicBezTo>
                    <a:cubicBezTo>
                      <a:pt x="529" y="231"/>
                      <a:pt x="397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728;p44"/>
              <p:cNvSpPr/>
              <p:nvPr/>
            </p:nvSpPr>
            <p:spPr>
              <a:xfrm>
                <a:off x="6286950" y="3478900"/>
                <a:ext cx="8300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63" extrusionOk="0">
                    <a:moveTo>
                      <a:pt x="166" y="0"/>
                    </a:moveTo>
                    <a:cubicBezTo>
                      <a:pt x="67" y="0"/>
                      <a:pt x="1" y="133"/>
                      <a:pt x="1" y="298"/>
                    </a:cubicBezTo>
                    <a:cubicBezTo>
                      <a:pt x="1" y="430"/>
                      <a:pt x="67" y="562"/>
                      <a:pt x="166" y="562"/>
                    </a:cubicBezTo>
                    <a:cubicBezTo>
                      <a:pt x="265" y="562"/>
                      <a:pt x="331" y="430"/>
                      <a:pt x="331" y="298"/>
                    </a:cubicBezTo>
                    <a:cubicBezTo>
                      <a:pt x="331" y="133"/>
                      <a:pt x="265" y="0"/>
                      <a:pt x="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729;p44"/>
              <p:cNvSpPr/>
              <p:nvPr/>
            </p:nvSpPr>
            <p:spPr>
              <a:xfrm>
                <a:off x="7269475" y="4360600"/>
                <a:ext cx="52925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3439" fill="none" extrusionOk="0">
                    <a:moveTo>
                      <a:pt x="1" y="1"/>
                    </a:moveTo>
                    <a:cubicBezTo>
                      <a:pt x="1058" y="794"/>
                      <a:pt x="1753" y="1951"/>
                      <a:pt x="1951" y="3273"/>
                    </a:cubicBezTo>
                    <a:cubicBezTo>
                      <a:pt x="1951" y="3339"/>
                      <a:pt x="1984" y="3405"/>
                      <a:pt x="2050" y="3438"/>
                    </a:cubicBezTo>
                    <a:cubicBezTo>
                      <a:pt x="2116" y="3438"/>
                      <a:pt x="2116" y="3306"/>
                      <a:pt x="2050" y="3339"/>
                    </a:cubicBezTo>
                  </a:path>
                </a:pathLst>
              </a:custGeom>
              <a:solidFill>
                <a:schemeClr val="dk1"/>
              </a:solidFill>
              <a:ln w="10750" cap="rnd" cmpd="sng">
                <a:solidFill>
                  <a:srgbClr val="2324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730;p44"/>
              <p:cNvSpPr/>
              <p:nvPr/>
            </p:nvSpPr>
            <p:spPr>
              <a:xfrm>
                <a:off x="7314925" y="4309375"/>
                <a:ext cx="43000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3835" fill="none" extrusionOk="0">
                    <a:moveTo>
                      <a:pt x="1" y="0"/>
                    </a:moveTo>
                    <a:cubicBezTo>
                      <a:pt x="959" y="1091"/>
                      <a:pt x="1554" y="2413"/>
                      <a:pt x="1719" y="3835"/>
                    </a:cubicBezTo>
                  </a:path>
                </a:pathLst>
              </a:custGeom>
              <a:solidFill>
                <a:schemeClr val="dk1"/>
              </a:solidFill>
              <a:ln w="10750" cap="rnd" cmpd="sng">
                <a:solidFill>
                  <a:srgbClr val="2324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61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15082" y="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/>
        </p:blipFill>
        <p:spPr>
          <a:xfrm rot="1356724">
            <a:off x="492106" y="3217130"/>
            <a:ext cx="1758301" cy="3656151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/>
        </p:blipFill>
        <p:spPr>
          <a:xfrm rot="20494740">
            <a:off x="4046331" y="3230491"/>
            <a:ext cx="1758301" cy="3656151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/>
        </p:blipFill>
        <p:spPr>
          <a:xfrm rot="616500">
            <a:off x="7361473" y="1724813"/>
            <a:ext cx="1689219" cy="3726543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/>
        </p:blipFill>
        <p:spPr>
          <a:xfrm rot="20487244">
            <a:off x="10023964" y="2930349"/>
            <a:ext cx="1689219" cy="3893457"/>
          </a:xfrm>
          <a:prstGeom prst="rect">
            <a:avLst/>
          </a:prstGeom>
        </p:spPr>
      </p:pic>
      <p:pic>
        <p:nvPicPr>
          <p:cNvPr id="1026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13" y="-61537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469;p34"/>
          <p:cNvSpPr txBox="1">
            <a:spLocks/>
          </p:cNvSpPr>
          <p:nvPr/>
        </p:nvSpPr>
        <p:spPr>
          <a:xfrm>
            <a:off x="2415648" y="178092"/>
            <a:ext cx="102720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>
              <a:spcBef>
                <a:spcPts val="0"/>
              </a:spcBef>
            </a:pP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rgbClr val="FDC50C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UTM Isadora" panose="02040603050506020204" pitchFamily="18" charset="0"/>
                <a:sym typeface="Arial"/>
              </a:rPr>
              <a:t>Nào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FDC50C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UTM Isadora" panose="02040603050506020204" pitchFamily="18" charset="0"/>
                <a:sym typeface="Arial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rgbClr val="FDC50C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UTM Isadora" panose="02040603050506020204" pitchFamily="18" charset="0"/>
                <a:sym typeface="Arial"/>
              </a:rPr>
              <a:t>mình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FDC50C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UTM Isadora" panose="02040603050506020204" pitchFamily="18" charset="0"/>
                <a:sym typeface="Arial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rgbClr val="FDC50C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UTM Isadora" panose="02040603050506020204" pitchFamily="18" charset="0"/>
                <a:sym typeface="Arial"/>
              </a:rPr>
              <a:t>cùng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FDC50C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UTM Isadora" panose="02040603050506020204" pitchFamily="18" charset="0"/>
                <a:sym typeface="Arial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rgbClr val="FDC50C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UTM Isadora" panose="02040603050506020204" pitchFamily="18" charset="0"/>
                <a:sym typeface="Arial"/>
              </a:rPr>
              <a:t>ăn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FDC50C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UTM Isadora" panose="02040603050506020204" pitchFamily="18" charset="0"/>
                <a:sym typeface="Arial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rgbClr val="FDC50C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UTM Isadora" panose="02040603050506020204" pitchFamily="18" charset="0"/>
                <a:sym typeface="Arial"/>
              </a:rPr>
              <a:t>kem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rgbClr val="FDC50C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UTM Isadora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6"/>
          <p:cNvSpPr/>
          <p:nvPr/>
        </p:nvSpPr>
        <p:spPr>
          <a:xfrm rot="-201988">
            <a:off x="750993" y="5019949"/>
            <a:ext cx="519817" cy="22453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endParaRPr sz="3200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89" name="Google Shape;489;p36"/>
          <p:cNvSpPr txBox="1">
            <a:spLocks noGrp="1"/>
          </p:cNvSpPr>
          <p:nvPr>
            <p:ph type="title"/>
          </p:nvPr>
        </p:nvSpPr>
        <p:spPr>
          <a:xfrm>
            <a:off x="2247101" y="592419"/>
            <a:ext cx="102720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altLang="vi-VN" sz="4267" dirty="0">
                <a:latin typeface="UTM Haban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 </a:t>
            </a:r>
            <a:r>
              <a:rPr lang="en-US" altLang="vi-VN" sz="4267" dirty="0" err="1">
                <a:latin typeface="UTM Haban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267" dirty="0">
                <a:latin typeface="UTM Haban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267" dirty="0" err="1">
                <a:latin typeface="UTM Haban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267" dirty="0">
                <a:latin typeface="UTM Haban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267" dirty="0" err="1">
                <a:latin typeface="UTM Haban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endParaRPr lang="vi-VN" altLang="vi-VN" sz="4267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" name="Google Shape;491;p36"/>
          <p:cNvPicPr preferRelativeResize="0"/>
          <p:nvPr/>
        </p:nvPicPr>
        <p:blipFill rotWithShape="1">
          <a:blip r:embed="rId3">
            <a:alphaModFix/>
          </a:blip>
          <a:srcRect l="23525" t="12405" r="1263" b="12412"/>
          <a:stretch/>
        </p:blipFill>
        <p:spPr>
          <a:xfrm rot="-202621">
            <a:off x="-257869" y="3314320"/>
            <a:ext cx="2207768" cy="2195528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4" name="Google Shape;494;p36"/>
          <p:cNvPicPr preferRelativeResize="0"/>
          <p:nvPr/>
        </p:nvPicPr>
        <p:blipFill rotWithShape="1">
          <a:blip r:embed="rId4">
            <a:alphaModFix amt="35000"/>
          </a:blip>
          <a:srcRect l="23525" t="12405" r="1263" b="12412"/>
          <a:stretch/>
        </p:blipFill>
        <p:spPr>
          <a:xfrm rot="-202621">
            <a:off x="-257869" y="3314320"/>
            <a:ext cx="2207768" cy="2195528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47101" y="1754459"/>
            <a:ext cx="9083363" cy="35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None/>
              <a:defRPr sz="1600" b="0" i="0" u="none" strike="noStrike" cap="none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None/>
              <a:defRPr sz="1600" b="0" i="0" u="none" strike="noStrike" cap="none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None/>
              <a:defRPr sz="1600" b="0" i="0" u="none" strike="noStrike" cap="none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None/>
              <a:defRPr sz="1600" b="0" i="0" u="none" strike="noStrike" cap="none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None/>
              <a:defRPr sz="1600" b="0" i="0" u="none" strike="noStrike" cap="none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None/>
              <a:defRPr sz="1600" b="0" i="0" u="none" strike="noStrike" cap="none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None/>
              <a:defRPr sz="1600" b="0" i="0" u="none" strike="noStrike" cap="none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None/>
              <a:defRPr sz="1600" b="0" i="0" u="none" strike="noStrike" cap="none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mans"/>
              <a:buNone/>
              <a:defRPr sz="1600" b="0" i="0" u="none" strike="noStrike" cap="none">
                <a:solidFill>
                  <a:schemeClr val="dk1"/>
                </a:solidFill>
                <a:latin typeface="Numans"/>
                <a:ea typeface="Numans"/>
                <a:cs typeface="Numans"/>
                <a:sym typeface="Numans"/>
              </a:defRPr>
            </a:lvl9pPr>
          </a:lstStyle>
          <a:p>
            <a:pPr marL="0" indent="0" algn="just" defTabSz="1219170">
              <a:buClr>
                <a:srgbClr val="000E2B"/>
              </a:buClr>
              <a:defRPr/>
            </a:pP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Ba </a:t>
            </a:r>
            <a:r>
              <a:rPr lang="en-US" sz="3200" kern="0" dirty="0" err="1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lăm</a:t>
            </a: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kern="0" dirty="0">
                <a:solidFill>
                  <a:srgbClr val="300977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 algn="just" defTabSz="1219170">
              <a:buClr>
                <a:srgbClr val="000E2B"/>
              </a:buClr>
              <a:defRPr/>
            </a:pP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3200" kern="0" dirty="0">
                <a:solidFill>
                  <a:srgbClr val="C2383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 defTabSz="1219170">
              <a:buClr>
                <a:srgbClr val="000E2B"/>
              </a:buClr>
              <a:defRPr/>
            </a:pP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linh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linh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	</a:t>
            </a:r>
            <a:endParaRPr lang="en-US" sz="3200" kern="0" dirty="0">
              <a:solidFill>
                <a:srgbClr val="000E2B">
                  <a:lumMod val="75000"/>
                  <a:lumOff val="25000"/>
                </a:srgbClr>
              </a:solidFill>
              <a:effectLst>
                <a:glow rad="228600">
                  <a:srgbClr val="FFAB1E">
                    <a:satMod val="175000"/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5235" y="2470915"/>
            <a:ext cx="1640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300977"/>
                </a:solidFill>
                <a:effectLst>
                  <a:glow rad="228600">
                    <a:srgbClr val="FFAB1E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365 847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4166" y="3458909"/>
            <a:ext cx="2185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C2383B"/>
                </a:solidFill>
                <a:effectLst>
                  <a:glow rad="228600">
                    <a:srgbClr val="FFAB1E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16 530 464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63632" y="4467566"/>
            <a:ext cx="241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E2B">
                    <a:lumMod val="75000"/>
                    <a:lumOff val="25000"/>
                  </a:srgbClr>
                </a:solidFill>
                <a:effectLst>
                  <a:glow rad="228600">
                    <a:srgbClr val="FFAB1E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105 072 009</a:t>
            </a: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/>
        </p:blipFill>
        <p:spPr>
          <a:xfrm rot="1356724">
            <a:off x="10564730" y="4121198"/>
            <a:ext cx="1471671" cy="30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2024108" y="1414821"/>
            <a:ext cx="10464800" cy="350961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defTabSz="1219170">
              <a:lnSpc>
                <a:spcPct val="150000"/>
              </a:lnSpc>
              <a:buClr>
                <a:srgbClr val="000000"/>
              </a:buClr>
              <a:buNone/>
              <a:defRPr/>
            </a:pP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a) 2 </a:t>
            </a:r>
            <a:r>
              <a:rPr lang="en-US" altLang="vi-VN" b="1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……. kg 		2 </a:t>
            </a:r>
            <a:r>
              <a:rPr lang="en-US" altLang="vi-VN" b="1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6kg   = ……. kg </a:t>
            </a:r>
          </a:p>
          <a:p>
            <a:pPr marL="812780" indent="-812780" defTabSz="1219170">
              <a:lnSpc>
                <a:spcPct val="150000"/>
              </a:lnSpc>
              <a:buClr>
                <a:srgbClr val="000000"/>
              </a:buClr>
              <a:buNone/>
              <a:defRPr/>
            </a:pP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b) 5 </a:t>
            </a:r>
            <a:r>
              <a:rPr lang="en-US" altLang="vi-VN" b="1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= ……. kg      		5 </a:t>
            </a:r>
            <a:r>
              <a:rPr lang="en-US" altLang="vi-VN" b="1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…… </a:t>
            </a:r>
            <a:r>
              <a:rPr lang="en-US" altLang="vi-VN" b="1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yến</a:t>
            </a:r>
            <a:endParaRPr lang="en-US" altLang="vi-VN" b="1" kern="0" dirty="0">
              <a:solidFill>
                <a:srgbClr val="000E2B">
                  <a:lumMod val="75000"/>
                  <a:lumOff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indent="0" defTabSz="1219170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c) 1 </a:t>
            </a:r>
            <a:r>
              <a:rPr lang="en-US" altLang="vi-VN" b="1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………. kg         </a:t>
            </a:r>
          </a:p>
          <a:p>
            <a:pPr marL="0" indent="0" defTabSz="1219170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 </a:t>
            </a:r>
            <a:r>
              <a:rPr lang="en-US" altLang="vi-VN" b="1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= ………..</a:t>
            </a:r>
            <a:r>
              <a:rPr lang="en-US" altLang="vi-VN" b="1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tạ</a:t>
            </a:r>
            <a:endParaRPr lang="en-US" altLang="vi-VN" b="1" kern="0" dirty="0">
              <a:solidFill>
                <a:srgbClr val="000E2B">
                  <a:lumMod val="75000"/>
                  <a:lumOff val="2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indent="0" defTabSz="1219170">
              <a:lnSpc>
                <a:spcPct val="150000"/>
              </a:lnSpc>
              <a:buClr>
                <a:srgbClr val="000000"/>
              </a:buClr>
              <a:buNone/>
            </a:pP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 </a:t>
            </a:r>
            <a:r>
              <a:rPr lang="en-US" altLang="vi-VN" b="1" kern="0" dirty="0" err="1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tấn</a:t>
            </a: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90 kg = ………..kg</a:t>
            </a:r>
          </a:p>
          <a:p>
            <a:pPr marL="812780" indent="-812780" defTabSz="1219170">
              <a:lnSpc>
                <a:spcPct val="150000"/>
              </a:lnSpc>
              <a:buClr>
                <a:srgbClr val="000000"/>
              </a:buClr>
              <a:buNone/>
              <a:defRPr/>
            </a:pPr>
            <a:r>
              <a:rPr lang="en-US" altLang="vi-VN" b="1" kern="0" dirty="0">
                <a:solidFill>
                  <a:srgbClr val="000E2B">
                    <a:lumMod val="75000"/>
                    <a:lumOff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5044" y="1482523"/>
            <a:ext cx="111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vi-VN" sz="32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20</a:t>
            </a:r>
            <a:endParaRPr lang="vi-VN" altLang="vi-VN" sz="32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356121" y="1476953"/>
            <a:ext cx="111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vi-VN" sz="32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26</a:t>
            </a:r>
            <a:endParaRPr lang="vi-VN" altLang="vi-VN" sz="32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72167" y="2344136"/>
            <a:ext cx="111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vi-VN" sz="32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500</a:t>
            </a:r>
            <a:endParaRPr lang="vi-VN" altLang="vi-VN" sz="32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130537" y="2344135"/>
            <a:ext cx="111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vi-VN" sz="32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50</a:t>
            </a:r>
            <a:endParaRPr lang="vi-VN" altLang="vi-VN" sz="32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594" y="306825"/>
            <a:ext cx="66207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200000"/>
              </a:lnSpc>
              <a:buClr>
                <a:srgbClr val="000000"/>
              </a:buClr>
              <a:defRPr/>
            </a:pPr>
            <a:r>
              <a:rPr lang="en-US" altLang="vi-VN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2) </a:t>
            </a:r>
            <a:r>
              <a:rPr lang="en-US" altLang="vi-VN" sz="32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lang="en-US" altLang="vi-VN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32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vi-VN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32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altLang="vi-VN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32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hợp</a:t>
            </a:r>
            <a:r>
              <a:rPr lang="en-US" altLang="vi-VN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32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altLang="vi-VN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32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chỗ</a:t>
            </a:r>
            <a:r>
              <a:rPr lang="en-US" altLang="vi-VN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32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chấm</a:t>
            </a:r>
            <a:r>
              <a:rPr lang="en-US" altLang="vi-VN" sz="32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82644" y="3169629"/>
            <a:ext cx="142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vi-VN" sz="32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1000</a:t>
            </a:r>
            <a:endParaRPr lang="vi-VN" altLang="vi-VN" sz="32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67367" y="3981272"/>
            <a:ext cx="142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vi-VN" sz="32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1000</a:t>
            </a:r>
            <a:endParaRPr lang="vi-VN" altLang="vi-VN" sz="32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93844" y="4826600"/>
            <a:ext cx="142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vi-VN" sz="3200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3090</a:t>
            </a:r>
            <a:endParaRPr lang="vi-VN" altLang="vi-VN" sz="32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1" name="Google Shape;666;p43"/>
          <p:cNvGrpSpPr/>
          <p:nvPr/>
        </p:nvGrpSpPr>
        <p:grpSpPr>
          <a:xfrm>
            <a:off x="-91954" y="2900794"/>
            <a:ext cx="1842769" cy="4316895"/>
            <a:chOff x="3596285" y="1599466"/>
            <a:chExt cx="1951429" cy="4003859"/>
          </a:xfrm>
        </p:grpSpPr>
        <p:sp>
          <p:nvSpPr>
            <p:cNvPr id="52" name="Google Shape;667;p43"/>
            <p:cNvSpPr/>
            <p:nvPr/>
          </p:nvSpPr>
          <p:spPr>
            <a:xfrm rot="-1782">
              <a:off x="4281775" y="3015075"/>
              <a:ext cx="578700" cy="2588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oogle Shape;668;p43"/>
            <p:cNvGrpSpPr/>
            <p:nvPr/>
          </p:nvGrpSpPr>
          <p:grpSpPr>
            <a:xfrm>
              <a:off x="3596285" y="1599466"/>
              <a:ext cx="1951429" cy="2089162"/>
              <a:chOff x="4422725" y="3249975"/>
              <a:chExt cx="1198225" cy="1282875"/>
            </a:xfrm>
          </p:grpSpPr>
          <p:sp>
            <p:nvSpPr>
              <p:cNvPr id="54" name="Google Shape;669;p43"/>
              <p:cNvSpPr/>
              <p:nvPr/>
            </p:nvSpPr>
            <p:spPr>
              <a:xfrm>
                <a:off x="4481400" y="4290375"/>
                <a:ext cx="274375" cy="242475"/>
              </a:xfrm>
              <a:custGeom>
                <a:avLst/>
                <a:gdLst/>
                <a:ahLst/>
                <a:cxnLst/>
                <a:rect l="l" t="t" r="r" b="b"/>
                <a:pathLst>
                  <a:path w="10975" h="9699" extrusionOk="0">
                    <a:moveTo>
                      <a:pt x="9222" y="0"/>
                    </a:moveTo>
                    <a:cubicBezTo>
                      <a:pt x="5685" y="595"/>
                      <a:pt x="2116" y="2116"/>
                      <a:pt x="0" y="4991"/>
                    </a:cubicBezTo>
                    <a:cubicBezTo>
                      <a:pt x="1743" y="4935"/>
                      <a:pt x="3439" y="4448"/>
                      <a:pt x="4944" y="3613"/>
                    </a:cubicBezTo>
                    <a:lnTo>
                      <a:pt x="4944" y="3613"/>
                    </a:lnTo>
                    <a:cubicBezTo>
                      <a:pt x="2895" y="4964"/>
                      <a:pt x="1265" y="6890"/>
                      <a:pt x="265" y="9156"/>
                    </a:cubicBezTo>
                    <a:cubicBezTo>
                      <a:pt x="199" y="9321"/>
                      <a:pt x="132" y="9586"/>
                      <a:pt x="331" y="9685"/>
                    </a:cubicBezTo>
                    <a:cubicBezTo>
                      <a:pt x="360" y="9695"/>
                      <a:pt x="389" y="9699"/>
                      <a:pt x="418" y="9699"/>
                    </a:cubicBezTo>
                    <a:cubicBezTo>
                      <a:pt x="488" y="9699"/>
                      <a:pt x="558" y="9675"/>
                      <a:pt x="628" y="9652"/>
                    </a:cubicBezTo>
                    <a:cubicBezTo>
                      <a:pt x="1851" y="9156"/>
                      <a:pt x="3008" y="8495"/>
                      <a:pt x="4033" y="7669"/>
                    </a:cubicBezTo>
                    <a:cubicBezTo>
                      <a:pt x="6611" y="5752"/>
                      <a:pt x="8925" y="3504"/>
                      <a:pt x="10974" y="1025"/>
                    </a:cubicBezTo>
                    <a:lnTo>
                      <a:pt x="9222" y="0"/>
                    </a:lnTo>
                    <a:close/>
                  </a:path>
                </a:pathLst>
              </a:custGeom>
              <a:solidFill>
                <a:srgbClr val="1285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670;p43"/>
              <p:cNvSpPr/>
              <p:nvPr/>
            </p:nvSpPr>
            <p:spPr>
              <a:xfrm>
                <a:off x="4422725" y="3641875"/>
                <a:ext cx="335525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16257" extrusionOk="0">
                    <a:moveTo>
                      <a:pt x="1037" y="0"/>
                    </a:moveTo>
                    <a:cubicBezTo>
                      <a:pt x="968" y="0"/>
                      <a:pt x="898" y="8"/>
                      <a:pt x="827" y="26"/>
                    </a:cubicBezTo>
                    <a:cubicBezTo>
                      <a:pt x="0" y="224"/>
                      <a:pt x="0" y="1381"/>
                      <a:pt x="298" y="2175"/>
                    </a:cubicBezTo>
                    <a:cubicBezTo>
                      <a:pt x="1025" y="4455"/>
                      <a:pt x="2347" y="6472"/>
                      <a:pt x="4099" y="8091"/>
                    </a:cubicBezTo>
                    <a:cubicBezTo>
                      <a:pt x="3504" y="7595"/>
                      <a:pt x="2876" y="7133"/>
                      <a:pt x="2182" y="6769"/>
                    </a:cubicBezTo>
                    <a:cubicBezTo>
                      <a:pt x="1974" y="6607"/>
                      <a:pt x="1717" y="6526"/>
                      <a:pt x="1457" y="6526"/>
                    </a:cubicBezTo>
                    <a:cubicBezTo>
                      <a:pt x="1345" y="6526"/>
                      <a:pt x="1233" y="6541"/>
                      <a:pt x="1124" y="6571"/>
                    </a:cubicBezTo>
                    <a:cubicBezTo>
                      <a:pt x="430" y="6835"/>
                      <a:pt x="728" y="7926"/>
                      <a:pt x="1190" y="8521"/>
                    </a:cubicBezTo>
                    <a:cubicBezTo>
                      <a:pt x="2380" y="10141"/>
                      <a:pt x="3934" y="11430"/>
                      <a:pt x="5686" y="12388"/>
                    </a:cubicBezTo>
                    <a:lnTo>
                      <a:pt x="3405" y="12454"/>
                    </a:lnTo>
                    <a:cubicBezTo>
                      <a:pt x="3636" y="13776"/>
                      <a:pt x="4925" y="14603"/>
                      <a:pt x="6115" y="15165"/>
                    </a:cubicBezTo>
                    <a:cubicBezTo>
                      <a:pt x="7272" y="15793"/>
                      <a:pt x="8561" y="16156"/>
                      <a:pt x="9883" y="16255"/>
                    </a:cubicBezTo>
                    <a:cubicBezTo>
                      <a:pt x="9921" y="16256"/>
                      <a:pt x="9959" y="16257"/>
                      <a:pt x="9998" y="16257"/>
                    </a:cubicBezTo>
                    <a:cubicBezTo>
                      <a:pt x="11254" y="16257"/>
                      <a:pt x="12583" y="15729"/>
                      <a:pt x="13321" y="14702"/>
                    </a:cubicBezTo>
                    <a:lnTo>
                      <a:pt x="13420" y="8091"/>
                    </a:lnTo>
                    <a:cubicBezTo>
                      <a:pt x="9950" y="7893"/>
                      <a:pt x="7140" y="5348"/>
                      <a:pt x="4628" y="2935"/>
                    </a:cubicBezTo>
                    <a:lnTo>
                      <a:pt x="2248" y="687"/>
                    </a:lnTo>
                    <a:cubicBezTo>
                      <a:pt x="1905" y="344"/>
                      <a:pt x="1487" y="0"/>
                      <a:pt x="1037" y="0"/>
                    </a:cubicBezTo>
                    <a:close/>
                  </a:path>
                </a:pathLst>
              </a:custGeom>
              <a:solidFill>
                <a:srgbClr val="1285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671;p43"/>
              <p:cNvSpPr/>
              <p:nvPr/>
            </p:nvSpPr>
            <p:spPr>
              <a:xfrm>
                <a:off x="5281300" y="3588600"/>
                <a:ext cx="339650" cy="430575"/>
              </a:xfrm>
              <a:custGeom>
                <a:avLst/>
                <a:gdLst/>
                <a:ahLst/>
                <a:cxnLst/>
                <a:rect l="l" t="t" r="r" b="b"/>
                <a:pathLst>
                  <a:path w="13586" h="17223" extrusionOk="0">
                    <a:moveTo>
                      <a:pt x="12554" y="0"/>
                    </a:moveTo>
                    <a:cubicBezTo>
                      <a:pt x="12513" y="0"/>
                      <a:pt x="12471" y="3"/>
                      <a:pt x="12429" y="9"/>
                    </a:cubicBezTo>
                    <a:cubicBezTo>
                      <a:pt x="12164" y="75"/>
                      <a:pt x="11933" y="207"/>
                      <a:pt x="11767" y="405"/>
                    </a:cubicBezTo>
                    <a:cubicBezTo>
                      <a:pt x="10346" y="1694"/>
                      <a:pt x="9057" y="3116"/>
                      <a:pt x="7933" y="4702"/>
                    </a:cubicBezTo>
                    <a:cubicBezTo>
                      <a:pt x="7140" y="5859"/>
                      <a:pt x="6280" y="6983"/>
                      <a:pt x="5388" y="8074"/>
                    </a:cubicBezTo>
                    <a:cubicBezTo>
                      <a:pt x="3901" y="9693"/>
                      <a:pt x="1950" y="10817"/>
                      <a:pt x="0" y="11941"/>
                    </a:cubicBezTo>
                    <a:lnTo>
                      <a:pt x="1488" y="15907"/>
                    </a:lnTo>
                    <a:cubicBezTo>
                      <a:pt x="2799" y="16773"/>
                      <a:pt x="4340" y="17222"/>
                      <a:pt x="5911" y="17222"/>
                    </a:cubicBezTo>
                    <a:cubicBezTo>
                      <a:pt x="6319" y="17222"/>
                      <a:pt x="6730" y="17192"/>
                      <a:pt x="7140" y="17130"/>
                    </a:cubicBezTo>
                    <a:cubicBezTo>
                      <a:pt x="9090" y="16734"/>
                      <a:pt x="10875" y="15379"/>
                      <a:pt x="11437" y="13461"/>
                    </a:cubicBezTo>
                    <a:cubicBezTo>
                      <a:pt x="10847" y="12823"/>
                      <a:pt x="10038" y="12476"/>
                      <a:pt x="9200" y="12476"/>
                    </a:cubicBezTo>
                    <a:cubicBezTo>
                      <a:pt x="8911" y="12476"/>
                      <a:pt x="8618" y="12517"/>
                      <a:pt x="8330" y="12602"/>
                    </a:cubicBezTo>
                    <a:cubicBezTo>
                      <a:pt x="9850" y="11908"/>
                      <a:pt x="11172" y="10751"/>
                      <a:pt x="12032" y="9297"/>
                    </a:cubicBezTo>
                    <a:cubicBezTo>
                      <a:pt x="12395" y="8735"/>
                      <a:pt x="12561" y="7776"/>
                      <a:pt x="11933" y="7545"/>
                    </a:cubicBezTo>
                    <a:cubicBezTo>
                      <a:pt x="11858" y="7531"/>
                      <a:pt x="11784" y="7525"/>
                      <a:pt x="11711" y="7525"/>
                    </a:cubicBezTo>
                    <a:cubicBezTo>
                      <a:pt x="11423" y="7525"/>
                      <a:pt x="11145" y="7625"/>
                      <a:pt x="10908" y="7809"/>
                    </a:cubicBezTo>
                    <a:lnTo>
                      <a:pt x="7966" y="9627"/>
                    </a:lnTo>
                    <a:cubicBezTo>
                      <a:pt x="10148" y="7446"/>
                      <a:pt x="12429" y="5132"/>
                      <a:pt x="13387" y="2190"/>
                    </a:cubicBezTo>
                    <a:cubicBezTo>
                      <a:pt x="13552" y="1727"/>
                      <a:pt x="13585" y="1232"/>
                      <a:pt x="13486" y="769"/>
                    </a:cubicBezTo>
                    <a:cubicBezTo>
                      <a:pt x="13365" y="315"/>
                      <a:pt x="12996" y="0"/>
                      <a:pt x="12554" y="0"/>
                    </a:cubicBezTo>
                    <a:close/>
                  </a:path>
                </a:pathLst>
              </a:custGeom>
              <a:solidFill>
                <a:srgbClr val="1285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672;p43"/>
              <p:cNvSpPr/>
              <p:nvPr/>
            </p:nvSpPr>
            <p:spPr>
              <a:xfrm>
                <a:off x="4590475" y="3249975"/>
                <a:ext cx="890825" cy="1174200"/>
              </a:xfrm>
              <a:custGeom>
                <a:avLst/>
                <a:gdLst/>
                <a:ahLst/>
                <a:cxnLst/>
                <a:rect l="l" t="t" r="r" b="b"/>
                <a:pathLst>
                  <a:path w="35633" h="46968" extrusionOk="0">
                    <a:moveTo>
                      <a:pt x="16346" y="1"/>
                    </a:moveTo>
                    <a:cubicBezTo>
                      <a:pt x="0" y="1"/>
                      <a:pt x="1760" y="27217"/>
                      <a:pt x="4363" y="46277"/>
                    </a:cubicBezTo>
                    <a:cubicBezTo>
                      <a:pt x="7702" y="46795"/>
                      <a:pt x="11793" y="46967"/>
                      <a:pt x="15765" y="46967"/>
                    </a:cubicBezTo>
                    <a:cubicBezTo>
                      <a:pt x="23707" y="46967"/>
                      <a:pt x="31170" y="46277"/>
                      <a:pt x="31170" y="46277"/>
                    </a:cubicBezTo>
                    <a:cubicBezTo>
                      <a:pt x="32096" y="41054"/>
                      <a:pt x="35632" y="1654"/>
                      <a:pt x="17783" y="68"/>
                    </a:cubicBezTo>
                    <a:cubicBezTo>
                      <a:pt x="17289" y="23"/>
                      <a:pt x="16810" y="1"/>
                      <a:pt x="163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673;p43"/>
              <p:cNvSpPr/>
              <p:nvPr/>
            </p:nvSpPr>
            <p:spPr>
              <a:xfrm>
                <a:off x="4987125" y="3626825"/>
                <a:ext cx="185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6621" extrusionOk="0">
                    <a:moveTo>
                      <a:pt x="3768" y="0"/>
                    </a:moveTo>
                    <a:lnTo>
                      <a:pt x="0" y="595"/>
                    </a:lnTo>
                    <a:cubicBezTo>
                      <a:pt x="0" y="595"/>
                      <a:pt x="3881" y="6621"/>
                      <a:pt x="5631" y="6621"/>
                    </a:cubicBezTo>
                    <a:cubicBezTo>
                      <a:pt x="5673" y="6621"/>
                      <a:pt x="5713" y="6618"/>
                      <a:pt x="5751" y="6611"/>
                    </a:cubicBezTo>
                    <a:cubicBezTo>
                      <a:pt x="7437" y="6346"/>
                      <a:pt x="3768" y="0"/>
                      <a:pt x="37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674;p43"/>
              <p:cNvSpPr/>
              <p:nvPr/>
            </p:nvSpPr>
            <p:spPr>
              <a:xfrm>
                <a:off x="5017700" y="3639200"/>
                <a:ext cx="1238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5651" extrusionOk="0">
                    <a:moveTo>
                      <a:pt x="0" y="1"/>
                    </a:moveTo>
                    <a:cubicBezTo>
                      <a:pt x="0" y="1"/>
                      <a:pt x="1521" y="4100"/>
                      <a:pt x="4231" y="5587"/>
                    </a:cubicBezTo>
                    <a:cubicBezTo>
                      <a:pt x="4307" y="5629"/>
                      <a:pt x="4370" y="5650"/>
                      <a:pt x="4420" y="5650"/>
                    </a:cubicBezTo>
                    <a:cubicBezTo>
                      <a:pt x="4954" y="5650"/>
                      <a:pt x="4021" y="3295"/>
                      <a:pt x="2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75;p43"/>
              <p:cNvSpPr/>
              <p:nvPr/>
            </p:nvSpPr>
            <p:spPr>
              <a:xfrm>
                <a:off x="4987125" y="3563775"/>
                <a:ext cx="238000" cy="13597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5439" extrusionOk="0">
                    <a:moveTo>
                      <a:pt x="4176" y="1"/>
                    </a:moveTo>
                    <a:cubicBezTo>
                      <a:pt x="2688" y="1"/>
                      <a:pt x="1168" y="908"/>
                      <a:pt x="0" y="3117"/>
                    </a:cubicBezTo>
                    <a:cubicBezTo>
                      <a:pt x="0" y="3117"/>
                      <a:pt x="5054" y="5439"/>
                      <a:pt x="8531" y="5439"/>
                    </a:cubicBezTo>
                    <a:cubicBezTo>
                      <a:pt x="8878" y="5439"/>
                      <a:pt x="9210" y="5416"/>
                      <a:pt x="9520" y="5365"/>
                    </a:cubicBezTo>
                    <a:cubicBezTo>
                      <a:pt x="8868" y="2332"/>
                      <a:pt x="6562" y="1"/>
                      <a:pt x="4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76;p43"/>
              <p:cNvSpPr/>
              <p:nvPr/>
            </p:nvSpPr>
            <p:spPr>
              <a:xfrm>
                <a:off x="4795300" y="3839175"/>
                <a:ext cx="541375" cy="535025"/>
              </a:xfrm>
              <a:custGeom>
                <a:avLst/>
                <a:gdLst/>
                <a:ahLst/>
                <a:cxnLst/>
                <a:rect l="l" t="t" r="r" b="b"/>
                <a:pathLst>
                  <a:path w="21655" h="21401" extrusionOk="0">
                    <a:moveTo>
                      <a:pt x="12598" y="1"/>
                    </a:moveTo>
                    <a:cubicBezTo>
                      <a:pt x="6483" y="1"/>
                      <a:pt x="1856" y="5223"/>
                      <a:pt x="897" y="11206"/>
                    </a:cubicBezTo>
                    <a:cubicBezTo>
                      <a:pt x="1" y="17001"/>
                      <a:pt x="5586" y="21401"/>
                      <a:pt x="11795" y="21401"/>
                    </a:cubicBezTo>
                    <a:cubicBezTo>
                      <a:pt x="11996" y="21401"/>
                      <a:pt x="12198" y="21396"/>
                      <a:pt x="12400" y="21387"/>
                    </a:cubicBezTo>
                    <a:cubicBezTo>
                      <a:pt x="18845" y="21122"/>
                      <a:pt x="21655" y="13454"/>
                      <a:pt x="20895" y="8132"/>
                    </a:cubicBezTo>
                    <a:cubicBezTo>
                      <a:pt x="20134" y="2810"/>
                      <a:pt x="16498" y="1"/>
                      <a:pt x="125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77;p43"/>
              <p:cNvSpPr/>
              <p:nvPr/>
            </p:nvSpPr>
            <p:spPr>
              <a:xfrm>
                <a:off x="4974725" y="3480550"/>
                <a:ext cx="4132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2183" extrusionOk="0">
                    <a:moveTo>
                      <a:pt x="827" y="1"/>
                    </a:moveTo>
                    <a:cubicBezTo>
                      <a:pt x="364" y="1"/>
                      <a:pt x="0" y="496"/>
                      <a:pt x="0" y="1091"/>
                    </a:cubicBezTo>
                    <a:cubicBezTo>
                      <a:pt x="0" y="1686"/>
                      <a:pt x="364" y="2182"/>
                      <a:pt x="827" y="2182"/>
                    </a:cubicBezTo>
                    <a:cubicBezTo>
                      <a:pt x="1289" y="2182"/>
                      <a:pt x="1653" y="1686"/>
                      <a:pt x="1653" y="1091"/>
                    </a:cubicBezTo>
                    <a:cubicBezTo>
                      <a:pt x="1653" y="496"/>
                      <a:pt x="1289" y="1"/>
                      <a:pt x="8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78;p43"/>
              <p:cNvSpPr/>
              <p:nvPr/>
            </p:nvSpPr>
            <p:spPr>
              <a:xfrm>
                <a:off x="5055700" y="3472300"/>
                <a:ext cx="413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2149" extrusionOk="0">
                    <a:moveTo>
                      <a:pt x="827" y="0"/>
                    </a:moveTo>
                    <a:cubicBezTo>
                      <a:pt x="397" y="0"/>
                      <a:pt x="1" y="463"/>
                      <a:pt x="1" y="1091"/>
                    </a:cubicBezTo>
                    <a:cubicBezTo>
                      <a:pt x="1" y="1686"/>
                      <a:pt x="397" y="2148"/>
                      <a:pt x="827" y="2148"/>
                    </a:cubicBezTo>
                    <a:cubicBezTo>
                      <a:pt x="1290" y="2148"/>
                      <a:pt x="1653" y="1686"/>
                      <a:pt x="1653" y="1091"/>
                    </a:cubicBezTo>
                    <a:cubicBezTo>
                      <a:pt x="1653" y="463"/>
                      <a:pt x="1290" y="0"/>
                      <a:pt x="8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79;p43"/>
              <p:cNvSpPr/>
              <p:nvPr/>
            </p:nvSpPr>
            <p:spPr>
              <a:xfrm>
                <a:off x="4957375" y="4097150"/>
                <a:ext cx="172000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6880" h="5918" extrusionOk="0">
                    <a:moveTo>
                      <a:pt x="4142" y="1"/>
                    </a:moveTo>
                    <a:cubicBezTo>
                      <a:pt x="3390" y="1"/>
                      <a:pt x="2594" y="261"/>
                      <a:pt x="1950" y="590"/>
                    </a:cubicBezTo>
                    <a:cubicBezTo>
                      <a:pt x="397" y="1416"/>
                      <a:pt x="0" y="4259"/>
                      <a:pt x="0" y="4259"/>
                    </a:cubicBezTo>
                    <a:lnTo>
                      <a:pt x="893" y="4721"/>
                    </a:lnTo>
                    <a:lnTo>
                      <a:pt x="1355" y="2837"/>
                    </a:lnTo>
                    <a:cubicBezTo>
                      <a:pt x="1455" y="3631"/>
                      <a:pt x="1620" y="4424"/>
                      <a:pt x="1818" y="5217"/>
                    </a:cubicBezTo>
                    <a:cubicBezTo>
                      <a:pt x="1957" y="5599"/>
                      <a:pt x="2416" y="5918"/>
                      <a:pt x="2844" y="5918"/>
                    </a:cubicBezTo>
                    <a:cubicBezTo>
                      <a:pt x="3230" y="5918"/>
                      <a:pt x="3591" y="5658"/>
                      <a:pt x="3669" y="4953"/>
                    </a:cubicBezTo>
                    <a:cubicBezTo>
                      <a:pt x="3878" y="5192"/>
                      <a:pt x="4202" y="5377"/>
                      <a:pt x="4500" y="5377"/>
                    </a:cubicBezTo>
                    <a:cubicBezTo>
                      <a:pt x="4862" y="5377"/>
                      <a:pt x="5186" y="5104"/>
                      <a:pt x="5223" y="4325"/>
                    </a:cubicBezTo>
                    <a:cubicBezTo>
                      <a:pt x="5485" y="4597"/>
                      <a:pt x="5756" y="4746"/>
                      <a:pt x="5992" y="4746"/>
                    </a:cubicBezTo>
                    <a:cubicBezTo>
                      <a:pt x="6528" y="4746"/>
                      <a:pt x="6879" y="3971"/>
                      <a:pt x="6512" y="2110"/>
                    </a:cubicBezTo>
                    <a:cubicBezTo>
                      <a:pt x="6183" y="522"/>
                      <a:pt x="5207" y="1"/>
                      <a:pt x="41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80;p43"/>
              <p:cNvSpPr/>
              <p:nvPr/>
            </p:nvSpPr>
            <p:spPr>
              <a:xfrm>
                <a:off x="5168900" y="4102625"/>
                <a:ext cx="172025" cy="147725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5909" extrusionOk="0">
                    <a:moveTo>
                      <a:pt x="4172" y="1"/>
                    </a:moveTo>
                    <a:cubicBezTo>
                      <a:pt x="3411" y="1"/>
                      <a:pt x="2603" y="269"/>
                      <a:pt x="1951" y="602"/>
                    </a:cubicBezTo>
                    <a:cubicBezTo>
                      <a:pt x="398" y="1428"/>
                      <a:pt x="1" y="4271"/>
                      <a:pt x="1" y="4271"/>
                    </a:cubicBezTo>
                    <a:lnTo>
                      <a:pt x="893" y="4734"/>
                    </a:lnTo>
                    <a:lnTo>
                      <a:pt x="1356" y="2850"/>
                    </a:lnTo>
                    <a:cubicBezTo>
                      <a:pt x="1455" y="3643"/>
                      <a:pt x="1621" y="4436"/>
                      <a:pt x="1819" y="5196"/>
                    </a:cubicBezTo>
                    <a:cubicBezTo>
                      <a:pt x="1957" y="5593"/>
                      <a:pt x="2410" y="5909"/>
                      <a:pt x="2835" y="5909"/>
                    </a:cubicBezTo>
                    <a:cubicBezTo>
                      <a:pt x="3225" y="5909"/>
                      <a:pt x="3591" y="5643"/>
                      <a:pt x="3670" y="4932"/>
                    </a:cubicBezTo>
                    <a:cubicBezTo>
                      <a:pt x="3883" y="5176"/>
                      <a:pt x="4209" y="5370"/>
                      <a:pt x="4507" y="5370"/>
                    </a:cubicBezTo>
                    <a:cubicBezTo>
                      <a:pt x="4857" y="5370"/>
                      <a:pt x="5170" y="5104"/>
                      <a:pt x="5223" y="4337"/>
                    </a:cubicBezTo>
                    <a:cubicBezTo>
                      <a:pt x="5484" y="4598"/>
                      <a:pt x="5754" y="4743"/>
                      <a:pt x="5989" y="4743"/>
                    </a:cubicBezTo>
                    <a:cubicBezTo>
                      <a:pt x="6528" y="4743"/>
                      <a:pt x="6881" y="3978"/>
                      <a:pt x="6513" y="2089"/>
                    </a:cubicBezTo>
                    <a:cubicBezTo>
                      <a:pt x="6186" y="516"/>
                      <a:pt x="5225" y="1"/>
                      <a:pt x="41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81;p43"/>
              <p:cNvSpPr/>
              <p:nvPr/>
            </p:nvSpPr>
            <p:spPr>
              <a:xfrm>
                <a:off x="4972225" y="3286850"/>
                <a:ext cx="909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2733" extrusionOk="0">
                    <a:moveTo>
                      <a:pt x="1994" y="0"/>
                    </a:moveTo>
                    <a:cubicBezTo>
                      <a:pt x="1353" y="0"/>
                      <a:pt x="714" y="192"/>
                      <a:pt x="166" y="576"/>
                    </a:cubicBezTo>
                    <a:cubicBezTo>
                      <a:pt x="0" y="687"/>
                      <a:pt x="113" y="937"/>
                      <a:pt x="251" y="937"/>
                    </a:cubicBezTo>
                    <a:cubicBezTo>
                      <a:pt x="277" y="937"/>
                      <a:pt x="305" y="928"/>
                      <a:pt x="332" y="906"/>
                    </a:cubicBezTo>
                    <a:cubicBezTo>
                      <a:pt x="830" y="555"/>
                      <a:pt x="1412" y="380"/>
                      <a:pt x="1995" y="380"/>
                    </a:cubicBezTo>
                    <a:cubicBezTo>
                      <a:pt x="2374" y="380"/>
                      <a:pt x="2753" y="454"/>
                      <a:pt x="3111" y="602"/>
                    </a:cubicBezTo>
                    <a:lnTo>
                      <a:pt x="3111" y="602"/>
                    </a:lnTo>
                    <a:cubicBezTo>
                      <a:pt x="2698" y="914"/>
                      <a:pt x="2241" y="1122"/>
                      <a:pt x="1742" y="1243"/>
                    </a:cubicBezTo>
                    <a:lnTo>
                      <a:pt x="1742" y="1243"/>
                    </a:lnTo>
                    <a:cubicBezTo>
                      <a:pt x="1735" y="1241"/>
                      <a:pt x="1727" y="1239"/>
                      <a:pt x="1720" y="1237"/>
                    </a:cubicBezTo>
                    <a:lnTo>
                      <a:pt x="1720" y="1248"/>
                    </a:lnTo>
                    <a:lnTo>
                      <a:pt x="1720" y="1248"/>
                    </a:lnTo>
                    <a:cubicBezTo>
                      <a:pt x="1687" y="1256"/>
                      <a:pt x="1654" y="1263"/>
                      <a:pt x="1621" y="1270"/>
                    </a:cubicBezTo>
                    <a:cubicBezTo>
                      <a:pt x="1422" y="1303"/>
                      <a:pt x="1456" y="1567"/>
                      <a:pt x="1621" y="1601"/>
                    </a:cubicBezTo>
                    <a:cubicBezTo>
                      <a:pt x="1885" y="1667"/>
                      <a:pt x="2150" y="1799"/>
                      <a:pt x="2414" y="1931"/>
                    </a:cubicBezTo>
                    <a:cubicBezTo>
                      <a:pt x="2480" y="1964"/>
                      <a:pt x="2712" y="2096"/>
                      <a:pt x="2712" y="2162"/>
                    </a:cubicBezTo>
                    <a:cubicBezTo>
                      <a:pt x="2712" y="2262"/>
                      <a:pt x="2579" y="2262"/>
                      <a:pt x="2513" y="2295"/>
                    </a:cubicBezTo>
                    <a:cubicBezTo>
                      <a:pt x="2359" y="2333"/>
                      <a:pt x="2202" y="2352"/>
                      <a:pt x="2045" y="2352"/>
                    </a:cubicBezTo>
                    <a:cubicBezTo>
                      <a:pt x="1665" y="2352"/>
                      <a:pt x="1287" y="2241"/>
                      <a:pt x="960" y="2030"/>
                    </a:cubicBezTo>
                    <a:cubicBezTo>
                      <a:pt x="930" y="2018"/>
                      <a:pt x="902" y="2012"/>
                      <a:pt x="875" y="2012"/>
                    </a:cubicBezTo>
                    <a:cubicBezTo>
                      <a:pt x="692" y="2012"/>
                      <a:pt x="588" y="2274"/>
                      <a:pt x="761" y="2361"/>
                    </a:cubicBezTo>
                    <a:cubicBezTo>
                      <a:pt x="1092" y="2559"/>
                      <a:pt x="1456" y="2691"/>
                      <a:pt x="1852" y="2724"/>
                    </a:cubicBezTo>
                    <a:cubicBezTo>
                      <a:pt x="1913" y="2730"/>
                      <a:pt x="1973" y="2733"/>
                      <a:pt x="2034" y="2733"/>
                    </a:cubicBezTo>
                    <a:cubicBezTo>
                      <a:pt x="2335" y="2733"/>
                      <a:pt x="2629" y="2664"/>
                      <a:pt x="2877" y="2526"/>
                    </a:cubicBezTo>
                    <a:cubicBezTo>
                      <a:pt x="3240" y="2328"/>
                      <a:pt x="3075" y="1964"/>
                      <a:pt x="2811" y="1766"/>
                    </a:cubicBezTo>
                    <a:cubicBezTo>
                      <a:pt x="2650" y="1653"/>
                      <a:pt x="2480" y="1548"/>
                      <a:pt x="2303" y="1459"/>
                    </a:cubicBezTo>
                    <a:lnTo>
                      <a:pt x="2303" y="1459"/>
                    </a:lnTo>
                    <a:cubicBezTo>
                      <a:pt x="2768" y="1297"/>
                      <a:pt x="3195" y="1028"/>
                      <a:pt x="3571" y="675"/>
                    </a:cubicBezTo>
                    <a:cubicBezTo>
                      <a:pt x="3637" y="609"/>
                      <a:pt x="3604" y="444"/>
                      <a:pt x="3505" y="378"/>
                    </a:cubicBezTo>
                    <a:cubicBezTo>
                      <a:pt x="3032" y="126"/>
                      <a:pt x="2512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82;p43"/>
              <p:cNvSpPr/>
              <p:nvPr/>
            </p:nvSpPr>
            <p:spPr>
              <a:xfrm>
                <a:off x="4742525" y="3794525"/>
                <a:ext cx="661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2184" extrusionOk="0">
                    <a:moveTo>
                      <a:pt x="417" y="1"/>
                    </a:moveTo>
                    <a:cubicBezTo>
                      <a:pt x="349" y="1"/>
                      <a:pt x="286" y="37"/>
                      <a:pt x="265" y="101"/>
                    </a:cubicBezTo>
                    <a:cubicBezTo>
                      <a:pt x="99" y="399"/>
                      <a:pt x="0" y="762"/>
                      <a:pt x="33" y="1126"/>
                    </a:cubicBezTo>
                    <a:cubicBezTo>
                      <a:pt x="66" y="1423"/>
                      <a:pt x="232" y="1688"/>
                      <a:pt x="496" y="1820"/>
                    </a:cubicBezTo>
                    <a:cubicBezTo>
                      <a:pt x="603" y="1873"/>
                      <a:pt x="706" y="1897"/>
                      <a:pt x="803" y="1897"/>
                    </a:cubicBezTo>
                    <a:cubicBezTo>
                      <a:pt x="1019" y="1897"/>
                      <a:pt x="1212" y="1782"/>
                      <a:pt x="1374" y="1621"/>
                    </a:cubicBezTo>
                    <a:lnTo>
                      <a:pt x="1374" y="1621"/>
                    </a:lnTo>
                    <a:cubicBezTo>
                      <a:pt x="1386" y="1687"/>
                      <a:pt x="1402" y="1753"/>
                      <a:pt x="1422" y="1820"/>
                    </a:cubicBezTo>
                    <a:cubicBezTo>
                      <a:pt x="1521" y="2051"/>
                      <a:pt x="1752" y="2184"/>
                      <a:pt x="2016" y="2184"/>
                    </a:cubicBezTo>
                    <a:cubicBezTo>
                      <a:pt x="2248" y="2184"/>
                      <a:pt x="2446" y="1985"/>
                      <a:pt x="2479" y="1721"/>
                    </a:cubicBezTo>
                    <a:cubicBezTo>
                      <a:pt x="2512" y="1522"/>
                      <a:pt x="2446" y="1258"/>
                      <a:pt x="2578" y="1093"/>
                    </a:cubicBezTo>
                    <a:cubicBezTo>
                      <a:pt x="2647" y="934"/>
                      <a:pt x="2527" y="806"/>
                      <a:pt x="2403" y="806"/>
                    </a:cubicBezTo>
                    <a:cubicBezTo>
                      <a:pt x="2347" y="806"/>
                      <a:pt x="2289" y="832"/>
                      <a:pt x="2248" y="894"/>
                    </a:cubicBezTo>
                    <a:cubicBezTo>
                      <a:pt x="2149" y="1060"/>
                      <a:pt x="2116" y="1258"/>
                      <a:pt x="2149" y="1423"/>
                    </a:cubicBezTo>
                    <a:cubicBezTo>
                      <a:pt x="2149" y="1522"/>
                      <a:pt x="2149" y="1754"/>
                      <a:pt x="2050" y="1820"/>
                    </a:cubicBezTo>
                    <a:cubicBezTo>
                      <a:pt x="2025" y="1832"/>
                      <a:pt x="2000" y="1838"/>
                      <a:pt x="1976" y="1838"/>
                    </a:cubicBezTo>
                    <a:cubicBezTo>
                      <a:pt x="1871" y="1838"/>
                      <a:pt x="1779" y="1735"/>
                      <a:pt x="1752" y="1655"/>
                    </a:cubicBezTo>
                    <a:cubicBezTo>
                      <a:pt x="1686" y="1423"/>
                      <a:pt x="1719" y="1192"/>
                      <a:pt x="1818" y="994"/>
                    </a:cubicBezTo>
                    <a:cubicBezTo>
                      <a:pt x="1863" y="859"/>
                      <a:pt x="1724" y="739"/>
                      <a:pt x="1610" y="739"/>
                    </a:cubicBezTo>
                    <a:cubicBezTo>
                      <a:pt x="1557" y="739"/>
                      <a:pt x="1509" y="765"/>
                      <a:pt x="1488" y="828"/>
                    </a:cubicBezTo>
                    <a:cubicBezTo>
                      <a:pt x="1372" y="1060"/>
                      <a:pt x="1129" y="1519"/>
                      <a:pt x="805" y="1519"/>
                    </a:cubicBezTo>
                    <a:cubicBezTo>
                      <a:pt x="759" y="1519"/>
                      <a:pt x="711" y="1510"/>
                      <a:pt x="661" y="1489"/>
                    </a:cubicBezTo>
                    <a:cubicBezTo>
                      <a:pt x="496" y="1390"/>
                      <a:pt x="397" y="1225"/>
                      <a:pt x="364" y="1060"/>
                    </a:cubicBezTo>
                    <a:cubicBezTo>
                      <a:pt x="364" y="795"/>
                      <a:pt x="463" y="531"/>
                      <a:pt x="595" y="299"/>
                    </a:cubicBezTo>
                    <a:cubicBezTo>
                      <a:pt x="628" y="200"/>
                      <a:pt x="595" y="101"/>
                      <a:pt x="529" y="35"/>
                    </a:cubicBezTo>
                    <a:cubicBezTo>
                      <a:pt x="494" y="12"/>
                      <a:pt x="455" y="1"/>
                      <a:pt x="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3;p43"/>
              <p:cNvSpPr/>
              <p:nvPr/>
            </p:nvSpPr>
            <p:spPr>
              <a:xfrm>
                <a:off x="5233375" y="3723850"/>
                <a:ext cx="72725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304" extrusionOk="0">
                    <a:moveTo>
                      <a:pt x="1880" y="0"/>
                    </a:moveTo>
                    <a:cubicBezTo>
                      <a:pt x="1723" y="0"/>
                      <a:pt x="1598" y="188"/>
                      <a:pt x="1752" y="317"/>
                    </a:cubicBezTo>
                    <a:lnTo>
                      <a:pt x="1719" y="317"/>
                    </a:lnTo>
                    <a:cubicBezTo>
                      <a:pt x="2149" y="747"/>
                      <a:pt x="2446" y="1342"/>
                      <a:pt x="2512" y="1970"/>
                    </a:cubicBezTo>
                    <a:cubicBezTo>
                      <a:pt x="2512" y="2102"/>
                      <a:pt x="2479" y="2234"/>
                      <a:pt x="2380" y="2333"/>
                    </a:cubicBezTo>
                    <a:cubicBezTo>
                      <a:pt x="2314" y="2399"/>
                      <a:pt x="2182" y="2432"/>
                      <a:pt x="2049" y="2432"/>
                    </a:cubicBezTo>
                    <a:cubicBezTo>
                      <a:pt x="1851" y="2358"/>
                      <a:pt x="1652" y="2246"/>
                      <a:pt x="1495" y="2096"/>
                    </a:cubicBezTo>
                    <a:lnTo>
                      <a:pt x="1495" y="2096"/>
                    </a:lnTo>
                    <a:cubicBezTo>
                      <a:pt x="1453" y="2041"/>
                      <a:pt x="1406" y="1987"/>
                      <a:pt x="1355" y="1937"/>
                    </a:cubicBezTo>
                    <a:cubicBezTo>
                      <a:pt x="1316" y="1897"/>
                      <a:pt x="1271" y="1880"/>
                      <a:pt x="1227" y="1880"/>
                    </a:cubicBezTo>
                    <a:cubicBezTo>
                      <a:pt x="1088" y="1880"/>
                      <a:pt x="965" y="2050"/>
                      <a:pt x="1091" y="2201"/>
                    </a:cubicBezTo>
                    <a:cubicBezTo>
                      <a:pt x="1124" y="2244"/>
                      <a:pt x="1160" y="2285"/>
                      <a:pt x="1197" y="2325"/>
                    </a:cubicBezTo>
                    <a:lnTo>
                      <a:pt x="1197" y="2325"/>
                    </a:lnTo>
                    <a:cubicBezTo>
                      <a:pt x="1264" y="2418"/>
                      <a:pt x="1310" y="2517"/>
                      <a:pt x="1355" y="2631"/>
                    </a:cubicBezTo>
                    <a:cubicBezTo>
                      <a:pt x="1355" y="2763"/>
                      <a:pt x="1322" y="2928"/>
                      <a:pt x="1190" y="2928"/>
                    </a:cubicBezTo>
                    <a:cubicBezTo>
                      <a:pt x="1182" y="2930"/>
                      <a:pt x="1174" y="2931"/>
                      <a:pt x="1166" y="2931"/>
                    </a:cubicBezTo>
                    <a:cubicBezTo>
                      <a:pt x="1035" y="2931"/>
                      <a:pt x="856" y="2691"/>
                      <a:pt x="793" y="2598"/>
                    </a:cubicBezTo>
                    <a:cubicBezTo>
                      <a:pt x="628" y="2465"/>
                      <a:pt x="496" y="2300"/>
                      <a:pt x="364" y="2168"/>
                    </a:cubicBezTo>
                    <a:cubicBezTo>
                      <a:pt x="331" y="2118"/>
                      <a:pt x="289" y="2098"/>
                      <a:pt x="248" y="2098"/>
                    </a:cubicBezTo>
                    <a:cubicBezTo>
                      <a:pt x="124" y="2098"/>
                      <a:pt x="0" y="2284"/>
                      <a:pt x="99" y="2432"/>
                    </a:cubicBezTo>
                    <a:cubicBezTo>
                      <a:pt x="298" y="2664"/>
                      <a:pt x="529" y="2862"/>
                      <a:pt x="760" y="3060"/>
                    </a:cubicBezTo>
                    <a:cubicBezTo>
                      <a:pt x="876" y="3222"/>
                      <a:pt x="1057" y="3303"/>
                      <a:pt x="1234" y="3303"/>
                    </a:cubicBezTo>
                    <a:cubicBezTo>
                      <a:pt x="1310" y="3303"/>
                      <a:pt x="1385" y="3288"/>
                      <a:pt x="1455" y="3259"/>
                    </a:cubicBezTo>
                    <a:cubicBezTo>
                      <a:pt x="1639" y="3136"/>
                      <a:pt x="1766" y="2928"/>
                      <a:pt x="1757" y="2714"/>
                    </a:cubicBezTo>
                    <a:lnTo>
                      <a:pt x="1757" y="2714"/>
                    </a:lnTo>
                    <a:cubicBezTo>
                      <a:pt x="1849" y="2751"/>
                      <a:pt x="1947" y="2779"/>
                      <a:pt x="2049" y="2796"/>
                    </a:cubicBezTo>
                    <a:cubicBezTo>
                      <a:pt x="2087" y="2803"/>
                      <a:pt x="2125" y="2806"/>
                      <a:pt x="2162" y="2806"/>
                    </a:cubicBezTo>
                    <a:cubicBezTo>
                      <a:pt x="2486" y="2806"/>
                      <a:pt x="2787" y="2560"/>
                      <a:pt x="2876" y="2234"/>
                    </a:cubicBezTo>
                    <a:cubicBezTo>
                      <a:pt x="2909" y="1837"/>
                      <a:pt x="2843" y="1441"/>
                      <a:pt x="2678" y="1077"/>
                    </a:cubicBezTo>
                    <a:cubicBezTo>
                      <a:pt x="2512" y="680"/>
                      <a:pt x="2281" y="350"/>
                      <a:pt x="2016" y="52"/>
                    </a:cubicBezTo>
                    <a:cubicBezTo>
                      <a:pt x="1972" y="16"/>
                      <a:pt x="1925" y="0"/>
                      <a:pt x="1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84;p43"/>
              <p:cNvSpPr/>
              <p:nvPr/>
            </p:nvSpPr>
            <p:spPr>
              <a:xfrm>
                <a:off x="4702850" y="4068325"/>
                <a:ext cx="611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3462" extrusionOk="0">
                    <a:moveTo>
                      <a:pt x="809" y="0"/>
                    </a:moveTo>
                    <a:cubicBezTo>
                      <a:pt x="748" y="0"/>
                      <a:pt x="681" y="27"/>
                      <a:pt x="629" y="90"/>
                    </a:cubicBezTo>
                    <a:lnTo>
                      <a:pt x="662" y="90"/>
                    </a:lnTo>
                    <a:cubicBezTo>
                      <a:pt x="397" y="454"/>
                      <a:pt x="199" y="883"/>
                      <a:pt x="133" y="1313"/>
                    </a:cubicBezTo>
                    <a:cubicBezTo>
                      <a:pt x="1" y="1743"/>
                      <a:pt x="67" y="2172"/>
                      <a:pt x="265" y="2569"/>
                    </a:cubicBezTo>
                    <a:cubicBezTo>
                      <a:pt x="414" y="2761"/>
                      <a:pt x="660" y="2870"/>
                      <a:pt x="905" y="2870"/>
                    </a:cubicBezTo>
                    <a:cubicBezTo>
                      <a:pt x="1012" y="2870"/>
                      <a:pt x="1118" y="2850"/>
                      <a:pt x="1217" y="2805"/>
                    </a:cubicBezTo>
                    <a:lnTo>
                      <a:pt x="1217" y="2805"/>
                    </a:lnTo>
                    <a:cubicBezTo>
                      <a:pt x="1391" y="3171"/>
                      <a:pt x="1756" y="3444"/>
                      <a:pt x="2215" y="3461"/>
                    </a:cubicBezTo>
                    <a:cubicBezTo>
                      <a:pt x="2437" y="3461"/>
                      <a:pt x="2446" y="3096"/>
                      <a:pt x="2242" y="3096"/>
                    </a:cubicBezTo>
                    <a:cubicBezTo>
                      <a:pt x="2233" y="3096"/>
                      <a:pt x="2224" y="3096"/>
                      <a:pt x="2215" y="3098"/>
                    </a:cubicBezTo>
                    <a:cubicBezTo>
                      <a:pt x="1869" y="3098"/>
                      <a:pt x="1590" y="2874"/>
                      <a:pt x="1482" y="2583"/>
                    </a:cubicBezTo>
                    <a:lnTo>
                      <a:pt x="1482" y="2583"/>
                    </a:lnTo>
                    <a:cubicBezTo>
                      <a:pt x="1663" y="2345"/>
                      <a:pt x="1708" y="2024"/>
                      <a:pt x="1554" y="1743"/>
                    </a:cubicBezTo>
                    <a:cubicBezTo>
                      <a:pt x="1521" y="1693"/>
                      <a:pt x="1463" y="1668"/>
                      <a:pt x="1405" y="1668"/>
                    </a:cubicBezTo>
                    <a:cubicBezTo>
                      <a:pt x="1348" y="1668"/>
                      <a:pt x="1290" y="1693"/>
                      <a:pt x="1257" y="1743"/>
                    </a:cubicBezTo>
                    <a:cubicBezTo>
                      <a:pt x="1137" y="1954"/>
                      <a:pt x="1092" y="2177"/>
                      <a:pt x="1107" y="2391"/>
                    </a:cubicBezTo>
                    <a:lnTo>
                      <a:pt x="1107" y="2391"/>
                    </a:lnTo>
                    <a:cubicBezTo>
                      <a:pt x="1065" y="2427"/>
                      <a:pt x="1015" y="2454"/>
                      <a:pt x="959" y="2470"/>
                    </a:cubicBezTo>
                    <a:cubicBezTo>
                      <a:pt x="928" y="2477"/>
                      <a:pt x="898" y="2480"/>
                      <a:pt x="869" y="2480"/>
                    </a:cubicBezTo>
                    <a:cubicBezTo>
                      <a:pt x="628" y="2480"/>
                      <a:pt x="493" y="2244"/>
                      <a:pt x="463" y="2007"/>
                    </a:cubicBezTo>
                    <a:cubicBezTo>
                      <a:pt x="397" y="1379"/>
                      <a:pt x="596" y="751"/>
                      <a:pt x="959" y="255"/>
                    </a:cubicBezTo>
                    <a:cubicBezTo>
                      <a:pt x="1049" y="120"/>
                      <a:pt x="940" y="0"/>
                      <a:pt x="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685;p43"/>
              <p:cNvSpPr/>
              <p:nvPr/>
            </p:nvSpPr>
            <p:spPr>
              <a:xfrm>
                <a:off x="4882175" y="3758225"/>
                <a:ext cx="61850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2151" extrusionOk="0">
                    <a:moveTo>
                      <a:pt x="338" y="0"/>
                    </a:moveTo>
                    <a:cubicBezTo>
                      <a:pt x="265" y="0"/>
                      <a:pt x="192" y="40"/>
                      <a:pt x="166" y="132"/>
                    </a:cubicBezTo>
                    <a:cubicBezTo>
                      <a:pt x="0" y="661"/>
                      <a:pt x="66" y="1190"/>
                      <a:pt x="364" y="1652"/>
                    </a:cubicBezTo>
                    <a:cubicBezTo>
                      <a:pt x="489" y="1872"/>
                      <a:pt x="704" y="2151"/>
                      <a:pt x="951" y="2151"/>
                    </a:cubicBezTo>
                    <a:cubicBezTo>
                      <a:pt x="965" y="2151"/>
                      <a:pt x="978" y="2150"/>
                      <a:pt x="992" y="2148"/>
                    </a:cubicBezTo>
                    <a:cubicBezTo>
                      <a:pt x="1289" y="2148"/>
                      <a:pt x="1488" y="1818"/>
                      <a:pt x="1653" y="1619"/>
                    </a:cubicBezTo>
                    <a:cubicBezTo>
                      <a:pt x="1714" y="1521"/>
                      <a:pt x="1771" y="1418"/>
                      <a:pt x="1823" y="1311"/>
                    </a:cubicBezTo>
                    <a:lnTo>
                      <a:pt x="1823" y="1311"/>
                    </a:lnTo>
                    <a:cubicBezTo>
                      <a:pt x="1858" y="1343"/>
                      <a:pt x="1910" y="1355"/>
                      <a:pt x="1950" y="1355"/>
                    </a:cubicBezTo>
                    <a:cubicBezTo>
                      <a:pt x="2149" y="1355"/>
                      <a:pt x="2314" y="1256"/>
                      <a:pt x="2380" y="1123"/>
                    </a:cubicBezTo>
                    <a:cubicBezTo>
                      <a:pt x="2474" y="983"/>
                      <a:pt x="2352" y="843"/>
                      <a:pt x="2226" y="843"/>
                    </a:cubicBezTo>
                    <a:cubicBezTo>
                      <a:pt x="2183" y="843"/>
                      <a:pt x="2140" y="859"/>
                      <a:pt x="2104" y="898"/>
                    </a:cubicBezTo>
                    <a:lnTo>
                      <a:pt x="2104" y="898"/>
                    </a:lnTo>
                    <a:lnTo>
                      <a:pt x="2050" y="628"/>
                    </a:lnTo>
                    <a:cubicBezTo>
                      <a:pt x="2034" y="550"/>
                      <a:pt x="1967" y="516"/>
                      <a:pt x="1893" y="516"/>
                    </a:cubicBezTo>
                    <a:cubicBezTo>
                      <a:pt x="1811" y="516"/>
                      <a:pt x="1721" y="558"/>
                      <a:pt x="1686" y="628"/>
                    </a:cubicBezTo>
                    <a:cubicBezTo>
                      <a:pt x="1620" y="925"/>
                      <a:pt x="1488" y="1190"/>
                      <a:pt x="1289" y="1421"/>
                    </a:cubicBezTo>
                    <a:cubicBezTo>
                      <a:pt x="1223" y="1553"/>
                      <a:pt x="1124" y="1652"/>
                      <a:pt x="1025" y="1751"/>
                    </a:cubicBezTo>
                    <a:cubicBezTo>
                      <a:pt x="997" y="1770"/>
                      <a:pt x="972" y="1778"/>
                      <a:pt x="949" y="1778"/>
                    </a:cubicBezTo>
                    <a:cubicBezTo>
                      <a:pt x="889" y="1778"/>
                      <a:pt x="841" y="1724"/>
                      <a:pt x="794" y="1652"/>
                    </a:cubicBezTo>
                    <a:cubicBezTo>
                      <a:pt x="463" y="1289"/>
                      <a:pt x="331" y="727"/>
                      <a:pt x="496" y="231"/>
                    </a:cubicBezTo>
                    <a:cubicBezTo>
                      <a:pt x="556" y="92"/>
                      <a:pt x="448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686;p43"/>
              <p:cNvSpPr/>
              <p:nvPr/>
            </p:nvSpPr>
            <p:spPr>
              <a:xfrm>
                <a:off x="5329125" y="4276275"/>
                <a:ext cx="4227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094" extrusionOk="0">
                    <a:moveTo>
                      <a:pt x="1338" y="1"/>
                    </a:moveTo>
                    <a:cubicBezTo>
                      <a:pt x="1278" y="1"/>
                      <a:pt x="1216" y="37"/>
                      <a:pt x="1194" y="101"/>
                    </a:cubicBezTo>
                    <a:cubicBezTo>
                      <a:pt x="1128" y="168"/>
                      <a:pt x="1161" y="300"/>
                      <a:pt x="1260" y="333"/>
                    </a:cubicBezTo>
                    <a:lnTo>
                      <a:pt x="1194" y="333"/>
                    </a:lnTo>
                    <a:lnTo>
                      <a:pt x="1227" y="366"/>
                    </a:lnTo>
                    <a:cubicBezTo>
                      <a:pt x="1227" y="366"/>
                      <a:pt x="1227" y="366"/>
                      <a:pt x="1227" y="399"/>
                    </a:cubicBezTo>
                    <a:lnTo>
                      <a:pt x="1227" y="432"/>
                    </a:lnTo>
                    <a:lnTo>
                      <a:pt x="1227" y="465"/>
                    </a:lnTo>
                    <a:lnTo>
                      <a:pt x="1227" y="498"/>
                    </a:lnTo>
                    <a:lnTo>
                      <a:pt x="1194" y="564"/>
                    </a:lnTo>
                    <a:cubicBezTo>
                      <a:pt x="1161" y="564"/>
                      <a:pt x="1161" y="597"/>
                      <a:pt x="1161" y="597"/>
                    </a:cubicBezTo>
                    <a:lnTo>
                      <a:pt x="1128" y="630"/>
                    </a:lnTo>
                    <a:cubicBezTo>
                      <a:pt x="1095" y="630"/>
                      <a:pt x="1095" y="630"/>
                      <a:pt x="1062" y="663"/>
                    </a:cubicBezTo>
                    <a:lnTo>
                      <a:pt x="864" y="663"/>
                    </a:lnTo>
                    <a:lnTo>
                      <a:pt x="732" y="597"/>
                    </a:lnTo>
                    <a:lnTo>
                      <a:pt x="699" y="564"/>
                    </a:lnTo>
                    <a:lnTo>
                      <a:pt x="632" y="564"/>
                    </a:lnTo>
                    <a:lnTo>
                      <a:pt x="599" y="531"/>
                    </a:lnTo>
                    <a:lnTo>
                      <a:pt x="566" y="498"/>
                    </a:lnTo>
                    <a:cubicBezTo>
                      <a:pt x="500" y="432"/>
                      <a:pt x="434" y="366"/>
                      <a:pt x="368" y="300"/>
                    </a:cubicBezTo>
                    <a:cubicBezTo>
                      <a:pt x="331" y="263"/>
                      <a:pt x="291" y="247"/>
                      <a:pt x="252" y="247"/>
                    </a:cubicBezTo>
                    <a:cubicBezTo>
                      <a:pt x="118" y="247"/>
                      <a:pt x="1" y="436"/>
                      <a:pt x="104" y="564"/>
                    </a:cubicBezTo>
                    <a:cubicBezTo>
                      <a:pt x="368" y="895"/>
                      <a:pt x="765" y="1093"/>
                      <a:pt x="1161" y="1093"/>
                    </a:cubicBezTo>
                    <a:cubicBezTo>
                      <a:pt x="1459" y="1027"/>
                      <a:pt x="1690" y="763"/>
                      <a:pt x="1690" y="432"/>
                    </a:cubicBezTo>
                    <a:cubicBezTo>
                      <a:pt x="1690" y="267"/>
                      <a:pt x="1591" y="101"/>
                      <a:pt x="1426" y="35"/>
                    </a:cubicBezTo>
                    <a:cubicBezTo>
                      <a:pt x="1402" y="12"/>
                      <a:pt x="137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687;p43"/>
              <p:cNvSpPr/>
              <p:nvPr/>
            </p:nvSpPr>
            <p:spPr>
              <a:xfrm>
                <a:off x="4998075" y="4122500"/>
                <a:ext cx="53200" cy="968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3873" extrusionOk="0">
                    <a:moveTo>
                      <a:pt x="252" y="1"/>
                    </a:moveTo>
                    <a:cubicBezTo>
                      <a:pt x="117" y="1"/>
                      <a:pt x="1" y="179"/>
                      <a:pt x="124" y="303"/>
                    </a:cubicBezTo>
                    <a:cubicBezTo>
                      <a:pt x="950" y="1294"/>
                      <a:pt x="1512" y="2451"/>
                      <a:pt x="1744" y="3740"/>
                    </a:cubicBezTo>
                    <a:cubicBezTo>
                      <a:pt x="1757" y="3832"/>
                      <a:pt x="1822" y="3872"/>
                      <a:pt x="1894" y="3872"/>
                    </a:cubicBezTo>
                    <a:cubicBezTo>
                      <a:pt x="2003" y="3872"/>
                      <a:pt x="2127" y="3781"/>
                      <a:pt x="2107" y="3641"/>
                    </a:cubicBezTo>
                    <a:cubicBezTo>
                      <a:pt x="1876" y="2319"/>
                      <a:pt x="1281" y="1063"/>
                      <a:pt x="388" y="71"/>
                    </a:cubicBezTo>
                    <a:cubicBezTo>
                      <a:pt x="347" y="21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688;p43"/>
              <p:cNvSpPr/>
              <p:nvPr/>
            </p:nvSpPr>
            <p:spPr>
              <a:xfrm>
                <a:off x="5032775" y="4099375"/>
                <a:ext cx="57825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4302" extrusionOk="0">
                    <a:moveTo>
                      <a:pt x="254" y="1"/>
                    </a:moveTo>
                    <a:cubicBezTo>
                      <a:pt x="118" y="1"/>
                      <a:pt x="0" y="187"/>
                      <a:pt x="124" y="335"/>
                    </a:cubicBezTo>
                    <a:cubicBezTo>
                      <a:pt x="1050" y="1426"/>
                      <a:pt x="1678" y="2748"/>
                      <a:pt x="1909" y="4170"/>
                    </a:cubicBezTo>
                    <a:cubicBezTo>
                      <a:pt x="1935" y="4262"/>
                      <a:pt x="2009" y="4301"/>
                      <a:pt x="2083" y="4301"/>
                    </a:cubicBezTo>
                    <a:cubicBezTo>
                      <a:pt x="2196" y="4301"/>
                      <a:pt x="2313" y="4210"/>
                      <a:pt x="2273" y="4070"/>
                    </a:cubicBezTo>
                    <a:cubicBezTo>
                      <a:pt x="2008" y="2583"/>
                      <a:pt x="1380" y="1195"/>
                      <a:pt x="389" y="71"/>
                    </a:cubicBezTo>
                    <a:cubicBezTo>
                      <a:pt x="347" y="21"/>
                      <a:pt x="300" y="1"/>
                      <a:pt x="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689;p43"/>
              <p:cNvSpPr/>
              <p:nvPr/>
            </p:nvSpPr>
            <p:spPr>
              <a:xfrm>
                <a:off x="5229750" y="4106350"/>
                <a:ext cx="334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5122" extrusionOk="0">
                    <a:moveTo>
                      <a:pt x="242" y="1"/>
                    </a:moveTo>
                    <a:cubicBezTo>
                      <a:pt x="127" y="1"/>
                      <a:pt x="1" y="129"/>
                      <a:pt x="46" y="288"/>
                    </a:cubicBezTo>
                    <a:cubicBezTo>
                      <a:pt x="707" y="1742"/>
                      <a:pt x="972" y="3329"/>
                      <a:pt x="806" y="4948"/>
                    </a:cubicBezTo>
                    <a:cubicBezTo>
                      <a:pt x="790" y="5064"/>
                      <a:pt x="872" y="5122"/>
                      <a:pt x="963" y="5122"/>
                    </a:cubicBezTo>
                    <a:cubicBezTo>
                      <a:pt x="1054" y="5122"/>
                      <a:pt x="1153" y="5064"/>
                      <a:pt x="1170" y="4948"/>
                    </a:cubicBezTo>
                    <a:cubicBezTo>
                      <a:pt x="1335" y="3263"/>
                      <a:pt x="1071" y="1610"/>
                      <a:pt x="377" y="89"/>
                    </a:cubicBezTo>
                    <a:cubicBezTo>
                      <a:pt x="346" y="27"/>
                      <a:pt x="295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690;p43"/>
              <p:cNvSpPr/>
              <p:nvPr/>
            </p:nvSpPr>
            <p:spPr>
              <a:xfrm>
                <a:off x="5266375" y="4106325"/>
                <a:ext cx="36425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4429" extrusionOk="0">
                    <a:moveTo>
                      <a:pt x="215" y="1"/>
                    </a:moveTo>
                    <a:cubicBezTo>
                      <a:pt x="102" y="1"/>
                      <a:pt x="1" y="121"/>
                      <a:pt x="68" y="256"/>
                    </a:cubicBezTo>
                    <a:cubicBezTo>
                      <a:pt x="763" y="1479"/>
                      <a:pt x="1093" y="2867"/>
                      <a:pt x="1027" y="4255"/>
                    </a:cubicBezTo>
                    <a:cubicBezTo>
                      <a:pt x="1027" y="4371"/>
                      <a:pt x="1118" y="4429"/>
                      <a:pt x="1209" y="4429"/>
                    </a:cubicBezTo>
                    <a:cubicBezTo>
                      <a:pt x="1300" y="4429"/>
                      <a:pt x="1391" y="4371"/>
                      <a:pt x="1391" y="4255"/>
                    </a:cubicBezTo>
                    <a:cubicBezTo>
                      <a:pt x="1457" y="2801"/>
                      <a:pt x="1093" y="1346"/>
                      <a:pt x="366" y="90"/>
                    </a:cubicBezTo>
                    <a:cubicBezTo>
                      <a:pt x="324" y="27"/>
                      <a:pt x="268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6" name="Picture 7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/>
        </p:blipFill>
        <p:spPr>
          <a:xfrm rot="1647931">
            <a:off x="10352625" y="4736472"/>
            <a:ext cx="1389651" cy="22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9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/>
        </p:blipFill>
        <p:spPr>
          <a:xfrm rot="616500">
            <a:off x="10606634" y="4699052"/>
            <a:ext cx="1316255" cy="2332509"/>
          </a:xfrm>
          <a:prstGeom prst="rect">
            <a:avLst/>
          </a:prstGeom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04748" y="632287"/>
            <a:ext cx="457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vi-VN" sz="3733" b="1" kern="0" dirty="0" err="1">
                <a:solidFill>
                  <a:srgbClr val="FFFFFF"/>
                </a:solidFill>
                <a:effectLst>
                  <a:glow rad="228600">
                    <a:srgbClr val="FFAB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vi-VN" sz="3733" b="1" kern="0" dirty="0">
                <a:solidFill>
                  <a:srgbClr val="FFFFFF"/>
                </a:solidFill>
                <a:effectLst>
                  <a:glow rad="228600">
                    <a:srgbClr val="FFAB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 </a:t>
            </a:r>
            <a:r>
              <a:rPr lang="en-US" altLang="vi-VN" sz="3733" b="1" kern="0" dirty="0" err="1">
                <a:solidFill>
                  <a:srgbClr val="FFFFFF"/>
                </a:solidFill>
                <a:effectLst>
                  <a:glow rad="228600">
                    <a:srgbClr val="FFAB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vi-VN" altLang="vi-VN" sz="3733" b="1" kern="0" dirty="0">
              <a:solidFill>
                <a:srgbClr val="FFFFFF"/>
              </a:solidFill>
              <a:effectLst>
                <a:glow rad="228600">
                  <a:srgbClr val="FFAB1E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4947062" y="1716349"/>
          <a:ext cx="2828093" cy="106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965200" imgH="393700" progId="Equation.3">
                  <p:embed/>
                </p:oleObj>
              </mc:Choice>
              <mc:Fallback>
                <p:oleObj name="Equation" r:id="rId7" imgW="965200" imgH="393700" progId="Equation.3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062" y="1716349"/>
                        <a:ext cx="2828093" cy="1064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7775156" y="1705187"/>
          <a:ext cx="1003457" cy="106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9" imgW="342751" imgH="393529" progId="Equation.3">
                  <p:embed/>
                </p:oleObj>
              </mc:Choice>
              <mc:Fallback>
                <p:oleObj name="Equation" r:id="rId9" imgW="342751" imgH="393529" progId="Equation.3">
                  <p:embed/>
                  <p:pic>
                    <p:nvPicPr>
                      <p:cNvPr id="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156" y="1705187"/>
                        <a:ext cx="1003457" cy="1064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631603"/>
              </p:ext>
            </p:extLst>
          </p:nvPr>
        </p:nvGraphicFramePr>
        <p:xfrm>
          <a:off x="4940251" y="2791802"/>
          <a:ext cx="1227439" cy="106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1" imgW="583947" imgH="393529" progId="Equation.3">
                  <p:embed/>
                </p:oleObj>
              </mc:Choice>
              <mc:Fallback>
                <p:oleObj name="Equation" r:id="rId11" imgW="583947" imgH="393529" progId="Equation.3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251" y="2791802"/>
                        <a:ext cx="1227439" cy="1061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6333607" y="2791802"/>
          <a:ext cx="1801887" cy="106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3" imgW="774364" imgH="393529" progId="Equation.3">
                  <p:embed/>
                </p:oleObj>
              </mc:Choice>
              <mc:Fallback>
                <p:oleObj name="Equation" r:id="rId13" imgW="774364" imgH="393529" progId="Equation.3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607" y="2791802"/>
                        <a:ext cx="1801887" cy="1061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8301411" y="2791803"/>
          <a:ext cx="1070351" cy="106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5" imgW="406048" imgH="393359" progId="Equation.3">
                  <p:embed/>
                </p:oleObj>
              </mc:Choice>
              <mc:Fallback>
                <p:oleObj name="Equation" r:id="rId15" imgW="406048" imgH="393359" progId="Equation.3">
                  <p:embed/>
                  <p:pic>
                    <p:nvPicPr>
                      <p:cNvPr id="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411" y="2791803"/>
                        <a:ext cx="1070351" cy="1061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4855130" y="3885747"/>
          <a:ext cx="2392777" cy="107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7" imgW="774364" imgH="393529" progId="Equation.3">
                  <p:embed/>
                </p:oleObj>
              </mc:Choice>
              <mc:Fallback>
                <p:oleObj name="Equation" r:id="rId17" imgW="774364" imgH="393529" progId="Equation.3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130" y="3885747"/>
                        <a:ext cx="2392777" cy="1071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7224453" y="3885747"/>
          <a:ext cx="2745708" cy="107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9" imgW="888614" imgH="393529" progId="Equation.3">
                  <p:embed/>
                </p:oleObj>
              </mc:Choice>
              <mc:Fallback>
                <p:oleObj name="Equation" r:id="rId19" imgW="888614" imgH="393529" progId="Equation.3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453" y="3885747"/>
                        <a:ext cx="2745708" cy="1071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10023626" y="3885746"/>
          <a:ext cx="1019924" cy="107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21" imgW="330057" imgH="393529" progId="Equation.3">
                  <p:embed/>
                </p:oleObj>
              </mc:Choice>
              <mc:Fallback>
                <p:oleObj name="Equation" r:id="rId21" imgW="330057" imgH="393529" progId="Equation.3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626" y="3885746"/>
                        <a:ext cx="1019924" cy="107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3"/>
          <a:srcRect t="24870"/>
          <a:stretch/>
        </p:blipFill>
        <p:spPr>
          <a:xfrm>
            <a:off x="857107" y="1703481"/>
            <a:ext cx="3998023" cy="3300848"/>
          </a:xfrm>
          <a:prstGeom prst="rect">
            <a:avLst/>
          </a:prstGeom>
        </p:spPr>
      </p:pic>
      <p:grpSp>
        <p:nvGrpSpPr>
          <p:cNvPr id="30" name="Google Shape;899;p51"/>
          <p:cNvGrpSpPr/>
          <p:nvPr/>
        </p:nvGrpSpPr>
        <p:grpSpPr>
          <a:xfrm>
            <a:off x="-12187" y="4770269"/>
            <a:ext cx="1353057" cy="3019769"/>
            <a:chOff x="6110296" y="1598245"/>
            <a:chExt cx="1775356" cy="4287241"/>
          </a:xfrm>
        </p:grpSpPr>
        <p:sp>
          <p:nvSpPr>
            <p:cNvPr id="31" name="Google Shape;900;p51"/>
            <p:cNvSpPr/>
            <p:nvPr/>
          </p:nvSpPr>
          <p:spPr>
            <a:xfrm rot="-360836">
              <a:off x="6848528" y="3334696"/>
              <a:ext cx="546910" cy="25290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901;p51"/>
            <p:cNvGrpSpPr/>
            <p:nvPr/>
          </p:nvGrpSpPr>
          <p:grpSpPr>
            <a:xfrm rot="-360049">
              <a:off x="6233447" y="1671496"/>
              <a:ext cx="1529053" cy="2436146"/>
              <a:chOff x="1997065" y="1257629"/>
              <a:chExt cx="719403" cy="1146181"/>
            </a:xfrm>
          </p:grpSpPr>
          <p:sp>
            <p:nvSpPr>
              <p:cNvPr id="33" name="Google Shape;902;p51"/>
              <p:cNvSpPr/>
              <p:nvPr/>
            </p:nvSpPr>
            <p:spPr>
              <a:xfrm>
                <a:off x="1997065" y="1257629"/>
                <a:ext cx="256526" cy="251659"/>
              </a:xfrm>
              <a:custGeom>
                <a:avLst/>
                <a:gdLst/>
                <a:ahLst/>
                <a:cxnLst/>
                <a:rect l="l" t="t" r="r" b="b"/>
                <a:pathLst>
                  <a:path w="19556" h="19185" extrusionOk="0">
                    <a:moveTo>
                      <a:pt x="1" y="0"/>
                    </a:moveTo>
                    <a:cubicBezTo>
                      <a:pt x="1" y="0"/>
                      <a:pt x="371" y="12406"/>
                      <a:pt x="4109" y="15405"/>
                    </a:cubicBezTo>
                    <a:cubicBezTo>
                      <a:pt x="6245" y="17172"/>
                      <a:pt x="8669" y="18445"/>
                      <a:pt x="11298" y="19185"/>
                    </a:cubicBezTo>
                    <a:lnTo>
                      <a:pt x="19555" y="10352"/>
                    </a:lnTo>
                    <a:cubicBezTo>
                      <a:pt x="18487" y="7682"/>
                      <a:pt x="16762" y="5341"/>
                      <a:pt x="14543" y="3533"/>
                    </a:cubicBezTo>
                    <a:cubicBezTo>
                      <a:pt x="10887" y="657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83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03;p51"/>
              <p:cNvSpPr/>
              <p:nvPr/>
            </p:nvSpPr>
            <p:spPr>
              <a:xfrm>
                <a:off x="2039106" y="1298044"/>
                <a:ext cx="184839" cy="181074"/>
              </a:xfrm>
              <a:custGeom>
                <a:avLst/>
                <a:gdLst/>
                <a:ahLst/>
                <a:cxnLst/>
                <a:rect l="l" t="t" r="r" b="b"/>
                <a:pathLst>
                  <a:path w="14091" h="13804" extrusionOk="0">
                    <a:moveTo>
                      <a:pt x="0" y="0"/>
                    </a:moveTo>
                    <a:cubicBezTo>
                      <a:pt x="0" y="0"/>
                      <a:pt x="288" y="8915"/>
                      <a:pt x="2958" y="11092"/>
                    </a:cubicBezTo>
                    <a:cubicBezTo>
                      <a:pt x="4478" y="12324"/>
                      <a:pt x="6244" y="13269"/>
                      <a:pt x="8175" y="13803"/>
                    </a:cubicBezTo>
                    <a:lnTo>
                      <a:pt x="14091" y="7518"/>
                    </a:lnTo>
                    <a:cubicBezTo>
                      <a:pt x="13351" y="5587"/>
                      <a:pt x="12078" y="3862"/>
                      <a:pt x="10476" y="2547"/>
                    </a:cubicBezTo>
                    <a:cubicBezTo>
                      <a:pt x="7847" y="4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04;p51"/>
              <p:cNvSpPr/>
              <p:nvPr/>
            </p:nvSpPr>
            <p:spPr>
              <a:xfrm>
                <a:off x="2414700" y="1257629"/>
                <a:ext cx="257051" cy="251659"/>
              </a:xfrm>
              <a:custGeom>
                <a:avLst/>
                <a:gdLst/>
                <a:ahLst/>
                <a:cxnLst/>
                <a:rect l="l" t="t" r="r" b="b"/>
                <a:pathLst>
                  <a:path w="19596" h="19185" extrusionOk="0">
                    <a:moveTo>
                      <a:pt x="19595" y="0"/>
                    </a:moveTo>
                    <a:cubicBezTo>
                      <a:pt x="19595" y="0"/>
                      <a:pt x="8668" y="658"/>
                      <a:pt x="5053" y="3533"/>
                    </a:cubicBezTo>
                    <a:cubicBezTo>
                      <a:pt x="2794" y="5341"/>
                      <a:pt x="1068" y="7682"/>
                      <a:pt x="0" y="10352"/>
                    </a:cubicBezTo>
                    <a:lnTo>
                      <a:pt x="8257" y="19185"/>
                    </a:lnTo>
                    <a:cubicBezTo>
                      <a:pt x="10886" y="18445"/>
                      <a:pt x="13351" y="17172"/>
                      <a:pt x="15487" y="15405"/>
                    </a:cubicBezTo>
                    <a:cubicBezTo>
                      <a:pt x="19185" y="12406"/>
                      <a:pt x="19595" y="0"/>
                      <a:pt x="19595" y="0"/>
                    </a:cubicBezTo>
                    <a:close/>
                  </a:path>
                </a:pathLst>
              </a:custGeom>
              <a:solidFill>
                <a:srgbClr val="FF83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05;p51"/>
              <p:cNvSpPr/>
              <p:nvPr/>
            </p:nvSpPr>
            <p:spPr>
              <a:xfrm>
                <a:off x="2444332" y="1298044"/>
                <a:ext cx="185390" cy="181074"/>
              </a:xfrm>
              <a:custGeom>
                <a:avLst/>
                <a:gdLst/>
                <a:ahLst/>
                <a:cxnLst/>
                <a:rect l="l" t="t" r="r" b="b"/>
                <a:pathLst>
                  <a:path w="14133" h="13804" extrusionOk="0">
                    <a:moveTo>
                      <a:pt x="14132" y="0"/>
                    </a:moveTo>
                    <a:cubicBezTo>
                      <a:pt x="14132" y="0"/>
                      <a:pt x="6245" y="493"/>
                      <a:pt x="3616" y="2547"/>
                    </a:cubicBezTo>
                    <a:cubicBezTo>
                      <a:pt x="2013" y="3862"/>
                      <a:pt x="781" y="5587"/>
                      <a:pt x="1" y="7518"/>
                    </a:cubicBezTo>
                    <a:lnTo>
                      <a:pt x="5957" y="13803"/>
                    </a:lnTo>
                    <a:cubicBezTo>
                      <a:pt x="7847" y="13269"/>
                      <a:pt x="9613" y="12324"/>
                      <a:pt x="11133" y="11092"/>
                    </a:cubicBezTo>
                    <a:cubicBezTo>
                      <a:pt x="13845" y="8915"/>
                      <a:pt x="14132" y="0"/>
                      <a:pt x="14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06;p51"/>
              <p:cNvSpPr/>
              <p:nvPr/>
            </p:nvSpPr>
            <p:spPr>
              <a:xfrm>
                <a:off x="2026173" y="1348572"/>
                <a:ext cx="595456" cy="1055237"/>
              </a:xfrm>
              <a:custGeom>
                <a:avLst/>
                <a:gdLst/>
                <a:ahLst/>
                <a:cxnLst/>
                <a:rect l="l" t="t" r="r" b="b"/>
                <a:pathLst>
                  <a:path w="45394" h="80445" extrusionOk="0">
                    <a:moveTo>
                      <a:pt x="23629" y="0"/>
                    </a:moveTo>
                    <a:cubicBezTo>
                      <a:pt x="12084" y="0"/>
                      <a:pt x="7071" y="8116"/>
                      <a:pt x="5217" y="19194"/>
                    </a:cubicBezTo>
                    <a:cubicBezTo>
                      <a:pt x="3287" y="30491"/>
                      <a:pt x="0" y="74283"/>
                      <a:pt x="0" y="74283"/>
                    </a:cubicBezTo>
                    <a:cubicBezTo>
                      <a:pt x="0" y="74283"/>
                      <a:pt x="4314" y="80445"/>
                      <a:pt x="23170" y="80445"/>
                    </a:cubicBezTo>
                    <a:cubicBezTo>
                      <a:pt x="42025" y="80445"/>
                      <a:pt x="45394" y="75762"/>
                      <a:pt x="45394" y="75762"/>
                    </a:cubicBezTo>
                    <a:cubicBezTo>
                      <a:pt x="45394" y="75762"/>
                      <a:pt x="44120" y="25356"/>
                      <a:pt x="42683" y="19194"/>
                    </a:cubicBezTo>
                    <a:cubicBezTo>
                      <a:pt x="41204" y="13032"/>
                      <a:pt x="38410" y="338"/>
                      <a:pt x="24320" y="10"/>
                    </a:cubicBezTo>
                    <a:cubicBezTo>
                      <a:pt x="24087" y="3"/>
                      <a:pt x="23857" y="0"/>
                      <a:pt x="23629" y="0"/>
                    </a:cubicBezTo>
                    <a:close/>
                  </a:path>
                </a:pathLst>
              </a:custGeom>
              <a:solidFill>
                <a:srgbClr val="FF83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07;p51"/>
              <p:cNvSpPr/>
              <p:nvPr/>
            </p:nvSpPr>
            <p:spPr>
              <a:xfrm>
                <a:off x="2131795" y="1773855"/>
                <a:ext cx="405239" cy="546974"/>
              </a:xfrm>
              <a:custGeom>
                <a:avLst/>
                <a:gdLst/>
                <a:ahLst/>
                <a:cxnLst/>
                <a:rect l="l" t="t" r="r" b="b"/>
                <a:pathLst>
                  <a:path w="30893" h="41698" extrusionOk="0">
                    <a:moveTo>
                      <a:pt x="15446" y="1"/>
                    </a:moveTo>
                    <a:cubicBezTo>
                      <a:pt x="6901" y="1"/>
                      <a:pt x="0" y="9326"/>
                      <a:pt x="0" y="20829"/>
                    </a:cubicBezTo>
                    <a:cubicBezTo>
                      <a:pt x="0" y="32331"/>
                      <a:pt x="6901" y="41697"/>
                      <a:pt x="15446" y="41697"/>
                    </a:cubicBezTo>
                    <a:cubicBezTo>
                      <a:pt x="23950" y="41697"/>
                      <a:pt x="30892" y="32331"/>
                      <a:pt x="30892" y="20829"/>
                    </a:cubicBezTo>
                    <a:cubicBezTo>
                      <a:pt x="30892" y="9326"/>
                      <a:pt x="23950" y="1"/>
                      <a:pt x="154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08;p51"/>
              <p:cNvSpPr/>
              <p:nvPr/>
            </p:nvSpPr>
            <p:spPr>
              <a:xfrm>
                <a:off x="2555346" y="1906958"/>
                <a:ext cx="161122" cy="316197"/>
              </a:xfrm>
              <a:custGeom>
                <a:avLst/>
                <a:gdLst/>
                <a:ahLst/>
                <a:cxnLst/>
                <a:rect l="l" t="t" r="r" b="b"/>
                <a:pathLst>
                  <a:path w="12283" h="24105" extrusionOk="0">
                    <a:moveTo>
                      <a:pt x="7399" y="9891"/>
                    </a:moveTo>
                    <a:cubicBezTo>
                      <a:pt x="7672" y="9891"/>
                      <a:pt x="7944" y="9970"/>
                      <a:pt x="8216" y="10106"/>
                    </a:cubicBezTo>
                    <a:cubicBezTo>
                      <a:pt x="8746" y="10356"/>
                      <a:pt x="9205" y="10723"/>
                      <a:pt x="9575" y="11173"/>
                    </a:cubicBezTo>
                    <a:lnTo>
                      <a:pt x="9575" y="11173"/>
                    </a:lnTo>
                    <a:cubicBezTo>
                      <a:pt x="9199" y="11501"/>
                      <a:pt x="8712" y="11676"/>
                      <a:pt x="8199" y="11676"/>
                    </a:cubicBezTo>
                    <a:cubicBezTo>
                      <a:pt x="8042" y="11676"/>
                      <a:pt x="7882" y="11660"/>
                      <a:pt x="7723" y="11626"/>
                    </a:cubicBezTo>
                    <a:cubicBezTo>
                      <a:pt x="7394" y="11544"/>
                      <a:pt x="7107" y="11339"/>
                      <a:pt x="6902" y="11092"/>
                    </a:cubicBezTo>
                    <a:cubicBezTo>
                      <a:pt x="6737" y="10846"/>
                      <a:pt x="6655" y="10558"/>
                      <a:pt x="6696" y="10271"/>
                    </a:cubicBezTo>
                    <a:cubicBezTo>
                      <a:pt x="6737" y="10189"/>
                      <a:pt x="6819" y="10065"/>
                      <a:pt x="6902" y="10024"/>
                    </a:cubicBezTo>
                    <a:cubicBezTo>
                      <a:pt x="6984" y="9942"/>
                      <a:pt x="7107" y="9901"/>
                      <a:pt x="7230" y="9901"/>
                    </a:cubicBezTo>
                    <a:cubicBezTo>
                      <a:pt x="7287" y="9894"/>
                      <a:pt x="7343" y="9891"/>
                      <a:pt x="7399" y="9891"/>
                    </a:cubicBezTo>
                    <a:close/>
                    <a:moveTo>
                      <a:pt x="7271" y="1"/>
                    </a:moveTo>
                    <a:cubicBezTo>
                      <a:pt x="8011" y="535"/>
                      <a:pt x="8709" y="1110"/>
                      <a:pt x="9325" y="1767"/>
                    </a:cubicBezTo>
                    <a:cubicBezTo>
                      <a:pt x="9941" y="2383"/>
                      <a:pt x="10475" y="3082"/>
                      <a:pt x="10927" y="3903"/>
                    </a:cubicBezTo>
                    <a:cubicBezTo>
                      <a:pt x="11338" y="4643"/>
                      <a:pt x="11585" y="5506"/>
                      <a:pt x="11667" y="6368"/>
                    </a:cubicBezTo>
                    <a:cubicBezTo>
                      <a:pt x="11667" y="6574"/>
                      <a:pt x="11667" y="6779"/>
                      <a:pt x="11667" y="7025"/>
                    </a:cubicBezTo>
                    <a:lnTo>
                      <a:pt x="11667" y="7313"/>
                    </a:lnTo>
                    <a:lnTo>
                      <a:pt x="11626" y="7642"/>
                    </a:lnTo>
                    <a:cubicBezTo>
                      <a:pt x="11544" y="7847"/>
                      <a:pt x="11502" y="8052"/>
                      <a:pt x="11461" y="8258"/>
                    </a:cubicBezTo>
                    <a:lnTo>
                      <a:pt x="11215" y="8874"/>
                    </a:lnTo>
                    <a:cubicBezTo>
                      <a:pt x="11030" y="9314"/>
                      <a:pt x="10793" y="9727"/>
                      <a:pt x="10511" y="10114"/>
                    </a:cubicBezTo>
                    <a:lnTo>
                      <a:pt x="10511" y="10114"/>
                    </a:lnTo>
                    <a:cubicBezTo>
                      <a:pt x="10003" y="9612"/>
                      <a:pt x="9396" y="9201"/>
                      <a:pt x="8709" y="8915"/>
                    </a:cubicBezTo>
                    <a:cubicBezTo>
                      <a:pt x="8313" y="8763"/>
                      <a:pt x="7917" y="8678"/>
                      <a:pt x="7504" y="8678"/>
                    </a:cubicBezTo>
                    <a:cubicBezTo>
                      <a:pt x="7360" y="8678"/>
                      <a:pt x="7214" y="8689"/>
                      <a:pt x="7066" y="8710"/>
                    </a:cubicBezTo>
                    <a:cubicBezTo>
                      <a:pt x="6737" y="8792"/>
                      <a:pt x="6409" y="8915"/>
                      <a:pt x="6162" y="9162"/>
                    </a:cubicBezTo>
                    <a:cubicBezTo>
                      <a:pt x="5916" y="9367"/>
                      <a:pt x="5751" y="9696"/>
                      <a:pt x="5669" y="10024"/>
                    </a:cubicBezTo>
                    <a:cubicBezTo>
                      <a:pt x="5505" y="10599"/>
                      <a:pt x="5669" y="11257"/>
                      <a:pt x="6080" y="11709"/>
                    </a:cubicBezTo>
                    <a:cubicBezTo>
                      <a:pt x="6450" y="12160"/>
                      <a:pt x="6943" y="12448"/>
                      <a:pt x="7477" y="12571"/>
                    </a:cubicBezTo>
                    <a:cubicBezTo>
                      <a:pt x="7648" y="12611"/>
                      <a:pt x="7823" y="12629"/>
                      <a:pt x="7999" y="12629"/>
                    </a:cubicBezTo>
                    <a:cubicBezTo>
                      <a:pt x="8371" y="12629"/>
                      <a:pt x="8744" y="12547"/>
                      <a:pt x="9079" y="12407"/>
                    </a:cubicBezTo>
                    <a:cubicBezTo>
                      <a:pt x="9436" y="12258"/>
                      <a:pt x="9750" y="12066"/>
                      <a:pt x="10021" y="11831"/>
                    </a:cubicBezTo>
                    <a:lnTo>
                      <a:pt x="10021" y="11831"/>
                    </a:lnTo>
                    <a:cubicBezTo>
                      <a:pt x="10359" y="12443"/>
                      <a:pt x="10558" y="13144"/>
                      <a:pt x="10558" y="13845"/>
                    </a:cubicBezTo>
                    <a:cubicBezTo>
                      <a:pt x="10558" y="15447"/>
                      <a:pt x="9983" y="17008"/>
                      <a:pt x="8956" y="18281"/>
                    </a:cubicBezTo>
                    <a:cubicBezTo>
                      <a:pt x="8052" y="19596"/>
                      <a:pt x="6778" y="20664"/>
                      <a:pt x="5258" y="21239"/>
                    </a:cubicBezTo>
                    <a:cubicBezTo>
                      <a:pt x="4560" y="21527"/>
                      <a:pt x="3779" y="21691"/>
                      <a:pt x="3040" y="21691"/>
                    </a:cubicBezTo>
                    <a:cubicBezTo>
                      <a:pt x="2629" y="21691"/>
                      <a:pt x="2259" y="21650"/>
                      <a:pt x="1890" y="21609"/>
                    </a:cubicBezTo>
                    <a:cubicBezTo>
                      <a:pt x="1684" y="21568"/>
                      <a:pt x="1479" y="21568"/>
                      <a:pt x="1315" y="21527"/>
                    </a:cubicBezTo>
                    <a:cubicBezTo>
                      <a:pt x="1150" y="21486"/>
                      <a:pt x="986" y="21404"/>
                      <a:pt x="822" y="21362"/>
                    </a:cubicBezTo>
                    <a:lnTo>
                      <a:pt x="0" y="23786"/>
                    </a:lnTo>
                    <a:cubicBezTo>
                      <a:pt x="288" y="23868"/>
                      <a:pt x="575" y="23951"/>
                      <a:pt x="863" y="23992"/>
                    </a:cubicBezTo>
                    <a:cubicBezTo>
                      <a:pt x="1109" y="24033"/>
                      <a:pt x="1356" y="24074"/>
                      <a:pt x="1643" y="24074"/>
                    </a:cubicBezTo>
                    <a:cubicBezTo>
                      <a:pt x="1890" y="24094"/>
                      <a:pt x="2146" y="24105"/>
                      <a:pt x="2403" y="24105"/>
                    </a:cubicBezTo>
                    <a:cubicBezTo>
                      <a:pt x="2660" y="24105"/>
                      <a:pt x="2917" y="24094"/>
                      <a:pt x="3163" y="24074"/>
                    </a:cubicBezTo>
                    <a:cubicBezTo>
                      <a:pt x="4190" y="23992"/>
                      <a:pt x="5217" y="23745"/>
                      <a:pt x="6162" y="23334"/>
                    </a:cubicBezTo>
                    <a:cubicBezTo>
                      <a:pt x="7970" y="22472"/>
                      <a:pt x="9531" y="21075"/>
                      <a:pt x="10558" y="19350"/>
                    </a:cubicBezTo>
                    <a:cubicBezTo>
                      <a:pt x="11092" y="18528"/>
                      <a:pt x="11544" y="17665"/>
                      <a:pt x="11831" y="16720"/>
                    </a:cubicBezTo>
                    <a:cubicBezTo>
                      <a:pt x="12160" y="15734"/>
                      <a:pt x="12283" y="14707"/>
                      <a:pt x="12201" y="13680"/>
                    </a:cubicBezTo>
                    <a:cubicBezTo>
                      <a:pt x="12092" y="12570"/>
                      <a:pt x="11671" y="11528"/>
                      <a:pt x="11006" y="10672"/>
                    </a:cubicBezTo>
                    <a:lnTo>
                      <a:pt x="11006" y="10672"/>
                    </a:lnTo>
                    <a:cubicBezTo>
                      <a:pt x="11328" y="10192"/>
                      <a:pt x="11590" y="9671"/>
                      <a:pt x="11790" y="9121"/>
                    </a:cubicBezTo>
                    <a:lnTo>
                      <a:pt x="11995" y="8422"/>
                    </a:lnTo>
                    <a:cubicBezTo>
                      <a:pt x="12078" y="8217"/>
                      <a:pt x="12078" y="7970"/>
                      <a:pt x="12119" y="7724"/>
                    </a:cubicBezTo>
                    <a:lnTo>
                      <a:pt x="12201" y="7395"/>
                    </a:lnTo>
                    <a:lnTo>
                      <a:pt x="12201" y="7025"/>
                    </a:lnTo>
                    <a:cubicBezTo>
                      <a:pt x="12201" y="6779"/>
                      <a:pt x="12201" y="6574"/>
                      <a:pt x="12160" y="6327"/>
                    </a:cubicBezTo>
                    <a:cubicBezTo>
                      <a:pt x="12037" y="5382"/>
                      <a:pt x="11708" y="4520"/>
                      <a:pt x="11215" y="3739"/>
                    </a:cubicBezTo>
                    <a:cubicBezTo>
                      <a:pt x="10722" y="2959"/>
                      <a:pt x="10106" y="2260"/>
                      <a:pt x="9448" y="1644"/>
                    </a:cubicBezTo>
                    <a:cubicBezTo>
                      <a:pt x="8791" y="1028"/>
                      <a:pt x="8052" y="494"/>
                      <a:pt x="7271" y="1"/>
                    </a:cubicBezTo>
                    <a:close/>
                  </a:path>
                </a:pathLst>
              </a:custGeom>
              <a:solidFill>
                <a:srgbClr val="FF83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09;p51"/>
              <p:cNvSpPr/>
              <p:nvPr/>
            </p:nvSpPr>
            <p:spPr>
              <a:xfrm>
                <a:off x="2191597" y="1536218"/>
                <a:ext cx="45819" cy="39274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994" extrusionOk="0">
                    <a:moveTo>
                      <a:pt x="2014" y="1"/>
                    </a:moveTo>
                    <a:cubicBezTo>
                      <a:pt x="658" y="1"/>
                      <a:pt x="1" y="1603"/>
                      <a:pt x="946" y="2548"/>
                    </a:cubicBezTo>
                    <a:cubicBezTo>
                      <a:pt x="1254" y="2856"/>
                      <a:pt x="1632" y="2994"/>
                      <a:pt x="2002" y="2994"/>
                    </a:cubicBezTo>
                    <a:cubicBezTo>
                      <a:pt x="2765" y="2994"/>
                      <a:pt x="3493" y="2406"/>
                      <a:pt x="3493" y="1521"/>
                    </a:cubicBezTo>
                    <a:cubicBezTo>
                      <a:pt x="3493" y="699"/>
                      <a:pt x="2835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10;p51"/>
              <p:cNvSpPr/>
              <p:nvPr/>
            </p:nvSpPr>
            <p:spPr>
              <a:xfrm>
                <a:off x="2443794" y="1536218"/>
                <a:ext cx="45819" cy="39274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994" extrusionOk="0">
                    <a:moveTo>
                      <a:pt x="2013" y="1"/>
                    </a:moveTo>
                    <a:cubicBezTo>
                      <a:pt x="658" y="1"/>
                      <a:pt x="0" y="1603"/>
                      <a:pt x="945" y="2548"/>
                    </a:cubicBezTo>
                    <a:cubicBezTo>
                      <a:pt x="1254" y="2856"/>
                      <a:pt x="1632" y="2994"/>
                      <a:pt x="2001" y="2994"/>
                    </a:cubicBezTo>
                    <a:cubicBezTo>
                      <a:pt x="2765" y="2994"/>
                      <a:pt x="3492" y="2406"/>
                      <a:pt x="3492" y="1521"/>
                    </a:cubicBezTo>
                    <a:cubicBezTo>
                      <a:pt x="3492" y="699"/>
                      <a:pt x="2835" y="1"/>
                      <a:pt x="20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911;p51"/>
              <p:cNvSpPr/>
              <p:nvPr/>
            </p:nvSpPr>
            <p:spPr>
              <a:xfrm>
                <a:off x="2253578" y="1572318"/>
                <a:ext cx="181612" cy="140121"/>
              </a:xfrm>
              <a:custGeom>
                <a:avLst/>
                <a:gdLst/>
                <a:ahLst/>
                <a:cxnLst/>
                <a:rect l="l" t="t" r="r" b="b"/>
                <a:pathLst>
                  <a:path w="13845" h="10682" extrusionOk="0">
                    <a:moveTo>
                      <a:pt x="6902" y="1"/>
                    </a:moveTo>
                    <a:cubicBezTo>
                      <a:pt x="3122" y="1"/>
                      <a:pt x="0" y="2384"/>
                      <a:pt x="0" y="5341"/>
                    </a:cubicBezTo>
                    <a:cubicBezTo>
                      <a:pt x="0" y="8299"/>
                      <a:pt x="3122" y="10682"/>
                      <a:pt x="6902" y="10682"/>
                    </a:cubicBezTo>
                    <a:cubicBezTo>
                      <a:pt x="10722" y="10682"/>
                      <a:pt x="13844" y="8299"/>
                      <a:pt x="13844" y="5341"/>
                    </a:cubicBezTo>
                    <a:cubicBezTo>
                      <a:pt x="13844" y="2384"/>
                      <a:pt x="10722" y="1"/>
                      <a:pt x="69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912;p51"/>
              <p:cNvSpPr/>
              <p:nvPr/>
            </p:nvSpPr>
            <p:spPr>
              <a:xfrm>
                <a:off x="2309616" y="1609506"/>
                <a:ext cx="14023" cy="5821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4438" extrusionOk="0">
                    <a:moveTo>
                      <a:pt x="0" y="0"/>
                    </a:moveTo>
                    <a:cubicBezTo>
                      <a:pt x="0" y="740"/>
                      <a:pt x="83" y="1520"/>
                      <a:pt x="288" y="2301"/>
                    </a:cubicBezTo>
                    <a:cubicBezTo>
                      <a:pt x="452" y="3040"/>
                      <a:pt x="699" y="3739"/>
                      <a:pt x="1069" y="4437"/>
                    </a:cubicBezTo>
                    <a:cubicBezTo>
                      <a:pt x="1027" y="2876"/>
                      <a:pt x="658" y="135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913;p51"/>
              <p:cNvSpPr/>
              <p:nvPr/>
            </p:nvSpPr>
            <p:spPr>
              <a:xfrm>
                <a:off x="2366729" y="1609506"/>
                <a:ext cx="14036" cy="5821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4438" extrusionOk="0">
                    <a:moveTo>
                      <a:pt x="1069" y="0"/>
                    </a:moveTo>
                    <a:lnTo>
                      <a:pt x="1069" y="0"/>
                    </a:lnTo>
                    <a:cubicBezTo>
                      <a:pt x="699" y="658"/>
                      <a:pt x="453" y="1397"/>
                      <a:pt x="289" y="2178"/>
                    </a:cubicBezTo>
                    <a:cubicBezTo>
                      <a:pt x="83" y="2917"/>
                      <a:pt x="1" y="3657"/>
                      <a:pt x="1" y="4437"/>
                    </a:cubicBezTo>
                    <a:cubicBezTo>
                      <a:pt x="699" y="3040"/>
                      <a:pt x="1069" y="1520"/>
                      <a:pt x="10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914;p51"/>
              <p:cNvSpPr/>
              <p:nvPr/>
            </p:nvSpPr>
            <p:spPr>
              <a:xfrm>
                <a:off x="2082211" y="1852534"/>
                <a:ext cx="135805" cy="200475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5283" extrusionOk="0">
                    <a:moveTo>
                      <a:pt x="1" y="1"/>
                    </a:moveTo>
                    <a:lnTo>
                      <a:pt x="1" y="12284"/>
                    </a:lnTo>
                    <a:lnTo>
                      <a:pt x="7313" y="15282"/>
                    </a:lnTo>
                    <a:lnTo>
                      <a:pt x="10353" y="912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3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915;p51"/>
              <p:cNvSpPr/>
              <p:nvPr/>
            </p:nvSpPr>
            <p:spPr>
              <a:xfrm>
                <a:off x="2178126" y="1972165"/>
                <a:ext cx="86772" cy="107249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8176" extrusionOk="0">
                    <a:moveTo>
                      <a:pt x="3041" y="0"/>
                    </a:moveTo>
                    <a:lnTo>
                      <a:pt x="1" y="6162"/>
                    </a:lnTo>
                    <a:lnTo>
                      <a:pt x="4889" y="8175"/>
                    </a:lnTo>
                    <a:lnTo>
                      <a:pt x="2794" y="3862"/>
                    </a:lnTo>
                    <a:lnTo>
                      <a:pt x="6615" y="3164"/>
                    </a:lnTo>
                    <a:lnTo>
                      <a:pt x="30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916;p51"/>
              <p:cNvSpPr/>
              <p:nvPr/>
            </p:nvSpPr>
            <p:spPr>
              <a:xfrm>
                <a:off x="2459417" y="1852534"/>
                <a:ext cx="135805" cy="200475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15283" extrusionOk="0">
                    <a:moveTo>
                      <a:pt x="10353" y="1"/>
                    </a:moveTo>
                    <a:lnTo>
                      <a:pt x="1" y="9120"/>
                    </a:lnTo>
                    <a:lnTo>
                      <a:pt x="3041" y="15282"/>
                    </a:lnTo>
                    <a:lnTo>
                      <a:pt x="10353" y="12284"/>
                    </a:lnTo>
                    <a:lnTo>
                      <a:pt x="10353" y="1"/>
                    </a:lnTo>
                    <a:close/>
                  </a:path>
                </a:pathLst>
              </a:custGeom>
              <a:solidFill>
                <a:srgbClr val="FF839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17;p51"/>
              <p:cNvSpPr/>
              <p:nvPr/>
            </p:nvSpPr>
            <p:spPr>
              <a:xfrm>
                <a:off x="2411998" y="1972165"/>
                <a:ext cx="87310" cy="107249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8176" extrusionOk="0">
                    <a:moveTo>
                      <a:pt x="3616" y="0"/>
                    </a:moveTo>
                    <a:lnTo>
                      <a:pt x="1" y="3164"/>
                    </a:lnTo>
                    <a:lnTo>
                      <a:pt x="3862" y="3862"/>
                    </a:lnTo>
                    <a:lnTo>
                      <a:pt x="1767" y="8175"/>
                    </a:lnTo>
                    <a:lnTo>
                      <a:pt x="6656" y="6162"/>
                    </a:lnTo>
                    <a:lnTo>
                      <a:pt x="36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918;p51"/>
              <p:cNvSpPr/>
              <p:nvPr/>
            </p:nvSpPr>
            <p:spPr>
              <a:xfrm>
                <a:off x="2161427" y="1309889"/>
                <a:ext cx="5404" cy="3558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713" fill="none" extrusionOk="0">
                    <a:moveTo>
                      <a:pt x="0" y="2712"/>
                    </a:moveTo>
                    <a:cubicBezTo>
                      <a:pt x="247" y="1808"/>
                      <a:pt x="370" y="905"/>
                      <a:pt x="411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919;p51"/>
              <p:cNvSpPr/>
              <p:nvPr/>
            </p:nvSpPr>
            <p:spPr>
              <a:xfrm>
                <a:off x="2111305" y="1294804"/>
                <a:ext cx="2178" cy="3181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425" fill="none" extrusionOk="0">
                    <a:moveTo>
                      <a:pt x="1" y="1"/>
                    </a:moveTo>
                    <a:cubicBezTo>
                      <a:pt x="124" y="781"/>
                      <a:pt x="165" y="1603"/>
                      <a:pt x="83" y="2424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920;p51"/>
              <p:cNvSpPr/>
              <p:nvPr/>
            </p:nvSpPr>
            <p:spPr>
              <a:xfrm>
                <a:off x="2059045" y="1291577"/>
                <a:ext cx="13" cy="199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521" fill="none" extrusionOk="0">
                    <a:moveTo>
                      <a:pt x="0" y="0"/>
                    </a:moveTo>
                    <a:lnTo>
                      <a:pt x="0" y="152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921;p51"/>
              <p:cNvSpPr/>
              <p:nvPr/>
            </p:nvSpPr>
            <p:spPr>
              <a:xfrm>
                <a:off x="2026710" y="1363776"/>
                <a:ext cx="25343" cy="1640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5" fill="none" extrusionOk="0">
                    <a:moveTo>
                      <a:pt x="0" y="1"/>
                    </a:moveTo>
                    <a:lnTo>
                      <a:pt x="1931" y="124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922;p51"/>
              <p:cNvSpPr/>
              <p:nvPr/>
            </p:nvSpPr>
            <p:spPr>
              <a:xfrm>
                <a:off x="2045573" y="1412284"/>
                <a:ext cx="18325" cy="3778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288" fill="none" extrusionOk="0">
                    <a:moveTo>
                      <a:pt x="0" y="288"/>
                    </a:moveTo>
                    <a:lnTo>
                      <a:pt x="1397" y="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923;p51"/>
              <p:cNvSpPr/>
              <p:nvPr/>
            </p:nvSpPr>
            <p:spPr>
              <a:xfrm>
                <a:off x="2082211" y="1439227"/>
                <a:ext cx="15636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315" fill="none" extrusionOk="0">
                    <a:moveTo>
                      <a:pt x="1" y="1315"/>
                    </a:moveTo>
                    <a:lnTo>
                      <a:pt x="1192" y="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924;p51"/>
              <p:cNvSpPr/>
              <p:nvPr/>
            </p:nvSpPr>
            <p:spPr>
              <a:xfrm>
                <a:off x="2508464" y="1308275"/>
                <a:ext cx="1627" cy="2319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768" fill="none" extrusionOk="0">
                    <a:moveTo>
                      <a:pt x="0" y="1"/>
                    </a:moveTo>
                    <a:cubicBezTo>
                      <a:pt x="41" y="576"/>
                      <a:pt x="82" y="1192"/>
                      <a:pt x="123" y="1767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925;p51"/>
              <p:cNvSpPr/>
              <p:nvPr/>
            </p:nvSpPr>
            <p:spPr>
              <a:xfrm>
                <a:off x="2562350" y="1296417"/>
                <a:ext cx="3240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55" fill="none" extrusionOk="0">
                    <a:moveTo>
                      <a:pt x="0" y="2055"/>
                    </a:moveTo>
                    <a:lnTo>
                      <a:pt x="247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926;p51"/>
              <p:cNvSpPr/>
              <p:nvPr/>
            </p:nvSpPr>
            <p:spPr>
              <a:xfrm>
                <a:off x="2614611" y="1347077"/>
                <a:ext cx="20490" cy="4867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371" fill="none" extrusionOk="0">
                    <a:moveTo>
                      <a:pt x="1" y="0"/>
                    </a:moveTo>
                    <a:lnTo>
                      <a:pt x="1562" y="37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927;p51"/>
              <p:cNvSpPr/>
              <p:nvPr/>
            </p:nvSpPr>
            <p:spPr>
              <a:xfrm>
                <a:off x="2601139" y="1400426"/>
                <a:ext cx="18338" cy="5404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412" fill="none" extrusionOk="0">
                    <a:moveTo>
                      <a:pt x="1" y="0"/>
                    </a:moveTo>
                    <a:lnTo>
                      <a:pt x="1398" y="41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928;p51"/>
              <p:cNvSpPr/>
              <p:nvPr/>
            </p:nvSpPr>
            <p:spPr>
              <a:xfrm>
                <a:off x="2569355" y="1435987"/>
                <a:ext cx="19952" cy="18876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39" fill="none" extrusionOk="0">
                    <a:moveTo>
                      <a:pt x="0" y="1"/>
                    </a:moveTo>
                    <a:lnTo>
                      <a:pt x="1520" y="1438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929;p51"/>
              <p:cNvSpPr/>
              <p:nvPr/>
            </p:nvSpPr>
            <p:spPr>
              <a:xfrm>
                <a:off x="2250338" y="1377798"/>
                <a:ext cx="174607" cy="115408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8798" extrusionOk="0">
                    <a:moveTo>
                      <a:pt x="3663" y="1"/>
                    </a:moveTo>
                    <a:cubicBezTo>
                      <a:pt x="3230" y="1"/>
                      <a:pt x="2785" y="164"/>
                      <a:pt x="2465" y="452"/>
                    </a:cubicBezTo>
                    <a:cubicBezTo>
                      <a:pt x="1972" y="739"/>
                      <a:pt x="1562" y="1150"/>
                      <a:pt x="1192" y="1561"/>
                    </a:cubicBezTo>
                    <a:cubicBezTo>
                      <a:pt x="370" y="2424"/>
                      <a:pt x="1" y="3615"/>
                      <a:pt x="83" y="4765"/>
                    </a:cubicBezTo>
                    <a:cubicBezTo>
                      <a:pt x="124" y="5998"/>
                      <a:pt x="863" y="7066"/>
                      <a:pt x="1972" y="7600"/>
                    </a:cubicBezTo>
                    <a:cubicBezTo>
                      <a:pt x="2332" y="7728"/>
                      <a:pt x="2707" y="7792"/>
                      <a:pt x="3089" y="7792"/>
                    </a:cubicBezTo>
                    <a:cubicBezTo>
                      <a:pt x="3318" y="7792"/>
                      <a:pt x="3549" y="7769"/>
                      <a:pt x="3780" y="7723"/>
                    </a:cubicBezTo>
                    <a:cubicBezTo>
                      <a:pt x="4233" y="7632"/>
                      <a:pt x="4642" y="7408"/>
                      <a:pt x="4974" y="7084"/>
                    </a:cubicBezTo>
                    <a:lnTo>
                      <a:pt x="4974" y="7084"/>
                    </a:lnTo>
                    <a:cubicBezTo>
                      <a:pt x="5311" y="8016"/>
                      <a:pt x="6182" y="8686"/>
                      <a:pt x="7231" y="8791"/>
                    </a:cubicBezTo>
                    <a:cubicBezTo>
                      <a:pt x="7288" y="8795"/>
                      <a:pt x="7345" y="8797"/>
                      <a:pt x="7402" y="8797"/>
                    </a:cubicBezTo>
                    <a:cubicBezTo>
                      <a:pt x="8430" y="8797"/>
                      <a:pt x="9370" y="8161"/>
                      <a:pt x="9763" y="7187"/>
                    </a:cubicBezTo>
                    <a:lnTo>
                      <a:pt x="9763" y="7187"/>
                    </a:lnTo>
                    <a:cubicBezTo>
                      <a:pt x="10158" y="7490"/>
                      <a:pt x="10628" y="7647"/>
                      <a:pt x="11102" y="7647"/>
                    </a:cubicBezTo>
                    <a:cubicBezTo>
                      <a:pt x="11447" y="7647"/>
                      <a:pt x="11795" y="7564"/>
                      <a:pt x="12119" y="7394"/>
                    </a:cubicBezTo>
                    <a:cubicBezTo>
                      <a:pt x="12900" y="6901"/>
                      <a:pt x="13311" y="5998"/>
                      <a:pt x="13064" y="5094"/>
                    </a:cubicBezTo>
                    <a:lnTo>
                      <a:pt x="13064" y="5094"/>
                    </a:lnTo>
                    <a:cubicBezTo>
                      <a:pt x="13228" y="5957"/>
                      <a:pt x="12777" y="6778"/>
                      <a:pt x="11996" y="7189"/>
                    </a:cubicBezTo>
                    <a:cubicBezTo>
                      <a:pt x="11746" y="7314"/>
                      <a:pt x="11478" y="7373"/>
                      <a:pt x="11210" y="7373"/>
                    </a:cubicBezTo>
                    <a:cubicBezTo>
                      <a:pt x="10684" y="7373"/>
                      <a:pt x="10159" y="7145"/>
                      <a:pt x="9778" y="6737"/>
                    </a:cubicBezTo>
                    <a:lnTo>
                      <a:pt x="9572" y="6491"/>
                    </a:lnTo>
                    <a:lnTo>
                      <a:pt x="9490" y="6819"/>
                    </a:lnTo>
                    <a:cubicBezTo>
                      <a:pt x="9180" y="7711"/>
                      <a:pt x="8358" y="8346"/>
                      <a:pt x="7404" y="8346"/>
                    </a:cubicBezTo>
                    <a:cubicBezTo>
                      <a:pt x="7346" y="8346"/>
                      <a:pt x="7289" y="8344"/>
                      <a:pt x="7231" y="8339"/>
                    </a:cubicBezTo>
                    <a:cubicBezTo>
                      <a:pt x="6245" y="8257"/>
                      <a:pt x="5464" y="7477"/>
                      <a:pt x="5341" y="6491"/>
                    </a:cubicBezTo>
                    <a:lnTo>
                      <a:pt x="5259" y="5833"/>
                    </a:lnTo>
                    <a:lnTo>
                      <a:pt x="4848" y="6409"/>
                    </a:lnTo>
                    <a:cubicBezTo>
                      <a:pt x="4561" y="6778"/>
                      <a:pt x="4150" y="7066"/>
                      <a:pt x="3657" y="7189"/>
                    </a:cubicBezTo>
                    <a:cubicBezTo>
                      <a:pt x="3442" y="7243"/>
                      <a:pt x="3219" y="7273"/>
                      <a:pt x="2998" y="7273"/>
                    </a:cubicBezTo>
                    <a:cubicBezTo>
                      <a:pt x="2713" y="7273"/>
                      <a:pt x="2433" y="7223"/>
                      <a:pt x="2178" y="7107"/>
                    </a:cubicBezTo>
                    <a:cubicBezTo>
                      <a:pt x="1192" y="6696"/>
                      <a:pt x="535" y="5751"/>
                      <a:pt x="494" y="4683"/>
                    </a:cubicBezTo>
                    <a:cubicBezTo>
                      <a:pt x="370" y="3615"/>
                      <a:pt x="699" y="2547"/>
                      <a:pt x="1397" y="1684"/>
                    </a:cubicBezTo>
                    <a:cubicBezTo>
                      <a:pt x="1726" y="1274"/>
                      <a:pt x="2096" y="863"/>
                      <a:pt x="2548" y="534"/>
                    </a:cubicBezTo>
                    <a:cubicBezTo>
                      <a:pt x="2898" y="219"/>
                      <a:pt x="3338" y="23"/>
                      <a:pt x="3791" y="23"/>
                    </a:cubicBezTo>
                    <a:cubicBezTo>
                      <a:pt x="3869" y="23"/>
                      <a:pt x="3948" y="29"/>
                      <a:pt x="4027" y="41"/>
                    </a:cubicBezTo>
                    <a:cubicBezTo>
                      <a:pt x="3908" y="14"/>
                      <a:pt x="3786" y="1"/>
                      <a:pt x="3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98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/>
        </p:blipFill>
        <p:spPr>
          <a:xfrm rot="20487244">
            <a:off x="10837593" y="4402109"/>
            <a:ext cx="1239881" cy="28577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56884" y="2687828"/>
            <a:ext cx="7043459" cy="3857945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57150">
            <a:solidFill>
              <a:schemeClr val="accent2"/>
            </a:solidFill>
            <a:prstDash val="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vi-VN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Theo sơ đồ, tổng số phần bằng nhau là:</a:t>
            </a:r>
          </a:p>
          <a:p>
            <a:pPr algn="ctr" defTabSz="121917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vi-VN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3 + 4 = 7 ( phần )</a:t>
            </a:r>
          </a:p>
          <a:p>
            <a:pPr algn="ctr" defTabSz="121917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vi-VN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Số học sinh gái là:</a:t>
            </a:r>
          </a:p>
          <a:p>
            <a:pPr algn="ctr" defTabSz="121917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vi-VN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35 : 7  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 </a:t>
            </a:r>
            <a:r>
              <a:rPr lang="vi-VN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 = 20 (học sinh) </a:t>
            </a:r>
          </a:p>
          <a:p>
            <a:pPr algn="ctr" defTabSz="1219170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vi-VN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Đáp số : 20 học sinh</a:t>
            </a:r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2829217" y="905748"/>
            <a:ext cx="2244079" cy="120341"/>
            <a:chOff x="1248" y="2568"/>
            <a:chExt cx="1728" cy="144"/>
          </a:xfrm>
        </p:grpSpPr>
        <p:grpSp>
          <p:nvGrpSpPr>
            <p:cNvPr id="23" name="Group 18"/>
            <p:cNvGrpSpPr>
              <a:grpSpLocks/>
            </p:cNvGrpSpPr>
            <p:nvPr/>
          </p:nvGrpSpPr>
          <p:grpSpPr bwMode="auto">
            <a:xfrm>
              <a:off x="1248" y="2568"/>
              <a:ext cx="576" cy="144"/>
              <a:chOff x="1248" y="2568"/>
              <a:chExt cx="576" cy="144"/>
            </a:xfrm>
          </p:grpSpPr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976" y="2568"/>
              <a:ext cx="0" cy="14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en-US" sz="2667" kern="0">
                <a:solidFill>
                  <a:srgbClr val="FFAB1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1824" y="2568"/>
              <a:ext cx="576" cy="144"/>
              <a:chOff x="1248" y="2568"/>
              <a:chExt cx="576" cy="144"/>
            </a:xfrm>
          </p:grpSpPr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2400" y="2568"/>
              <a:ext cx="576" cy="144"/>
              <a:chOff x="1248" y="2568"/>
              <a:chExt cx="576" cy="144"/>
            </a:xfrm>
          </p:grpSpPr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2813633" y="1508054"/>
            <a:ext cx="3007689" cy="120341"/>
            <a:chOff x="1236" y="2964"/>
            <a:chExt cx="2316" cy="144"/>
          </a:xfrm>
        </p:grpSpPr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3552" y="2964"/>
              <a:ext cx="0" cy="14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en-US" sz="2667" kern="0">
                <a:solidFill>
                  <a:srgbClr val="FFAB1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grpSp>
          <p:nvGrpSpPr>
            <p:cNvPr id="35" name="Group 22"/>
            <p:cNvGrpSpPr>
              <a:grpSpLocks/>
            </p:cNvGrpSpPr>
            <p:nvPr/>
          </p:nvGrpSpPr>
          <p:grpSpPr bwMode="auto">
            <a:xfrm>
              <a:off x="1236" y="2964"/>
              <a:ext cx="576" cy="144"/>
              <a:chOff x="1248" y="2568"/>
              <a:chExt cx="576" cy="144"/>
            </a:xfrm>
          </p:grpSpPr>
          <p:sp>
            <p:nvSpPr>
              <p:cNvPr id="45" name="Line 23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46" name="Line 24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grpSp>
          <p:nvGrpSpPr>
            <p:cNvPr id="36" name="Group 28"/>
            <p:cNvGrpSpPr>
              <a:grpSpLocks/>
            </p:cNvGrpSpPr>
            <p:nvPr/>
          </p:nvGrpSpPr>
          <p:grpSpPr bwMode="auto">
            <a:xfrm>
              <a:off x="1800" y="2964"/>
              <a:ext cx="576" cy="144"/>
              <a:chOff x="1248" y="2568"/>
              <a:chExt cx="576" cy="144"/>
            </a:xfrm>
          </p:grpSpPr>
          <p:sp>
            <p:nvSpPr>
              <p:cNvPr id="43" name="Line 29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44" name="Line 30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grpSp>
          <p:nvGrpSpPr>
            <p:cNvPr id="37" name="Group 31"/>
            <p:cNvGrpSpPr>
              <a:grpSpLocks/>
            </p:cNvGrpSpPr>
            <p:nvPr/>
          </p:nvGrpSpPr>
          <p:grpSpPr bwMode="auto">
            <a:xfrm>
              <a:off x="2964" y="2964"/>
              <a:ext cx="576" cy="144"/>
              <a:chOff x="1248" y="2568"/>
              <a:chExt cx="576" cy="144"/>
            </a:xfrm>
          </p:grpSpPr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2376" y="2964"/>
              <a:ext cx="576" cy="144"/>
              <a:chOff x="1248" y="2568"/>
              <a:chExt cx="576" cy="144"/>
            </a:xfrm>
          </p:grpSpPr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57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1248" y="2568"/>
                <a:ext cx="0" cy="14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2667" kern="0">
                  <a:solidFill>
                    <a:srgbClr val="FFAB1E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</p:grpSp>
      </p:grp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3106813" y="32028"/>
            <a:ext cx="29718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học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sinh</a:t>
            </a:r>
            <a:endParaRPr lang="en-US" altLang="vi-VN" sz="2667" b="1" kern="0" dirty="0">
              <a:solidFill>
                <a:srgbClr val="000E2B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86018" y="600949"/>
            <a:ext cx="264159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học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sinh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gái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6362219" y="918433"/>
            <a:ext cx="2540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35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học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sinh</a:t>
            </a:r>
            <a:endParaRPr lang="en-US" altLang="vi-VN" sz="2667" b="1" kern="0" dirty="0">
              <a:solidFill>
                <a:srgbClr val="000E2B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0" name="AutoShape 44"/>
          <p:cNvSpPr>
            <a:spLocks/>
          </p:cNvSpPr>
          <p:nvPr/>
        </p:nvSpPr>
        <p:spPr bwMode="auto">
          <a:xfrm>
            <a:off x="6015631" y="456384"/>
            <a:ext cx="346588" cy="1682072"/>
          </a:xfrm>
          <a:prstGeom prst="rightBrace">
            <a:avLst>
              <a:gd name="adj1" fmla="val 33333"/>
              <a:gd name="adj2" fmla="val 50000"/>
            </a:avLst>
          </a:prstGeom>
          <a:ln>
            <a:prstDash val="sysDot"/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endParaRPr lang="vi-VN" altLang="vi-VN" sz="2667" kern="0">
              <a:solidFill>
                <a:srgbClr val="FFAB1E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51" name="AutoShape 45"/>
          <p:cNvSpPr>
            <a:spLocks/>
          </p:cNvSpPr>
          <p:nvPr/>
        </p:nvSpPr>
        <p:spPr bwMode="auto">
          <a:xfrm rot="16200000">
            <a:off x="3806454" y="-367431"/>
            <a:ext cx="258439" cy="2119408"/>
          </a:xfrm>
          <a:prstGeom prst="rightBrace">
            <a:avLst>
              <a:gd name="adj1" fmla="val 94444"/>
              <a:gd name="adj2" fmla="val 50000"/>
            </a:avLst>
          </a:prstGeom>
          <a:ln>
            <a:prstDash val="sysDot"/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endParaRPr lang="vi-VN" altLang="vi-VN" sz="2667" kern="0">
              <a:solidFill>
                <a:srgbClr val="FFAB1E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52" name="AutoShape 46"/>
          <p:cNvSpPr>
            <a:spLocks/>
          </p:cNvSpPr>
          <p:nvPr/>
        </p:nvSpPr>
        <p:spPr bwMode="auto">
          <a:xfrm rot="5400000">
            <a:off x="4161346" y="404605"/>
            <a:ext cx="265511" cy="2929769"/>
          </a:xfrm>
          <a:prstGeom prst="rightBrace">
            <a:avLst>
              <a:gd name="adj1" fmla="val 111905"/>
              <a:gd name="adj2" fmla="val 50000"/>
            </a:avLst>
          </a:prstGeom>
          <a:ln>
            <a:prstDash val="sysDot"/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endParaRPr lang="vi-VN" altLang="vi-VN" sz="2667" kern="0">
              <a:solidFill>
                <a:srgbClr val="FFAB1E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101600" y="0"/>
            <a:ext cx="2946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vi-VN" sz="2667" b="1" kern="0" dirty="0">
                <a:solidFill>
                  <a:srgbClr val="FFAB1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lang="en-US" altLang="vi-VN" sz="2667" b="1" kern="0" dirty="0" err="1">
                <a:solidFill>
                  <a:srgbClr val="FFAB1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lang="en-US" altLang="vi-VN" sz="2667" b="1" kern="0" dirty="0">
                <a:solidFill>
                  <a:srgbClr val="FFAB1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FFAB1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sơ</a:t>
            </a:r>
            <a:r>
              <a:rPr lang="en-US" altLang="vi-VN" sz="2667" b="1" kern="0" dirty="0">
                <a:solidFill>
                  <a:srgbClr val="FFAB1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FFAB1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đồ</a:t>
            </a:r>
            <a:r>
              <a:rPr lang="en-US" altLang="vi-VN" sz="2667" b="1" kern="0" dirty="0">
                <a:solidFill>
                  <a:srgbClr val="FFAB1E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35217" y="1203254"/>
            <a:ext cx="274319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học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sinh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trai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3483923" y="2001283"/>
            <a:ext cx="29718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học</a:t>
            </a:r>
            <a:r>
              <a:rPr lang="en-US" altLang="vi-VN" sz="2667" b="1" kern="0" dirty="0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vi-VN" sz="2667" b="1" kern="0" dirty="0" err="1">
                <a:solidFill>
                  <a:srgbClr val="000E2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sinh</a:t>
            </a:r>
            <a:endParaRPr lang="en-US" altLang="vi-VN" sz="2667" b="1" kern="0" dirty="0">
              <a:solidFill>
                <a:srgbClr val="000E2B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8" name="Google Shape;578;p41"/>
          <p:cNvGrpSpPr/>
          <p:nvPr/>
        </p:nvGrpSpPr>
        <p:grpSpPr>
          <a:xfrm rot="1078511">
            <a:off x="-18337" y="2556679"/>
            <a:ext cx="2188599" cy="4919676"/>
            <a:chOff x="5466018" y="1118806"/>
            <a:chExt cx="2481063" cy="5118344"/>
          </a:xfrm>
        </p:grpSpPr>
        <p:sp>
          <p:nvSpPr>
            <p:cNvPr id="59" name="Google Shape;579;p41"/>
            <p:cNvSpPr/>
            <p:nvPr/>
          </p:nvSpPr>
          <p:spPr>
            <a:xfrm rot="-361872">
              <a:off x="6636935" y="2746576"/>
              <a:ext cx="608166" cy="34681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580;p41"/>
            <p:cNvGrpSpPr/>
            <p:nvPr/>
          </p:nvGrpSpPr>
          <p:grpSpPr>
            <a:xfrm>
              <a:off x="5466018" y="1118806"/>
              <a:ext cx="2481063" cy="2450616"/>
              <a:chOff x="880049" y="3230900"/>
              <a:chExt cx="1362548" cy="1345753"/>
            </a:xfrm>
          </p:grpSpPr>
          <p:sp>
            <p:nvSpPr>
              <p:cNvPr id="61" name="Google Shape;581;p41"/>
              <p:cNvSpPr/>
              <p:nvPr/>
            </p:nvSpPr>
            <p:spPr>
              <a:xfrm>
                <a:off x="1961871" y="3802307"/>
                <a:ext cx="280726" cy="229828"/>
              </a:xfrm>
              <a:custGeom>
                <a:avLst/>
                <a:gdLst/>
                <a:ahLst/>
                <a:cxnLst/>
                <a:rect l="l" t="t" r="r" b="b"/>
                <a:pathLst>
                  <a:path w="14241" h="11659" extrusionOk="0">
                    <a:moveTo>
                      <a:pt x="3885" y="1"/>
                    </a:moveTo>
                    <a:cubicBezTo>
                      <a:pt x="3567" y="1"/>
                      <a:pt x="3203" y="73"/>
                      <a:pt x="2792" y="236"/>
                    </a:cubicBezTo>
                    <a:cubicBezTo>
                      <a:pt x="1" y="1333"/>
                      <a:pt x="923" y="4922"/>
                      <a:pt x="923" y="4922"/>
                    </a:cubicBezTo>
                    <a:cubicBezTo>
                      <a:pt x="798" y="7265"/>
                      <a:pt x="1571" y="9557"/>
                      <a:pt x="3091" y="11327"/>
                    </a:cubicBezTo>
                    <a:cubicBezTo>
                      <a:pt x="3983" y="11555"/>
                      <a:pt x="4838" y="11658"/>
                      <a:pt x="5645" y="11658"/>
                    </a:cubicBezTo>
                    <a:cubicBezTo>
                      <a:pt x="11016" y="11658"/>
                      <a:pt x="14241" y="7078"/>
                      <a:pt x="11814" y="4174"/>
                    </a:cubicBezTo>
                    <a:cubicBezTo>
                      <a:pt x="10815" y="2999"/>
                      <a:pt x="9697" y="2619"/>
                      <a:pt x="8670" y="2619"/>
                    </a:cubicBezTo>
                    <a:cubicBezTo>
                      <a:pt x="6802" y="2619"/>
                      <a:pt x="5235" y="3875"/>
                      <a:pt x="5235" y="3875"/>
                    </a:cubicBezTo>
                    <a:cubicBezTo>
                      <a:pt x="6041" y="2390"/>
                      <a:pt x="5709" y="1"/>
                      <a:pt x="3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582;p41"/>
              <p:cNvSpPr/>
              <p:nvPr/>
            </p:nvSpPr>
            <p:spPr>
              <a:xfrm>
                <a:off x="1743259" y="3898819"/>
                <a:ext cx="279563" cy="252064"/>
              </a:xfrm>
              <a:custGeom>
                <a:avLst/>
                <a:gdLst/>
                <a:ahLst/>
                <a:cxnLst/>
                <a:rect l="l" t="t" r="r" b="b"/>
                <a:pathLst>
                  <a:path w="14182" h="12787" extrusionOk="0">
                    <a:moveTo>
                      <a:pt x="12013" y="1"/>
                    </a:moveTo>
                    <a:cubicBezTo>
                      <a:pt x="7425" y="2931"/>
                      <a:pt x="2421" y="3292"/>
                      <a:pt x="235" y="3292"/>
                    </a:cubicBezTo>
                    <a:cubicBezTo>
                      <a:pt x="153" y="3292"/>
                      <a:pt x="74" y="3292"/>
                      <a:pt x="0" y="3291"/>
                    </a:cubicBezTo>
                    <a:lnTo>
                      <a:pt x="0" y="3291"/>
                    </a:lnTo>
                    <a:cubicBezTo>
                      <a:pt x="1670" y="6331"/>
                      <a:pt x="3116" y="9521"/>
                      <a:pt x="4362" y="12786"/>
                    </a:cubicBezTo>
                    <a:cubicBezTo>
                      <a:pt x="9695" y="10593"/>
                      <a:pt x="14181" y="6431"/>
                      <a:pt x="14181" y="6431"/>
                    </a:cubicBezTo>
                    <a:cubicBezTo>
                      <a:pt x="12661" y="4637"/>
                      <a:pt x="11888" y="2344"/>
                      <a:pt x="12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583;p41"/>
              <p:cNvSpPr/>
              <p:nvPr/>
            </p:nvSpPr>
            <p:spPr>
              <a:xfrm>
                <a:off x="880049" y="3946247"/>
                <a:ext cx="256972" cy="240098"/>
              </a:xfrm>
              <a:custGeom>
                <a:avLst/>
                <a:gdLst/>
                <a:ahLst/>
                <a:cxnLst/>
                <a:rect l="l" t="t" r="r" b="b"/>
                <a:pathLst>
                  <a:path w="13036" h="12180" extrusionOk="0">
                    <a:moveTo>
                      <a:pt x="8372" y="1"/>
                    </a:moveTo>
                    <a:cubicBezTo>
                      <a:pt x="5729" y="1"/>
                      <a:pt x="6034" y="2877"/>
                      <a:pt x="7428" y="4199"/>
                    </a:cubicBezTo>
                    <a:cubicBezTo>
                      <a:pt x="7428" y="4199"/>
                      <a:pt x="6446" y="3819"/>
                      <a:pt x="5226" y="3819"/>
                    </a:cubicBezTo>
                    <a:cubicBezTo>
                      <a:pt x="3831" y="3819"/>
                      <a:pt x="2126" y="4316"/>
                      <a:pt x="1222" y="6442"/>
                    </a:cubicBezTo>
                    <a:cubicBezTo>
                      <a:pt x="0" y="9318"/>
                      <a:pt x="2834" y="12180"/>
                      <a:pt x="6761" y="12180"/>
                    </a:cubicBezTo>
                    <a:cubicBezTo>
                      <a:pt x="8281" y="12180"/>
                      <a:pt x="9964" y="11751"/>
                      <a:pt x="11640" y="10729"/>
                    </a:cubicBezTo>
                    <a:cubicBezTo>
                      <a:pt x="13036" y="7689"/>
                      <a:pt x="11839" y="3950"/>
                      <a:pt x="11839" y="3950"/>
                    </a:cubicBezTo>
                    <a:cubicBezTo>
                      <a:pt x="11839" y="3950"/>
                      <a:pt x="11665" y="237"/>
                      <a:pt x="8674" y="12"/>
                    </a:cubicBezTo>
                    <a:cubicBezTo>
                      <a:pt x="8570" y="4"/>
                      <a:pt x="8469" y="1"/>
                      <a:pt x="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584;p41"/>
              <p:cNvSpPr/>
              <p:nvPr/>
            </p:nvSpPr>
            <p:spPr>
              <a:xfrm>
                <a:off x="1109502" y="4015261"/>
                <a:ext cx="250566" cy="204399"/>
              </a:xfrm>
              <a:custGeom>
                <a:avLst/>
                <a:gdLst/>
                <a:ahLst/>
                <a:cxnLst/>
                <a:rect l="l" t="t" r="r" b="b"/>
                <a:pathLst>
                  <a:path w="12711" h="10369" extrusionOk="0">
                    <a:moveTo>
                      <a:pt x="12711" y="1"/>
                    </a:moveTo>
                    <a:lnTo>
                      <a:pt x="12711" y="1"/>
                    </a:lnTo>
                    <a:cubicBezTo>
                      <a:pt x="11453" y="414"/>
                      <a:pt x="8777" y="1136"/>
                      <a:pt x="5508" y="1136"/>
                    </a:cubicBezTo>
                    <a:cubicBezTo>
                      <a:pt x="3854" y="1136"/>
                      <a:pt x="2049" y="951"/>
                      <a:pt x="199" y="449"/>
                    </a:cubicBezTo>
                    <a:lnTo>
                      <a:pt x="199" y="449"/>
                    </a:lnTo>
                    <a:cubicBezTo>
                      <a:pt x="199" y="449"/>
                      <a:pt x="1396" y="4188"/>
                      <a:pt x="0" y="7228"/>
                    </a:cubicBezTo>
                    <a:cubicBezTo>
                      <a:pt x="0" y="7228"/>
                      <a:pt x="5408" y="9820"/>
                      <a:pt x="11116" y="10368"/>
                    </a:cubicBezTo>
                    <a:cubicBezTo>
                      <a:pt x="11365" y="6879"/>
                      <a:pt x="11888" y="3415"/>
                      <a:pt x="127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585;p41"/>
              <p:cNvSpPr/>
              <p:nvPr/>
            </p:nvSpPr>
            <p:spPr>
              <a:xfrm>
                <a:off x="1277512" y="3947469"/>
                <a:ext cx="661295" cy="629184"/>
              </a:xfrm>
              <a:custGeom>
                <a:avLst/>
                <a:gdLst/>
                <a:ahLst/>
                <a:cxnLst/>
                <a:rect l="l" t="t" r="r" b="b"/>
                <a:pathLst>
                  <a:path w="33547" h="31918" extrusionOk="0">
                    <a:moveTo>
                      <a:pt x="23204" y="0"/>
                    </a:moveTo>
                    <a:cubicBezTo>
                      <a:pt x="20711" y="1371"/>
                      <a:pt x="17970" y="2293"/>
                      <a:pt x="15154" y="2717"/>
                    </a:cubicBezTo>
                    <a:cubicBezTo>
                      <a:pt x="13957" y="2908"/>
                      <a:pt x="12750" y="3002"/>
                      <a:pt x="11544" y="3002"/>
                    </a:cubicBezTo>
                    <a:cubicBezTo>
                      <a:pt x="9133" y="3002"/>
                      <a:pt x="6730" y="2625"/>
                      <a:pt x="4437" y="1894"/>
                    </a:cubicBezTo>
                    <a:cubicBezTo>
                      <a:pt x="2867" y="6331"/>
                      <a:pt x="1" y="16998"/>
                      <a:pt x="1770" y="31154"/>
                    </a:cubicBezTo>
                    <a:cubicBezTo>
                      <a:pt x="1770" y="31154"/>
                      <a:pt x="4315" y="31917"/>
                      <a:pt x="9079" y="31917"/>
                    </a:cubicBezTo>
                    <a:cubicBezTo>
                      <a:pt x="14204" y="31917"/>
                      <a:pt x="21897" y="31034"/>
                      <a:pt x="31752" y="27365"/>
                    </a:cubicBezTo>
                    <a:lnTo>
                      <a:pt x="33546" y="26593"/>
                    </a:lnTo>
                    <a:cubicBezTo>
                      <a:pt x="30755" y="12462"/>
                      <a:pt x="25372" y="3265"/>
                      <a:pt x="23204" y="0"/>
                    </a:cubicBezTo>
                    <a:close/>
                  </a:path>
                </a:pathLst>
              </a:custGeom>
              <a:solidFill>
                <a:srgbClr val="C97E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86;p41"/>
              <p:cNvSpPr/>
              <p:nvPr/>
            </p:nvSpPr>
            <p:spPr>
              <a:xfrm>
                <a:off x="1560505" y="3230900"/>
                <a:ext cx="255474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12960" h="13149" extrusionOk="0">
                    <a:moveTo>
                      <a:pt x="9036" y="0"/>
                    </a:moveTo>
                    <a:cubicBezTo>
                      <a:pt x="6860" y="0"/>
                      <a:pt x="1653" y="7002"/>
                      <a:pt x="0" y="9335"/>
                    </a:cubicBezTo>
                    <a:cubicBezTo>
                      <a:pt x="4760" y="9335"/>
                      <a:pt x="9147" y="10731"/>
                      <a:pt x="12337" y="13148"/>
                    </a:cubicBezTo>
                    <a:cubicBezTo>
                      <a:pt x="12960" y="9036"/>
                      <a:pt x="11539" y="438"/>
                      <a:pt x="9196" y="14"/>
                    </a:cubicBezTo>
                    <a:cubicBezTo>
                      <a:pt x="9145" y="5"/>
                      <a:pt x="9092" y="0"/>
                      <a:pt x="9036" y="0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587;p41"/>
              <p:cNvSpPr/>
              <p:nvPr/>
            </p:nvSpPr>
            <p:spPr>
              <a:xfrm>
                <a:off x="1635176" y="3315171"/>
                <a:ext cx="126278" cy="145932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7403" extrusionOk="0">
                    <a:moveTo>
                      <a:pt x="4810" y="1"/>
                    </a:moveTo>
                    <a:cubicBezTo>
                      <a:pt x="3788" y="1"/>
                      <a:pt x="848" y="4138"/>
                      <a:pt x="0" y="5359"/>
                    </a:cubicBezTo>
                    <a:cubicBezTo>
                      <a:pt x="2144" y="5708"/>
                      <a:pt x="4237" y="6381"/>
                      <a:pt x="6181" y="7403"/>
                    </a:cubicBezTo>
                    <a:cubicBezTo>
                      <a:pt x="6405" y="3789"/>
                      <a:pt x="5907" y="1"/>
                      <a:pt x="4810" y="1"/>
                    </a:cubicBezTo>
                    <a:close/>
                  </a:path>
                </a:pathLst>
              </a:custGeom>
              <a:solidFill>
                <a:srgbClr val="C97E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588;p41"/>
              <p:cNvSpPr/>
              <p:nvPr/>
            </p:nvSpPr>
            <p:spPr>
              <a:xfrm>
                <a:off x="1152239" y="3314521"/>
                <a:ext cx="252044" cy="275798"/>
              </a:xfrm>
              <a:custGeom>
                <a:avLst/>
                <a:gdLst/>
                <a:ahLst/>
                <a:cxnLst/>
                <a:rect l="l" t="t" r="r" b="b"/>
                <a:pathLst>
                  <a:path w="12786" h="13991" extrusionOk="0">
                    <a:moveTo>
                      <a:pt x="2695" y="1"/>
                    </a:moveTo>
                    <a:cubicBezTo>
                      <a:pt x="2523" y="1"/>
                      <a:pt x="2372" y="27"/>
                      <a:pt x="2243" y="84"/>
                    </a:cubicBezTo>
                    <a:cubicBezTo>
                      <a:pt x="0" y="1080"/>
                      <a:pt x="773" y="10377"/>
                      <a:pt x="2493" y="13990"/>
                    </a:cubicBezTo>
                    <a:cubicBezTo>
                      <a:pt x="4686" y="10701"/>
                      <a:pt x="8300" y="7959"/>
                      <a:pt x="12786" y="6414"/>
                    </a:cubicBezTo>
                    <a:cubicBezTo>
                      <a:pt x="10267" y="4311"/>
                      <a:pt x="4876" y="1"/>
                      <a:pt x="2695" y="1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589;p41"/>
              <p:cNvSpPr/>
              <p:nvPr/>
            </p:nvSpPr>
            <p:spPr>
              <a:xfrm>
                <a:off x="1193990" y="3397392"/>
                <a:ext cx="127757" cy="160499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8142" extrusionOk="0">
                    <a:moveTo>
                      <a:pt x="1192" y="0"/>
                    </a:moveTo>
                    <a:cubicBezTo>
                      <a:pt x="1149" y="0"/>
                      <a:pt x="1109" y="6"/>
                      <a:pt x="1072" y="17"/>
                    </a:cubicBezTo>
                    <a:cubicBezTo>
                      <a:pt x="1" y="341"/>
                      <a:pt x="325" y="4877"/>
                      <a:pt x="1596" y="8142"/>
                    </a:cubicBezTo>
                    <a:cubicBezTo>
                      <a:pt x="2991" y="6547"/>
                      <a:pt x="4636" y="5201"/>
                      <a:pt x="6481" y="4129"/>
                    </a:cubicBezTo>
                    <a:cubicBezTo>
                      <a:pt x="5356" y="3029"/>
                      <a:pt x="2235" y="0"/>
                      <a:pt x="1192" y="0"/>
                    </a:cubicBezTo>
                    <a:close/>
                  </a:path>
                </a:pathLst>
              </a:custGeom>
              <a:solidFill>
                <a:srgbClr val="C97E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590;p41"/>
              <p:cNvSpPr/>
              <p:nvPr/>
            </p:nvSpPr>
            <p:spPr>
              <a:xfrm>
                <a:off x="1134557" y="3414897"/>
                <a:ext cx="796385" cy="591552"/>
              </a:xfrm>
              <a:custGeom>
                <a:avLst/>
                <a:gdLst/>
                <a:ahLst/>
                <a:cxnLst/>
                <a:rect l="l" t="t" r="r" b="b"/>
                <a:pathLst>
                  <a:path w="40400" h="30009" extrusionOk="0">
                    <a:moveTo>
                      <a:pt x="21637" y="0"/>
                    </a:moveTo>
                    <a:cubicBezTo>
                      <a:pt x="20437" y="0"/>
                      <a:pt x="19210" y="90"/>
                      <a:pt x="17969" y="275"/>
                    </a:cubicBezTo>
                    <a:cubicBezTo>
                      <a:pt x="7502" y="1845"/>
                      <a:pt x="0" y="9721"/>
                      <a:pt x="1221" y="17871"/>
                    </a:cubicBezTo>
                    <a:cubicBezTo>
                      <a:pt x="2298" y="25035"/>
                      <a:pt x="9808" y="30009"/>
                      <a:pt x="18745" y="30009"/>
                    </a:cubicBezTo>
                    <a:cubicBezTo>
                      <a:pt x="19943" y="30009"/>
                      <a:pt x="21168" y="29920"/>
                      <a:pt x="22406" y="29734"/>
                    </a:cubicBezTo>
                    <a:cubicBezTo>
                      <a:pt x="32898" y="28164"/>
                      <a:pt x="40400" y="20288"/>
                      <a:pt x="39178" y="12138"/>
                    </a:cubicBezTo>
                    <a:cubicBezTo>
                      <a:pt x="38080" y="4974"/>
                      <a:pt x="30587" y="0"/>
                      <a:pt x="21637" y="0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91;p41"/>
              <p:cNvSpPr/>
              <p:nvPr/>
            </p:nvSpPr>
            <p:spPr>
              <a:xfrm>
                <a:off x="1134557" y="3414897"/>
                <a:ext cx="796385" cy="591552"/>
              </a:xfrm>
              <a:custGeom>
                <a:avLst/>
                <a:gdLst/>
                <a:ahLst/>
                <a:cxnLst/>
                <a:rect l="l" t="t" r="r" b="b"/>
                <a:pathLst>
                  <a:path w="40400" h="30009" extrusionOk="0">
                    <a:moveTo>
                      <a:pt x="21637" y="0"/>
                    </a:moveTo>
                    <a:cubicBezTo>
                      <a:pt x="20437" y="0"/>
                      <a:pt x="19210" y="90"/>
                      <a:pt x="17969" y="275"/>
                    </a:cubicBezTo>
                    <a:cubicBezTo>
                      <a:pt x="7502" y="1845"/>
                      <a:pt x="0" y="9721"/>
                      <a:pt x="1221" y="17871"/>
                    </a:cubicBezTo>
                    <a:cubicBezTo>
                      <a:pt x="2298" y="25035"/>
                      <a:pt x="9808" y="30009"/>
                      <a:pt x="18745" y="30009"/>
                    </a:cubicBezTo>
                    <a:cubicBezTo>
                      <a:pt x="19943" y="30009"/>
                      <a:pt x="21168" y="29920"/>
                      <a:pt x="22406" y="29734"/>
                    </a:cubicBezTo>
                    <a:cubicBezTo>
                      <a:pt x="32898" y="28164"/>
                      <a:pt x="40400" y="20288"/>
                      <a:pt x="39178" y="12138"/>
                    </a:cubicBezTo>
                    <a:cubicBezTo>
                      <a:pt x="38080" y="4974"/>
                      <a:pt x="30587" y="0"/>
                      <a:pt x="216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592;p41"/>
              <p:cNvSpPr/>
              <p:nvPr/>
            </p:nvSpPr>
            <p:spPr>
              <a:xfrm>
                <a:off x="1751105" y="3504313"/>
                <a:ext cx="136115" cy="90835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608" extrusionOk="0">
                    <a:moveTo>
                      <a:pt x="3565" y="1"/>
                    </a:moveTo>
                    <a:cubicBezTo>
                      <a:pt x="1920" y="1347"/>
                      <a:pt x="1" y="3091"/>
                      <a:pt x="1" y="3914"/>
                    </a:cubicBezTo>
                    <a:cubicBezTo>
                      <a:pt x="1" y="4443"/>
                      <a:pt x="1224" y="4607"/>
                      <a:pt x="2755" y="4607"/>
                    </a:cubicBezTo>
                    <a:cubicBezTo>
                      <a:pt x="4108" y="4607"/>
                      <a:pt x="5701" y="4479"/>
                      <a:pt x="6905" y="4362"/>
                    </a:cubicBezTo>
                    <a:cubicBezTo>
                      <a:pt x="6107" y="2693"/>
                      <a:pt x="4961" y="1222"/>
                      <a:pt x="3565" y="1"/>
                    </a:cubicBezTo>
                    <a:close/>
                  </a:path>
                </a:pathLst>
              </a:custGeom>
              <a:solidFill>
                <a:srgbClr val="C97E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593;p41"/>
              <p:cNvSpPr/>
              <p:nvPr/>
            </p:nvSpPr>
            <p:spPr>
              <a:xfrm>
                <a:off x="1773222" y="3615846"/>
                <a:ext cx="136588" cy="101717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5160" extrusionOk="0">
                    <a:moveTo>
                      <a:pt x="6281" y="0"/>
                    </a:moveTo>
                    <a:cubicBezTo>
                      <a:pt x="4536" y="150"/>
                      <a:pt x="1296" y="499"/>
                      <a:pt x="648" y="1346"/>
                    </a:cubicBezTo>
                    <a:cubicBezTo>
                      <a:pt x="1" y="2194"/>
                      <a:pt x="4188" y="4088"/>
                      <a:pt x="6804" y="5159"/>
                    </a:cubicBezTo>
                    <a:cubicBezTo>
                      <a:pt x="6929" y="4088"/>
                      <a:pt x="6929" y="3016"/>
                      <a:pt x="6755" y="1944"/>
                    </a:cubicBezTo>
                    <a:cubicBezTo>
                      <a:pt x="6655" y="1296"/>
                      <a:pt x="6505" y="623"/>
                      <a:pt x="6281" y="0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594;p41"/>
              <p:cNvSpPr/>
              <p:nvPr/>
            </p:nvSpPr>
            <p:spPr>
              <a:xfrm>
                <a:off x="1159119" y="3755194"/>
                <a:ext cx="116935" cy="85690"/>
              </a:xfrm>
              <a:custGeom>
                <a:avLst/>
                <a:gdLst/>
                <a:ahLst/>
                <a:cxnLst/>
                <a:rect l="l" t="t" r="r" b="b"/>
                <a:pathLst>
                  <a:path w="5932" h="4347" extrusionOk="0">
                    <a:moveTo>
                      <a:pt x="3945" y="1"/>
                    </a:moveTo>
                    <a:cubicBezTo>
                      <a:pt x="2743" y="1"/>
                      <a:pt x="1105" y="426"/>
                      <a:pt x="0" y="782"/>
                    </a:cubicBezTo>
                    <a:cubicBezTo>
                      <a:pt x="200" y="2028"/>
                      <a:pt x="623" y="3225"/>
                      <a:pt x="1221" y="4346"/>
                    </a:cubicBezTo>
                    <a:cubicBezTo>
                      <a:pt x="3315" y="2751"/>
                      <a:pt x="5932" y="583"/>
                      <a:pt x="4960" y="159"/>
                    </a:cubicBezTo>
                    <a:cubicBezTo>
                      <a:pt x="4693" y="47"/>
                      <a:pt x="4343" y="1"/>
                      <a:pt x="3945" y="1"/>
                    </a:cubicBezTo>
                    <a:close/>
                  </a:path>
                </a:pathLst>
              </a:custGeom>
              <a:solidFill>
                <a:srgbClr val="DB8B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595;p41"/>
              <p:cNvSpPr/>
              <p:nvPr/>
            </p:nvSpPr>
            <p:spPr>
              <a:xfrm>
                <a:off x="1155176" y="3610445"/>
                <a:ext cx="142009" cy="129215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6555" extrusionOk="0">
                    <a:moveTo>
                      <a:pt x="1721" y="0"/>
                    </a:moveTo>
                    <a:cubicBezTo>
                      <a:pt x="574" y="1994"/>
                      <a:pt x="1" y="4262"/>
                      <a:pt x="51" y="6555"/>
                    </a:cubicBezTo>
                    <a:cubicBezTo>
                      <a:pt x="2269" y="5483"/>
                      <a:pt x="7203" y="2966"/>
                      <a:pt x="7054" y="2019"/>
                    </a:cubicBezTo>
                    <a:cubicBezTo>
                      <a:pt x="6929" y="1271"/>
                      <a:pt x="4013" y="499"/>
                      <a:pt x="1721" y="0"/>
                    </a:cubicBezTo>
                    <a:close/>
                  </a:path>
                </a:pathLst>
              </a:custGeom>
              <a:solidFill>
                <a:srgbClr val="C97E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596;p41"/>
              <p:cNvSpPr/>
              <p:nvPr/>
            </p:nvSpPr>
            <p:spPr>
              <a:xfrm>
                <a:off x="1192512" y="3754780"/>
                <a:ext cx="706003" cy="251827"/>
              </a:xfrm>
              <a:custGeom>
                <a:avLst/>
                <a:gdLst/>
                <a:ahLst/>
                <a:cxnLst/>
                <a:rect l="l" t="t" r="r" b="b"/>
                <a:pathLst>
                  <a:path w="35815" h="12775" extrusionOk="0">
                    <a:moveTo>
                      <a:pt x="31331" y="1"/>
                    </a:moveTo>
                    <a:cubicBezTo>
                      <a:pt x="19012" y="1"/>
                      <a:pt x="5369" y="3684"/>
                      <a:pt x="1" y="5214"/>
                    </a:cubicBezTo>
                    <a:cubicBezTo>
                      <a:pt x="2902" y="9831"/>
                      <a:pt x="8900" y="12775"/>
                      <a:pt x="15759" y="12775"/>
                    </a:cubicBezTo>
                    <a:cubicBezTo>
                      <a:pt x="16972" y="12775"/>
                      <a:pt x="18211" y="12683"/>
                      <a:pt x="19466" y="12492"/>
                    </a:cubicBezTo>
                    <a:cubicBezTo>
                      <a:pt x="27640" y="11271"/>
                      <a:pt x="33995" y="6211"/>
                      <a:pt x="35815" y="180"/>
                    </a:cubicBezTo>
                    <a:cubicBezTo>
                      <a:pt x="34352" y="57"/>
                      <a:pt x="32852" y="1"/>
                      <a:pt x="313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597;p41"/>
              <p:cNvSpPr/>
              <p:nvPr/>
            </p:nvSpPr>
            <p:spPr>
              <a:xfrm>
                <a:off x="1309446" y="3499858"/>
                <a:ext cx="156241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4849" extrusionOk="0">
                    <a:moveTo>
                      <a:pt x="5689" y="1"/>
                    </a:moveTo>
                    <a:cubicBezTo>
                      <a:pt x="4934" y="1"/>
                      <a:pt x="4025" y="214"/>
                      <a:pt x="3116" y="651"/>
                    </a:cubicBezTo>
                    <a:cubicBezTo>
                      <a:pt x="1197" y="1548"/>
                      <a:pt x="1" y="3093"/>
                      <a:pt x="474" y="4065"/>
                    </a:cubicBezTo>
                    <a:cubicBezTo>
                      <a:pt x="722" y="4586"/>
                      <a:pt x="1364" y="4849"/>
                      <a:pt x="2199" y="4849"/>
                    </a:cubicBezTo>
                    <a:cubicBezTo>
                      <a:pt x="2961" y="4849"/>
                      <a:pt x="3883" y="4630"/>
                      <a:pt x="4811" y="4190"/>
                    </a:cubicBezTo>
                    <a:cubicBezTo>
                      <a:pt x="6730" y="3268"/>
                      <a:pt x="7926" y="1747"/>
                      <a:pt x="7427" y="775"/>
                    </a:cubicBezTo>
                    <a:cubicBezTo>
                      <a:pt x="7178" y="264"/>
                      <a:pt x="6529" y="1"/>
                      <a:pt x="5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598;p41"/>
              <p:cNvSpPr/>
              <p:nvPr/>
            </p:nvSpPr>
            <p:spPr>
              <a:xfrm>
                <a:off x="1512840" y="3472418"/>
                <a:ext cx="156734" cy="80072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4062" extrusionOk="0">
                    <a:moveTo>
                      <a:pt x="3240" y="1"/>
                    </a:moveTo>
                    <a:cubicBezTo>
                      <a:pt x="1580" y="1"/>
                      <a:pt x="275" y="600"/>
                      <a:pt x="150" y="1494"/>
                    </a:cubicBezTo>
                    <a:cubicBezTo>
                      <a:pt x="1" y="2566"/>
                      <a:pt x="1571" y="3663"/>
                      <a:pt x="3689" y="3987"/>
                    </a:cubicBezTo>
                    <a:cubicBezTo>
                      <a:pt x="4047" y="4037"/>
                      <a:pt x="4398" y="4061"/>
                      <a:pt x="4733" y="4061"/>
                    </a:cubicBezTo>
                    <a:cubicBezTo>
                      <a:pt x="6383" y="4061"/>
                      <a:pt x="7677" y="3477"/>
                      <a:pt x="7801" y="2566"/>
                    </a:cubicBezTo>
                    <a:cubicBezTo>
                      <a:pt x="7951" y="1494"/>
                      <a:pt x="6356" y="373"/>
                      <a:pt x="4262" y="74"/>
                    </a:cubicBezTo>
                    <a:cubicBezTo>
                      <a:pt x="3912" y="24"/>
                      <a:pt x="3569" y="1"/>
                      <a:pt x="3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599;p41"/>
              <p:cNvSpPr/>
              <p:nvPr/>
            </p:nvSpPr>
            <p:spPr>
              <a:xfrm>
                <a:off x="1353661" y="3617817"/>
                <a:ext cx="95822" cy="160657"/>
              </a:xfrm>
              <a:custGeom>
                <a:avLst/>
                <a:gdLst/>
                <a:ahLst/>
                <a:cxnLst/>
                <a:rect l="l" t="t" r="r" b="b"/>
                <a:pathLst>
                  <a:path w="4861" h="8150" extrusionOk="0">
                    <a:moveTo>
                      <a:pt x="2368" y="0"/>
                    </a:moveTo>
                    <a:cubicBezTo>
                      <a:pt x="1047" y="0"/>
                      <a:pt x="1" y="1869"/>
                      <a:pt x="50" y="4112"/>
                    </a:cubicBezTo>
                    <a:cubicBezTo>
                      <a:pt x="75" y="6355"/>
                      <a:pt x="1172" y="8150"/>
                      <a:pt x="2493" y="8150"/>
                    </a:cubicBezTo>
                    <a:cubicBezTo>
                      <a:pt x="3814" y="8150"/>
                      <a:pt x="4860" y="6281"/>
                      <a:pt x="4836" y="4038"/>
                    </a:cubicBezTo>
                    <a:cubicBezTo>
                      <a:pt x="4786" y="1795"/>
                      <a:pt x="3689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600;p41"/>
              <p:cNvSpPr/>
              <p:nvPr/>
            </p:nvSpPr>
            <p:spPr>
              <a:xfrm>
                <a:off x="1405742" y="3640881"/>
                <a:ext cx="23596" cy="42303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2146" extrusionOk="0">
                    <a:moveTo>
                      <a:pt x="472" y="0"/>
                    </a:moveTo>
                    <a:cubicBezTo>
                      <a:pt x="464" y="0"/>
                      <a:pt x="457" y="1"/>
                      <a:pt x="449" y="1"/>
                    </a:cubicBezTo>
                    <a:cubicBezTo>
                      <a:pt x="150" y="51"/>
                      <a:pt x="0" y="575"/>
                      <a:pt x="100" y="1148"/>
                    </a:cubicBezTo>
                    <a:cubicBezTo>
                      <a:pt x="173" y="1729"/>
                      <a:pt x="457" y="2146"/>
                      <a:pt x="748" y="2146"/>
                    </a:cubicBezTo>
                    <a:cubicBezTo>
                      <a:pt x="756" y="2146"/>
                      <a:pt x="765" y="2146"/>
                      <a:pt x="773" y="2145"/>
                    </a:cubicBezTo>
                    <a:cubicBezTo>
                      <a:pt x="1047" y="2095"/>
                      <a:pt x="1197" y="1572"/>
                      <a:pt x="1122" y="998"/>
                    </a:cubicBezTo>
                    <a:cubicBezTo>
                      <a:pt x="1025" y="417"/>
                      <a:pt x="740" y="0"/>
                      <a:pt x="4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601;p41"/>
              <p:cNvSpPr/>
              <p:nvPr/>
            </p:nvSpPr>
            <p:spPr>
              <a:xfrm>
                <a:off x="1588004" y="3583241"/>
                <a:ext cx="114983" cy="156478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7938" extrusionOk="0">
                    <a:moveTo>
                      <a:pt x="2201" y="1"/>
                    </a:moveTo>
                    <a:cubicBezTo>
                      <a:pt x="2063" y="1"/>
                      <a:pt x="1927" y="20"/>
                      <a:pt x="1795" y="59"/>
                    </a:cubicBezTo>
                    <a:cubicBezTo>
                      <a:pt x="524" y="408"/>
                      <a:pt x="1" y="2477"/>
                      <a:pt x="624" y="4620"/>
                    </a:cubicBezTo>
                    <a:cubicBezTo>
                      <a:pt x="1184" y="6571"/>
                      <a:pt x="2492" y="7937"/>
                      <a:pt x="3674" y="7937"/>
                    </a:cubicBezTo>
                    <a:cubicBezTo>
                      <a:pt x="3806" y="7937"/>
                      <a:pt x="3936" y="7920"/>
                      <a:pt x="4063" y="7885"/>
                    </a:cubicBezTo>
                    <a:cubicBezTo>
                      <a:pt x="5334" y="7511"/>
                      <a:pt x="5833" y="5468"/>
                      <a:pt x="5210" y="3299"/>
                    </a:cubicBezTo>
                    <a:cubicBezTo>
                      <a:pt x="4653" y="1361"/>
                      <a:pt x="3359" y="1"/>
                      <a:pt x="2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602;p41"/>
              <p:cNvSpPr/>
              <p:nvPr/>
            </p:nvSpPr>
            <p:spPr>
              <a:xfrm>
                <a:off x="1638606" y="3603703"/>
                <a:ext cx="29017" cy="3968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013" extrusionOk="0">
                    <a:moveTo>
                      <a:pt x="380" y="0"/>
                    </a:moveTo>
                    <a:cubicBezTo>
                      <a:pt x="343" y="0"/>
                      <a:pt x="308" y="6"/>
                      <a:pt x="275" y="18"/>
                    </a:cubicBezTo>
                    <a:cubicBezTo>
                      <a:pt x="1" y="143"/>
                      <a:pt x="26" y="691"/>
                      <a:pt x="275" y="1215"/>
                    </a:cubicBezTo>
                    <a:cubicBezTo>
                      <a:pt x="490" y="1688"/>
                      <a:pt x="816" y="2012"/>
                      <a:pt x="1078" y="2012"/>
                    </a:cubicBezTo>
                    <a:cubicBezTo>
                      <a:pt x="1120" y="2012"/>
                      <a:pt x="1159" y="2004"/>
                      <a:pt x="1197" y="1987"/>
                    </a:cubicBezTo>
                    <a:cubicBezTo>
                      <a:pt x="1446" y="1863"/>
                      <a:pt x="1471" y="1339"/>
                      <a:pt x="1222" y="791"/>
                    </a:cubicBezTo>
                    <a:cubicBezTo>
                      <a:pt x="1003" y="309"/>
                      <a:pt x="649" y="0"/>
                      <a:pt x="3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603;p41"/>
              <p:cNvSpPr/>
              <p:nvPr/>
            </p:nvSpPr>
            <p:spPr>
              <a:xfrm>
                <a:off x="1544774" y="3846758"/>
                <a:ext cx="21644" cy="107118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5434" extrusionOk="0">
                    <a:moveTo>
                      <a:pt x="599" y="0"/>
                    </a:moveTo>
                    <a:lnTo>
                      <a:pt x="474" y="25"/>
                    </a:lnTo>
                    <a:cubicBezTo>
                      <a:pt x="324" y="50"/>
                      <a:pt x="175" y="75"/>
                      <a:pt x="0" y="100"/>
                    </a:cubicBezTo>
                    <a:cubicBezTo>
                      <a:pt x="125" y="748"/>
                      <a:pt x="250" y="1421"/>
                      <a:pt x="374" y="2069"/>
                    </a:cubicBezTo>
                    <a:cubicBezTo>
                      <a:pt x="599" y="3190"/>
                      <a:pt x="823" y="4312"/>
                      <a:pt x="1097" y="5433"/>
                    </a:cubicBezTo>
                    <a:cubicBezTo>
                      <a:pt x="1047" y="4287"/>
                      <a:pt x="948" y="3140"/>
                      <a:pt x="823" y="1994"/>
                    </a:cubicBezTo>
                    <a:cubicBezTo>
                      <a:pt x="748" y="1321"/>
                      <a:pt x="673" y="673"/>
                      <a:pt x="5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604;p41"/>
              <p:cNvSpPr/>
              <p:nvPr/>
            </p:nvSpPr>
            <p:spPr>
              <a:xfrm>
                <a:off x="1439155" y="3749990"/>
                <a:ext cx="216187" cy="100159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5081" extrusionOk="0">
                    <a:moveTo>
                      <a:pt x="6772" y="0"/>
                    </a:moveTo>
                    <a:cubicBezTo>
                      <a:pt x="6243" y="0"/>
                      <a:pt x="5684" y="40"/>
                      <a:pt x="5109" y="124"/>
                    </a:cubicBezTo>
                    <a:cubicBezTo>
                      <a:pt x="2193" y="573"/>
                      <a:pt x="0" y="1993"/>
                      <a:pt x="199" y="3339"/>
                    </a:cubicBezTo>
                    <a:cubicBezTo>
                      <a:pt x="360" y="4404"/>
                      <a:pt x="2044" y="5080"/>
                      <a:pt x="4205" y="5080"/>
                    </a:cubicBezTo>
                    <a:cubicBezTo>
                      <a:pt x="4725" y="5080"/>
                      <a:pt x="5272" y="5041"/>
                      <a:pt x="5832" y="4959"/>
                    </a:cubicBezTo>
                    <a:cubicBezTo>
                      <a:pt x="8748" y="4510"/>
                      <a:pt x="10966" y="3065"/>
                      <a:pt x="10742" y="1744"/>
                    </a:cubicBezTo>
                    <a:cubicBezTo>
                      <a:pt x="10582" y="663"/>
                      <a:pt x="8927" y="0"/>
                      <a:pt x="6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605;p41"/>
              <p:cNvSpPr/>
              <p:nvPr/>
            </p:nvSpPr>
            <p:spPr>
              <a:xfrm>
                <a:off x="1567857" y="3759136"/>
                <a:ext cx="46206" cy="16933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859" extrusionOk="0">
                    <a:moveTo>
                      <a:pt x="976" y="0"/>
                    </a:moveTo>
                    <a:cubicBezTo>
                      <a:pt x="429" y="0"/>
                      <a:pt x="1" y="160"/>
                      <a:pt x="1" y="358"/>
                    </a:cubicBezTo>
                    <a:cubicBezTo>
                      <a:pt x="1" y="582"/>
                      <a:pt x="499" y="806"/>
                      <a:pt x="1147" y="856"/>
                    </a:cubicBezTo>
                    <a:cubicBezTo>
                      <a:pt x="1195" y="858"/>
                      <a:pt x="1241" y="859"/>
                      <a:pt x="1287" y="859"/>
                    </a:cubicBezTo>
                    <a:cubicBezTo>
                      <a:pt x="1869" y="859"/>
                      <a:pt x="2320" y="715"/>
                      <a:pt x="2344" y="507"/>
                    </a:cubicBezTo>
                    <a:cubicBezTo>
                      <a:pt x="2344" y="258"/>
                      <a:pt x="1845" y="34"/>
                      <a:pt x="1197" y="9"/>
                    </a:cubicBezTo>
                    <a:cubicBezTo>
                      <a:pt x="1122" y="3"/>
                      <a:pt x="1048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606;p41"/>
              <p:cNvSpPr/>
              <p:nvPr/>
            </p:nvSpPr>
            <p:spPr>
              <a:xfrm>
                <a:off x="1670047" y="3718036"/>
                <a:ext cx="100731" cy="102702"/>
              </a:xfrm>
              <a:custGeom>
                <a:avLst/>
                <a:gdLst/>
                <a:ahLst/>
                <a:cxnLst/>
                <a:rect l="l" t="t" r="r" b="b"/>
                <a:pathLst>
                  <a:path w="5110" h="5210" extrusionOk="0">
                    <a:moveTo>
                      <a:pt x="5110" y="0"/>
                    </a:moveTo>
                    <a:lnTo>
                      <a:pt x="5110" y="0"/>
                    </a:lnTo>
                    <a:cubicBezTo>
                      <a:pt x="4487" y="200"/>
                      <a:pt x="3939" y="474"/>
                      <a:pt x="3415" y="823"/>
                    </a:cubicBezTo>
                    <a:cubicBezTo>
                      <a:pt x="2892" y="1172"/>
                      <a:pt x="2393" y="1570"/>
                      <a:pt x="1970" y="2019"/>
                    </a:cubicBezTo>
                    <a:cubicBezTo>
                      <a:pt x="1521" y="2468"/>
                      <a:pt x="1122" y="2966"/>
                      <a:pt x="798" y="3490"/>
                    </a:cubicBezTo>
                    <a:cubicBezTo>
                      <a:pt x="449" y="4013"/>
                      <a:pt x="175" y="4586"/>
                      <a:pt x="1" y="5209"/>
                    </a:cubicBezTo>
                    <a:cubicBezTo>
                      <a:pt x="848" y="4262"/>
                      <a:pt x="1596" y="3340"/>
                      <a:pt x="2443" y="2493"/>
                    </a:cubicBezTo>
                    <a:cubicBezTo>
                      <a:pt x="2867" y="2069"/>
                      <a:pt x="3315" y="1670"/>
                      <a:pt x="3739" y="1246"/>
                    </a:cubicBezTo>
                    <a:cubicBezTo>
                      <a:pt x="4163" y="823"/>
                      <a:pt x="4636" y="424"/>
                      <a:pt x="5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607;p41"/>
              <p:cNvSpPr/>
              <p:nvPr/>
            </p:nvSpPr>
            <p:spPr>
              <a:xfrm>
                <a:off x="1692165" y="3756357"/>
                <a:ext cx="148869" cy="80585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4088" extrusionOk="0">
                    <a:moveTo>
                      <a:pt x="7552" y="0"/>
                    </a:moveTo>
                    <a:cubicBezTo>
                      <a:pt x="6804" y="0"/>
                      <a:pt x="6056" y="75"/>
                      <a:pt x="5359" y="299"/>
                    </a:cubicBezTo>
                    <a:cubicBezTo>
                      <a:pt x="5184" y="349"/>
                      <a:pt x="4985" y="399"/>
                      <a:pt x="4835" y="474"/>
                    </a:cubicBezTo>
                    <a:cubicBezTo>
                      <a:pt x="4661" y="549"/>
                      <a:pt x="4461" y="598"/>
                      <a:pt x="4312" y="673"/>
                    </a:cubicBezTo>
                    <a:cubicBezTo>
                      <a:pt x="3963" y="823"/>
                      <a:pt x="3614" y="972"/>
                      <a:pt x="3290" y="1172"/>
                    </a:cubicBezTo>
                    <a:cubicBezTo>
                      <a:pt x="2642" y="1521"/>
                      <a:pt x="2044" y="1969"/>
                      <a:pt x="1496" y="2443"/>
                    </a:cubicBezTo>
                    <a:cubicBezTo>
                      <a:pt x="922" y="2916"/>
                      <a:pt x="424" y="3489"/>
                      <a:pt x="0" y="4088"/>
                    </a:cubicBezTo>
                    <a:cubicBezTo>
                      <a:pt x="1172" y="3240"/>
                      <a:pt x="2368" y="2468"/>
                      <a:pt x="3639" y="1745"/>
                    </a:cubicBezTo>
                    <a:cubicBezTo>
                      <a:pt x="4237" y="1396"/>
                      <a:pt x="4885" y="1072"/>
                      <a:pt x="5533" y="798"/>
                    </a:cubicBezTo>
                    <a:cubicBezTo>
                      <a:pt x="6181" y="499"/>
                      <a:pt x="6854" y="274"/>
                      <a:pt x="7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608;p41"/>
              <p:cNvSpPr/>
              <p:nvPr/>
            </p:nvSpPr>
            <p:spPr>
              <a:xfrm>
                <a:off x="1313369" y="3801557"/>
                <a:ext cx="134144" cy="51115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2593" extrusionOk="0">
                    <a:moveTo>
                      <a:pt x="936" y="0"/>
                    </a:moveTo>
                    <a:cubicBezTo>
                      <a:pt x="624" y="0"/>
                      <a:pt x="312" y="25"/>
                      <a:pt x="1" y="75"/>
                    </a:cubicBezTo>
                    <a:cubicBezTo>
                      <a:pt x="599" y="274"/>
                      <a:pt x="1172" y="424"/>
                      <a:pt x="1746" y="598"/>
                    </a:cubicBezTo>
                    <a:cubicBezTo>
                      <a:pt x="2319" y="773"/>
                      <a:pt x="2892" y="972"/>
                      <a:pt x="3465" y="1196"/>
                    </a:cubicBezTo>
                    <a:cubicBezTo>
                      <a:pt x="4587" y="1595"/>
                      <a:pt x="5683" y="2094"/>
                      <a:pt x="6805" y="2592"/>
                    </a:cubicBezTo>
                    <a:cubicBezTo>
                      <a:pt x="6406" y="2119"/>
                      <a:pt x="5908" y="1720"/>
                      <a:pt x="5359" y="1396"/>
                    </a:cubicBezTo>
                    <a:cubicBezTo>
                      <a:pt x="4836" y="1047"/>
                      <a:pt x="4263" y="773"/>
                      <a:pt x="3689" y="549"/>
                    </a:cubicBezTo>
                    <a:cubicBezTo>
                      <a:pt x="3091" y="324"/>
                      <a:pt x="2493" y="175"/>
                      <a:pt x="1870" y="75"/>
                    </a:cubicBezTo>
                    <a:cubicBezTo>
                      <a:pt x="1559" y="25"/>
                      <a:pt x="1247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609;p41"/>
              <p:cNvSpPr/>
              <p:nvPr/>
            </p:nvSpPr>
            <p:spPr>
              <a:xfrm>
                <a:off x="1265724" y="3852159"/>
                <a:ext cx="169015" cy="25074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2" extrusionOk="0">
                    <a:moveTo>
                      <a:pt x="3240" y="0"/>
                    </a:moveTo>
                    <a:cubicBezTo>
                      <a:pt x="3041" y="0"/>
                      <a:pt x="2867" y="50"/>
                      <a:pt x="2667" y="50"/>
                    </a:cubicBezTo>
                    <a:cubicBezTo>
                      <a:pt x="2493" y="50"/>
                      <a:pt x="2293" y="75"/>
                      <a:pt x="2119" y="125"/>
                    </a:cubicBezTo>
                    <a:cubicBezTo>
                      <a:pt x="1371" y="225"/>
                      <a:pt x="673" y="449"/>
                      <a:pt x="0" y="798"/>
                    </a:cubicBezTo>
                    <a:cubicBezTo>
                      <a:pt x="748" y="748"/>
                      <a:pt x="1446" y="648"/>
                      <a:pt x="2169" y="648"/>
                    </a:cubicBezTo>
                    <a:cubicBezTo>
                      <a:pt x="2424" y="639"/>
                      <a:pt x="2683" y="633"/>
                      <a:pt x="2943" y="633"/>
                    </a:cubicBezTo>
                    <a:cubicBezTo>
                      <a:pt x="3392" y="633"/>
                      <a:pt x="3845" y="651"/>
                      <a:pt x="4287" y="698"/>
                    </a:cubicBezTo>
                    <a:cubicBezTo>
                      <a:pt x="5733" y="798"/>
                      <a:pt x="7153" y="997"/>
                      <a:pt x="8574" y="1271"/>
                    </a:cubicBezTo>
                    <a:cubicBezTo>
                      <a:pt x="7926" y="897"/>
                      <a:pt x="7253" y="598"/>
                      <a:pt x="6530" y="399"/>
                    </a:cubicBezTo>
                    <a:cubicBezTo>
                      <a:pt x="5807" y="200"/>
                      <a:pt x="5085" y="75"/>
                      <a:pt x="4337" y="25"/>
                    </a:cubicBezTo>
                    <a:cubicBezTo>
                      <a:pt x="3963" y="0"/>
                      <a:pt x="3589" y="0"/>
                      <a:pt x="3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610;p41"/>
              <p:cNvSpPr/>
              <p:nvPr/>
            </p:nvSpPr>
            <p:spPr>
              <a:xfrm>
                <a:off x="2081743" y="4097225"/>
                <a:ext cx="145932" cy="152397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7731" extrusionOk="0">
                    <a:moveTo>
                      <a:pt x="890" y="0"/>
                    </a:moveTo>
                    <a:cubicBezTo>
                      <a:pt x="785" y="0"/>
                      <a:pt x="679" y="2"/>
                      <a:pt x="574" y="5"/>
                    </a:cubicBezTo>
                    <a:cubicBezTo>
                      <a:pt x="375" y="5"/>
                      <a:pt x="200" y="5"/>
                      <a:pt x="1" y="30"/>
                    </a:cubicBezTo>
                    <a:cubicBezTo>
                      <a:pt x="973" y="1475"/>
                      <a:pt x="2319" y="4266"/>
                      <a:pt x="1023" y="7631"/>
                    </a:cubicBezTo>
                    <a:cubicBezTo>
                      <a:pt x="2742" y="7357"/>
                      <a:pt x="4711" y="7731"/>
                      <a:pt x="6007" y="6584"/>
                    </a:cubicBezTo>
                    <a:cubicBezTo>
                      <a:pt x="7403" y="5363"/>
                      <a:pt x="7079" y="2921"/>
                      <a:pt x="5758" y="1625"/>
                    </a:cubicBezTo>
                    <a:cubicBezTo>
                      <a:pt x="4489" y="402"/>
                      <a:pt x="2643" y="0"/>
                      <a:pt x="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611;p41"/>
              <p:cNvSpPr/>
              <p:nvPr/>
            </p:nvSpPr>
            <p:spPr>
              <a:xfrm>
                <a:off x="1882292" y="4097797"/>
                <a:ext cx="245164" cy="27514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13958" extrusionOk="0">
                    <a:moveTo>
                      <a:pt x="10119" y="1"/>
                    </a:moveTo>
                    <a:cubicBezTo>
                      <a:pt x="8324" y="125"/>
                      <a:pt x="6505" y="599"/>
                      <a:pt x="5109" y="1720"/>
                    </a:cubicBezTo>
                    <a:cubicBezTo>
                      <a:pt x="3689" y="2817"/>
                      <a:pt x="2767" y="4487"/>
                      <a:pt x="1745" y="5982"/>
                    </a:cubicBezTo>
                    <a:cubicBezTo>
                      <a:pt x="1246" y="6755"/>
                      <a:pt x="648" y="7477"/>
                      <a:pt x="0" y="8125"/>
                    </a:cubicBezTo>
                    <a:cubicBezTo>
                      <a:pt x="75" y="8400"/>
                      <a:pt x="175" y="8649"/>
                      <a:pt x="250" y="8898"/>
                    </a:cubicBezTo>
                    <a:lnTo>
                      <a:pt x="274" y="8973"/>
                    </a:lnTo>
                    <a:cubicBezTo>
                      <a:pt x="374" y="9272"/>
                      <a:pt x="474" y="9571"/>
                      <a:pt x="549" y="9870"/>
                    </a:cubicBezTo>
                    <a:cubicBezTo>
                      <a:pt x="598" y="10020"/>
                      <a:pt x="648" y="10144"/>
                      <a:pt x="673" y="10269"/>
                    </a:cubicBezTo>
                    <a:lnTo>
                      <a:pt x="873" y="10867"/>
                    </a:lnTo>
                    <a:lnTo>
                      <a:pt x="1022" y="11365"/>
                    </a:lnTo>
                    <a:cubicBezTo>
                      <a:pt x="1072" y="11540"/>
                      <a:pt x="1122" y="11714"/>
                      <a:pt x="1172" y="11914"/>
                    </a:cubicBezTo>
                    <a:lnTo>
                      <a:pt x="1321" y="12437"/>
                    </a:lnTo>
                    <a:cubicBezTo>
                      <a:pt x="1321" y="12462"/>
                      <a:pt x="1321" y="12487"/>
                      <a:pt x="1346" y="12512"/>
                    </a:cubicBezTo>
                    <a:cubicBezTo>
                      <a:pt x="1396" y="12661"/>
                      <a:pt x="1421" y="12836"/>
                      <a:pt x="1471" y="13010"/>
                    </a:cubicBezTo>
                    <a:cubicBezTo>
                      <a:pt x="1521" y="13185"/>
                      <a:pt x="1595" y="13409"/>
                      <a:pt x="1645" y="13583"/>
                    </a:cubicBezTo>
                    <a:cubicBezTo>
                      <a:pt x="1645" y="13633"/>
                      <a:pt x="1670" y="13708"/>
                      <a:pt x="1670" y="13758"/>
                    </a:cubicBezTo>
                    <a:cubicBezTo>
                      <a:pt x="1695" y="13808"/>
                      <a:pt x="1720" y="13883"/>
                      <a:pt x="1720" y="13957"/>
                    </a:cubicBezTo>
                    <a:cubicBezTo>
                      <a:pt x="2667" y="13583"/>
                      <a:pt x="3539" y="13110"/>
                      <a:pt x="4312" y="12487"/>
                    </a:cubicBezTo>
                    <a:cubicBezTo>
                      <a:pt x="6455" y="10817"/>
                      <a:pt x="8100" y="8300"/>
                      <a:pt x="10742" y="7677"/>
                    </a:cubicBezTo>
                    <a:cubicBezTo>
                      <a:pt x="10867" y="7652"/>
                      <a:pt x="10991" y="7627"/>
                      <a:pt x="11141" y="7602"/>
                    </a:cubicBezTo>
                    <a:cubicBezTo>
                      <a:pt x="12437" y="4237"/>
                      <a:pt x="11091" y="1446"/>
                      <a:pt x="10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74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67"/>
          <p:cNvGrpSpPr/>
          <p:nvPr/>
        </p:nvGrpSpPr>
        <p:grpSpPr>
          <a:xfrm>
            <a:off x="9141104" y="2499195"/>
            <a:ext cx="2095944" cy="4663589"/>
            <a:chOff x="6855828" y="1874396"/>
            <a:chExt cx="1571958" cy="3497692"/>
          </a:xfrm>
        </p:grpSpPr>
        <p:sp>
          <p:nvSpPr>
            <p:cNvPr id="1547" name="Google Shape;1547;p67"/>
            <p:cNvSpPr/>
            <p:nvPr/>
          </p:nvSpPr>
          <p:spPr>
            <a:xfrm rot="-2247">
              <a:off x="7412310" y="3319338"/>
              <a:ext cx="459000" cy="205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48" name="Google Shape;1548;p67"/>
            <p:cNvGrpSpPr/>
            <p:nvPr/>
          </p:nvGrpSpPr>
          <p:grpSpPr>
            <a:xfrm>
              <a:off x="6855828" y="1874396"/>
              <a:ext cx="1571958" cy="2130129"/>
              <a:chOff x="1016873" y="2516489"/>
              <a:chExt cx="1045950" cy="1417346"/>
            </a:xfrm>
          </p:grpSpPr>
          <p:sp>
            <p:nvSpPr>
              <p:cNvPr id="1549" name="Google Shape;1549;p67"/>
              <p:cNvSpPr/>
              <p:nvPr/>
            </p:nvSpPr>
            <p:spPr>
              <a:xfrm>
                <a:off x="1682914" y="2537975"/>
                <a:ext cx="379909" cy="442965"/>
              </a:xfrm>
              <a:custGeom>
                <a:avLst/>
                <a:gdLst/>
                <a:ahLst/>
                <a:cxnLst/>
                <a:rect l="l" t="t" r="r" b="b"/>
                <a:pathLst>
                  <a:path w="28962" h="33769" extrusionOk="0">
                    <a:moveTo>
                      <a:pt x="22594" y="1"/>
                    </a:moveTo>
                    <a:cubicBezTo>
                      <a:pt x="19431" y="535"/>
                      <a:pt x="16556" y="2301"/>
                      <a:pt x="14666" y="4889"/>
                    </a:cubicBezTo>
                    <a:cubicBezTo>
                      <a:pt x="10640" y="9942"/>
                      <a:pt x="2917" y="25840"/>
                      <a:pt x="0" y="31920"/>
                    </a:cubicBezTo>
                    <a:lnTo>
                      <a:pt x="2013" y="33769"/>
                    </a:lnTo>
                    <a:cubicBezTo>
                      <a:pt x="2013" y="33769"/>
                      <a:pt x="28962" y="7272"/>
                      <a:pt x="22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67"/>
              <p:cNvSpPr/>
              <p:nvPr/>
            </p:nvSpPr>
            <p:spPr>
              <a:xfrm>
                <a:off x="1667816" y="2516489"/>
                <a:ext cx="311488" cy="440197"/>
              </a:xfrm>
              <a:custGeom>
                <a:avLst/>
                <a:gdLst/>
                <a:ahLst/>
                <a:cxnLst/>
                <a:rect l="l" t="t" r="r" b="b"/>
                <a:pathLst>
                  <a:path w="23746" h="33558" extrusionOk="0">
                    <a:moveTo>
                      <a:pt x="19758" y="1"/>
                    </a:moveTo>
                    <a:cubicBezTo>
                      <a:pt x="8615" y="1"/>
                      <a:pt x="1" y="32531"/>
                      <a:pt x="1" y="32531"/>
                    </a:cubicBezTo>
                    <a:lnTo>
                      <a:pt x="1151" y="33558"/>
                    </a:lnTo>
                    <a:cubicBezTo>
                      <a:pt x="4068" y="27478"/>
                      <a:pt x="11791" y="11580"/>
                      <a:pt x="15776" y="6527"/>
                    </a:cubicBezTo>
                    <a:cubicBezTo>
                      <a:pt x="17707" y="3939"/>
                      <a:pt x="20541" y="2173"/>
                      <a:pt x="23745" y="1639"/>
                    </a:cubicBezTo>
                    <a:cubicBezTo>
                      <a:pt x="23211" y="1064"/>
                      <a:pt x="22595" y="653"/>
                      <a:pt x="21897" y="406"/>
                    </a:cubicBezTo>
                    <a:cubicBezTo>
                      <a:pt x="21175" y="131"/>
                      <a:pt x="20461" y="1"/>
                      <a:pt x="19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67"/>
              <p:cNvSpPr/>
              <p:nvPr/>
            </p:nvSpPr>
            <p:spPr>
              <a:xfrm>
                <a:off x="1016873" y="2537975"/>
                <a:ext cx="379909" cy="443503"/>
              </a:xfrm>
              <a:custGeom>
                <a:avLst/>
                <a:gdLst/>
                <a:ahLst/>
                <a:cxnLst/>
                <a:rect l="l" t="t" r="r" b="b"/>
                <a:pathLst>
                  <a:path w="28962" h="33810" extrusionOk="0">
                    <a:moveTo>
                      <a:pt x="6368" y="1"/>
                    </a:moveTo>
                    <a:lnTo>
                      <a:pt x="6368" y="1"/>
                    </a:lnTo>
                    <a:cubicBezTo>
                      <a:pt x="0" y="7272"/>
                      <a:pt x="26949" y="33810"/>
                      <a:pt x="26949" y="33810"/>
                    </a:cubicBezTo>
                    <a:lnTo>
                      <a:pt x="28962" y="31920"/>
                    </a:lnTo>
                    <a:cubicBezTo>
                      <a:pt x="26045" y="25840"/>
                      <a:pt x="18281" y="9942"/>
                      <a:pt x="14296" y="4889"/>
                    </a:cubicBezTo>
                    <a:cubicBezTo>
                      <a:pt x="12365" y="2301"/>
                      <a:pt x="9531" y="535"/>
                      <a:pt x="6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67"/>
              <p:cNvSpPr/>
              <p:nvPr/>
            </p:nvSpPr>
            <p:spPr>
              <a:xfrm>
                <a:off x="1100392" y="2516489"/>
                <a:ext cx="311475" cy="440197"/>
              </a:xfrm>
              <a:custGeom>
                <a:avLst/>
                <a:gdLst/>
                <a:ahLst/>
                <a:cxnLst/>
                <a:rect l="l" t="t" r="r" b="b"/>
                <a:pathLst>
                  <a:path w="23745" h="33558" extrusionOk="0">
                    <a:moveTo>
                      <a:pt x="3982" y="1"/>
                    </a:moveTo>
                    <a:cubicBezTo>
                      <a:pt x="3280" y="1"/>
                      <a:pt x="2569" y="131"/>
                      <a:pt x="1849" y="406"/>
                    </a:cubicBezTo>
                    <a:cubicBezTo>
                      <a:pt x="1151" y="653"/>
                      <a:pt x="494" y="1064"/>
                      <a:pt x="1" y="1639"/>
                    </a:cubicBezTo>
                    <a:cubicBezTo>
                      <a:pt x="3164" y="2173"/>
                      <a:pt x="6039" y="3939"/>
                      <a:pt x="7970" y="6527"/>
                    </a:cubicBezTo>
                    <a:cubicBezTo>
                      <a:pt x="11955" y="11580"/>
                      <a:pt x="19678" y="27478"/>
                      <a:pt x="22595" y="33558"/>
                    </a:cubicBezTo>
                    <a:lnTo>
                      <a:pt x="23745" y="32531"/>
                    </a:lnTo>
                    <a:cubicBezTo>
                      <a:pt x="23745" y="32531"/>
                      <a:pt x="15094" y="1"/>
                      <a:pt x="3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67"/>
              <p:cNvSpPr/>
              <p:nvPr/>
            </p:nvSpPr>
            <p:spPr>
              <a:xfrm>
                <a:off x="1429103" y="2864614"/>
                <a:ext cx="217173" cy="262363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20001" extrusionOk="0">
                    <a:moveTo>
                      <a:pt x="8469" y="0"/>
                    </a:moveTo>
                    <a:cubicBezTo>
                      <a:pt x="7948" y="0"/>
                      <a:pt x="7425" y="25"/>
                      <a:pt x="6902" y="76"/>
                    </a:cubicBezTo>
                    <a:cubicBezTo>
                      <a:pt x="4560" y="323"/>
                      <a:pt x="2219" y="857"/>
                      <a:pt x="0" y="1637"/>
                    </a:cubicBezTo>
                    <a:cubicBezTo>
                      <a:pt x="4396" y="6444"/>
                      <a:pt x="6779" y="12729"/>
                      <a:pt x="6738" y="19220"/>
                    </a:cubicBezTo>
                    <a:lnTo>
                      <a:pt x="10065" y="20000"/>
                    </a:lnTo>
                    <a:cubicBezTo>
                      <a:pt x="10188" y="16591"/>
                      <a:pt x="10763" y="13222"/>
                      <a:pt x="11790" y="9977"/>
                    </a:cubicBezTo>
                    <a:cubicBezTo>
                      <a:pt x="12735" y="7019"/>
                      <a:pt x="14337" y="4349"/>
                      <a:pt x="16556" y="2171"/>
                    </a:cubicBezTo>
                    <a:cubicBezTo>
                      <a:pt x="14092" y="749"/>
                      <a:pt x="11305" y="0"/>
                      <a:pt x="8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67"/>
              <p:cNvSpPr/>
              <p:nvPr/>
            </p:nvSpPr>
            <p:spPr>
              <a:xfrm>
                <a:off x="1728720" y="3358672"/>
                <a:ext cx="79217" cy="51211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3904" extrusionOk="0">
                    <a:moveTo>
                      <a:pt x="5874" y="1"/>
                    </a:moveTo>
                    <a:lnTo>
                      <a:pt x="0" y="3780"/>
                    </a:lnTo>
                    <a:cubicBezTo>
                      <a:pt x="671" y="3753"/>
                      <a:pt x="1342" y="3739"/>
                      <a:pt x="2013" y="3739"/>
                    </a:cubicBezTo>
                    <a:cubicBezTo>
                      <a:pt x="3355" y="3739"/>
                      <a:pt x="4697" y="3794"/>
                      <a:pt x="6039" y="3903"/>
                    </a:cubicBezTo>
                    <a:cubicBezTo>
                      <a:pt x="5998" y="2589"/>
                      <a:pt x="5957" y="1274"/>
                      <a:pt x="58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67"/>
              <p:cNvSpPr/>
              <p:nvPr/>
            </p:nvSpPr>
            <p:spPr>
              <a:xfrm>
                <a:off x="1753499" y="3495553"/>
                <a:ext cx="58753" cy="48509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698" extrusionOk="0">
                    <a:moveTo>
                      <a:pt x="4396" y="0"/>
                    </a:moveTo>
                    <a:cubicBezTo>
                      <a:pt x="2958" y="1068"/>
                      <a:pt x="1480" y="2136"/>
                      <a:pt x="1" y="3163"/>
                    </a:cubicBezTo>
                    <a:lnTo>
                      <a:pt x="4478" y="3697"/>
                    </a:lnTo>
                    <a:cubicBezTo>
                      <a:pt x="4437" y="2465"/>
                      <a:pt x="4396" y="1233"/>
                      <a:pt x="4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67"/>
              <p:cNvSpPr/>
              <p:nvPr/>
            </p:nvSpPr>
            <p:spPr>
              <a:xfrm>
                <a:off x="1762130" y="3732652"/>
                <a:ext cx="59816" cy="50660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3862" extrusionOk="0">
                    <a:moveTo>
                      <a:pt x="4355" y="0"/>
                    </a:moveTo>
                    <a:cubicBezTo>
                      <a:pt x="2835" y="1192"/>
                      <a:pt x="1356" y="2465"/>
                      <a:pt x="0" y="3862"/>
                    </a:cubicBezTo>
                    <a:cubicBezTo>
                      <a:pt x="1520" y="3739"/>
                      <a:pt x="3040" y="3574"/>
                      <a:pt x="4560" y="3410"/>
                    </a:cubicBezTo>
                    <a:cubicBezTo>
                      <a:pt x="4478" y="2260"/>
                      <a:pt x="4396" y="1110"/>
                      <a:pt x="43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67"/>
              <p:cNvSpPr/>
              <p:nvPr/>
            </p:nvSpPr>
            <p:spPr>
              <a:xfrm>
                <a:off x="1757277" y="3614096"/>
                <a:ext cx="58753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4027" extrusionOk="0">
                    <a:moveTo>
                      <a:pt x="4355" y="1"/>
                    </a:moveTo>
                    <a:cubicBezTo>
                      <a:pt x="2917" y="1233"/>
                      <a:pt x="1479" y="2466"/>
                      <a:pt x="0" y="3657"/>
                    </a:cubicBezTo>
                    <a:lnTo>
                      <a:pt x="4478" y="4027"/>
                    </a:lnTo>
                    <a:cubicBezTo>
                      <a:pt x="4437" y="2671"/>
                      <a:pt x="4396" y="1315"/>
                      <a:pt x="4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67"/>
              <p:cNvSpPr/>
              <p:nvPr/>
            </p:nvSpPr>
            <p:spPr>
              <a:xfrm>
                <a:off x="1245891" y="3613020"/>
                <a:ext cx="61442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109" extrusionOk="0">
                    <a:moveTo>
                      <a:pt x="247" y="1"/>
                    </a:moveTo>
                    <a:cubicBezTo>
                      <a:pt x="165" y="1356"/>
                      <a:pt x="82" y="2712"/>
                      <a:pt x="0" y="4109"/>
                    </a:cubicBezTo>
                    <a:lnTo>
                      <a:pt x="4683" y="3739"/>
                    </a:lnTo>
                    <a:cubicBezTo>
                      <a:pt x="3163" y="2507"/>
                      <a:pt x="1684" y="1274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67"/>
              <p:cNvSpPr/>
              <p:nvPr/>
            </p:nvSpPr>
            <p:spPr>
              <a:xfrm>
                <a:off x="1228642" y="2886088"/>
                <a:ext cx="602474" cy="1047747"/>
              </a:xfrm>
              <a:custGeom>
                <a:avLst/>
                <a:gdLst/>
                <a:ahLst/>
                <a:cxnLst/>
                <a:rect l="l" t="t" r="r" b="b"/>
                <a:pathLst>
                  <a:path w="45929" h="79874" extrusionOk="0">
                    <a:moveTo>
                      <a:pt x="15282" y="0"/>
                    </a:moveTo>
                    <a:cubicBezTo>
                      <a:pt x="12612" y="904"/>
                      <a:pt x="10271" y="2506"/>
                      <a:pt x="8463" y="4684"/>
                    </a:cubicBezTo>
                    <a:cubicBezTo>
                      <a:pt x="6573" y="7107"/>
                      <a:pt x="5711" y="10106"/>
                      <a:pt x="5012" y="13105"/>
                    </a:cubicBezTo>
                    <a:cubicBezTo>
                      <a:pt x="3287" y="20623"/>
                      <a:pt x="2630" y="28305"/>
                      <a:pt x="2260" y="36028"/>
                    </a:cubicBezTo>
                    <a:lnTo>
                      <a:pt x="8217" y="39807"/>
                    </a:lnTo>
                    <a:cubicBezTo>
                      <a:pt x="7532" y="39780"/>
                      <a:pt x="6852" y="39766"/>
                      <a:pt x="6175" y="39766"/>
                    </a:cubicBezTo>
                    <a:cubicBezTo>
                      <a:pt x="4821" y="39766"/>
                      <a:pt x="3479" y="39821"/>
                      <a:pt x="2137" y="39930"/>
                    </a:cubicBezTo>
                    <a:cubicBezTo>
                      <a:pt x="2055" y="42108"/>
                      <a:pt x="1972" y="44285"/>
                      <a:pt x="1931" y="46462"/>
                    </a:cubicBezTo>
                    <a:cubicBezTo>
                      <a:pt x="3369" y="47530"/>
                      <a:pt x="4807" y="48598"/>
                      <a:pt x="6286" y="49625"/>
                    </a:cubicBezTo>
                    <a:lnTo>
                      <a:pt x="1808" y="50159"/>
                    </a:lnTo>
                    <a:cubicBezTo>
                      <a:pt x="1726" y="51926"/>
                      <a:pt x="1644" y="53651"/>
                      <a:pt x="1562" y="55418"/>
                    </a:cubicBezTo>
                    <a:cubicBezTo>
                      <a:pt x="3041" y="56691"/>
                      <a:pt x="4519" y="57924"/>
                      <a:pt x="5998" y="59156"/>
                    </a:cubicBezTo>
                    <a:lnTo>
                      <a:pt x="1315" y="59526"/>
                    </a:lnTo>
                    <a:cubicBezTo>
                      <a:pt x="1233" y="61087"/>
                      <a:pt x="1110" y="62689"/>
                      <a:pt x="945" y="64250"/>
                    </a:cubicBezTo>
                    <a:cubicBezTo>
                      <a:pt x="2589" y="65523"/>
                      <a:pt x="4150" y="66920"/>
                      <a:pt x="5629" y="68399"/>
                    </a:cubicBezTo>
                    <a:cubicBezTo>
                      <a:pt x="3944" y="68235"/>
                      <a:pt x="2260" y="68070"/>
                      <a:pt x="535" y="67865"/>
                    </a:cubicBezTo>
                    <a:cubicBezTo>
                      <a:pt x="370" y="69179"/>
                      <a:pt x="206" y="70494"/>
                      <a:pt x="1" y="71768"/>
                    </a:cubicBezTo>
                    <a:cubicBezTo>
                      <a:pt x="6327" y="76492"/>
                      <a:pt x="13886" y="79285"/>
                      <a:pt x="21773" y="79778"/>
                    </a:cubicBezTo>
                    <a:cubicBezTo>
                      <a:pt x="22777" y="79841"/>
                      <a:pt x="23806" y="79873"/>
                      <a:pt x="24853" y="79873"/>
                    </a:cubicBezTo>
                    <a:cubicBezTo>
                      <a:pt x="31986" y="79873"/>
                      <a:pt x="39910" y="78380"/>
                      <a:pt x="45928" y="75013"/>
                    </a:cubicBezTo>
                    <a:cubicBezTo>
                      <a:pt x="45641" y="72671"/>
                      <a:pt x="45435" y="70289"/>
                      <a:pt x="45271" y="67947"/>
                    </a:cubicBezTo>
                    <a:cubicBezTo>
                      <a:pt x="43710" y="68111"/>
                      <a:pt x="42190" y="68276"/>
                      <a:pt x="40670" y="68399"/>
                    </a:cubicBezTo>
                    <a:cubicBezTo>
                      <a:pt x="42026" y="67002"/>
                      <a:pt x="43505" y="65729"/>
                      <a:pt x="45025" y="64537"/>
                    </a:cubicBezTo>
                    <a:cubicBezTo>
                      <a:pt x="44942" y="62853"/>
                      <a:pt x="44860" y="61169"/>
                      <a:pt x="44778" y="59526"/>
                    </a:cubicBezTo>
                    <a:lnTo>
                      <a:pt x="40300" y="59156"/>
                    </a:lnTo>
                    <a:cubicBezTo>
                      <a:pt x="41779" y="57965"/>
                      <a:pt x="43217" y="56732"/>
                      <a:pt x="44655" y="55500"/>
                    </a:cubicBezTo>
                    <a:cubicBezTo>
                      <a:pt x="44573" y="53692"/>
                      <a:pt x="44532" y="51926"/>
                      <a:pt x="44490" y="50159"/>
                    </a:cubicBezTo>
                    <a:lnTo>
                      <a:pt x="40054" y="49625"/>
                    </a:lnTo>
                    <a:cubicBezTo>
                      <a:pt x="41492" y="48598"/>
                      <a:pt x="42970" y="47530"/>
                      <a:pt x="44408" y="46462"/>
                    </a:cubicBezTo>
                    <a:cubicBezTo>
                      <a:pt x="44326" y="44285"/>
                      <a:pt x="44244" y="42108"/>
                      <a:pt x="44162" y="39930"/>
                    </a:cubicBezTo>
                    <a:cubicBezTo>
                      <a:pt x="42820" y="39821"/>
                      <a:pt x="41478" y="39766"/>
                      <a:pt x="40136" y="39766"/>
                    </a:cubicBezTo>
                    <a:cubicBezTo>
                      <a:pt x="39465" y="39766"/>
                      <a:pt x="38794" y="39780"/>
                      <a:pt x="38123" y="39807"/>
                    </a:cubicBezTo>
                    <a:lnTo>
                      <a:pt x="43997" y="36028"/>
                    </a:lnTo>
                    <a:cubicBezTo>
                      <a:pt x="43710" y="29989"/>
                      <a:pt x="43053" y="23991"/>
                      <a:pt x="42108" y="18035"/>
                    </a:cubicBezTo>
                    <a:cubicBezTo>
                      <a:pt x="41409" y="14132"/>
                      <a:pt x="40506" y="10188"/>
                      <a:pt x="38452" y="6820"/>
                    </a:cubicBezTo>
                    <a:cubicBezTo>
                      <a:pt x="36808" y="4191"/>
                      <a:pt x="34508" y="2054"/>
                      <a:pt x="31838" y="534"/>
                    </a:cubicBezTo>
                    <a:cubicBezTo>
                      <a:pt x="29619" y="2712"/>
                      <a:pt x="28017" y="5382"/>
                      <a:pt x="27072" y="8340"/>
                    </a:cubicBezTo>
                    <a:cubicBezTo>
                      <a:pt x="26045" y="11585"/>
                      <a:pt x="25470" y="14954"/>
                      <a:pt x="25347" y="18363"/>
                    </a:cubicBezTo>
                    <a:lnTo>
                      <a:pt x="21979" y="17583"/>
                    </a:lnTo>
                    <a:cubicBezTo>
                      <a:pt x="22061" y="11092"/>
                      <a:pt x="19637" y="4807"/>
                      <a:pt x="152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67"/>
              <p:cNvSpPr/>
              <p:nvPr/>
            </p:nvSpPr>
            <p:spPr>
              <a:xfrm>
                <a:off x="1256123" y="3358672"/>
                <a:ext cx="80305" cy="51211"/>
              </a:xfrm>
              <a:custGeom>
                <a:avLst/>
                <a:gdLst/>
                <a:ahLst/>
                <a:cxnLst/>
                <a:rect l="l" t="t" r="r" b="b"/>
                <a:pathLst>
                  <a:path w="6122" h="3904" extrusionOk="0">
                    <a:moveTo>
                      <a:pt x="165" y="1"/>
                    </a:moveTo>
                    <a:cubicBezTo>
                      <a:pt x="124" y="1274"/>
                      <a:pt x="42" y="2589"/>
                      <a:pt x="1" y="3903"/>
                    </a:cubicBezTo>
                    <a:cubicBezTo>
                      <a:pt x="1370" y="3794"/>
                      <a:pt x="2721" y="3739"/>
                      <a:pt x="4078" y="3739"/>
                    </a:cubicBezTo>
                    <a:cubicBezTo>
                      <a:pt x="4757" y="3739"/>
                      <a:pt x="5437" y="3753"/>
                      <a:pt x="6122" y="3780"/>
                    </a:cubicBezTo>
                    <a:lnTo>
                      <a:pt x="16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67"/>
              <p:cNvSpPr/>
              <p:nvPr/>
            </p:nvSpPr>
            <p:spPr>
              <a:xfrm>
                <a:off x="1235646" y="3728874"/>
                <a:ext cx="66296" cy="54438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4150" extrusionOk="0">
                    <a:moveTo>
                      <a:pt x="370" y="1"/>
                    </a:moveTo>
                    <a:cubicBezTo>
                      <a:pt x="288" y="1192"/>
                      <a:pt x="124" y="2425"/>
                      <a:pt x="1" y="3657"/>
                    </a:cubicBezTo>
                    <a:cubicBezTo>
                      <a:pt x="1685" y="3821"/>
                      <a:pt x="3369" y="3986"/>
                      <a:pt x="5054" y="4150"/>
                    </a:cubicBezTo>
                    <a:cubicBezTo>
                      <a:pt x="3616" y="2671"/>
                      <a:pt x="2055" y="1274"/>
                      <a:pt x="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67"/>
              <p:cNvSpPr/>
              <p:nvPr/>
            </p:nvSpPr>
            <p:spPr>
              <a:xfrm>
                <a:off x="1251820" y="3495553"/>
                <a:ext cx="58740" cy="48509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698" extrusionOk="0">
                    <a:moveTo>
                      <a:pt x="123" y="0"/>
                    </a:moveTo>
                    <a:lnTo>
                      <a:pt x="0" y="3697"/>
                    </a:lnTo>
                    <a:lnTo>
                      <a:pt x="4478" y="3163"/>
                    </a:lnTo>
                    <a:cubicBezTo>
                      <a:pt x="2999" y="2136"/>
                      <a:pt x="1561" y="1068"/>
                      <a:pt x="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67"/>
              <p:cNvSpPr/>
              <p:nvPr/>
            </p:nvSpPr>
            <p:spPr>
              <a:xfrm>
                <a:off x="1516938" y="3119960"/>
                <a:ext cx="46357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2589" extrusionOk="0">
                    <a:moveTo>
                      <a:pt x="1685" y="0"/>
                    </a:moveTo>
                    <a:cubicBezTo>
                      <a:pt x="1110" y="0"/>
                      <a:pt x="576" y="82"/>
                      <a:pt x="1" y="247"/>
                    </a:cubicBezTo>
                    <a:cubicBezTo>
                      <a:pt x="452" y="1109"/>
                      <a:pt x="1028" y="1890"/>
                      <a:pt x="1685" y="2588"/>
                    </a:cubicBezTo>
                    <a:cubicBezTo>
                      <a:pt x="2424" y="1931"/>
                      <a:pt x="3040" y="1192"/>
                      <a:pt x="3533" y="370"/>
                    </a:cubicBezTo>
                    <a:cubicBezTo>
                      <a:pt x="2917" y="123"/>
                      <a:pt x="2301" y="0"/>
                      <a:pt x="1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67"/>
              <p:cNvSpPr/>
              <p:nvPr/>
            </p:nvSpPr>
            <p:spPr>
              <a:xfrm>
                <a:off x="1462514" y="3126426"/>
                <a:ext cx="150353" cy="83834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6391" extrusionOk="0">
                    <a:moveTo>
                      <a:pt x="6080" y="0"/>
                    </a:moveTo>
                    <a:lnTo>
                      <a:pt x="5587" y="41"/>
                    </a:lnTo>
                    <a:cubicBezTo>
                      <a:pt x="5587" y="55"/>
                      <a:pt x="5587" y="69"/>
                      <a:pt x="5587" y="82"/>
                    </a:cubicBezTo>
                    <a:lnTo>
                      <a:pt x="5587" y="82"/>
                    </a:lnTo>
                    <a:lnTo>
                      <a:pt x="5587" y="82"/>
                    </a:lnTo>
                    <a:cubicBezTo>
                      <a:pt x="5587" y="83"/>
                      <a:pt x="5587" y="83"/>
                      <a:pt x="5587" y="83"/>
                    </a:cubicBezTo>
                    <a:lnTo>
                      <a:pt x="5587" y="83"/>
                    </a:lnTo>
                    <a:cubicBezTo>
                      <a:pt x="5589" y="383"/>
                      <a:pt x="5603" y="682"/>
                      <a:pt x="5628" y="982"/>
                    </a:cubicBezTo>
                    <a:lnTo>
                      <a:pt x="5628" y="982"/>
                    </a:lnTo>
                    <a:cubicBezTo>
                      <a:pt x="5627" y="1560"/>
                      <a:pt x="5572" y="2145"/>
                      <a:pt x="5464" y="2712"/>
                    </a:cubicBezTo>
                    <a:cubicBezTo>
                      <a:pt x="5341" y="3615"/>
                      <a:pt x="4971" y="4396"/>
                      <a:pt x="4437" y="5135"/>
                    </a:cubicBezTo>
                    <a:cubicBezTo>
                      <a:pt x="4191" y="5464"/>
                      <a:pt x="3821" y="5710"/>
                      <a:pt x="3451" y="5916"/>
                    </a:cubicBezTo>
                    <a:cubicBezTo>
                      <a:pt x="3205" y="6025"/>
                      <a:pt x="2922" y="6098"/>
                      <a:pt x="2639" y="6098"/>
                    </a:cubicBezTo>
                    <a:cubicBezTo>
                      <a:pt x="2497" y="6098"/>
                      <a:pt x="2356" y="6080"/>
                      <a:pt x="2219" y="6039"/>
                    </a:cubicBezTo>
                    <a:cubicBezTo>
                      <a:pt x="1356" y="5793"/>
                      <a:pt x="576" y="5258"/>
                      <a:pt x="0" y="4560"/>
                    </a:cubicBezTo>
                    <a:lnTo>
                      <a:pt x="0" y="4560"/>
                    </a:lnTo>
                    <a:cubicBezTo>
                      <a:pt x="247" y="4971"/>
                      <a:pt x="576" y="5300"/>
                      <a:pt x="904" y="5587"/>
                    </a:cubicBezTo>
                    <a:cubicBezTo>
                      <a:pt x="1274" y="5916"/>
                      <a:pt x="1685" y="6162"/>
                      <a:pt x="2137" y="6285"/>
                    </a:cubicBezTo>
                    <a:cubicBezTo>
                      <a:pt x="2335" y="6358"/>
                      <a:pt x="2549" y="6390"/>
                      <a:pt x="2765" y="6390"/>
                    </a:cubicBezTo>
                    <a:cubicBezTo>
                      <a:pt x="3041" y="6390"/>
                      <a:pt x="3321" y="6337"/>
                      <a:pt x="3574" y="6244"/>
                    </a:cubicBezTo>
                    <a:cubicBezTo>
                      <a:pt x="4026" y="6039"/>
                      <a:pt x="4437" y="5751"/>
                      <a:pt x="4725" y="5382"/>
                    </a:cubicBezTo>
                    <a:cubicBezTo>
                      <a:pt x="5326" y="4660"/>
                      <a:pt x="5732" y="3821"/>
                      <a:pt x="5904" y="2902"/>
                    </a:cubicBezTo>
                    <a:lnTo>
                      <a:pt x="5904" y="2902"/>
                    </a:lnTo>
                    <a:cubicBezTo>
                      <a:pt x="6076" y="3752"/>
                      <a:pt x="6397" y="4562"/>
                      <a:pt x="6902" y="5300"/>
                    </a:cubicBezTo>
                    <a:cubicBezTo>
                      <a:pt x="7148" y="5710"/>
                      <a:pt x="7559" y="6039"/>
                      <a:pt x="8011" y="6203"/>
                    </a:cubicBezTo>
                    <a:cubicBezTo>
                      <a:pt x="8299" y="6297"/>
                      <a:pt x="8593" y="6341"/>
                      <a:pt x="8882" y="6341"/>
                    </a:cubicBezTo>
                    <a:cubicBezTo>
                      <a:pt x="9993" y="6341"/>
                      <a:pt x="11038" y="5686"/>
                      <a:pt x="11462" y="4642"/>
                    </a:cubicBezTo>
                    <a:lnTo>
                      <a:pt x="11462" y="4642"/>
                    </a:lnTo>
                    <a:cubicBezTo>
                      <a:pt x="11010" y="5382"/>
                      <a:pt x="10270" y="5916"/>
                      <a:pt x="9408" y="6080"/>
                    </a:cubicBezTo>
                    <a:cubicBezTo>
                      <a:pt x="9328" y="6087"/>
                      <a:pt x="9249" y="6091"/>
                      <a:pt x="9171" y="6091"/>
                    </a:cubicBezTo>
                    <a:cubicBezTo>
                      <a:pt x="8810" y="6091"/>
                      <a:pt x="8472" y="6017"/>
                      <a:pt x="8134" y="5916"/>
                    </a:cubicBezTo>
                    <a:cubicBezTo>
                      <a:pt x="7765" y="5751"/>
                      <a:pt x="7436" y="5464"/>
                      <a:pt x="7231" y="5094"/>
                    </a:cubicBezTo>
                    <a:cubicBezTo>
                      <a:pt x="6820" y="4355"/>
                      <a:pt x="6532" y="3533"/>
                      <a:pt x="6368" y="2670"/>
                    </a:cubicBezTo>
                    <a:cubicBezTo>
                      <a:pt x="6245" y="1808"/>
                      <a:pt x="6121" y="904"/>
                      <a:pt x="6121" y="41"/>
                    </a:cubicBezTo>
                    <a:lnTo>
                      <a:pt x="6084" y="44"/>
                    </a:lnTo>
                    <a:lnTo>
                      <a:pt x="6084" y="44"/>
                    </a:lnTo>
                    <a:cubicBezTo>
                      <a:pt x="6083" y="30"/>
                      <a:pt x="6082" y="15"/>
                      <a:pt x="60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67"/>
              <p:cNvSpPr/>
              <p:nvPr/>
            </p:nvSpPr>
            <p:spPr>
              <a:xfrm>
                <a:off x="1387613" y="3072002"/>
                <a:ext cx="52824" cy="44862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3420" extrusionOk="0">
                    <a:moveTo>
                      <a:pt x="2301" y="0"/>
                    </a:moveTo>
                    <a:cubicBezTo>
                      <a:pt x="781" y="0"/>
                      <a:pt x="0" y="1849"/>
                      <a:pt x="1068" y="2917"/>
                    </a:cubicBezTo>
                    <a:cubicBezTo>
                      <a:pt x="1428" y="3263"/>
                      <a:pt x="1865" y="3419"/>
                      <a:pt x="2292" y="3419"/>
                    </a:cubicBezTo>
                    <a:cubicBezTo>
                      <a:pt x="3182" y="3419"/>
                      <a:pt x="4026" y="2740"/>
                      <a:pt x="4026" y="1684"/>
                    </a:cubicBezTo>
                    <a:cubicBezTo>
                      <a:pt x="4026" y="740"/>
                      <a:pt x="3246" y="0"/>
                      <a:pt x="2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67"/>
              <p:cNvSpPr/>
              <p:nvPr/>
            </p:nvSpPr>
            <p:spPr>
              <a:xfrm>
                <a:off x="1631716" y="3072002"/>
                <a:ext cx="52824" cy="44862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3420" extrusionOk="0">
                    <a:moveTo>
                      <a:pt x="2301" y="0"/>
                    </a:moveTo>
                    <a:cubicBezTo>
                      <a:pt x="781" y="0"/>
                      <a:pt x="1" y="1849"/>
                      <a:pt x="1110" y="2917"/>
                    </a:cubicBezTo>
                    <a:cubicBezTo>
                      <a:pt x="1456" y="3263"/>
                      <a:pt x="1884" y="3419"/>
                      <a:pt x="2305" y="3419"/>
                    </a:cubicBezTo>
                    <a:cubicBezTo>
                      <a:pt x="3182" y="3419"/>
                      <a:pt x="4026" y="2740"/>
                      <a:pt x="4026" y="1684"/>
                    </a:cubicBezTo>
                    <a:cubicBezTo>
                      <a:pt x="4026" y="740"/>
                      <a:pt x="3246" y="0"/>
                      <a:pt x="2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67"/>
              <p:cNvSpPr/>
              <p:nvPr/>
            </p:nvSpPr>
            <p:spPr>
              <a:xfrm>
                <a:off x="1208165" y="3171144"/>
                <a:ext cx="237650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18117" h="946" extrusionOk="0">
                    <a:moveTo>
                      <a:pt x="4560" y="1"/>
                    </a:moveTo>
                    <a:lnTo>
                      <a:pt x="2301" y="83"/>
                    </a:lnTo>
                    <a:cubicBezTo>
                      <a:pt x="1521" y="124"/>
                      <a:pt x="781" y="165"/>
                      <a:pt x="1" y="206"/>
                    </a:cubicBezTo>
                    <a:cubicBezTo>
                      <a:pt x="781" y="247"/>
                      <a:pt x="1521" y="288"/>
                      <a:pt x="2301" y="330"/>
                    </a:cubicBezTo>
                    <a:lnTo>
                      <a:pt x="4519" y="412"/>
                    </a:lnTo>
                    <a:lnTo>
                      <a:pt x="9079" y="576"/>
                    </a:lnTo>
                    <a:lnTo>
                      <a:pt x="13598" y="781"/>
                    </a:lnTo>
                    <a:cubicBezTo>
                      <a:pt x="15077" y="822"/>
                      <a:pt x="16597" y="905"/>
                      <a:pt x="18117" y="946"/>
                    </a:cubicBezTo>
                    <a:cubicBezTo>
                      <a:pt x="16597" y="699"/>
                      <a:pt x="15118" y="535"/>
                      <a:pt x="13598" y="371"/>
                    </a:cubicBezTo>
                    <a:cubicBezTo>
                      <a:pt x="12119" y="247"/>
                      <a:pt x="10599" y="124"/>
                      <a:pt x="9079" y="83"/>
                    </a:cubicBezTo>
                    <a:cubicBezTo>
                      <a:pt x="7559" y="1"/>
                      <a:pt x="6080" y="1"/>
                      <a:pt x="45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67"/>
              <p:cNvSpPr/>
              <p:nvPr/>
            </p:nvSpPr>
            <p:spPr>
              <a:xfrm>
                <a:off x="1220024" y="3203479"/>
                <a:ext cx="229032" cy="33423"/>
              </a:xfrm>
              <a:custGeom>
                <a:avLst/>
                <a:gdLst/>
                <a:ahLst/>
                <a:cxnLst/>
                <a:rect l="l" t="t" r="r" b="b"/>
                <a:pathLst>
                  <a:path w="17460" h="2548" extrusionOk="0">
                    <a:moveTo>
                      <a:pt x="17459" y="1"/>
                    </a:moveTo>
                    <a:lnTo>
                      <a:pt x="17459" y="1"/>
                    </a:lnTo>
                    <a:cubicBezTo>
                      <a:pt x="15981" y="42"/>
                      <a:pt x="14502" y="124"/>
                      <a:pt x="13023" y="247"/>
                    </a:cubicBezTo>
                    <a:cubicBezTo>
                      <a:pt x="11544" y="370"/>
                      <a:pt x="10106" y="535"/>
                      <a:pt x="8627" y="740"/>
                    </a:cubicBezTo>
                    <a:cubicBezTo>
                      <a:pt x="7189" y="987"/>
                      <a:pt x="5710" y="1192"/>
                      <a:pt x="4273" y="1521"/>
                    </a:cubicBezTo>
                    <a:lnTo>
                      <a:pt x="2137" y="2014"/>
                    </a:lnTo>
                    <a:cubicBezTo>
                      <a:pt x="1438" y="2178"/>
                      <a:pt x="699" y="2342"/>
                      <a:pt x="0" y="2548"/>
                    </a:cubicBezTo>
                    <a:lnTo>
                      <a:pt x="8750" y="1274"/>
                    </a:lnTo>
                    <a:lnTo>
                      <a:pt x="174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67"/>
              <p:cNvSpPr/>
              <p:nvPr/>
            </p:nvSpPr>
            <p:spPr>
              <a:xfrm>
                <a:off x="1214632" y="3226657"/>
                <a:ext cx="236036" cy="8407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6409" extrusionOk="0">
                    <a:moveTo>
                      <a:pt x="17994" y="0"/>
                    </a:moveTo>
                    <a:cubicBezTo>
                      <a:pt x="17213" y="82"/>
                      <a:pt x="16392" y="206"/>
                      <a:pt x="15611" y="370"/>
                    </a:cubicBezTo>
                    <a:cubicBezTo>
                      <a:pt x="14830" y="534"/>
                      <a:pt x="14050" y="740"/>
                      <a:pt x="13269" y="945"/>
                    </a:cubicBezTo>
                    <a:cubicBezTo>
                      <a:pt x="11749" y="1438"/>
                      <a:pt x="10271" y="1972"/>
                      <a:pt x="8792" y="2588"/>
                    </a:cubicBezTo>
                    <a:cubicBezTo>
                      <a:pt x="7272" y="3163"/>
                      <a:pt x="5793" y="3779"/>
                      <a:pt x="4355" y="4437"/>
                    </a:cubicBezTo>
                    <a:lnTo>
                      <a:pt x="2137" y="5382"/>
                    </a:lnTo>
                    <a:cubicBezTo>
                      <a:pt x="1438" y="5751"/>
                      <a:pt x="699" y="6039"/>
                      <a:pt x="1" y="6409"/>
                    </a:cubicBezTo>
                    <a:cubicBezTo>
                      <a:pt x="740" y="6162"/>
                      <a:pt x="1479" y="5875"/>
                      <a:pt x="2260" y="5628"/>
                    </a:cubicBezTo>
                    <a:lnTo>
                      <a:pt x="4478" y="4807"/>
                    </a:lnTo>
                    <a:cubicBezTo>
                      <a:pt x="5998" y="4272"/>
                      <a:pt x="7477" y="3656"/>
                      <a:pt x="8956" y="3081"/>
                    </a:cubicBezTo>
                    <a:cubicBezTo>
                      <a:pt x="10435" y="2465"/>
                      <a:pt x="11914" y="1890"/>
                      <a:pt x="13434" y="1356"/>
                    </a:cubicBezTo>
                    <a:cubicBezTo>
                      <a:pt x="14913" y="822"/>
                      <a:pt x="16433" y="370"/>
                      <a:pt x="17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67"/>
              <p:cNvSpPr/>
              <p:nvPr/>
            </p:nvSpPr>
            <p:spPr>
              <a:xfrm>
                <a:off x="1637645" y="3171144"/>
                <a:ext cx="237112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18076" h="946" extrusionOk="0">
                    <a:moveTo>
                      <a:pt x="13557" y="1"/>
                    </a:moveTo>
                    <a:cubicBezTo>
                      <a:pt x="12037" y="1"/>
                      <a:pt x="10517" y="1"/>
                      <a:pt x="9038" y="83"/>
                    </a:cubicBezTo>
                    <a:cubicBezTo>
                      <a:pt x="7518" y="124"/>
                      <a:pt x="5998" y="247"/>
                      <a:pt x="4478" y="371"/>
                    </a:cubicBezTo>
                    <a:cubicBezTo>
                      <a:pt x="2999" y="535"/>
                      <a:pt x="1479" y="699"/>
                      <a:pt x="0" y="946"/>
                    </a:cubicBezTo>
                    <a:cubicBezTo>
                      <a:pt x="1520" y="946"/>
                      <a:pt x="2999" y="822"/>
                      <a:pt x="4519" y="781"/>
                    </a:cubicBezTo>
                    <a:lnTo>
                      <a:pt x="9038" y="576"/>
                    </a:lnTo>
                    <a:lnTo>
                      <a:pt x="13557" y="412"/>
                    </a:lnTo>
                    <a:lnTo>
                      <a:pt x="15816" y="330"/>
                    </a:lnTo>
                    <a:cubicBezTo>
                      <a:pt x="16556" y="288"/>
                      <a:pt x="17336" y="288"/>
                      <a:pt x="18076" y="206"/>
                    </a:cubicBezTo>
                    <a:cubicBezTo>
                      <a:pt x="17336" y="165"/>
                      <a:pt x="16556" y="124"/>
                      <a:pt x="15816" y="83"/>
                    </a:cubicBezTo>
                    <a:lnTo>
                      <a:pt x="135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67"/>
              <p:cNvSpPr/>
              <p:nvPr/>
            </p:nvSpPr>
            <p:spPr>
              <a:xfrm>
                <a:off x="1633868" y="3203479"/>
                <a:ext cx="228494" cy="33423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48" extrusionOk="0">
                    <a:moveTo>
                      <a:pt x="1" y="1"/>
                    </a:moveTo>
                    <a:lnTo>
                      <a:pt x="8710" y="1274"/>
                    </a:lnTo>
                    <a:lnTo>
                      <a:pt x="17419" y="2548"/>
                    </a:lnTo>
                    <a:cubicBezTo>
                      <a:pt x="16721" y="2342"/>
                      <a:pt x="16022" y="2178"/>
                      <a:pt x="15324" y="2014"/>
                    </a:cubicBezTo>
                    <a:lnTo>
                      <a:pt x="13147" y="1521"/>
                    </a:lnTo>
                    <a:cubicBezTo>
                      <a:pt x="11709" y="1192"/>
                      <a:pt x="10271" y="946"/>
                      <a:pt x="8792" y="740"/>
                    </a:cubicBezTo>
                    <a:cubicBezTo>
                      <a:pt x="7354" y="535"/>
                      <a:pt x="5875" y="370"/>
                      <a:pt x="4438" y="247"/>
                    </a:cubicBezTo>
                    <a:cubicBezTo>
                      <a:pt x="2959" y="124"/>
                      <a:pt x="1480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67"/>
              <p:cNvSpPr/>
              <p:nvPr/>
            </p:nvSpPr>
            <p:spPr>
              <a:xfrm>
                <a:off x="1632792" y="3226657"/>
                <a:ext cx="236036" cy="8407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64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21" y="370"/>
                      <a:pt x="3082" y="822"/>
                      <a:pt x="4561" y="1356"/>
                    </a:cubicBezTo>
                    <a:cubicBezTo>
                      <a:pt x="6040" y="1931"/>
                      <a:pt x="7518" y="2506"/>
                      <a:pt x="9038" y="3081"/>
                    </a:cubicBezTo>
                    <a:cubicBezTo>
                      <a:pt x="10517" y="3697"/>
                      <a:pt x="11996" y="4272"/>
                      <a:pt x="13475" y="4807"/>
                    </a:cubicBezTo>
                    <a:lnTo>
                      <a:pt x="15734" y="5669"/>
                    </a:lnTo>
                    <a:cubicBezTo>
                      <a:pt x="16474" y="5916"/>
                      <a:pt x="17254" y="6162"/>
                      <a:pt x="17994" y="6409"/>
                    </a:cubicBezTo>
                    <a:cubicBezTo>
                      <a:pt x="17254" y="6039"/>
                      <a:pt x="16556" y="5751"/>
                      <a:pt x="15817" y="5382"/>
                    </a:cubicBezTo>
                    <a:lnTo>
                      <a:pt x="13639" y="4437"/>
                    </a:lnTo>
                    <a:cubicBezTo>
                      <a:pt x="12160" y="3779"/>
                      <a:pt x="10682" y="3204"/>
                      <a:pt x="9203" y="2588"/>
                    </a:cubicBezTo>
                    <a:cubicBezTo>
                      <a:pt x="7724" y="2013"/>
                      <a:pt x="6245" y="1438"/>
                      <a:pt x="4684" y="986"/>
                    </a:cubicBezTo>
                    <a:cubicBezTo>
                      <a:pt x="3903" y="740"/>
                      <a:pt x="3123" y="534"/>
                      <a:pt x="2342" y="370"/>
                    </a:cubicBezTo>
                    <a:cubicBezTo>
                      <a:pt x="1562" y="206"/>
                      <a:pt x="781" y="8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67"/>
              <p:cNvSpPr/>
              <p:nvPr/>
            </p:nvSpPr>
            <p:spPr>
              <a:xfrm>
                <a:off x="1343958" y="3328502"/>
                <a:ext cx="384776" cy="507083"/>
              </a:xfrm>
              <a:custGeom>
                <a:avLst/>
                <a:gdLst/>
                <a:ahLst/>
                <a:cxnLst/>
                <a:rect l="l" t="t" r="r" b="b"/>
                <a:pathLst>
                  <a:path w="29333" h="38657" extrusionOk="0">
                    <a:moveTo>
                      <a:pt x="14666" y="0"/>
                    </a:moveTo>
                    <a:cubicBezTo>
                      <a:pt x="6533" y="0"/>
                      <a:pt x="1" y="8668"/>
                      <a:pt x="1" y="19349"/>
                    </a:cubicBezTo>
                    <a:cubicBezTo>
                      <a:pt x="1" y="29989"/>
                      <a:pt x="6533" y="38657"/>
                      <a:pt x="14666" y="38657"/>
                    </a:cubicBezTo>
                    <a:cubicBezTo>
                      <a:pt x="22759" y="38657"/>
                      <a:pt x="29332" y="29989"/>
                      <a:pt x="29332" y="19349"/>
                    </a:cubicBezTo>
                    <a:cubicBezTo>
                      <a:pt x="29332" y="8668"/>
                      <a:pt x="22759" y="0"/>
                      <a:pt x="14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67"/>
              <p:cNvSpPr/>
              <p:nvPr/>
            </p:nvSpPr>
            <p:spPr>
              <a:xfrm>
                <a:off x="1645188" y="3367841"/>
                <a:ext cx="45282" cy="47971"/>
              </a:xfrm>
              <a:custGeom>
                <a:avLst/>
                <a:gdLst/>
                <a:ahLst/>
                <a:cxnLst/>
                <a:rect l="l" t="t" r="r" b="b"/>
                <a:pathLst>
                  <a:path w="3452" h="3657" fill="none" extrusionOk="0">
                    <a:moveTo>
                      <a:pt x="1" y="3656"/>
                    </a:moveTo>
                    <a:cubicBezTo>
                      <a:pt x="1233" y="2547"/>
                      <a:pt x="2383" y="1315"/>
                      <a:pt x="3451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67"/>
              <p:cNvSpPr/>
              <p:nvPr/>
            </p:nvSpPr>
            <p:spPr>
              <a:xfrm>
                <a:off x="1691532" y="3451898"/>
                <a:ext cx="35037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946" fill="none" extrusionOk="0">
                    <a:moveTo>
                      <a:pt x="1" y="945"/>
                    </a:moveTo>
                    <a:lnTo>
                      <a:pt x="2671" y="1"/>
                    </a:lnTo>
                  </a:path>
                </a:pathLst>
              </a:custGeom>
              <a:solidFill>
                <a:schemeClr val="accent2"/>
              </a:solidFill>
              <a:ln w="13350" cap="flat" cmpd="sng">
                <a:solidFill>
                  <a:srgbClr val="156064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67"/>
              <p:cNvSpPr/>
              <p:nvPr/>
            </p:nvSpPr>
            <p:spPr>
              <a:xfrm>
                <a:off x="1702315" y="3664756"/>
                <a:ext cx="25330" cy="12409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946" fill="none" extrusionOk="0">
                    <a:moveTo>
                      <a:pt x="0" y="0"/>
                    </a:moveTo>
                    <a:lnTo>
                      <a:pt x="1931" y="945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67"/>
              <p:cNvSpPr/>
              <p:nvPr/>
            </p:nvSpPr>
            <p:spPr>
              <a:xfrm>
                <a:off x="1615555" y="3803237"/>
                <a:ext cx="20490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850" fill="none" extrusionOk="0">
                    <a:moveTo>
                      <a:pt x="0" y="1"/>
                    </a:moveTo>
                    <a:lnTo>
                      <a:pt x="1561" y="185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67"/>
              <p:cNvSpPr/>
              <p:nvPr/>
            </p:nvSpPr>
            <p:spPr>
              <a:xfrm>
                <a:off x="1479750" y="3810793"/>
                <a:ext cx="15649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2589" fill="none" extrusionOk="0">
                    <a:moveTo>
                      <a:pt x="1192" y="0"/>
                    </a:moveTo>
                    <a:cubicBezTo>
                      <a:pt x="864" y="904"/>
                      <a:pt x="453" y="1766"/>
                      <a:pt x="1" y="2588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67"/>
              <p:cNvSpPr/>
              <p:nvPr/>
            </p:nvSpPr>
            <p:spPr>
              <a:xfrm>
                <a:off x="1377906" y="3738581"/>
                <a:ext cx="24267" cy="3342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548" fill="none" extrusionOk="0">
                    <a:moveTo>
                      <a:pt x="1" y="2547"/>
                    </a:moveTo>
                    <a:cubicBezTo>
                      <a:pt x="699" y="1767"/>
                      <a:pt x="1315" y="904"/>
                      <a:pt x="1849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67"/>
              <p:cNvSpPr/>
              <p:nvPr/>
            </p:nvSpPr>
            <p:spPr>
              <a:xfrm>
                <a:off x="1333188" y="3660440"/>
                <a:ext cx="28570" cy="2164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65" fill="none" extrusionOk="0">
                    <a:moveTo>
                      <a:pt x="0" y="83"/>
                    </a:moveTo>
                    <a:cubicBezTo>
                      <a:pt x="699" y="165"/>
                      <a:pt x="1438" y="124"/>
                      <a:pt x="2177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67"/>
              <p:cNvSpPr/>
              <p:nvPr/>
            </p:nvSpPr>
            <p:spPr>
              <a:xfrm>
                <a:off x="1340193" y="3502020"/>
                <a:ext cx="31797" cy="1024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781" fill="none" extrusionOk="0">
                    <a:moveTo>
                      <a:pt x="0" y="0"/>
                    </a:moveTo>
                    <a:cubicBezTo>
                      <a:pt x="863" y="164"/>
                      <a:pt x="1685" y="411"/>
                      <a:pt x="2424" y="781"/>
                    </a:cubicBezTo>
                  </a:path>
                </a:pathLst>
              </a:custGeom>
              <a:solidFill>
                <a:schemeClr val="accent2"/>
              </a:solidFill>
              <a:ln w="13350" cap="flat" cmpd="sng">
                <a:solidFill>
                  <a:srgbClr val="156064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67"/>
              <p:cNvSpPr/>
              <p:nvPr/>
            </p:nvSpPr>
            <p:spPr>
              <a:xfrm>
                <a:off x="1391915" y="3372143"/>
                <a:ext cx="31810" cy="38815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959" fill="none" extrusionOk="0">
                    <a:moveTo>
                      <a:pt x="1" y="1"/>
                    </a:moveTo>
                    <a:lnTo>
                      <a:pt x="2425" y="2959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67"/>
              <p:cNvSpPr/>
              <p:nvPr/>
            </p:nvSpPr>
            <p:spPr>
              <a:xfrm>
                <a:off x="1528796" y="3048823"/>
                <a:ext cx="2702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055" fill="none" extrusionOk="0">
                    <a:moveTo>
                      <a:pt x="206" y="2055"/>
                    </a:moveTo>
                    <a:cubicBezTo>
                      <a:pt x="165" y="1356"/>
                      <a:pt x="82" y="658"/>
                      <a:pt x="0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67"/>
              <p:cNvSpPr/>
              <p:nvPr/>
            </p:nvSpPr>
            <p:spPr>
              <a:xfrm>
                <a:off x="1549273" y="3042356"/>
                <a:ext cx="1089" cy="24805"/>
              </a:xfrm>
              <a:custGeom>
                <a:avLst/>
                <a:gdLst/>
                <a:ahLst/>
                <a:cxnLst/>
                <a:rect l="l" t="t" r="r" b="b"/>
                <a:pathLst>
                  <a:path w="83" h="1891" fill="none" extrusionOk="0">
                    <a:moveTo>
                      <a:pt x="0" y="1890"/>
                    </a:moveTo>
                    <a:cubicBezTo>
                      <a:pt x="0" y="1274"/>
                      <a:pt x="0" y="617"/>
                      <a:pt x="82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67"/>
              <p:cNvSpPr/>
              <p:nvPr/>
            </p:nvSpPr>
            <p:spPr>
              <a:xfrm>
                <a:off x="1561131" y="3002479"/>
                <a:ext cx="270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09" fill="none" extrusionOk="0">
                    <a:moveTo>
                      <a:pt x="0" y="1808"/>
                    </a:moveTo>
                    <a:cubicBezTo>
                      <a:pt x="82" y="1192"/>
                      <a:pt x="123" y="617"/>
                      <a:pt x="205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67"/>
              <p:cNvSpPr/>
              <p:nvPr/>
            </p:nvSpPr>
            <p:spPr>
              <a:xfrm>
                <a:off x="1535801" y="2991172"/>
                <a:ext cx="2702" cy="2640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013" fill="none" extrusionOk="0">
                    <a:moveTo>
                      <a:pt x="206" y="2013"/>
                    </a:moveTo>
                    <a:cubicBezTo>
                      <a:pt x="165" y="1315"/>
                      <a:pt x="124" y="657"/>
                      <a:pt x="0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67"/>
              <p:cNvSpPr/>
              <p:nvPr/>
            </p:nvSpPr>
            <p:spPr>
              <a:xfrm>
                <a:off x="1512085" y="2988470"/>
                <a:ext cx="5404" cy="2641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014" fill="none" extrusionOk="0">
                    <a:moveTo>
                      <a:pt x="412" y="2014"/>
                    </a:moveTo>
                    <a:cubicBezTo>
                      <a:pt x="288" y="1356"/>
                      <a:pt x="124" y="658"/>
                      <a:pt x="1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67"/>
              <p:cNvSpPr/>
              <p:nvPr/>
            </p:nvSpPr>
            <p:spPr>
              <a:xfrm>
                <a:off x="1495386" y="2943201"/>
                <a:ext cx="5404" cy="2104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604" fill="none" extrusionOk="0">
                    <a:moveTo>
                      <a:pt x="411" y="1603"/>
                    </a:moveTo>
                    <a:cubicBezTo>
                      <a:pt x="329" y="1069"/>
                      <a:pt x="165" y="494"/>
                      <a:pt x="0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67"/>
              <p:cNvSpPr/>
              <p:nvPr/>
            </p:nvSpPr>
            <p:spPr>
              <a:xfrm>
                <a:off x="1523405" y="2943201"/>
                <a:ext cx="1627" cy="2534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932" fill="none" extrusionOk="0">
                    <a:moveTo>
                      <a:pt x="124" y="1932"/>
                    </a:moveTo>
                    <a:cubicBezTo>
                      <a:pt x="124" y="1274"/>
                      <a:pt x="42" y="617"/>
                      <a:pt x="0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67"/>
              <p:cNvSpPr/>
              <p:nvPr/>
            </p:nvSpPr>
            <p:spPr>
              <a:xfrm>
                <a:off x="1548735" y="2937285"/>
                <a:ext cx="2702" cy="3342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548" fill="none" extrusionOk="0">
                    <a:moveTo>
                      <a:pt x="0" y="2547"/>
                    </a:moveTo>
                    <a:cubicBezTo>
                      <a:pt x="0" y="1684"/>
                      <a:pt x="82" y="822"/>
                      <a:pt x="206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67"/>
              <p:cNvSpPr/>
              <p:nvPr/>
            </p:nvSpPr>
            <p:spPr>
              <a:xfrm>
                <a:off x="1575678" y="2959375"/>
                <a:ext cx="4853" cy="2210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685" fill="none" extrusionOk="0">
                    <a:moveTo>
                      <a:pt x="0" y="1685"/>
                    </a:moveTo>
                    <a:cubicBezTo>
                      <a:pt x="82" y="1110"/>
                      <a:pt x="206" y="534"/>
                      <a:pt x="370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67"/>
              <p:cNvSpPr/>
              <p:nvPr/>
            </p:nvSpPr>
            <p:spPr>
              <a:xfrm>
                <a:off x="1592377" y="2914107"/>
                <a:ext cx="5404" cy="1726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316" fill="none" extrusionOk="0">
                    <a:moveTo>
                      <a:pt x="1" y="1315"/>
                    </a:moveTo>
                    <a:cubicBezTo>
                      <a:pt x="124" y="863"/>
                      <a:pt x="247" y="453"/>
                      <a:pt x="412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67"/>
              <p:cNvSpPr/>
              <p:nvPr/>
            </p:nvSpPr>
            <p:spPr>
              <a:xfrm>
                <a:off x="1566509" y="2905488"/>
                <a:ext cx="2715" cy="1995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521" fill="none" extrusionOk="0">
                    <a:moveTo>
                      <a:pt x="1" y="1520"/>
                    </a:moveTo>
                    <a:cubicBezTo>
                      <a:pt x="83" y="1027"/>
                      <a:pt x="165" y="493"/>
                      <a:pt x="206" y="0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67"/>
              <p:cNvSpPr/>
              <p:nvPr/>
            </p:nvSpPr>
            <p:spPr>
              <a:xfrm>
                <a:off x="1537415" y="2901173"/>
                <a:ext cx="13" cy="18876"/>
              </a:xfrm>
              <a:custGeom>
                <a:avLst/>
                <a:gdLst/>
                <a:ahLst/>
                <a:cxnLst/>
                <a:rect l="l" t="t" r="r" b="b"/>
                <a:pathLst>
                  <a:path w="1" h="1439" fill="none" extrusionOk="0">
                    <a:moveTo>
                      <a:pt x="1" y="1439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67"/>
              <p:cNvSpPr/>
              <p:nvPr/>
            </p:nvSpPr>
            <p:spPr>
              <a:xfrm>
                <a:off x="1506693" y="2901711"/>
                <a:ext cx="4867" cy="18876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439" fill="none" extrusionOk="0">
                    <a:moveTo>
                      <a:pt x="371" y="1439"/>
                    </a:moveTo>
                    <a:cubicBezTo>
                      <a:pt x="247" y="946"/>
                      <a:pt x="124" y="494"/>
                      <a:pt x="1" y="1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67"/>
              <p:cNvSpPr/>
              <p:nvPr/>
            </p:nvSpPr>
            <p:spPr>
              <a:xfrm>
                <a:off x="1477061" y="2908178"/>
                <a:ext cx="9169" cy="17263"/>
              </a:xfrm>
              <a:custGeom>
                <a:avLst/>
                <a:gdLst/>
                <a:ahLst/>
                <a:cxnLst/>
                <a:rect l="l" t="t" r="r" b="b"/>
                <a:pathLst>
                  <a:path w="699" h="1316" fill="none" extrusionOk="0">
                    <a:moveTo>
                      <a:pt x="699" y="1315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67"/>
              <p:cNvSpPr/>
              <p:nvPr/>
            </p:nvSpPr>
            <p:spPr>
              <a:xfrm>
                <a:off x="1554664" y="3384002"/>
                <a:ext cx="242503" cy="198848"/>
              </a:xfrm>
              <a:custGeom>
                <a:avLst/>
                <a:gdLst/>
                <a:ahLst/>
                <a:cxnLst/>
                <a:rect l="l" t="t" r="r" b="b"/>
                <a:pathLst>
                  <a:path w="18487" h="15159" extrusionOk="0">
                    <a:moveTo>
                      <a:pt x="18486" y="1"/>
                    </a:moveTo>
                    <a:lnTo>
                      <a:pt x="18486" y="1"/>
                    </a:lnTo>
                    <a:cubicBezTo>
                      <a:pt x="18485" y="1"/>
                      <a:pt x="0" y="10147"/>
                      <a:pt x="2136" y="13762"/>
                    </a:cubicBezTo>
                    <a:cubicBezTo>
                      <a:pt x="2748" y="14789"/>
                      <a:pt x="4217" y="15158"/>
                      <a:pt x="6014" y="15158"/>
                    </a:cubicBezTo>
                    <a:cubicBezTo>
                      <a:pt x="10619" y="15158"/>
                      <a:pt x="17377" y="12735"/>
                      <a:pt x="17377" y="12735"/>
                    </a:cubicBezTo>
                    <a:lnTo>
                      <a:pt x="184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67"/>
              <p:cNvSpPr/>
              <p:nvPr/>
            </p:nvSpPr>
            <p:spPr>
              <a:xfrm>
                <a:off x="1547659" y="3309101"/>
                <a:ext cx="106160" cy="97279"/>
              </a:xfrm>
              <a:custGeom>
                <a:avLst/>
                <a:gdLst/>
                <a:ahLst/>
                <a:cxnLst/>
                <a:rect l="l" t="t" r="r" b="b"/>
                <a:pathLst>
                  <a:path w="8093" h="7416" extrusionOk="0">
                    <a:moveTo>
                      <a:pt x="2383" y="0"/>
                    </a:moveTo>
                    <a:cubicBezTo>
                      <a:pt x="1808" y="1397"/>
                      <a:pt x="1274" y="2753"/>
                      <a:pt x="822" y="4149"/>
                    </a:cubicBezTo>
                    <a:cubicBezTo>
                      <a:pt x="493" y="5218"/>
                      <a:pt x="0" y="6245"/>
                      <a:pt x="1191" y="6984"/>
                    </a:cubicBezTo>
                    <a:cubicBezTo>
                      <a:pt x="1561" y="7189"/>
                      <a:pt x="1972" y="7313"/>
                      <a:pt x="2424" y="7354"/>
                    </a:cubicBezTo>
                    <a:cubicBezTo>
                      <a:pt x="2609" y="7395"/>
                      <a:pt x="2804" y="7415"/>
                      <a:pt x="3004" y="7415"/>
                    </a:cubicBezTo>
                    <a:cubicBezTo>
                      <a:pt x="3204" y="7415"/>
                      <a:pt x="3410" y="7395"/>
                      <a:pt x="3615" y="7354"/>
                    </a:cubicBezTo>
                    <a:cubicBezTo>
                      <a:pt x="4108" y="7148"/>
                      <a:pt x="4560" y="6779"/>
                      <a:pt x="4889" y="6327"/>
                    </a:cubicBezTo>
                    <a:cubicBezTo>
                      <a:pt x="5875" y="5259"/>
                      <a:pt x="6943" y="4273"/>
                      <a:pt x="8093" y="3410"/>
                    </a:cubicBezTo>
                    <a:lnTo>
                      <a:pt x="8093" y="3410"/>
                    </a:lnTo>
                    <a:cubicBezTo>
                      <a:pt x="6573" y="3780"/>
                      <a:pt x="5176" y="4478"/>
                      <a:pt x="3985" y="5464"/>
                    </a:cubicBezTo>
                    <a:lnTo>
                      <a:pt x="6080" y="1972"/>
                    </a:lnTo>
                    <a:lnTo>
                      <a:pt x="6080" y="1972"/>
                    </a:lnTo>
                    <a:cubicBezTo>
                      <a:pt x="5012" y="2794"/>
                      <a:pt x="3985" y="3657"/>
                      <a:pt x="2958" y="4560"/>
                    </a:cubicBezTo>
                    <a:cubicBezTo>
                      <a:pt x="3492" y="3246"/>
                      <a:pt x="4067" y="1972"/>
                      <a:pt x="4724" y="740"/>
                    </a:cubicBezTo>
                    <a:lnTo>
                      <a:pt x="4724" y="740"/>
                    </a:lnTo>
                    <a:cubicBezTo>
                      <a:pt x="3821" y="1890"/>
                      <a:pt x="2917" y="2999"/>
                      <a:pt x="1972" y="4108"/>
                    </a:cubicBezTo>
                    <a:cubicBezTo>
                      <a:pt x="2383" y="2794"/>
                      <a:pt x="2506" y="1397"/>
                      <a:pt x="2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67"/>
              <p:cNvSpPr/>
              <p:nvPr/>
            </p:nvSpPr>
            <p:spPr>
              <a:xfrm>
                <a:off x="1370901" y="3371370"/>
                <a:ext cx="238739" cy="276307"/>
              </a:xfrm>
              <a:custGeom>
                <a:avLst/>
                <a:gdLst/>
                <a:ahLst/>
                <a:cxnLst/>
                <a:rect l="l" t="t" r="r" b="b"/>
                <a:pathLst>
                  <a:path w="18200" h="21064" extrusionOk="0">
                    <a:moveTo>
                      <a:pt x="12532" y="1"/>
                    </a:moveTo>
                    <a:cubicBezTo>
                      <a:pt x="11790" y="1"/>
                      <a:pt x="11085" y="170"/>
                      <a:pt x="10517" y="553"/>
                    </a:cubicBezTo>
                    <a:cubicBezTo>
                      <a:pt x="9572" y="1292"/>
                      <a:pt x="8792" y="2196"/>
                      <a:pt x="8258" y="3264"/>
                    </a:cubicBezTo>
                    <a:cubicBezTo>
                      <a:pt x="5218" y="8276"/>
                      <a:pt x="2589" y="13534"/>
                      <a:pt x="453" y="18998"/>
                    </a:cubicBezTo>
                    <a:cubicBezTo>
                      <a:pt x="206" y="19614"/>
                      <a:pt x="1" y="20394"/>
                      <a:pt x="494" y="20846"/>
                    </a:cubicBezTo>
                    <a:cubicBezTo>
                      <a:pt x="666" y="21003"/>
                      <a:pt x="879" y="21064"/>
                      <a:pt x="1109" y="21064"/>
                    </a:cubicBezTo>
                    <a:cubicBezTo>
                      <a:pt x="1484" y="21064"/>
                      <a:pt x="1904" y="20901"/>
                      <a:pt x="2260" y="20723"/>
                    </a:cubicBezTo>
                    <a:cubicBezTo>
                      <a:pt x="7970" y="17806"/>
                      <a:pt x="12777" y="13411"/>
                      <a:pt x="16227" y="8029"/>
                    </a:cubicBezTo>
                    <a:cubicBezTo>
                      <a:pt x="17254" y="6386"/>
                      <a:pt x="18199" y="4332"/>
                      <a:pt x="17296" y="2607"/>
                    </a:cubicBezTo>
                    <a:cubicBezTo>
                      <a:pt x="16558" y="1102"/>
                      <a:pt x="14423" y="1"/>
                      <a:pt x="12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67"/>
              <p:cNvSpPr/>
              <p:nvPr/>
            </p:nvSpPr>
            <p:spPr>
              <a:xfrm>
                <a:off x="1511547" y="3395860"/>
                <a:ext cx="27494" cy="20490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56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8" y="329"/>
                      <a:pt x="617" y="575"/>
                      <a:pt x="1028" y="822"/>
                    </a:cubicBezTo>
                    <a:cubicBezTo>
                      <a:pt x="1192" y="945"/>
                      <a:pt x="1356" y="1068"/>
                      <a:pt x="1562" y="1192"/>
                    </a:cubicBezTo>
                    <a:cubicBezTo>
                      <a:pt x="1726" y="1315"/>
                      <a:pt x="1931" y="1438"/>
                      <a:pt x="2096" y="1561"/>
                    </a:cubicBezTo>
                    <a:cubicBezTo>
                      <a:pt x="1973" y="1397"/>
                      <a:pt x="1849" y="1192"/>
                      <a:pt x="1685" y="1068"/>
                    </a:cubicBezTo>
                    <a:cubicBezTo>
                      <a:pt x="1521" y="904"/>
                      <a:pt x="1356" y="740"/>
                      <a:pt x="1192" y="617"/>
                    </a:cubicBezTo>
                    <a:cubicBezTo>
                      <a:pt x="822" y="329"/>
                      <a:pt x="412" y="12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67"/>
              <p:cNvSpPr/>
              <p:nvPr/>
            </p:nvSpPr>
            <p:spPr>
              <a:xfrm>
                <a:off x="1548735" y="3409869"/>
                <a:ext cx="31797" cy="2857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17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8" y="452"/>
                      <a:pt x="699" y="863"/>
                      <a:pt x="1192" y="1151"/>
                    </a:cubicBezTo>
                    <a:cubicBezTo>
                      <a:pt x="1643" y="1397"/>
                      <a:pt x="2054" y="1767"/>
                      <a:pt x="2424" y="2178"/>
                    </a:cubicBezTo>
                    <a:cubicBezTo>
                      <a:pt x="2178" y="1644"/>
                      <a:pt x="1808" y="1192"/>
                      <a:pt x="1315" y="904"/>
                    </a:cubicBezTo>
                    <a:cubicBezTo>
                      <a:pt x="863" y="617"/>
                      <a:pt x="411" y="32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67"/>
              <p:cNvSpPr/>
              <p:nvPr/>
            </p:nvSpPr>
            <p:spPr>
              <a:xfrm>
                <a:off x="1509396" y="3427106"/>
                <a:ext cx="56051" cy="39353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300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0" y="453"/>
                      <a:pt x="1479" y="946"/>
                      <a:pt x="2219" y="1439"/>
                    </a:cubicBezTo>
                    <a:cubicBezTo>
                      <a:pt x="2547" y="1685"/>
                      <a:pt x="2876" y="1932"/>
                      <a:pt x="3246" y="2178"/>
                    </a:cubicBezTo>
                    <a:lnTo>
                      <a:pt x="4273" y="3000"/>
                    </a:lnTo>
                    <a:cubicBezTo>
                      <a:pt x="3985" y="2630"/>
                      <a:pt x="3698" y="2301"/>
                      <a:pt x="3369" y="2014"/>
                    </a:cubicBezTo>
                    <a:cubicBezTo>
                      <a:pt x="3040" y="1726"/>
                      <a:pt x="2712" y="1439"/>
                      <a:pt x="2342" y="1192"/>
                    </a:cubicBezTo>
                    <a:cubicBezTo>
                      <a:pt x="1603" y="699"/>
                      <a:pt x="822" y="28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67"/>
              <p:cNvSpPr/>
              <p:nvPr/>
            </p:nvSpPr>
            <p:spPr>
              <a:xfrm>
                <a:off x="1477599" y="3447044"/>
                <a:ext cx="37739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85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53" y="371"/>
                      <a:pt x="904" y="699"/>
                      <a:pt x="1397" y="1028"/>
                    </a:cubicBezTo>
                    <a:cubicBezTo>
                      <a:pt x="1644" y="1151"/>
                      <a:pt x="1890" y="1315"/>
                      <a:pt x="2137" y="1439"/>
                    </a:cubicBezTo>
                    <a:cubicBezTo>
                      <a:pt x="2342" y="1603"/>
                      <a:pt x="2589" y="1726"/>
                      <a:pt x="2876" y="1850"/>
                    </a:cubicBezTo>
                    <a:cubicBezTo>
                      <a:pt x="2671" y="1644"/>
                      <a:pt x="2465" y="1439"/>
                      <a:pt x="2219" y="1274"/>
                    </a:cubicBezTo>
                    <a:cubicBezTo>
                      <a:pt x="2014" y="1110"/>
                      <a:pt x="1767" y="905"/>
                      <a:pt x="1562" y="781"/>
                    </a:cubicBezTo>
                    <a:cubicBezTo>
                      <a:pt x="1069" y="453"/>
                      <a:pt x="535" y="20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67"/>
              <p:cNvSpPr/>
              <p:nvPr/>
            </p:nvSpPr>
            <p:spPr>
              <a:xfrm>
                <a:off x="1500777" y="3485846"/>
                <a:ext cx="38264" cy="2857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78" extrusionOk="0">
                    <a:moveTo>
                      <a:pt x="0" y="1"/>
                    </a:moveTo>
                    <a:cubicBezTo>
                      <a:pt x="493" y="370"/>
                      <a:pt x="986" y="740"/>
                      <a:pt x="1438" y="1110"/>
                    </a:cubicBezTo>
                    <a:lnTo>
                      <a:pt x="2177" y="1644"/>
                    </a:lnTo>
                    <a:cubicBezTo>
                      <a:pt x="2383" y="1808"/>
                      <a:pt x="2670" y="2014"/>
                      <a:pt x="2917" y="2178"/>
                    </a:cubicBezTo>
                    <a:cubicBezTo>
                      <a:pt x="2752" y="1931"/>
                      <a:pt x="2547" y="1685"/>
                      <a:pt x="2301" y="1480"/>
                    </a:cubicBezTo>
                    <a:cubicBezTo>
                      <a:pt x="2095" y="1233"/>
                      <a:pt x="1849" y="1069"/>
                      <a:pt x="1602" y="863"/>
                    </a:cubicBezTo>
                    <a:cubicBezTo>
                      <a:pt x="1109" y="494"/>
                      <a:pt x="575" y="2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67"/>
              <p:cNvSpPr/>
              <p:nvPr/>
            </p:nvSpPr>
            <p:spPr>
              <a:xfrm>
                <a:off x="1452269" y="3474539"/>
                <a:ext cx="41517" cy="25868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197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94" y="370"/>
                      <a:pt x="1028" y="698"/>
                      <a:pt x="1562" y="1027"/>
                    </a:cubicBezTo>
                    <a:cubicBezTo>
                      <a:pt x="1808" y="1191"/>
                      <a:pt x="2055" y="1356"/>
                      <a:pt x="2342" y="1520"/>
                    </a:cubicBezTo>
                    <a:cubicBezTo>
                      <a:pt x="2630" y="1684"/>
                      <a:pt x="2877" y="1808"/>
                      <a:pt x="3164" y="1972"/>
                    </a:cubicBezTo>
                    <a:cubicBezTo>
                      <a:pt x="2959" y="1725"/>
                      <a:pt x="2712" y="1520"/>
                      <a:pt x="2466" y="1356"/>
                    </a:cubicBezTo>
                    <a:cubicBezTo>
                      <a:pt x="2219" y="1150"/>
                      <a:pt x="1973" y="986"/>
                      <a:pt x="1685" y="822"/>
                    </a:cubicBezTo>
                    <a:cubicBezTo>
                      <a:pt x="1151" y="493"/>
                      <a:pt x="617" y="20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67"/>
              <p:cNvSpPr/>
              <p:nvPr/>
            </p:nvSpPr>
            <p:spPr>
              <a:xfrm>
                <a:off x="1479212" y="3517643"/>
                <a:ext cx="30196" cy="2480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8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2" y="329"/>
                      <a:pt x="781" y="658"/>
                      <a:pt x="1151" y="945"/>
                    </a:cubicBezTo>
                    <a:lnTo>
                      <a:pt x="1726" y="1397"/>
                    </a:lnTo>
                    <a:cubicBezTo>
                      <a:pt x="1891" y="1561"/>
                      <a:pt x="2096" y="1726"/>
                      <a:pt x="2301" y="1890"/>
                    </a:cubicBezTo>
                    <a:cubicBezTo>
                      <a:pt x="2178" y="1644"/>
                      <a:pt x="2014" y="1438"/>
                      <a:pt x="1850" y="1274"/>
                    </a:cubicBezTo>
                    <a:cubicBezTo>
                      <a:pt x="1685" y="1069"/>
                      <a:pt x="1521" y="904"/>
                      <a:pt x="1315" y="740"/>
                    </a:cubicBezTo>
                    <a:cubicBezTo>
                      <a:pt x="946" y="411"/>
                      <a:pt x="494" y="16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67"/>
              <p:cNvSpPr/>
              <p:nvPr/>
            </p:nvSpPr>
            <p:spPr>
              <a:xfrm>
                <a:off x="1433957" y="3517105"/>
                <a:ext cx="36650" cy="2156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1644" extrusionOk="0">
                    <a:moveTo>
                      <a:pt x="0" y="0"/>
                    </a:moveTo>
                    <a:cubicBezTo>
                      <a:pt x="411" y="329"/>
                      <a:pt x="863" y="658"/>
                      <a:pt x="1315" y="945"/>
                    </a:cubicBezTo>
                    <a:cubicBezTo>
                      <a:pt x="1561" y="1068"/>
                      <a:pt x="1808" y="1192"/>
                      <a:pt x="2054" y="1315"/>
                    </a:cubicBezTo>
                    <a:cubicBezTo>
                      <a:pt x="2260" y="1438"/>
                      <a:pt x="2547" y="1561"/>
                      <a:pt x="2794" y="1644"/>
                    </a:cubicBezTo>
                    <a:cubicBezTo>
                      <a:pt x="2588" y="1479"/>
                      <a:pt x="2383" y="1315"/>
                      <a:pt x="2136" y="1151"/>
                    </a:cubicBezTo>
                    <a:cubicBezTo>
                      <a:pt x="1931" y="986"/>
                      <a:pt x="1684" y="822"/>
                      <a:pt x="1479" y="699"/>
                    </a:cubicBezTo>
                    <a:cubicBezTo>
                      <a:pt x="986" y="411"/>
                      <a:pt x="534" y="16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67"/>
              <p:cNvSpPr/>
              <p:nvPr/>
            </p:nvSpPr>
            <p:spPr>
              <a:xfrm>
                <a:off x="1460900" y="3558058"/>
                <a:ext cx="22103" cy="15636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1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7" y="206"/>
                      <a:pt x="534" y="411"/>
                      <a:pt x="822" y="617"/>
                    </a:cubicBezTo>
                    <a:lnTo>
                      <a:pt x="1233" y="904"/>
                    </a:lnTo>
                    <a:cubicBezTo>
                      <a:pt x="1397" y="986"/>
                      <a:pt x="1520" y="1110"/>
                      <a:pt x="1684" y="1192"/>
                    </a:cubicBezTo>
                    <a:cubicBezTo>
                      <a:pt x="1602" y="1027"/>
                      <a:pt x="1520" y="863"/>
                      <a:pt x="1397" y="740"/>
                    </a:cubicBezTo>
                    <a:cubicBezTo>
                      <a:pt x="1274" y="617"/>
                      <a:pt x="1150" y="493"/>
                      <a:pt x="986" y="411"/>
                    </a:cubicBezTo>
                    <a:cubicBezTo>
                      <a:pt x="699" y="165"/>
                      <a:pt x="329" y="4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67"/>
              <p:cNvSpPr/>
              <p:nvPr/>
            </p:nvSpPr>
            <p:spPr>
              <a:xfrm>
                <a:off x="1415632" y="3551591"/>
                <a:ext cx="39890" cy="3611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75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93" y="493"/>
                      <a:pt x="1027" y="945"/>
                      <a:pt x="1520" y="1397"/>
                    </a:cubicBezTo>
                    <a:lnTo>
                      <a:pt x="2260" y="2054"/>
                    </a:lnTo>
                    <a:cubicBezTo>
                      <a:pt x="2547" y="2301"/>
                      <a:pt x="2794" y="2506"/>
                      <a:pt x="3040" y="2753"/>
                    </a:cubicBezTo>
                    <a:cubicBezTo>
                      <a:pt x="2876" y="2424"/>
                      <a:pt x="2630" y="2178"/>
                      <a:pt x="2424" y="1931"/>
                    </a:cubicBezTo>
                    <a:cubicBezTo>
                      <a:pt x="2178" y="1644"/>
                      <a:pt x="1931" y="1397"/>
                      <a:pt x="1685" y="1192"/>
                    </a:cubicBezTo>
                    <a:cubicBezTo>
                      <a:pt x="1192" y="740"/>
                      <a:pt x="617" y="32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67"/>
              <p:cNvSpPr/>
              <p:nvPr/>
            </p:nvSpPr>
            <p:spPr>
              <a:xfrm>
                <a:off x="1409703" y="3582312"/>
                <a:ext cx="23179" cy="18863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438" extrusionOk="0">
                    <a:moveTo>
                      <a:pt x="1" y="0"/>
                    </a:moveTo>
                    <a:cubicBezTo>
                      <a:pt x="247" y="288"/>
                      <a:pt x="535" y="575"/>
                      <a:pt x="822" y="781"/>
                    </a:cubicBezTo>
                    <a:cubicBezTo>
                      <a:pt x="986" y="904"/>
                      <a:pt x="1110" y="1027"/>
                      <a:pt x="1274" y="1150"/>
                    </a:cubicBezTo>
                    <a:cubicBezTo>
                      <a:pt x="1438" y="1274"/>
                      <a:pt x="1603" y="1356"/>
                      <a:pt x="1767" y="1438"/>
                    </a:cubicBezTo>
                    <a:cubicBezTo>
                      <a:pt x="1644" y="1274"/>
                      <a:pt x="1562" y="1109"/>
                      <a:pt x="1397" y="986"/>
                    </a:cubicBezTo>
                    <a:cubicBezTo>
                      <a:pt x="1274" y="863"/>
                      <a:pt x="1151" y="698"/>
                      <a:pt x="986" y="575"/>
                    </a:cubicBezTo>
                    <a:cubicBezTo>
                      <a:pt x="699" y="329"/>
                      <a:pt x="370" y="164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67"/>
              <p:cNvSpPr/>
              <p:nvPr/>
            </p:nvSpPr>
            <p:spPr>
              <a:xfrm>
                <a:off x="1406476" y="3611407"/>
                <a:ext cx="10245" cy="9169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2" y="165"/>
                      <a:pt x="205" y="329"/>
                      <a:pt x="329" y="411"/>
                    </a:cubicBezTo>
                    <a:cubicBezTo>
                      <a:pt x="411" y="493"/>
                      <a:pt x="452" y="534"/>
                      <a:pt x="534" y="575"/>
                    </a:cubicBezTo>
                    <a:cubicBezTo>
                      <a:pt x="616" y="617"/>
                      <a:pt x="698" y="658"/>
                      <a:pt x="781" y="699"/>
                    </a:cubicBezTo>
                    <a:cubicBezTo>
                      <a:pt x="781" y="575"/>
                      <a:pt x="740" y="493"/>
                      <a:pt x="698" y="411"/>
                    </a:cubicBezTo>
                    <a:cubicBezTo>
                      <a:pt x="616" y="329"/>
                      <a:pt x="575" y="288"/>
                      <a:pt x="493" y="206"/>
                    </a:cubicBezTo>
                    <a:cubicBezTo>
                      <a:pt x="370" y="83"/>
                      <a:pt x="164" y="4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67"/>
              <p:cNvSpPr/>
              <p:nvPr/>
            </p:nvSpPr>
            <p:spPr>
              <a:xfrm>
                <a:off x="1381684" y="3622176"/>
                <a:ext cx="10245" cy="8107"/>
              </a:xfrm>
              <a:custGeom>
                <a:avLst/>
                <a:gdLst/>
                <a:ahLst/>
                <a:cxnLst/>
                <a:rect l="l" t="t" r="r" b="b"/>
                <a:pathLst>
                  <a:path w="781" h="618" extrusionOk="0">
                    <a:moveTo>
                      <a:pt x="0" y="1"/>
                    </a:moveTo>
                    <a:cubicBezTo>
                      <a:pt x="41" y="165"/>
                      <a:pt x="165" y="330"/>
                      <a:pt x="288" y="412"/>
                    </a:cubicBezTo>
                    <a:cubicBezTo>
                      <a:pt x="370" y="494"/>
                      <a:pt x="452" y="535"/>
                      <a:pt x="493" y="535"/>
                    </a:cubicBezTo>
                    <a:cubicBezTo>
                      <a:pt x="576" y="576"/>
                      <a:pt x="658" y="617"/>
                      <a:pt x="781" y="617"/>
                    </a:cubicBezTo>
                    <a:cubicBezTo>
                      <a:pt x="740" y="535"/>
                      <a:pt x="699" y="453"/>
                      <a:pt x="658" y="371"/>
                    </a:cubicBezTo>
                    <a:cubicBezTo>
                      <a:pt x="576" y="330"/>
                      <a:pt x="534" y="247"/>
                      <a:pt x="452" y="206"/>
                    </a:cubicBezTo>
                    <a:cubicBezTo>
                      <a:pt x="329" y="83"/>
                      <a:pt x="165" y="42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67"/>
              <p:cNvSpPr/>
              <p:nvPr/>
            </p:nvSpPr>
            <p:spPr>
              <a:xfrm>
                <a:off x="1281453" y="3384002"/>
                <a:ext cx="242503" cy="198848"/>
              </a:xfrm>
              <a:custGeom>
                <a:avLst/>
                <a:gdLst/>
                <a:ahLst/>
                <a:cxnLst/>
                <a:rect l="l" t="t" r="r" b="b"/>
                <a:pathLst>
                  <a:path w="18487" h="15159" extrusionOk="0">
                    <a:moveTo>
                      <a:pt x="0" y="1"/>
                    </a:moveTo>
                    <a:lnTo>
                      <a:pt x="1110" y="12735"/>
                    </a:lnTo>
                    <a:cubicBezTo>
                      <a:pt x="1110" y="12735"/>
                      <a:pt x="7868" y="15158"/>
                      <a:pt x="12457" y="15158"/>
                    </a:cubicBezTo>
                    <a:cubicBezTo>
                      <a:pt x="14248" y="15158"/>
                      <a:pt x="15710" y="14789"/>
                      <a:pt x="16309" y="13762"/>
                    </a:cubicBezTo>
                    <a:cubicBezTo>
                      <a:pt x="18487" y="1014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14" name="Google Shape;1614;p67"/>
          <p:cNvGrpSpPr/>
          <p:nvPr/>
        </p:nvGrpSpPr>
        <p:grpSpPr>
          <a:xfrm>
            <a:off x="6968278" y="3079098"/>
            <a:ext cx="2095917" cy="4083687"/>
            <a:chOff x="5226208" y="2309323"/>
            <a:chExt cx="1571938" cy="3062765"/>
          </a:xfrm>
        </p:grpSpPr>
        <p:sp>
          <p:nvSpPr>
            <p:cNvPr id="1615" name="Google Shape;1615;p67"/>
            <p:cNvSpPr/>
            <p:nvPr/>
          </p:nvSpPr>
          <p:spPr>
            <a:xfrm rot="-2247">
              <a:off x="5782685" y="3319338"/>
              <a:ext cx="459000" cy="205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16" name="Google Shape;1616;p67"/>
            <p:cNvGrpSpPr/>
            <p:nvPr/>
          </p:nvGrpSpPr>
          <p:grpSpPr>
            <a:xfrm>
              <a:off x="5226208" y="2309323"/>
              <a:ext cx="1571938" cy="1695003"/>
              <a:chOff x="5429725" y="2836650"/>
              <a:chExt cx="1961000" cy="2114525"/>
            </a:xfrm>
          </p:grpSpPr>
          <p:sp>
            <p:nvSpPr>
              <p:cNvPr id="1617" name="Google Shape;1617;p67"/>
              <p:cNvSpPr/>
              <p:nvPr/>
            </p:nvSpPr>
            <p:spPr>
              <a:xfrm>
                <a:off x="5429725" y="2836650"/>
                <a:ext cx="680525" cy="341850"/>
              </a:xfrm>
              <a:custGeom>
                <a:avLst/>
                <a:gdLst/>
                <a:ahLst/>
                <a:cxnLst/>
                <a:rect l="l" t="t" r="r" b="b"/>
                <a:pathLst>
                  <a:path w="27221" h="13674" extrusionOk="0">
                    <a:moveTo>
                      <a:pt x="11852" y="1"/>
                    </a:moveTo>
                    <a:cubicBezTo>
                      <a:pt x="11295" y="1"/>
                      <a:pt x="10735" y="23"/>
                      <a:pt x="10174" y="68"/>
                    </a:cubicBezTo>
                    <a:cubicBezTo>
                      <a:pt x="7621" y="264"/>
                      <a:pt x="5068" y="1050"/>
                      <a:pt x="3104" y="2660"/>
                    </a:cubicBezTo>
                    <a:cubicBezTo>
                      <a:pt x="1179" y="4310"/>
                      <a:pt x="1" y="7020"/>
                      <a:pt x="668" y="9494"/>
                    </a:cubicBezTo>
                    <a:cubicBezTo>
                      <a:pt x="1376" y="11990"/>
                      <a:pt x="3638" y="13673"/>
                      <a:pt x="6181" y="13673"/>
                    </a:cubicBezTo>
                    <a:cubicBezTo>
                      <a:pt x="6320" y="13673"/>
                      <a:pt x="6459" y="13668"/>
                      <a:pt x="6599" y="13658"/>
                    </a:cubicBezTo>
                    <a:cubicBezTo>
                      <a:pt x="8445" y="13461"/>
                      <a:pt x="10095" y="12401"/>
                      <a:pt x="11666" y="11419"/>
                    </a:cubicBezTo>
                    <a:cubicBezTo>
                      <a:pt x="13984" y="9966"/>
                      <a:pt x="16458" y="8630"/>
                      <a:pt x="19208" y="8277"/>
                    </a:cubicBezTo>
                    <a:cubicBezTo>
                      <a:pt x="19581" y="8228"/>
                      <a:pt x="19959" y="8203"/>
                      <a:pt x="20339" y="8203"/>
                    </a:cubicBezTo>
                    <a:cubicBezTo>
                      <a:pt x="21479" y="8203"/>
                      <a:pt x="22635" y="8424"/>
                      <a:pt x="23725" y="8866"/>
                    </a:cubicBezTo>
                    <a:cubicBezTo>
                      <a:pt x="24825" y="8002"/>
                      <a:pt x="26003" y="7255"/>
                      <a:pt x="27221" y="6627"/>
                    </a:cubicBezTo>
                    <a:cubicBezTo>
                      <a:pt x="23207" y="2398"/>
                      <a:pt x="17657" y="1"/>
                      <a:pt x="118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67"/>
              <p:cNvSpPr/>
              <p:nvPr/>
            </p:nvSpPr>
            <p:spPr>
              <a:xfrm>
                <a:off x="6706275" y="2836675"/>
                <a:ext cx="684450" cy="341825"/>
              </a:xfrm>
              <a:custGeom>
                <a:avLst/>
                <a:gdLst/>
                <a:ahLst/>
                <a:cxnLst/>
                <a:rect l="l" t="t" r="r" b="b"/>
                <a:pathLst>
                  <a:path w="27378" h="13673" extrusionOk="0">
                    <a:moveTo>
                      <a:pt x="15529" y="1"/>
                    </a:moveTo>
                    <a:cubicBezTo>
                      <a:pt x="9645" y="1"/>
                      <a:pt x="4020" y="2441"/>
                      <a:pt x="1" y="6783"/>
                    </a:cubicBezTo>
                    <a:cubicBezTo>
                      <a:pt x="1218" y="7412"/>
                      <a:pt x="2318" y="8158"/>
                      <a:pt x="3418" y="8983"/>
                    </a:cubicBezTo>
                    <a:cubicBezTo>
                      <a:pt x="4556" y="8473"/>
                      <a:pt x="5786" y="8193"/>
                      <a:pt x="7038" y="8193"/>
                    </a:cubicBezTo>
                    <a:cubicBezTo>
                      <a:pt x="7427" y="8193"/>
                      <a:pt x="7818" y="8220"/>
                      <a:pt x="8210" y="8276"/>
                    </a:cubicBezTo>
                    <a:cubicBezTo>
                      <a:pt x="10920" y="8629"/>
                      <a:pt x="13394" y="9965"/>
                      <a:pt x="15712" y="11418"/>
                    </a:cubicBezTo>
                    <a:cubicBezTo>
                      <a:pt x="17322" y="12400"/>
                      <a:pt x="18933" y="13460"/>
                      <a:pt x="20818" y="13657"/>
                    </a:cubicBezTo>
                    <a:cubicBezTo>
                      <a:pt x="20958" y="13667"/>
                      <a:pt x="21098" y="13672"/>
                      <a:pt x="21236" y="13672"/>
                    </a:cubicBezTo>
                    <a:cubicBezTo>
                      <a:pt x="23776" y="13672"/>
                      <a:pt x="26004" y="11989"/>
                      <a:pt x="26749" y="9493"/>
                    </a:cubicBezTo>
                    <a:cubicBezTo>
                      <a:pt x="27378" y="7019"/>
                      <a:pt x="26199" y="4309"/>
                      <a:pt x="24275" y="2659"/>
                    </a:cubicBezTo>
                    <a:cubicBezTo>
                      <a:pt x="22311" y="1009"/>
                      <a:pt x="19758" y="263"/>
                      <a:pt x="17204" y="67"/>
                    </a:cubicBezTo>
                    <a:cubicBezTo>
                      <a:pt x="16644" y="22"/>
                      <a:pt x="16086" y="1"/>
                      <a:pt x="155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67"/>
              <p:cNvSpPr/>
              <p:nvPr/>
            </p:nvSpPr>
            <p:spPr>
              <a:xfrm>
                <a:off x="5827425" y="2933500"/>
                <a:ext cx="1160700" cy="982175"/>
              </a:xfrm>
              <a:custGeom>
                <a:avLst/>
                <a:gdLst/>
                <a:ahLst/>
                <a:cxnLst/>
                <a:rect l="l" t="t" r="r" b="b"/>
                <a:pathLst>
                  <a:path w="46428" h="39287" extrusionOk="0">
                    <a:moveTo>
                      <a:pt x="23101" y="0"/>
                    </a:moveTo>
                    <a:cubicBezTo>
                      <a:pt x="10607" y="0"/>
                      <a:pt x="391" y="8492"/>
                      <a:pt x="197" y="19250"/>
                    </a:cubicBezTo>
                    <a:cubicBezTo>
                      <a:pt x="0" y="30091"/>
                      <a:pt x="10134" y="39085"/>
                      <a:pt x="22860" y="39282"/>
                    </a:cubicBezTo>
                    <a:cubicBezTo>
                      <a:pt x="23030" y="39285"/>
                      <a:pt x="23200" y="39287"/>
                      <a:pt x="23369" y="39287"/>
                    </a:cubicBezTo>
                    <a:cubicBezTo>
                      <a:pt x="35825" y="39287"/>
                      <a:pt x="45998" y="30770"/>
                      <a:pt x="46192" y="20075"/>
                    </a:cubicBezTo>
                    <a:cubicBezTo>
                      <a:pt x="46427" y="9234"/>
                      <a:pt x="36254" y="239"/>
                      <a:pt x="23528" y="4"/>
                    </a:cubicBezTo>
                    <a:cubicBezTo>
                      <a:pt x="23385" y="1"/>
                      <a:pt x="23243" y="0"/>
                      <a:pt x="23101" y="0"/>
                    </a:cubicBezTo>
                    <a:close/>
                  </a:path>
                </a:pathLst>
              </a:custGeom>
              <a:solidFill>
                <a:srgbClr val="C97E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67"/>
              <p:cNvSpPr/>
              <p:nvPr/>
            </p:nvSpPr>
            <p:spPr>
              <a:xfrm>
                <a:off x="6166200" y="3088725"/>
                <a:ext cx="138475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8839" extrusionOk="0">
                    <a:moveTo>
                      <a:pt x="2750" y="1"/>
                    </a:moveTo>
                    <a:cubicBezTo>
                      <a:pt x="1257" y="1"/>
                      <a:pt x="0" y="1964"/>
                      <a:pt x="0" y="4400"/>
                    </a:cubicBezTo>
                    <a:cubicBezTo>
                      <a:pt x="0" y="6835"/>
                      <a:pt x="1257" y="8838"/>
                      <a:pt x="2750" y="8838"/>
                    </a:cubicBezTo>
                    <a:cubicBezTo>
                      <a:pt x="4282" y="8838"/>
                      <a:pt x="5539" y="6835"/>
                      <a:pt x="5539" y="4400"/>
                    </a:cubicBezTo>
                    <a:cubicBezTo>
                      <a:pt x="5539" y="1964"/>
                      <a:pt x="4282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67"/>
              <p:cNvSpPr/>
              <p:nvPr/>
            </p:nvSpPr>
            <p:spPr>
              <a:xfrm>
                <a:off x="6509875" y="3088725"/>
                <a:ext cx="138500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8839" extrusionOk="0">
                    <a:moveTo>
                      <a:pt x="2750" y="1"/>
                    </a:moveTo>
                    <a:cubicBezTo>
                      <a:pt x="1258" y="1"/>
                      <a:pt x="1" y="1964"/>
                      <a:pt x="1" y="4400"/>
                    </a:cubicBezTo>
                    <a:cubicBezTo>
                      <a:pt x="1" y="6835"/>
                      <a:pt x="1258" y="8838"/>
                      <a:pt x="2750" y="8838"/>
                    </a:cubicBezTo>
                    <a:cubicBezTo>
                      <a:pt x="4282" y="8838"/>
                      <a:pt x="5539" y="6835"/>
                      <a:pt x="5539" y="4400"/>
                    </a:cubicBezTo>
                    <a:cubicBezTo>
                      <a:pt x="5539" y="1964"/>
                      <a:pt x="4282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67"/>
              <p:cNvSpPr/>
              <p:nvPr/>
            </p:nvSpPr>
            <p:spPr>
              <a:xfrm>
                <a:off x="6063100" y="3325250"/>
                <a:ext cx="677575" cy="498025"/>
              </a:xfrm>
              <a:custGeom>
                <a:avLst/>
                <a:gdLst/>
                <a:ahLst/>
                <a:cxnLst/>
                <a:rect l="l" t="t" r="r" b="b"/>
                <a:pathLst>
                  <a:path w="27103" h="19921" extrusionOk="0">
                    <a:moveTo>
                      <a:pt x="13166" y="0"/>
                    </a:moveTo>
                    <a:cubicBezTo>
                      <a:pt x="5973" y="0"/>
                      <a:pt x="156" y="3282"/>
                      <a:pt x="79" y="7390"/>
                    </a:cubicBezTo>
                    <a:cubicBezTo>
                      <a:pt x="0" y="11632"/>
                      <a:pt x="5970" y="19802"/>
                      <a:pt x="13394" y="19920"/>
                    </a:cubicBezTo>
                    <a:cubicBezTo>
                      <a:pt x="13449" y="19920"/>
                      <a:pt x="13504" y="19921"/>
                      <a:pt x="13559" y="19921"/>
                    </a:cubicBezTo>
                    <a:cubicBezTo>
                      <a:pt x="20946" y="19921"/>
                      <a:pt x="26946" y="12072"/>
                      <a:pt x="27024" y="7861"/>
                    </a:cubicBezTo>
                    <a:cubicBezTo>
                      <a:pt x="27102" y="3658"/>
                      <a:pt x="21132" y="123"/>
                      <a:pt x="13669" y="6"/>
                    </a:cubicBezTo>
                    <a:cubicBezTo>
                      <a:pt x="13501" y="2"/>
                      <a:pt x="13333" y="0"/>
                      <a:pt x="13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67"/>
              <p:cNvSpPr/>
              <p:nvPr/>
            </p:nvSpPr>
            <p:spPr>
              <a:xfrm>
                <a:off x="6270275" y="3277250"/>
                <a:ext cx="279900" cy="209200"/>
              </a:xfrm>
              <a:custGeom>
                <a:avLst/>
                <a:gdLst/>
                <a:ahLst/>
                <a:cxnLst/>
                <a:rect l="l" t="t" r="r" b="b"/>
                <a:pathLst>
                  <a:path w="11196" h="8368" extrusionOk="0">
                    <a:moveTo>
                      <a:pt x="5578" y="1"/>
                    </a:moveTo>
                    <a:cubicBezTo>
                      <a:pt x="2515" y="1"/>
                      <a:pt x="1" y="1336"/>
                      <a:pt x="1" y="2947"/>
                    </a:cubicBezTo>
                    <a:cubicBezTo>
                      <a:pt x="1" y="4596"/>
                      <a:pt x="2515" y="8367"/>
                      <a:pt x="5578" y="8367"/>
                    </a:cubicBezTo>
                    <a:cubicBezTo>
                      <a:pt x="8681" y="8367"/>
                      <a:pt x="11195" y="4596"/>
                      <a:pt x="11195" y="2947"/>
                    </a:cubicBezTo>
                    <a:cubicBezTo>
                      <a:pt x="11195" y="1336"/>
                      <a:pt x="8681" y="1"/>
                      <a:pt x="5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67"/>
              <p:cNvSpPr/>
              <p:nvPr/>
            </p:nvSpPr>
            <p:spPr>
              <a:xfrm>
                <a:off x="6418550" y="3305750"/>
                <a:ext cx="78600" cy="3437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375" extrusionOk="0">
                    <a:moveTo>
                      <a:pt x="1572" y="0"/>
                    </a:moveTo>
                    <a:cubicBezTo>
                      <a:pt x="708" y="0"/>
                      <a:pt x="1" y="314"/>
                      <a:pt x="1" y="707"/>
                    </a:cubicBezTo>
                    <a:cubicBezTo>
                      <a:pt x="1" y="1061"/>
                      <a:pt x="708" y="1375"/>
                      <a:pt x="1572" y="1375"/>
                    </a:cubicBezTo>
                    <a:cubicBezTo>
                      <a:pt x="2436" y="1375"/>
                      <a:pt x="3143" y="1061"/>
                      <a:pt x="3143" y="707"/>
                    </a:cubicBezTo>
                    <a:cubicBezTo>
                      <a:pt x="3143" y="314"/>
                      <a:pt x="2436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67"/>
              <p:cNvSpPr/>
              <p:nvPr/>
            </p:nvSpPr>
            <p:spPr>
              <a:xfrm>
                <a:off x="6227075" y="3485425"/>
                <a:ext cx="366300" cy="184750"/>
              </a:xfrm>
              <a:custGeom>
                <a:avLst/>
                <a:gdLst/>
                <a:ahLst/>
                <a:cxnLst/>
                <a:rect l="l" t="t" r="r" b="b"/>
                <a:pathLst>
                  <a:path w="14652" h="7390" extrusionOk="0">
                    <a:moveTo>
                      <a:pt x="6835" y="1"/>
                    </a:moveTo>
                    <a:lnTo>
                      <a:pt x="6835" y="3418"/>
                    </a:lnTo>
                    <a:cubicBezTo>
                      <a:pt x="6757" y="3929"/>
                      <a:pt x="6599" y="4439"/>
                      <a:pt x="6364" y="4871"/>
                    </a:cubicBezTo>
                    <a:cubicBezTo>
                      <a:pt x="5853" y="5736"/>
                      <a:pt x="5028" y="6285"/>
                      <a:pt x="4086" y="6482"/>
                    </a:cubicBezTo>
                    <a:cubicBezTo>
                      <a:pt x="3874" y="6517"/>
                      <a:pt x="3654" y="6537"/>
                      <a:pt x="3433" y="6537"/>
                    </a:cubicBezTo>
                    <a:cubicBezTo>
                      <a:pt x="3163" y="6537"/>
                      <a:pt x="2892" y="6507"/>
                      <a:pt x="2632" y="6443"/>
                    </a:cubicBezTo>
                    <a:cubicBezTo>
                      <a:pt x="2161" y="6325"/>
                      <a:pt x="1729" y="6089"/>
                      <a:pt x="1375" y="5736"/>
                    </a:cubicBezTo>
                    <a:cubicBezTo>
                      <a:pt x="590" y="5029"/>
                      <a:pt x="236" y="3968"/>
                      <a:pt x="433" y="2908"/>
                    </a:cubicBezTo>
                    <a:lnTo>
                      <a:pt x="433" y="2908"/>
                    </a:lnTo>
                    <a:cubicBezTo>
                      <a:pt x="1" y="4007"/>
                      <a:pt x="197" y="5225"/>
                      <a:pt x="943" y="6128"/>
                    </a:cubicBezTo>
                    <a:cubicBezTo>
                      <a:pt x="1611" y="6929"/>
                      <a:pt x="2618" y="7390"/>
                      <a:pt x="3653" y="7390"/>
                    </a:cubicBezTo>
                    <a:cubicBezTo>
                      <a:pt x="3836" y="7390"/>
                      <a:pt x="4020" y="7375"/>
                      <a:pt x="4203" y="7346"/>
                    </a:cubicBezTo>
                    <a:cubicBezTo>
                      <a:pt x="5460" y="7189"/>
                      <a:pt x="6521" y="6443"/>
                      <a:pt x="7149" y="5382"/>
                    </a:cubicBezTo>
                    <a:cubicBezTo>
                      <a:pt x="7228" y="5303"/>
                      <a:pt x="7267" y="5186"/>
                      <a:pt x="7306" y="5107"/>
                    </a:cubicBezTo>
                    <a:cubicBezTo>
                      <a:pt x="7346" y="5186"/>
                      <a:pt x="7385" y="5303"/>
                      <a:pt x="7464" y="5382"/>
                    </a:cubicBezTo>
                    <a:cubicBezTo>
                      <a:pt x="7778" y="5893"/>
                      <a:pt x="8210" y="6364"/>
                      <a:pt x="8720" y="6717"/>
                    </a:cubicBezTo>
                    <a:cubicBezTo>
                      <a:pt x="9231" y="7032"/>
                      <a:pt x="9820" y="7267"/>
                      <a:pt x="10449" y="7346"/>
                    </a:cubicBezTo>
                    <a:cubicBezTo>
                      <a:pt x="10632" y="7375"/>
                      <a:pt x="10815" y="7390"/>
                      <a:pt x="10997" y="7390"/>
                    </a:cubicBezTo>
                    <a:cubicBezTo>
                      <a:pt x="12024" y="7390"/>
                      <a:pt x="13008" y="6929"/>
                      <a:pt x="13709" y="6128"/>
                    </a:cubicBezTo>
                    <a:cubicBezTo>
                      <a:pt x="14455" y="5264"/>
                      <a:pt x="14652" y="4007"/>
                      <a:pt x="14219" y="2908"/>
                    </a:cubicBezTo>
                    <a:lnTo>
                      <a:pt x="14219" y="2908"/>
                    </a:lnTo>
                    <a:cubicBezTo>
                      <a:pt x="14416" y="3968"/>
                      <a:pt x="14062" y="5029"/>
                      <a:pt x="13277" y="5736"/>
                    </a:cubicBezTo>
                    <a:cubicBezTo>
                      <a:pt x="12923" y="6089"/>
                      <a:pt x="12491" y="6325"/>
                      <a:pt x="12020" y="6443"/>
                    </a:cubicBezTo>
                    <a:cubicBezTo>
                      <a:pt x="11760" y="6507"/>
                      <a:pt x="11489" y="6537"/>
                      <a:pt x="11219" y="6537"/>
                    </a:cubicBezTo>
                    <a:cubicBezTo>
                      <a:pt x="10998" y="6537"/>
                      <a:pt x="10778" y="6517"/>
                      <a:pt x="10567" y="6482"/>
                    </a:cubicBezTo>
                    <a:cubicBezTo>
                      <a:pt x="9624" y="6285"/>
                      <a:pt x="8799" y="5736"/>
                      <a:pt x="8328" y="4871"/>
                    </a:cubicBezTo>
                    <a:cubicBezTo>
                      <a:pt x="8053" y="4439"/>
                      <a:pt x="7896" y="3929"/>
                      <a:pt x="7817" y="3418"/>
                    </a:cubicBezTo>
                    <a:lnTo>
                      <a:pt x="7817" y="1"/>
                    </a:lnTo>
                    <a:cubicBezTo>
                      <a:pt x="7660" y="40"/>
                      <a:pt x="7503" y="40"/>
                      <a:pt x="7346" y="40"/>
                    </a:cubicBezTo>
                    <a:cubicBezTo>
                      <a:pt x="7149" y="40"/>
                      <a:pt x="6992" y="40"/>
                      <a:pt x="6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67"/>
              <p:cNvSpPr/>
              <p:nvPr/>
            </p:nvSpPr>
            <p:spPr>
              <a:xfrm>
                <a:off x="6798575" y="3166300"/>
                <a:ext cx="184625" cy="385925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15437" extrusionOk="0">
                    <a:moveTo>
                      <a:pt x="3850" y="1"/>
                    </a:moveTo>
                    <a:cubicBezTo>
                      <a:pt x="1650" y="747"/>
                      <a:pt x="1" y="3889"/>
                      <a:pt x="1" y="7620"/>
                    </a:cubicBezTo>
                    <a:cubicBezTo>
                      <a:pt x="1" y="11941"/>
                      <a:pt x="2161" y="15437"/>
                      <a:pt x="4871" y="15437"/>
                    </a:cubicBezTo>
                    <a:cubicBezTo>
                      <a:pt x="5539" y="15398"/>
                      <a:pt x="6207" y="15201"/>
                      <a:pt x="6796" y="14769"/>
                    </a:cubicBezTo>
                    <a:cubicBezTo>
                      <a:pt x="7149" y="13473"/>
                      <a:pt x="7306" y="12098"/>
                      <a:pt x="7346" y="10763"/>
                    </a:cubicBezTo>
                    <a:cubicBezTo>
                      <a:pt x="7385" y="6874"/>
                      <a:pt x="6167" y="3103"/>
                      <a:pt x="3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67"/>
              <p:cNvSpPr/>
              <p:nvPr/>
            </p:nvSpPr>
            <p:spPr>
              <a:xfrm>
                <a:off x="5831350" y="3165325"/>
                <a:ext cx="189550" cy="386900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15476" extrusionOk="0">
                    <a:moveTo>
                      <a:pt x="3457" y="0"/>
                    </a:moveTo>
                    <a:cubicBezTo>
                      <a:pt x="1297" y="2907"/>
                      <a:pt x="79" y="6403"/>
                      <a:pt x="0" y="9977"/>
                    </a:cubicBezTo>
                    <a:cubicBezTo>
                      <a:pt x="0" y="11587"/>
                      <a:pt x="197" y="13158"/>
                      <a:pt x="590" y="14730"/>
                    </a:cubicBezTo>
                    <a:cubicBezTo>
                      <a:pt x="1179" y="15201"/>
                      <a:pt x="1925" y="15476"/>
                      <a:pt x="2711" y="15476"/>
                    </a:cubicBezTo>
                    <a:cubicBezTo>
                      <a:pt x="5382" y="15476"/>
                      <a:pt x="7542" y="12019"/>
                      <a:pt x="7542" y="7699"/>
                    </a:cubicBezTo>
                    <a:cubicBezTo>
                      <a:pt x="7581" y="3771"/>
                      <a:pt x="5774" y="550"/>
                      <a:pt x="3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67"/>
              <p:cNvSpPr/>
              <p:nvPr/>
            </p:nvSpPr>
            <p:spPr>
              <a:xfrm>
                <a:off x="5629075" y="3639600"/>
                <a:ext cx="1578025" cy="1311575"/>
              </a:xfrm>
              <a:custGeom>
                <a:avLst/>
                <a:gdLst/>
                <a:ahLst/>
                <a:cxnLst/>
                <a:rect l="l" t="t" r="r" b="b"/>
                <a:pathLst>
                  <a:path w="63121" h="52463" extrusionOk="0">
                    <a:moveTo>
                      <a:pt x="52397" y="49098"/>
                    </a:moveTo>
                    <a:lnTo>
                      <a:pt x="52397" y="49098"/>
                    </a:lnTo>
                    <a:cubicBezTo>
                      <a:pt x="52390" y="49100"/>
                      <a:pt x="52383" y="49103"/>
                      <a:pt x="52376" y="49105"/>
                    </a:cubicBezTo>
                    <a:lnTo>
                      <a:pt x="52376" y="49105"/>
                    </a:lnTo>
                    <a:cubicBezTo>
                      <a:pt x="52385" y="49173"/>
                      <a:pt x="52391" y="49209"/>
                      <a:pt x="52395" y="49209"/>
                    </a:cubicBezTo>
                    <a:cubicBezTo>
                      <a:pt x="52398" y="49209"/>
                      <a:pt x="52399" y="49173"/>
                      <a:pt x="52397" y="49098"/>
                    </a:cubicBezTo>
                    <a:close/>
                    <a:moveTo>
                      <a:pt x="8052" y="1"/>
                    </a:moveTo>
                    <a:cubicBezTo>
                      <a:pt x="7542" y="3261"/>
                      <a:pt x="5774" y="10252"/>
                      <a:pt x="0" y="12138"/>
                    </a:cubicBezTo>
                    <a:cubicBezTo>
                      <a:pt x="3496" y="14651"/>
                      <a:pt x="8445" y="16772"/>
                      <a:pt x="15201" y="17833"/>
                    </a:cubicBezTo>
                    <a:cubicBezTo>
                      <a:pt x="15201" y="17833"/>
                      <a:pt x="10487" y="37983"/>
                      <a:pt x="9152" y="50237"/>
                    </a:cubicBezTo>
                    <a:cubicBezTo>
                      <a:pt x="9152" y="50237"/>
                      <a:pt x="16992" y="52462"/>
                      <a:pt x="28530" y="52462"/>
                    </a:cubicBezTo>
                    <a:cubicBezTo>
                      <a:pt x="35448" y="52462"/>
                      <a:pt x="43694" y="51663"/>
                      <a:pt x="52376" y="49105"/>
                    </a:cubicBezTo>
                    <a:lnTo>
                      <a:pt x="52376" y="49105"/>
                    </a:lnTo>
                    <a:cubicBezTo>
                      <a:pt x="52172" y="47488"/>
                      <a:pt x="50517" y="27476"/>
                      <a:pt x="46427" y="18501"/>
                    </a:cubicBezTo>
                    <a:cubicBezTo>
                      <a:pt x="46427" y="18461"/>
                      <a:pt x="46427" y="18422"/>
                      <a:pt x="46427" y="18422"/>
                    </a:cubicBezTo>
                    <a:cubicBezTo>
                      <a:pt x="54086" y="17479"/>
                      <a:pt x="59507" y="15162"/>
                      <a:pt x="63120" y="12334"/>
                    </a:cubicBezTo>
                    <a:cubicBezTo>
                      <a:pt x="57150" y="10841"/>
                      <a:pt x="55147" y="4125"/>
                      <a:pt x="54519" y="550"/>
                    </a:cubicBezTo>
                    <a:cubicBezTo>
                      <a:pt x="51887" y="2946"/>
                      <a:pt x="48941" y="4989"/>
                      <a:pt x="45759" y="6599"/>
                    </a:cubicBezTo>
                    <a:cubicBezTo>
                      <a:pt x="41367" y="9583"/>
                      <a:pt x="36309" y="11056"/>
                      <a:pt x="31261" y="11056"/>
                    </a:cubicBezTo>
                    <a:cubicBezTo>
                      <a:pt x="25477" y="11056"/>
                      <a:pt x="19706" y="9121"/>
                      <a:pt x="14965" y="5303"/>
                    </a:cubicBezTo>
                    <a:cubicBezTo>
                      <a:pt x="12451" y="3811"/>
                      <a:pt x="10134" y="2043"/>
                      <a:pt x="8052" y="1"/>
                    </a:cubicBezTo>
                    <a:close/>
                  </a:path>
                </a:pathLst>
              </a:custGeom>
              <a:solidFill>
                <a:srgbClr val="C97E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67"/>
              <p:cNvSpPr/>
              <p:nvPr/>
            </p:nvSpPr>
            <p:spPr>
              <a:xfrm>
                <a:off x="6089600" y="3994100"/>
                <a:ext cx="641250" cy="644175"/>
              </a:xfrm>
              <a:custGeom>
                <a:avLst/>
                <a:gdLst/>
                <a:ahLst/>
                <a:cxnLst/>
                <a:rect l="l" t="t" r="r" b="b"/>
                <a:pathLst>
                  <a:path w="25650" h="25767" extrusionOk="0">
                    <a:moveTo>
                      <a:pt x="12805" y="0"/>
                    </a:moveTo>
                    <a:cubicBezTo>
                      <a:pt x="5735" y="0"/>
                      <a:pt x="1" y="13826"/>
                      <a:pt x="1" y="18068"/>
                    </a:cubicBezTo>
                    <a:cubicBezTo>
                      <a:pt x="1" y="22310"/>
                      <a:pt x="5735" y="25767"/>
                      <a:pt x="12805" y="25767"/>
                    </a:cubicBezTo>
                    <a:cubicBezTo>
                      <a:pt x="19915" y="25767"/>
                      <a:pt x="25649" y="22349"/>
                      <a:pt x="25649" y="18068"/>
                    </a:cubicBezTo>
                    <a:cubicBezTo>
                      <a:pt x="25649" y="13826"/>
                      <a:pt x="19915" y="0"/>
                      <a:pt x="1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67"/>
              <p:cNvSpPr/>
              <p:nvPr/>
            </p:nvSpPr>
            <p:spPr>
              <a:xfrm>
                <a:off x="5449375" y="3509825"/>
                <a:ext cx="381025" cy="433225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17329" extrusionOk="0">
                    <a:moveTo>
                      <a:pt x="6052" y="0"/>
                    </a:moveTo>
                    <a:cubicBezTo>
                      <a:pt x="3320" y="0"/>
                      <a:pt x="1089" y="1540"/>
                      <a:pt x="589" y="4760"/>
                    </a:cubicBezTo>
                    <a:cubicBezTo>
                      <a:pt x="0" y="8570"/>
                      <a:pt x="1886" y="13440"/>
                      <a:pt x="7188" y="17329"/>
                    </a:cubicBezTo>
                    <a:cubicBezTo>
                      <a:pt x="13001" y="15443"/>
                      <a:pt x="14730" y="8452"/>
                      <a:pt x="15240" y="5192"/>
                    </a:cubicBezTo>
                    <a:cubicBezTo>
                      <a:pt x="14887" y="4838"/>
                      <a:pt x="14572" y="4524"/>
                      <a:pt x="14258" y="4170"/>
                    </a:cubicBezTo>
                    <a:cubicBezTo>
                      <a:pt x="11790" y="1432"/>
                      <a:pt x="8688" y="0"/>
                      <a:pt x="6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67"/>
              <p:cNvSpPr/>
              <p:nvPr/>
            </p:nvSpPr>
            <p:spPr>
              <a:xfrm>
                <a:off x="6992025" y="3538525"/>
                <a:ext cx="369250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4770" h="16377" extrusionOk="0">
                    <a:moveTo>
                      <a:pt x="8822" y="1"/>
                    </a:moveTo>
                    <a:cubicBezTo>
                      <a:pt x="6247" y="1"/>
                      <a:pt x="3223" y="1317"/>
                      <a:pt x="747" y="3886"/>
                    </a:cubicBezTo>
                    <a:cubicBezTo>
                      <a:pt x="511" y="4122"/>
                      <a:pt x="275" y="4358"/>
                      <a:pt x="1" y="4593"/>
                    </a:cubicBezTo>
                    <a:cubicBezTo>
                      <a:pt x="629" y="8168"/>
                      <a:pt x="2632" y="14884"/>
                      <a:pt x="8602" y="16377"/>
                    </a:cubicBezTo>
                    <a:cubicBezTo>
                      <a:pt x="13119" y="12842"/>
                      <a:pt x="14769" y="8482"/>
                      <a:pt x="14376" y="4947"/>
                    </a:cubicBezTo>
                    <a:cubicBezTo>
                      <a:pt x="13984" y="1621"/>
                      <a:pt x="11679" y="1"/>
                      <a:pt x="88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32" name="Google Shape;1632;p67"/>
          <p:cNvGrpSpPr/>
          <p:nvPr/>
        </p:nvGrpSpPr>
        <p:grpSpPr>
          <a:xfrm>
            <a:off x="2940363" y="3001797"/>
            <a:ext cx="1975223" cy="4160988"/>
            <a:chOff x="2179872" y="2327547"/>
            <a:chExt cx="1481417" cy="3120741"/>
          </a:xfrm>
        </p:grpSpPr>
        <p:sp>
          <p:nvSpPr>
            <p:cNvPr id="1633" name="Google Shape;1633;p67"/>
            <p:cNvSpPr/>
            <p:nvPr/>
          </p:nvSpPr>
          <p:spPr>
            <a:xfrm rot="-2247">
              <a:off x="2701053" y="3395538"/>
              <a:ext cx="459000" cy="205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34" name="Google Shape;1634;p67"/>
            <p:cNvGrpSpPr/>
            <p:nvPr/>
          </p:nvGrpSpPr>
          <p:grpSpPr>
            <a:xfrm>
              <a:off x="2179872" y="2327547"/>
              <a:ext cx="1481417" cy="1752979"/>
              <a:chOff x="3351900" y="2793150"/>
              <a:chExt cx="1848075" cy="2186850"/>
            </a:xfrm>
          </p:grpSpPr>
          <p:sp>
            <p:nvSpPr>
              <p:cNvPr id="1635" name="Google Shape;1635;p67"/>
              <p:cNvSpPr/>
              <p:nvPr/>
            </p:nvSpPr>
            <p:spPr>
              <a:xfrm>
                <a:off x="3351900" y="3561075"/>
                <a:ext cx="315225" cy="353500"/>
              </a:xfrm>
              <a:custGeom>
                <a:avLst/>
                <a:gdLst/>
                <a:ahLst/>
                <a:cxnLst/>
                <a:rect l="l" t="t" r="r" b="b"/>
                <a:pathLst>
                  <a:path w="12609" h="14140" extrusionOk="0">
                    <a:moveTo>
                      <a:pt x="5725" y="0"/>
                    </a:moveTo>
                    <a:cubicBezTo>
                      <a:pt x="3021" y="0"/>
                      <a:pt x="828" y="1538"/>
                      <a:pt x="393" y="4713"/>
                    </a:cubicBezTo>
                    <a:cubicBezTo>
                      <a:pt x="1" y="7580"/>
                      <a:pt x="1061" y="11037"/>
                      <a:pt x="3968" y="14140"/>
                    </a:cubicBezTo>
                    <a:cubicBezTo>
                      <a:pt x="9820" y="11665"/>
                      <a:pt x="11902" y="6127"/>
                      <a:pt x="12609" y="2945"/>
                    </a:cubicBezTo>
                    <a:cubicBezTo>
                      <a:pt x="10418" y="999"/>
                      <a:pt x="7905" y="0"/>
                      <a:pt x="5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67"/>
              <p:cNvSpPr/>
              <p:nvPr/>
            </p:nvSpPr>
            <p:spPr>
              <a:xfrm>
                <a:off x="4874925" y="3562150"/>
                <a:ext cx="325050" cy="356350"/>
              </a:xfrm>
              <a:custGeom>
                <a:avLst/>
                <a:gdLst/>
                <a:ahLst/>
                <a:cxnLst/>
                <a:rect l="l" t="t" r="r" b="b"/>
                <a:pathLst>
                  <a:path w="13002" h="14254" extrusionOk="0">
                    <a:moveTo>
                      <a:pt x="7287" y="1"/>
                    </a:moveTo>
                    <a:cubicBezTo>
                      <a:pt x="4973" y="1"/>
                      <a:pt x="2282" y="1122"/>
                      <a:pt x="0" y="3295"/>
                    </a:cubicBezTo>
                    <a:cubicBezTo>
                      <a:pt x="825" y="6594"/>
                      <a:pt x="3064" y="11936"/>
                      <a:pt x="8956" y="14254"/>
                    </a:cubicBezTo>
                    <a:cubicBezTo>
                      <a:pt x="11941" y="11111"/>
                      <a:pt x="13002" y="7616"/>
                      <a:pt x="12609" y="4709"/>
                    </a:cubicBezTo>
                    <a:cubicBezTo>
                      <a:pt x="12185" y="1533"/>
                      <a:pt x="9993" y="1"/>
                      <a:pt x="7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67"/>
              <p:cNvSpPr/>
              <p:nvPr/>
            </p:nvSpPr>
            <p:spPr>
              <a:xfrm>
                <a:off x="3451075" y="3633700"/>
                <a:ext cx="1648750" cy="1346300"/>
              </a:xfrm>
              <a:custGeom>
                <a:avLst/>
                <a:gdLst/>
                <a:ahLst/>
                <a:cxnLst/>
                <a:rect l="l" t="t" r="r" b="b"/>
                <a:pathLst>
                  <a:path w="65950" h="53852" extrusionOk="0">
                    <a:moveTo>
                      <a:pt x="8681" y="1"/>
                    </a:moveTo>
                    <a:cubicBezTo>
                      <a:pt x="7935" y="3222"/>
                      <a:pt x="5853" y="8760"/>
                      <a:pt x="1" y="11195"/>
                    </a:cubicBezTo>
                    <a:cubicBezTo>
                      <a:pt x="3300" y="14770"/>
                      <a:pt x="9035" y="17873"/>
                      <a:pt x="17872" y="19129"/>
                    </a:cubicBezTo>
                    <a:cubicBezTo>
                      <a:pt x="17872" y="19129"/>
                      <a:pt x="13630" y="38690"/>
                      <a:pt x="12570" y="50591"/>
                    </a:cubicBezTo>
                    <a:cubicBezTo>
                      <a:pt x="12570" y="50591"/>
                      <a:pt x="21124" y="53852"/>
                      <a:pt x="32322" y="53852"/>
                    </a:cubicBezTo>
                    <a:cubicBezTo>
                      <a:pt x="39146" y="53852"/>
                      <a:pt x="46951" y="52641"/>
                      <a:pt x="54401" y="48745"/>
                    </a:cubicBezTo>
                    <a:cubicBezTo>
                      <a:pt x="54401" y="48745"/>
                      <a:pt x="52594" y="28595"/>
                      <a:pt x="48117" y="19208"/>
                    </a:cubicBezTo>
                    <a:lnTo>
                      <a:pt x="48117" y="19129"/>
                    </a:lnTo>
                    <a:cubicBezTo>
                      <a:pt x="56876" y="17912"/>
                      <a:pt x="62610" y="14848"/>
                      <a:pt x="65949" y="11352"/>
                    </a:cubicBezTo>
                    <a:cubicBezTo>
                      <a:pt x="60018" y="9074"/>
                      <a:pt x="57779" y="3732"/>
                      <a:pt x="56954" y="433"/>
                    </a:cubicBezTo>
                    <a:cubicBezTo>
                      <a:pt x="56758" y="590"/>
                      <a:pt x="56562" y="826"/>
                      <a:pt x="56365" y="1022"/>
                    </a:cubicBezTo>
                    <a:cubicBezTo>
                      <a:pt x="53891" y="3536"/>
                      <a:pt x="51102" y="5657"/>
                      <a:pt x="47999" y="7346"/>
                    </a:cubicBezTo>
                    <a:cubicBezTo>
                      <a:pt x="43547" y="10660"/>
                      <a:pt x="38264" y="12320"/>
                      <a:pt x="32984" y="12320"/>
                    </a:cubicBezTo>
                    <a:cubicBezTo>
                      <a:pt x="27688" y="12320"/>
                      <a:pt x="22396" y="10650"/>
                      <a:pt x="17951" y="7307"/>
                    </a:cubicBezTo>
                    <a:cubicBezTo>
                      <a:pt x="14887" y="5618"/>
                      <a:pt x="12099" y="3497"/>
                      <a:pt x="9663" y="983"/>
                    </a:cubicBezTo>
                    <a:cubicBezTo>
                      <a:pt x="9349" y="629"/>
                      <a:pt x="8996" y="315"/>
                      <a:pt x="86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67"/>
              <p:cNvSpPr/>
              <p:nvPr/>
            </p:nvSpPr>
            <p:spPr>
              <a:xfrm>
                <a:off x="4023575" y="4153175"/>
                <a:ext cx="528300" cy="644175"/>
              </a:xfrm>
              <a:custGeom>
                <a:avLst/>
                <a:gdLst/>
                <a:ahLst/>
                <a:cxnLst/>
                <a:rect l="l" t="t" r="r" b="b"/>
                <a:pathLst>
                  <a:path w="21132" h="25767" extrusionOk="0">
                    <a:moveTo>
                      <a:pt x="10566" y="0"/>
                    </a:moveTo>
                    <a:cubicBezTo>
                      <a:pt x="4753" y="0"/>
                      <a:pt x="0" y="5774"/>
                      <a:pt x="0" y="12883"/>
                    </a:cubicBezTo>
                    <a:cubicBezTo>
                      <a:pt x="0" y="19993"/>
                      <a:pt x="4753" y="25767"/>
                      <a:pt x="10566" y="25767"/>
                    </a:cubicBezTo>
                    <a:cubicBezTo>
                      <a:pt x="16418" y="25767"/>
                      <a:pt x="21132" y="19993"/>
                      <a:pt x="21132" y="12883"/>
                    </a:cubicBezTo>
                    <a:cubicBezTo>
                      <a:pt x="21132" y="5774"/>
                      <a:pt x="16418" y="0"/>
                      <a:pt x="10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67"/>
              <p:cNvSpPr/>
              <p:nvPr/>
            </p:nvSpPr>
            <p:spPr>
              <a:xfrm>
                <a:off x="4534175" y="4188525"/>
                <a:ext cx="198400" cy="171850"/>
              </a:xfrm>
              <a:custGeom>
                <a:avLst/>
                <a:gdLst/>
                <a:ahLst/>
                <a:cxnLst/>
                <a:rect l="l" t="t" r="r" b="b"/>
                <a:pathLst>
                  <a:path w="7936" h="6874" extrusionOk="0">
                    <a:moveTo>
                      <a:pt x="5971" y="0"/>
                    </a:moveTo>
                    <a:cubicBezTo>
                      <a:pt x="3143" y="1453"/>
                      <a:pt x="1" y="3417"/>
                      <a:pt x="236" y="4753"/>
                    </a:cubicBezTo>
                    <a:cubicBezTo>
                      <a:pt x="472" y="6128"/>
                      <a:pt x="4479" y="6677"/>
                      <a:pt x="7935" y="6874"/>
                    </a:cubicBezTo>
                    <a:cubicBezTo>
                      <a:pt x="7424" y="4556"/>
                      <a:pt x="6757" y="2239"/>
                      <a:pt x="59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67"/>
              <p:cNvSpPr/>
              <p:nvPr/>
            </p:nvSpPr>
            <p:spPr>
              <a:xfrm>
                <a:off x="4532225" y="4426150"/>
                <a:ext cx="251400" cy="204275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8171" extrusionOk="0">
                    <a:moveTo>
                      <a:pt x="8602" y="0"/>
                    </a:moveTo>
                    <a:cubicBezTo>
                      <a:pt x="5656" y="1375"/>
                      <a:pt x="0" y="4203"/>
                      <a:pt x="314" y="5971"/>
                    </a:cubicBezTo>
                    <a:cubicBezTo>
                      <a:pt x="589" y="7620"/>
                      <a:pt x="6324" y="8052"/>
                      <a:pt x="10055" y="8170"/>
                    </a:cubicBezTo>
                    <a:cubicBezTo>
                      <a:pt x="9663" y="5657"/>
                      <a:pt x="9191" y="2828"/>
                      <a:pt x="8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67"/>
              <p:cNvSpPr/>
              <p:nvPr/>
            </p:nvSpPr>
            <p:spPr>
              <a:xfrm>
                <a:off x="3847800" y="4195400"/>
                <a:ext cx="1689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6521" extrusionOk="0">
                    <a:moveTo>
                      <a:pt x="1296" y="0"/>
                    </a:moveTo>
                    <a:cubicBezTo>
                      <a:pt x="943" y="1689"/>
                      <a:pt x="511" y="3967"/>
                      <a:pt x="0" y="6520"/>
                    </a:cubicBezTo>
                    <a:cubicBezTo>
                      <a:pt x="3182" y="6245"/>
                      <a:pt x="6363" y="5695"/>
                      <a:pt x="6560" y="4478"/>
                    </a:cubicBezTo>
                    <a:cubicBezTo>
                      <a:pt x="6756" y="3299"/>
                      <a:pt x="4007" y="1414"/>
                      <a:pt x="1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67"/>
              <p:cNvSpPr/>
              <p:nvPr/>
            </p:nvSpPr>
            <p:spPr>
              <a:xfrm>
                <a:off x="3800650" y="4439900"/>
                <a:ext cx="218025" cy="189550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7582" extrusionOk="0">
                    <a:moveTo>
                      <a:pt x="1297" y="0"/>
                    </a:moveTo>
                    <a:cubicBezTo>
                      <a:pt x="865" y="2436"/>
                      <a:pt x="394" y="4989"/>
                      <a:pt x="1" y="7581"/>
                    </a:cubicBezTo>
                    <a:cubicBezTo>
                      <a:pt x="3614" y="7385"/>
                      <a:pt x="8210" y="6874"/>
                      <a:pt x="8446" y="5421"/>
                    </a:cubicBezTo>
                    <a:cubicBezTo>
                      <a:pt x="8721" y="3850"/>
                      <a:pt x="4361" y="1454"/>
                      <a:pt x="1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67"/>
              <p:cNvSpPr/>
              <p:nvPr/>
            </p:nvSpPr>
            <p:spPr>
              <a:xfrm>
                <a:off x="3745875" y="2793150"/>
                <a:ext cx="371975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14879" h="16891" extrusionOk="0">
                    <a:moveTo>
                      <a:pt x="5063" y="0"/>
                    </a:moveTo>
                    <a:cubicBezTo>
                      <a:pt x="1902" y="0"/>
                      <a:pt x="1" y="10317"/>
                      <a:pt x="2270" y="16890"/>
                    </a:cubicBezTo>
                    <a:cubicBezTo>
                      <a:pt x="5098" y="12963"/>
                      <a:pt x="9576" y="9977"/>
                      <a:pt x="14879" y="8642"/>
                    </a:cubicBezTo>
                    <a:cubicBezTo>
                      <a:pt x="12601" y="5814"/>
                      <a:pt x="7691" y="40"/>
                      <a:pt x="5098" y="1"/>
                    </a:cubicBezTo>
                    <a:cubicBezTo>
                      <a:pt x="5086" y="0"/>
                      <a:pt x="5074" y="0"/>
                      <a:pt x="50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67"/>
              <p:cNvSpPr/>
              <p:nvPr/>
            </p:nvSpPr>
            <p:spPr>
              <a:xfrm>
                <a:off x="3841975" y="2928650"/>
                <a:ext cx="1953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8721" extrusionOk="0">
                    <a:moveTo>
                      <a:pt x="2727" y="1"/>
                    </a:moveTo>
                    <a:cubicBezTo>
                      <a:pt x="1050" y="1"/>
                      <a:pt x="1" y="4965"/>
                      <a:pt x="822" y="8721"/>
                    </a:cubicBezTo>
                    <a:cubicBezTo>
                      <a:pt x="2865" y="6836"/>
                      <a:pt x="5222" y="5304"/>
                      <a:pt x="7814" y="4282"/>
                    </a:cubicBezTo>
                    <a:cubicBezTo>
                      <a:pt x="6361" y="2554"/>
                      <a:pt x="4083" y="40"/>
                      <a:pt x="2747" y="1"/>
                    </a:cubicBezTo>
                    <a:cubicBezTo>
                      <a:pt x="2740" y="1"/>
                      <a:pt x="2734" y="1"/>
                      <a:pt x="2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67"/>
              <p:cNvSpPr/>
              <p:nvPr/>
            </p:nvSpPr>
            <p:spPr>
              <a:xfrm>
                <a:off x="4435000" y="2793150"/>
                <a:ext cx="371975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14879" h="16891" extrusionOk="0">
                    <a:moveTo>
                      <a:pt x="9778" y="0"/>
                    </a:moveTo>
                    <a:cubicBezTo>
                      <a:pt x="9766" y="0"/>
                      <a:pt x="9754" y="0"/>
                      <a:pt x="9742" y="1"/>
                    </a:cubicBezTo>
                    <a:cubicBezTo>
                      <a:pt x="7149" y="40"/>
                      <a:pt x="2240" y="5814"/>
                      <a:pt x="1" y="8642"/>
                    </a:cubicBezTo>
                    <a:cubicBezTo>
                      <a:pt x="5264" y="9977"/>
                      <a:pt x="9742" y="12963"/>
                      <a:pt x="12570" y="16890"/>
                    </a:cubicBezTo>
                    <a:cubicBezTo>
                      <a:pt x="14878" y="10356"/>
                      <a:pt x="12977" y="0"/>
                      <a:pt x="9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67"/>
              <p:cNvSpPr/>
              <p:nvPr/>
            </p:nvSpPr>
            <p:spPr>
              <a:xfrm>
                <a:off x="4514550" y="2928650"/>
                <a:ext cx="1953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8721" extrusionOk="0">
                    <a:moveTo>
                      <a:pt x="5087" y="1"/>
                    </a:moveTo>
                    <a:cubicBezTo>
                      <a:pt x="5080" y="1"/>
                      <a:pt x="5074" y="1"/>
                      <a:pt x="5067" y="1"/>
                    </a:cubicBezTo>
                    <a:cubicBezTo>
                      <a:pt x="3771" y="40"/>
                      <a:pt x="1454" y="2554"/>
                      <a:pt x="0" y="4282"/>
                    </a:cubicBezTo>
                    <a:cubicBezTo>
                      <a:pt x="2593" y="5304"/>
                      <a:pt x="4949" y="6836"/>
                      <a:pt x="6992" y="8721"/>
                    </a:cubicBezTo>
                    <a:cubicBezTo>
                      <a:pt x="7813" y="4965"/>
                      <a:pt x="6764" y="1"/>
                      <a:pt x="5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67"/>
              <p:cNvSpPr/>
              <p:nvPr/>
            </p:nvSpPr>
            <p:spPr>
              <a:xfrm>
                <a:off x="3719150" y="2989550"/>
                <a:ext cx="1114550" cy="952525"/>
              </a:xfrm>
              <a:custGeom>
                <a:avLst/>
                <a:gdLst/>
                <a:ahLst/>
                <a:cxnLst/>
                <a:rect l="l" t="t" r="r" b="b"/>
                <a:pathLst>
                  <a:path w="44582" h="38101" extrusionOk="0">
                    <a:moveTo>
                      <a:pt x="22311" y="0"/>
                    </a:moveTo>
                    <a:cubicBezTo>
                      <a:pt x="9977" y="0"/>
                      <a:pt x="1" y="8524"/>
                      <a:pt x="1" y="19050"/>
                    </a:cubicBezTo>
                    <a:cubicBezTo>
                      <a:pt x="1" y="29538"/>
                      <a:pt x="9938" y="38061"/>
                      <a:pt x="22272" y="38100"/>
                    </a:cubicBezTo>
                    <a:cubicBezTo>
                      <a:pt x="34566" y="38100"/>
                      <a:pt x="44542" y="29577"/>
                      <a:pt x="44542" y="19050"/>
                    </a:cubicBezTo>
                    <a:cubicBezTo>
                      <a:pt x="44582" y="8563"/>
                      <a:pt x="34605" y="0"/>
                      <a:pt x="2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67"/>
              <p:cNvSpPr/>
              <p:nvPr/>
            </p:nvSpPr>
            <p:spPr>
              <a:xfrm>
                <a:off x="4593100" y="3247800"/>
                <a:ext cx="234725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6767" extrusionOk="0">
                    <a:moveTo>
                      <a:pt x="7110" y="1"/>
                    </a:moveTo>
                    <a:cubicBezTo>
                      <a:pt x="5382" y="2672"/>
                      <a:pt x="2907" y="4832"/>
                      <a:pt x="0" y="6207"/>
                    </a:cubicBezTo>
                    <a:cubicBezTo>
                      <a:pt x="1552" y="6580"/>
                      <a:pt x="3133" y="6766"/>
                      <a:pt x="4709" y="6766"/>
                    </a:cubicBezTo>
                    <a:cubicBezTo>
                      <a:pt x="6285" y="6766"/>
                      <a:pt x="7856" y="6580"/>
                      <a:pt x="9388" y="6207"/>
                    </a:cubicBezTo>
                    <a:cubicBezTo>
                      <a:pt x="9035" y="4007"/>
                      <a:pt x="8288" y="1886"/>
                      <a:pt x="7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67"/>
              <p:cNvSpPr/>
              <p:nvPr/>
            </p:nvSpPr>
            <p:spPr>
              <a:xfrm>
                <a:off x="3724075" y="3249775"/>
                <a:ext cx="2317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9270" h="6673" extrusionOk="0">
                    <a:moveTo>
                      <a:pt x="2239" y="0"/>
                    </a:moveTo>
                    <a:cubicBezTo>
                      <a:pt x="1100" y="1886"/>
                      <a:pt x="354" y="3967"/>
                      <a:pt x="0" y="6128"/>
                    </a:cubicBezTo>
                    <a:cubicBezTo>
                      <a:pt x="1511" y="6496"/>
                      <a:pt x="3051" y="6673"/>
                      <a:pt x="4587" y="6673"/>
                    </a:cubicBezTo>
                    <a:cubicBezTo>
                      <a:pt x="6164" y="6673"/>
                      <a:pt x="7737" y="6486"/>
                      <a:pt x="9270" y="6128"/>
                    </a:cubicBezTo>
                    <a:cubicBezTo>
                      <a:pt x="6403" y="4753"/>
                      <a:pt x="3967" y="2632"/>
                      <a:pt x="2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67"/>
              <p:cNvSpPr/>
              <p:nvPr/>
            </p:nvSpPr>
            <p:spPr>
              <a:xfrm>
                <a:off x="4034375" y="3174150"/>
                <a:ext cx="137500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8839" extrusionOk="0">
                    <a:moveTo>
                      <a:pt x="2750" y="1"/>
                    </a:moveTo>
                    <a:cubicBezTo>
                      <a:pt x="1218" y="1"/>
                      <a:pt x="0" y="1965"/>
                      <a:pt x="0" y="4439"/>
                    </a:cubicBezTo>
                    <a:cubicBezTo>
                      <a:pt x="0" y="6874"/>
                      <a:pt x="1218" y="8838"/>
                      <a:pt x="2750" y="8838"/>
                    </a:cubicBezTo>
                    <a:cubicBezTo>
                      <a:pt x="4281" y="8838"/>
                      <a:pt x="5499" y="6874"/>
                      <a:pt x="5499" y="4439"/>
                    </a:cubicBezTo>
                    <a:cubicBezTo>
                      <a:pt x="5499" y="1965"/>
                      <a:pt x="4281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67"/>
              <p:cNvSpPr/>
              <p:nvPr/>
            </p:nvSpPr>
            <p:spPr>
              <a:xfrm>
                <a:off x="4378050" y="3174150"/>
                <a:ext cx="137500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8839" extrusionOk="0">
                    <a:moveTo>
                      <a:pt x="2750" y="1"/>
                    </a:moveTo>
                    <a:cubicBezTo>
                      <a:pt x="1218" y="1"/>
                      <a:pt x="1" y="1965"/>
                      <a:pt x="1" y="4439"/>
                    </a:cubicBezTo>
                    <a:cubicBezTo>
                      <a:pt x="1" y="6874"/>
                      <a:pt x="1218" y="8838"/>
                      <a:pt x="2750" y="8838"/>
                    </a:cubicBezTo>
                    <a:cubicBezTo>
                      <a:pt x="4282" y="8838"/>
                      <a:pt x="5500" y="6874"/>
                      <a:pt x="5500" y="4439"/>
                    </a:cubicBezTo>
                    <a:cubicBezTo>
                      <a:pt x="5500" y="1965"/>
                      <a:pt x="4282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67"/>
              <p:cNvSpPr/>
              <p:nvPr/>
            </p:nvSpPr>
            <p:spPr>
              <a:xfrm>
                <a:off x="4025525" y="3065150"/>
                <a:ext cx="163025" cy="85475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3419" extrusionOk="0">
                    <a:moveTo>
                      <a:pt x="3261" y="1"/>
                    </a:moveTo>
                    <a:cubicBezTo>
                      <a:pt x="1454" y="1"/>
                      <a:pt x="1" y="747"/>
                      <a:pt x="1" y="1690"/>
                    </a:cubicBezTo>
                    <a:cubicBezTo>
                      <a:pt x="1" y="2672"/>
                      <a:pt x="1454" y="3418"/>
                      <a:pt x="3261" y="3418"/>
                    </a:cubicBezTo>
                    <a:cubicBezTo>
                      <a:pt x="5068" y="3418"/>
                      <a:pt x="6521" y="2672"/>
                      <a:pt x="6521" y="1690"/>
                    </a:cubicBezTo>
                    <a:cubicBezTo>
                      <a:pt x="6521" y="747"/>
                      <a:pt x="5068" y="1"/>
                      <a:pt x="3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67"/>
              <p:cNvSpPr/>
              <p:nvPr/>
            </p:nvSpPr>
            <p:spPr>
              <a:xfrm>
                <a:off x="4361350" y="3065150"/>
                <a:ext cx="162050" cy="85475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3419" extrusionOk="0">
                    <a:moveTo>
                      <a:pt x="3261" y="1"/>
                    </a:moveTo>
                    <a:cubicBezTo>
                      <a:pt x="1454" y="1"/>
                      <a:pt x="1" y="747"/>
                      <a:pt x="1" y="1690"/>
                    </a:cubicBezTo>
                    <a:cubicBezTo>
                      <a:pt x="1" y="2672"/>
                      <a:pt x="1454" y="3418"/>
                      <a:pt x="3261" y="3418"/>
                    </a:cubicBezTo>
                    <a:cubicBezTo>
                      <a:pt x="5028" y="3418"/>
                      <a:pt x="6482" y="2672"/>
                      <a:pt x="6482" y="1690"/>
                    </a:cubicBezTo>
                    <a:cubicBezTo>
                      <a:pt x="6482" y="747"/>
                      <a:pt x="5028" y="1"/>
                      <a:pt x="3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67"/>
              <p:cNvSpPr/>
              <p:nvPr/>
            </p:nvSpPr>
            <p:spPr>
              <a:xfrm>
                <a:off x="3976425" y="3443900"/>
                <a:ext cx="599025" cy="378700"/>
              </a:xfrm>
              <a:custGeom>
                <a:avLst/>
                <a:gdLst/>
                <a:ahLst/>
                <a:cxnLst/>
                <a:rect l="l" t="t" r="r" b="b"/>
                <a:pathLst>
                  <a:path w="23961" h="15148" extrusionOk="0">
                    <a:moveTo>
                      <a:pt x="11756" y="0"/>
                    </a:moveTo>
                    <a:cubicBezTo>
                      <a:pt x="11555" y="0"/>
                      <a:pt x="11355" y="4"/>
                      <a:pt x="11156" y="12"/>
                    </a:cubicBezTo>
                    <a:cubicBezTo>
                      <a:pt x="5225" y="209"/>
                      <a:pt x="1" y="4372"/>
                      <a:pt x="158" y="8378"/>
                    </a:cubicBezTo>
                    <a:cubicBezTo>
                      <a:pt x="271" y="12272"/>
                      <a:pt x="5843" y="15148"/>
                      <a:pt x="11549" y="15148"/>
                    </a:cubicBezTo>
                    <a:cubicBezTo>
                      <a:pt x="11771" y="15148"/>
                      <a:pt x="11994" y="15143"/>
                      <a:pt x="12216" y="15134"/>
                    </a:cubicBezTo>
                    <a:cubicBezTo>
                      <a:pt x="18187" y="14938"/>
                      <a:pt x="23960" y="11207"/>
                      <a:pt x="23843" y="7161"/>
                    </a:cubicBezTo>
                    <a:cubicBezTo>
                      <a:pt x="23691" y="3250"/>
                      <a:pt x="17557" y="0"/>
                      <a:pt x="11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67"/>
              <p:cNvSpPr/>
              <p:nvPr/>
            </p:nvSpPr>
            <p:spPr>
              <a:xfrm>
                <a:off x="4093275" y="3603275"/>
                <a:ext cx="367275" cy="112475"/>
              </a:xfrm>
              <a:custGeom>
                <a:avLst/>
                <a:gdLst/>
                <a:ahLst/>
                <a:cxnLst/>
                <a:rect l="l" t="t" r="r" b="b"/>
                <a:pathLst>
                  <a:path w="14691" h="4499" extrusionOk="0">
                    <a:moveTo>
                      <a:pt x="433" y="0"/>
                    </a:moveTo>
                    <a:lnTo>
                      <a:pt x="433" y="0"/>
                    </a:lnTo>
                    <a:cubicBezTo>
                      <a:pt x="1" y="1100"/>
                      <a:pt x="197" y="2357"/>
                      <a:pt x="943" y="3260"/>
                    </a:cubicBezTo>
                    <a:cubicBezTo>
                      <a:pt x="1594" y="4041"/>
                      <a:pt x="2569" y="4499"/>
                      <a:pt x="3576" y="4499"/>
                    </a:cubicBezTo>
                    <a:cubicBezTo>
                      <a:pt x="3785" y="4499"/>
                      <a:pt x="3995" y="4479"/>
                      <a:pt x="4204" y="4439"/>
                    </a:cubicBezTo>
                    <a:cubicBezTo>
                      <a:pt x="4832" y="4360"/>
                      <a:pt x="5382" y="4164"/>
                      <a:pt x="5932" y="3810"/>
                    </a:cubicBezTo>
                    <a:cubicBezTo>
                      <a:pt x="6442" y="3457"/>
                      <a:pt x="6875" y="3025"/>
                      <a:pt x="7189" y="2514"/>
                    </a:cubicBezTo>
                    <a:cubicBezTo>
                      <a:pt x="7228" y="2396"/>
                      <a:pt x="7267" y="2318"/>
                      <a:pt x="7346" y="2200"/>
                    </a:cubicBezTo>
                    <a:cubicBezTo>
                      <a:pt x="7385" y="2318"/>
                      <a:pt x="7424" y="2396"/>
                      <a:pt x="7464" y="2514"/>
                    </a:cubicBezTo>
                    <a:cubicBezTo>
                      <a:pt x="7778" y="3025"/>
                      <a:pt x="8210" y="3457"/>
                      <a:pt x="8721" y="3810"/>
                    </a:cubicBezTo>
                    <a:cubicBezTo>
                      <a:pt x="9271" y="4164"/>
                      <a:pt x="9820" y="4360"/>
                      <a:pt x="10449" y="4439"/>
                    </a:cubicBezTo>
                    <a:cubicBezTo>
                      <a:pt x="10658" y="4479"/>
                      <a:pt x="10868" y="4499"/>
                      <a:pt x="11076" y="4499"/>
                    </a:cubicBezTo>
                    <a:cubicBezTo>
                      <a:pt x="12084" y="4499"/>
                      <a:pt x="13058" y="4041"/>
                      <a:pt x="13709" y="3260"/>
                    </a:cubicBezTo>
                    <a:cubicBezTo>
                      <a:pt x="14455" y="2357"/>
                      <a:pt x="14691" y="1100"/>
                      <a:pt x="14220" y="0"/>
                    </a:cubicBezTo>
                    <a:lnTo>
                      <a:pt x="14220" y="0"/>
                    </a:lnTo>
                    <a:cubicBezTo>
                      <a:pt x="14416" y="1061"/>
                      <a:pt x="14062" y="2121"/>
                      <a:pt x="13277" y="2868"/>
                    </a:cubicBezTo>
                    <a:cubicBezTo>
                      <a:pt x="12923" y="3182"/>
                      <a:pt x="12491" y="3457"/>
                      <a:pt x="12020" y="3575"/>
                    </a:cubicBezTo>
                    <a:cubicBezTo>
                      <a:pt x="11761" y="3639"/>
                      <a:pt x="11489" y="3669"/>
                      <a:pt x="11219" y="3669"/>
                    </a:cubicBezTo>
                    <a:cubicBezTo>
                      <a:pt x="10998" y="3669"/>
                      <a:pt x="10779" y="3649"/>
                      <a:pt x="10567" y="3614"/>
                    </a:cubicBezTo>
                    <a:cubicBezTo>
                      <a:pt x="9624" y="3418"/>
                      <a:pt x="8799" y="2828"/>
                      <a:pt x="8328" y="2003"/>
                    </a:cubicBezTo>
                    <a:cubicBezTo>
                      <a:pt x="8053" y="1532"/>
                      <a:pt x="7896" y="1022"/>
                      <a:pt x="7817" y="511"/>
                    </a:cubicBezTo>
                    <a:lnTo>
                      <a:pt x="7817" y="315"/>
                    </a:lnTo>
                    <a:cubicBezTo>
                      <a:pt x="7660" y="315"/>
                      <a:pt x="7503" y="354"/>
                      <a:pt x="7346" y="354"/>
                    </a:cubicBezTo>
                    <a:cubicBezTo>
                      <a:pt x="7149" y="354"/>
                      <a:pt x="6992" y="315"/>
                      <a:pt x="6835" y="315"/>
                    </a:cubicBezTo>
                    <a:lnTo>
                      <a:pt x="6835" y="511"/>
                    </a:lnTo>
                    <a:cubicBezTo>
                      <a:pt x="6757" y="1022"/>
                      <a:pt x="6600" y="1532"/>
                      <a:pt x="6364" y="2003"/>
                    </a:cubicBezTo>
                    <a:cubicBezTo>
                      <a:pt x="5853" y="2828"/>
                      <a:pt x="5028" y="3418"/>
                      <a:pt x="4086" y="3614"/>
                    </a:cubicBezTo>
                    <a:cubicBezTo>
                      <a:pt x="3874" y="3649"/>
                      <a:pt x="3654" y="3669"/>
                      <a:pt x="3433" y="3669"/>
                    </a:cubicBezTo>
                    <a:cubicBezTo>
                      <a:pt x="3163" y="3669"/>
                      <a:pt x="2892" y="3639"/>
                      <a:pt x="2632" y="3575"/>
                    </a:cubicBezTo>
                    <a:cubicBezTo>
                      <a:pt x="2161" y="3457"/>
                      <a:pt x="1729" y="3182"/>
                      <a:pt x="1376" y="2868"/>
                    </a:cubicBezTo>
                    <a:cubicBezTo>
                      <a:pt x="629" y="2121"/>
                      <a:pt x="276" y="1061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67"/>
              <p:cNvSpPr/>
              <p:nvPr/>
            </p:nvSpPr>
            <p:spPr>
              <a:xfrm>
                <a:off x="4130600" y="3395100"/>
                <a:ext cx="291675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11667" h="8642" extrusionOk="0">
                    <a:moveTo>
                      <a:pt x="5814" y="0"/>
                    </a:moveTo>
                    <a:cubicBezTo>
                      <a:pt x="2593" y="0"/>
                      <a:pt x="0" y="1414"/>
                      <a:pt x="0" y="3182"/>
                    </a:cubicBezTo>
                    <a:cubicBezTo>
                      <a:pt x="0" y="4949"/>
                      <a:pt x="2593" y="8642"/>
                      <a:pt x="5814" y="8642"/>
                    </a:cubicBezTo>
                    <a:cubicBezTo>
                      <a:pt x="9034" y="8642"/>
                      <a:pt x="11666" y="4949"/>
                      <a:pt x="11666" y="3182"/>
                    </a:cubicBezTo>
                    <a:cubicBezTo>
                      <a:pt x="11666" y="1414"/>
                      <a:pt x="9034" y="0"/>
                      <a:pt x="5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67"/>
              <p:cNvSpPr/>
              <p:nvPr/>
            </p:nvSpPr>
            <p:spPr>
              <a:xfrm>
                <a:off x="4458575" y="3456275"/>
                <a:ext cx="234700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9388" h="3642" extrusionOk="0">
                    <a:moveTo>
                      <a:pt x="7768" y="1"/>
                    </a:moveTo>
                    <a:cubicBezTo>
                      <a:pt x="7444" y="1"/>
                      <a:pt x="7120" y="23"/>
                      <a:pt x="6796" y="67"/>
                    </a:cubicBezTo>
                    <a:cubicBezTo>
                      <a:pt x="5931" y="146"/>
                      <a:pt x="5067" y="342"/>
                      <a:pt x="4242" y="696"/>
                    </a:cubicBezTo>
                    <a:cubicBezTo>
                      <a:pt x="2632" y="1324"/>
                      <a:pt x="1179" y="2345"/>
                      <a:pt x="0" y="3641"/>
                    </a:cubicBezTo>
                    <a:cubicBezTo>
                      <a:pt x="668" y="3131"/>
                      <a:pt x="1414" y="2659"/>
                      <a:pt x="2161" y="2227"/>
                    </a:cubicBezTo>
                    <a:cubicBezTo>
                      <a:pt x="2868" y="1835"/>
                      <a:pt x="3653" y="1442"/>
                      <a:pt x="4439" y="1128"/>
                    </a:cubicBezTo>
                    <a:cubicBezTo>
                      <a:pt x="5224" y="813"/>
                      <a:pt x="6010" y="578"/>
                      <a:pt x="6835" y="421"/>
                    </a:cubicBezTo>
                    <a:lnTo>
                      <a:pt x="7463" y="303"/>
                    </a:lnTo>
                    <a:lnTo>
                      <a:pt x="8092" y="264"/>
                    </a:lnTo>
                    <a:cubicBezTo>
                      <a:pt x="8524" y="185"/>
                      <a:pt x="8956" y="224"/>
                      <a:pt x="9388" y="185"/>
                    </a:cubicBezTo>
                    <a:cubicBezTo>
                      <a:pt x="8848" y="62"/>
                      <a:pt x="8308" y="1"/>
                      <a:pt x="7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67"/>
              <p:cNvSpPr/>
              <p:nvPr/>
            </p:nvSpPr>
            <p:spPr>
              <a:xfrm>
                <a:off x="4488025" y="3540375"/>
                <a:ext cx="2416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1810" extrusionOk="0">
                    <a:moveTo>
                      <a:pt x="6323" y="1"/>
                    </a:moveTo>
                    <a:cubicBezTo>
                      <a:pt x="5779" y="1"/>
                      <a:pt x="5247" y="44"/>
                      <a:pt x="4714" y="120"/>
                    </a:cubicBezTo>
                    <a:cubicBezTo>
                      <a:pt x="3025" y="356"/>
                      <a:pt x="1415" y="906"/>
                      <a:pt x="1" y="1809"/>
                    </a:cubicBezTo>
                    <a:cubicBezTo>
                      <a:pt x="786" y="1534"/>
                      <a:pt x="1572" y="1299"/>
                      <a:pt x="2357" y="1102"/>
                    </a:cubicBezTo>
                    <a:cubicBezTo>
                      <a:pt x="3143" y="906"/>
                      <a:pt x="3968" y="710"/>
                      <a:pt x="4753" y="592"/>
                    </a:cubicBezTo>
                    <a:cubicBezTo>
                      <a:pt x="5578" y="474"/>
                      <a:pt x="6403" y="435"/>
                      <a:pt x="7228" y="395"/>
                    </a:cubicBezTo>
                    <a:cubicBezTo>
                      <a:pt x="8053" y="395"/>
                      <a:pt x="8878" y="474"/>
                      <a:pt x="9663" y="592"/>
                    </a:cubicBezTo>
                    <a:cubicBezTo>
                      <a:pt x="8878" y="277"/>
                      <a:pt x="8053" y="81"/>
                      <a:pt x="7228" y="42"/>
                    </a:cubicBezTo>
                    <a:cubicBezTo>
                      <a:pt x="6922" y="14"/>
                      <a:pt x="6621" y="1"/>
                      <a:pt x="6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67"/>
              <p:cNvSpPr/>
              <p:nvPr/>
            </p:nvSpPr>
            <p:spPr>
              <a:xfrm>
                <a:off x="4509625" y="3613375"/>
                <a:ext cx="201325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8053" h="1325" extrusionOk="0">
                    <a:moveTo>
                      <a:pt x="2940" y="0"/>
                    </a:moveTo>
                    <a:cubicBezTo>
                      <a:pt x="1949" y="0"/>
                      <a:pt x="955" y="141"/>
                      <a:pt x="1" y="421"/>
                    </a:cubicBezTo>
                    <a:lnTo>
                      <a:pt x="2043" y="421"/>
                    </a:lnTo>
                    <a:cubicBezTo>
                      <a:pt x="2750" y="460"/>
                      <a:pt x="3418" y="500"/>
                      <a:pt x="4086" y="539"/>
                    </a:cubicBezTo>
                    <a:cubicBezTo>
                      <a:pt x="4754" y="578"/>
                      <a:pt x="5421" y="696"/>
                      <a:pt x="6089" y="814"/>
                    </a:cubicBezTo>
                    <a:cubicBezTo>
                      <a:pt x="6757" y="932"/>
                      <a:pt x="7385" y="1128"/>
                      <a:pt x="8053" y="1325"/>
                    </a:cubicBezTo>
                    <a:cubicBezTo>
                      <a:pt x="7464" y="932"/>
                      <a:pt x="6835" y="657"/>
                      <a:pt x="6168" y="421"/>
                    </a:cubicBezTo>
                    <a:cubicBezTo>
                      <a:pt x="5500" y="225"/>
                      <a:pt x="4793" y="107"/>
                      <a:pt x="4125" y="68"/>
                    </a:cubicBezTo>
                    <a:cubicBezTo>
                      <a:pt x="3732" y="23"/>
                      <a:pt x="3336" y="0"/>
                      <a:pt x="29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67"/>
              <p:cNvSpPr/>
              <p:nvPr/>
            </p:nvSpPr>
            <p:spPr>
              <a:xfrm>
                <a:off x="3859575" y="3456275"/>
                <a:ext cx="23472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3642" extrusionOk="0">
                    <a:moveTo>
                      <a:pt x="1621" y="1"/>
                    </a:moveTo>
                    <a:cubicBezTo>
                      <a:pt x="1081" y="1"/>
                      <a:pt x="541" y="62"/>
                      <a:pt x="1" y="185"/>
                    </a:cubicBezTo>
                    <a:cubicBezTo>
                      <a:pt x="433" y="224"/>
                      <a:pt x="865" y="185"/>
                      <a:pt x="1297" y="264"/>
                    </a:cubicBezTo>
                    <a:lnTo>
                      <a:pt x="1925" y="303"/>
                    </a:lnTo>
                    <a:lnTo>
                      <a:pt x="2554" y="421"/>
                    </a:lnTo>
                    <a:cubicBezTo>
                      <a:pt x="3379" y="578"/>
                      <a:pt x="4164" y="813"/>
                      <a:pt x="4950" y="1128"/>
                    </a:cubicBezTo>
                    <a:cubicBezTo>
                      <a:pt x="5735" y="1442"/>
                      <a:pt x="6521" y="1835"/>
                      <a:pt x="7228" y="2227"/>
                    </a:cubicBezTo>
                    <a:cubicBezTo>
                      <a:pt x="7974" y="2659"/>
                      <a:pt x="8681" y="3131"/>
                      <a:pt x="9388" y="3641"/>
                    </a:cubicBezTo>
                    <a:cubicBezTo>
                      <a:pt x="8210" y="2345"/>
                      <a:pt x="6756" y="1324"/>
                      <a:pt x="5146" y="696"/>
                    </a:cubicBezTo>
                    <a:cubicBezTo>
                      <a:pt x="4321" y="342"/>
                      <a:pt x="3457" y="146"/>
                      <a:pt x="2593" y="67"/>
                    </a:cubicBezTo>
                    <a:cubicBezTo>
                      <a:pt x="2269" y="23"/>
                      <a:pt x="1945" y="1"/>
                      <a:pt x="1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67"/>
              <p:cNvSpPr/>
              <p:nvPr/>
            </p:nvSpPr>
            <p:spPr>
              <a:xfrm>
                <a:off x="3823250" y="3540375"/>
                <a:ext cx="24157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810" extrusionOk="0">
                    <a:moveTo>
                      <a:pt x="3323" y="1"/>
                    </a:moveTo>
                    <a:cubicBezTo>
                      <a:pt x="3025" y="1"/>
                      <a:pt x="2728" y="14"/>
                      <a:pt x="2436" y="42"/>
                    </a:cubicBezTo>
                    <a:cubicBezTo>
                      <a:pt x="1611" y="81"/>
                      <a:pt x="786" y="277"/>
                      <a:pt x="0" y="592"/>
                    </a:cubicBezTo>
                    <a:cubicBezTo>
                      <a:pt x="786" y="474"/>
                      <a:pt x="1611" y="395"/>
                      <a:pt x="2436" y="395"/>
                    </a:cubicBezTo>
                    <a:cubicBezTo>
                      <a:pt x="3260" y="435"/>
                      <a:pt x="4085" y="474"/>
                      <a:pt x="4910" y="592"/>
                    </a:cubicBezTo>
                    <a:cubicBezTo>
                      <a:pt x="5696" y="710"/>
                      <a:pt x="6520" y="906"/>
                      <a:pt x="7306" y="1102"/>
                    </a:cubicBezTo>
                    <a:cubicBezTo>
                      <a:pt x="8092" y="1299"/>
                      <a:pt x="8877" y="1534"/>
                      <a:pt x="9663" y="1809"/>
                    </a:cubicBezTo>
                    <a:cubicBezTo>
                      <a:pt x="8249" y="906"/>
                      <a:pt x="6638" y="356"/>
                      <a:pt x="4949" y="120"/>
                    </a:cubicBezTo>
                    <a:cubicBezTo>
                      <a:pt x="4417" y="44"/>
                      <a:pt x="3868" y="1"/>
                      <a:pt x="3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67"/>
              <p:cNvSpPr/>
              <p:nvPr/>
            </p:nvSpPr>
            <p:spPr>
              <a:xfrm>
                <a:off x="3841900" y="3613375"/>
                <a:ext cx="201325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8053" h="1325" extrusionOk="0">
                    <a:moveTo>
                      <a:pt x="5114" y="0"/>
                    </a:moveTo>
                    <a:cubicBezTo>
                      <a:pt x="4717" y="0"/>
                      <a:pt x="4321" y="23"/>
                      <a:pt x="3928" y="68"/>
                    </a:cubicBezTo>
                    <a:cubicBezTo>
                      <a:pt x="3261" y="107"/>
                      <a:pt x="2554" y="225"/>
                      <a:pt x="1886" y="421"/>
                    </a:cubicBezTo>
                    <a:cubicBezTo>
                      <a:pt x="1218" y="657"/>
                      <a:pt x="590" y="932"/>
                      <a:pt x="1" y="1325"/>
                    </a:cubicBezTo>
                    <a:cubicBezTo>
                      <a:pt x="668" y="1128"/>
                      <a:pt x="1297" y="932"/>
                      <a:pt x="1964" y="814"/>
                    </a:cubicBezTo>
                    <a:cubicBezTo>
                      <a:pt x="2632" y="696"/>
                      <a:pt x="3300" y="578"/>
                      <a:pt x="3968" y="539"/>
                    </a:cubicBezTo>
                    <a:cubicBezTo>
                      <a:pt x="4635" y="500"/>
                      <a:pt x="5342" y="460"/>
                      <a:pt x="6010" y="421"/>
                    </a:cubicBezTo>
                    <a:lnTo>
                      <a:pt x="8053" y="421"/>
                    </a:lnTo>
                    <a:cubicBezTo>
                      <a:pt x="7099" y="141"/>
                      <a:pt x="6105" y="0"/>
                      <a:pt x="5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3" name="Google Shape;1663;p67"/>
          <p:cNvGrpSpPr/>
          <p:nvPr/>
        </p:nvGrpSpPr>
        <p:grpSpPr>
          <a:xfrm>
            <a:off x="5127961" y="3005808"/>
            <a:ext cx="1627939" cy="4156977"/>
            <a:chOff x="3845971" y="2254355"/>
            <a:chExt cx="1220954" cy="3117733"/>
          </a:xfrm>
        </p:grpSpPr>
        <p:sp>
          <p:nvSpPr>
            <p:cNvPr id="1664" name="Google Shape;1664;p67"/>
            <p:cNvSpPr/>
            <p:nvPr/>
          </p:nvSpPr>
          <p:spPr>
            <a:xfrm rot="-2247">
              <a:off x="4162850" y="3319338"/>
              <a:ext cx="459000" cy="205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65" name="Google Shape;1665;p67"/>
            <p:cNvGrpSpPr/>
            <p:nvPr/>
          </p:nvGrpSpPr>
          <p:grpSpPr>
            <a:xfrm>
              <a:off x="3845971" y="2254355"/>
              <a:ext cx="1220954" cy="1749837"/>
              <a:chOff x="371308" y="1220441"/>
              <a:chExt cx="780911" cy="1119251"/>
            </a:xfrm>
          </p:grpSpPr>
          <p:sp>
            <p:nvSpPr>
              <p:cNvPr id="1666" name="Google Shape;1666;p67"/>
              <p:cNvSpPr/>
              <p:nvPr/>
            </p:nvSpPr>
            <p:spPr>
              <a:xfrm>
                <a:off x="968364" y="1904807"/>
                <a:ext cx="141735" cy="296390"/>
              </a:xfrm>
              <a:custGeom>
                <a:avLst/>
                <a:gdLst/>
                <a:ahLst/>
                <a:cxnLst/>
                <a:rect l="l" t="t" r="r" b="b"/>
                <a:pathLst>
                  <a:path w="10805" h="22595" extrusionOk="0">
                    <a:moveTo>
                      <a:pt x="4191" y="0"/>
                    </a:moveTo>
                    <a:cubicBezTo>
                      <a:pt x="3411" y="3287"/>
                      <a:pt x="4725" y="5998"/>
                      <a:pt x="5875" y="8422"/>
                    </a:cubicBezTo>
                    <a:cubicBezTo>
                      <a:pt x="6820" y="10353"/>
                      <a:pt x="7683" y="12201"/>
                      <a:pt x="7519" y="14296"/>
                    </a:cubicBezTo>
                    <a:cubicBezTo>
                      <a:pt x="7108" y="18692"/>
                      <a:pt x="1973" y="19514"/>
                      <a:pt x="1767" y="19555"/>
                    </a:cubicBezTo>
                    <a:cubicBezTo>
                      <a:pt x="1" y="19924"/>
                      <a:pt x="165" y="22471"/>
                      <a:pt x="1973" y="22595"/>
                    </a:cubicBezTo>
                    <a:lnTo>
                      <a:pt x="2178" y="22595"/>
                    </a:lnTo>
                    <a:cubicBezTo>
                      <a:pt x="4889" y="22225"/>
                      <a:pt x="10066" y="20048"/>
                      <a:pt x="10559" y="14584"/>
                    </a:cubicBezTo>
                    <a:cubicBezTo>
                      <a:pt x="10805" y="11626"/>
                      <a:pt x="9655" y="9202"/>
                      <a:pt x="8628" y="7107"/>
                    </a:cubicBezTo>
                    <a:cubicBezTo>
                      <a:pt x="7601" y="4971"/>
                      <a:pt x="6779" y="3246"/>
                      <a:pt x="7067" y="1233"/>
                    </a:cubicBezTo>
                    <a:lnTo>
                      <a:pt x="7067" y="1233"/>
                    </a:lnTo>
                    <a:cubicBezTo>
                      <a:pt x="6892" y="1262"/>
                      <a:pt x="6717" y="1276"/>
                      <a:pt x="6543" y="1276"/>
                    </a:cubicBezTo>
                    <a:cubicBezTo>
                      <a:pt x="6224" y="1276"/>
                      <a:pt x="5906" y="1230"/>
                      <a:pt x="5588" y="1151"/>
                    </a:cubicBezTo>
                    <a:cubicBezTo>
                      <a:pt x="5013" y="945"/>
                      <a:pt x="4479" y="534"/>
                      <a:pt x="4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67"/>
              <p:cNvSpPr/>
              <p:nvPr/>
            </p:nvSpPr>
            <p:spPr>
              <a:xfrm>
                <a:off x="1023340" y="1737086"/>
                <a:ext cx="128879" cy="184458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14062" extrusionOk="0">
                    <a:moveTo>
                      <a:pt x="7781" y="1"/>
                    </a:moveTo>
                    <a:cubicBezTo>
                      <a:pt x="7412" y="1"/>
                      <a:pt x="7030" y="139"/>
                      <a:pt x="6696" y="462"/>
                    </a:cubicBezTo>
                    <a:cubicBezTo>
                      <a:pt x="4190" y="3831"/>
                      <a:pt x="2095" y="7487"/>
                      <a:pt x="493" y="11349"/>
                    </a:cubicBezTo>
                    <a:cubicBezTo>
                      <a:pt x="288" y="11842"/>
                      <a:pt x="123" y="12293"/>
                      <a:pt x="0" y="12786"/>
                    </a:cubicBezTo>
                    <a:cubicBezTo>
                      <a:pt x="288" y="13320"/>
                      <a:pt x="822" y="13731"/>
                      <a:pt x="1397" y="13937"/>
                    </a:cubicBezTo>
                    <a:cubicBezTo>
                      <a:pt x="1715" y="14016"/>
                      <a:pt x="2033" y="14062"/>
                      <a:pt x="2352" y="14062"/>
                    </a:cubicBezTo>
                    <a:cubicBezTo>
                      <a:pt x="2526" y="14062"/>
                      <a:pt x="2701" y="14048"/>
                      <a:pt x="2876" y="14019"/>
                    </a:cubicBezTo>
                    <a:cubicBezTo>
                      <a:pt x="2958" y="13485"/>
                      <a:pt x="3122" y="12992"/>
                      <a:pt x="3286" y="12540"/>
                    </a:cubicBezTo>
                    <a:cubicBezTo>
                      <a:pt x="4806" y="8925"/>
                      <a:pt x="6778" y="5515"/>
                      <a:pt x="9120" y="2352"/>
                    </a:cubicBezTo>
                    <a:cubicBezTo>
                      <a:pt x="9825" y="1188"/>
                      <a:pt x="8861" y="1"/>
                      <a:pt x="7781" y="1"/>
                    </a:cubicBezTo>
                    <a:close/>
                  </a:path>
                </a:pathLst>
              </a:custGeom>
              <a:solidFill>
                <a:srgbClr val="54B8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67"/>
              <p:cNvSpPr/>
              <p:nvPr/>
            </p:nvSpPr>
            <p:spPr>
              <a:xfrm>
                <a:off x="819638" y="1290344"/>
                <a:ext cx="234423" cy="213710"/>
              </a:xfrm>
              <a:custGeom>
                <a:avLst/>
                <a:gdLst/>
                <a:ahLst/>
                <a:cxnLst/>
                <a:rect l="l" t="t" r="r" b="b"/>
                <a:pathLst>
                  <a:path w="17871" h="16292" extrusionOk="0">
                    <a:moveTo>
                      <a:pt x="8932" y="0"/>
                    </a:moveTo>
                    <a:cubicBezTo>
                      <a:pt x="5232" y="0"/>
                      <a:pt x="1908" y="2530"/>
                      <a:pt x="1028" y="6297"/>
                    </a:cubicBezTo>
                    <a:cubicBezTo>
                      <a:pt x="1" y="10652"/>
                      <a:pt x="2671" y="15047"/>
                      <a:pt x="7067" y="16074"/>
                    </a:cubicBezTo>
                    <a:cubicBezTo>
                      <a:pt x="7690" y="16221"/>
                      <a:pt x="8314" y="16292"/>
                      <a:pt x="8928" y="16292"/>
                    </a:cubicBezTo>
                    <a:cubicBezTo>
                      <a:pt x="12610" y="16292"/>
                      <a:pt x="15964" y="13767"/>
                      <a:pt x="16844" y="10036"/>
                    </a:cubicBezTo>
                    <a:cubicBezTo>
                      <a:pt x="17871" y="5640"/>
                      <a:pt x="15159" y="1286"/>
                      <a:pt x="10805" y="217"/>
                    </a:cubicBezTo>
                    <a:cubicBezTo>
                      <a:pt x="10176" y="71"/>
                      <a:pt x="9549" y="0"/>
                      <a:pt x="89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67"/>
              <p:cNvSpPr/>
              <p:nvPr/>
            </p:nvSpPr>
            <p:spPr>
              <a:xfrm>
                <a:off x="867058" y="1332175"/>
                <a:ext cx="139583" cy="130047"/>
              </a:xfrm>
              <a:custGeom>
                <a:avLst/>
                <a:gdLst/>
                <a:ahLst/>
                <a:cxnLst/>
                <a:rect l="l" t="t" r="r" b="b"/>
                <a:pathLst>
                  <a:path w="10641" h="9914" extrusionOk="0">
                    <a:moveTo>
                      <a:pt x="5304" y="0"/>
                    </a:moveTo>
                    <a:cubicBezTo>
                      <a:pt x="2915" y="0"/>
                      <a:pt x="818" y="1740"/>
                      <a:pt x="412" y="4176"/>
                    </a:cubicBezTo>
                    <a:cubicBezTo>
                      <a:pt x="1" y="6888"/>
                      <a:pt x="1808" y="9435"/>
                      <a:pt x="4520" y="9845"/>
                    </a:cubicBezTo>
                    <a:cubicBezTo>
                      <a:pt x="4795" y="9891"/>
                      <a:pt x="5068" y="9913"/>
                      <a:pt x="5338" y="9913"/>
                    </a:cubicBezTo>
                    <a:cubicBezTo>
                      <a:pt x="7727" y="9913"/>
                      <a:pt x="9824" y="8178"/>
                      <a:pt x="10230" y="5779"/>
                    </a:cubicBezTo>
                    <a:cubicBezTo>
                      <a:pt x="10641" y="3067"/>
                      <a:pt x="8833" y="520"/>
                      <a:pt x="6122" y="68"/>
                    </a:cubicBezTo>
                    <a:cubicBezTo>
                      <a:pt x="5847" y="23"/>
                      <a:pt x="5573" y="0"/>
                      <a:pt x="5304" y="0"/>
                    </a:cubicBezTo>
                    <a:close/>
                  </a:path>
                </a:pathLst>
              </a:custGeom>
              <a:solidFill>
                <a:srgbClr val="54B8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67"/>
              <p:cNvSpPr/>
              <p:nvPr/>
            </p:nvSpPr>
            <p:spPr>
              <a:xfrm>
                <a:off x="944123" y="1271100"/>
                <a:ext cx="19414" cy="4743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3616" fill="none" extrusionOk="0">
                    <a:moveTo>
                      <a:pt x="0" y="3615"/>
                    </a:moveTo>
                    <a:lnTo>
                      <a:pt x="1479" y="0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67"/>
              <p:cNvSpPr/>
              <p:nvPr/>
            </p:nvSpPr>
            <p:spPr>
              <a:xfrm>
                <a:off x="979685" y="1294804"/>
                <a:ext cx="40966" cy="30196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302" fill="none" extrusionOk="0">
                    <a:moveTo>
                      <a:pt x="1" y="2301"/>
                    </a:moveTo>
                    <a:lnTo>
                      <a:pt x="3123" y="1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67"/>
              <p:cNvSpPr/>
              <p:nvPr/>
            </p:nvSpPr>
            <p:spPr>
              <a:xfrm>
                <a:off x="1010406" y="1343299"/>
                <a:ext cx="41504" cy="30734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2343" fill="none" extrusionOk="0">
                    <a:moveTo>
                      <a:pt x="0" y="2342"/>
                    </a:moveTo>
                    <a:lnTo>
                      <a:pt x="3163" y="1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67"/>
              <p:cNvSpPr/>
              <p:nvPr/>
            </p:nvSpPr>
            <p:spPr>
              <a:xfrm>
                <a:off x="1030344" y="1406893"/>
                <a:ext cx="19401" cy="5942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453" fill="none" extrusionOk="0">
                    <a:moveTo>
                      <a:pt x="0" y="0"/>
                    </a:moveTo>
                    <a:lnTo>
                      <a:pt x="1479" y="452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67"/>
              <p:cNvSpPr/>
              <p:nvPr/>
            </p:nvSpPr>
            <p:spPr>
              <a:xfrm>
                <a:off x="1021713" y="1442454"/>
                <a:ext cx="21578" cy="918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00" fill="none" extrusionOk="0">
                    <a:moveTo>
                      <a:pt x="1" y="1"/>
                    </a:moveTo>
                    <a:lnTo>
                      <a:pt x="1644" y="699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67"/>
              <p:cNvSpPr/>
              <p:nvPr/>
            </p:nvSpPr>
            <p:spPr>
              <a:xfrm>
                <a:off x="371308" y="1290842"/>
                <a:ext cx="234410" cy="213212"/>
              </a:xfrm>
              <a:custGeom>
                <a:avLst/>
                <a:gdLst/>
                <a:ahLst/>
                <a:cxnLst/>
                <a:rect l="l" t="t" r="r" b="b"/>
                <a:pathLst>
                  <a:path w="17870" h="16254" extrusionOk="0">
                    <a:moveTo>
                      <a:pt x="8958" y="1"/>
                    </a:moveTo>
                    <a:cubicBezTo>
                      <a:pt x="8335" y="1"/>
                      <a:pt x="7701" y="72"/>
                      <a:pt x="7066" y="221"/>
                    </a:cubicBezTo>
                    <a:cubicBezTo>
                      <a:pt x="2711" y="1248"/>
                      <a:pt x="0" y="5602"/>
                      <a:pt x="1027" y="9998"/>
                    </a:cubicBezTo>
                    <a:cubicBezTo>
                      <a:pt x="1907" y="13729"/>
                      <a:pt x="5261" y="16254"/>
                      <a:pt x="8942" y="16254"/>
                    </a:cubicBezTo>
                    <a:cubicBezTo>
                      <a:pt x="9557" y="16254"/>
                      <a:pt x="10181" y="16183"/>
                      <a:pt x="10804" y="16036"/>
                    </a:cubicBezTo>
                    <a:cubicBezTo>
                      <a:pt x="15159" y="15009"/>
                      <a:pt x="17870" y="10614"/>
                      <a:pt x="16843" y="6259"/>
                    </a:cubicBezTo>
                    <a:cubicBezTo>
                      <a:pt x="15964" y="2499"/>
                      <a:pt x="12650" y="1"/>
                      <a:pt x="89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67"/>
              <p:cNvSpPr/>
              <p:nvPr/>
            </p:nvSpPr>
            <p:spPr>
              <a:xfrm>
                <a:off x="417101" y="1332398"/>
                <a:ext cx="142823" cy="130139"/>
              </a:xfrm>
              <a:custGeom>
                <a:avLst/>
                <a:gdLst/>
                <a:ahLst/>
                <a:cxnLst/>
                <a:rect l="l" t="t" r="r" b="b"/>
                <a:pathLst>
                  <a:path w="10888" h="9921" extrusionOk="0">
                    <a:moveTo>
                      <a:pt x="5444" y="0"/>
                    </a:moveTo>
                    <a:cubicBezTo>
                      <a:pt x="4171" y="0"/>
                      <a:pt x="2897" y="483"/>
                      <a:pt x="1932" y="1448"/>
                    </a:cubicBezTo>
                    <a:cubicBezTo>
                      <a:pt x="1" y="3379"/>
                      <a:pt x="1" y="6542"/>
                      <a:pt x="1932" y="8473"/>
                    </a:cubicBezTo>
                    <a:cubicBezTo>
                      <a:pt x="2897" y="9438"/>
                      <a:pt x="4171" y="9921"/>
                      <a:pt x="5444" y="9921"/>
                    </a:cubicBezTo>
                    <a:cubicBezTo>
                      <a:pt x="6717" y="9921"/>
                      <a:pt x="7991" y="9438"/>
                      <a:pt x="8956" y="8473"/>
                    </a:cubicBezTo>
                    <a:cubicBezTo>
                      <a:pt x="10887" y="6542"/>
                      <a:pt x="10887" y="3379"/>
                      <a:pt x="8956" y="1448"/>
                    </a:cubicBezTo>
                    <a:cubicBezTo>
                      <a:pt x="7991" y="483"/>
                      <a:pt x="6717" y="0"/>
                      <a:pt x="5444" y="0"/>
                    </a:cubicBezTo>
                    <a:close/>
                  </a:path>
                </a:pathLst>
              </a:custGeom>
              <a:solidFill>
                <a:srgbClr val="54B8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67"/>
              <p:cNvSpPr/>
              <p:nvPr/>
            </p:nvSpPr>
            <p:spPr>
              <a:xfrm>
                <a:off x="461832" y="1271100"/>
                <a:ext cx="19414" cy="4743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3616" fill="none" extrusionOk="0">
                    <a:moveTo>
                      <a:pt x="1479" y="3615"/>
                    </a:moveTo>
                    <a:lnTo>
                      <a:pt x="1" y="0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67"/>
              <p:cNvSpPr/>
              <p:nvPr/>
            </p:nvSpPr>
            <p:spPr>
              <a:xfrm>
                <a:off x="404718" y="1294804"/>
                <a:ext cx="40966" cy="30196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302" fill="none" extrusionOk="0">
                    <a:moveTo>
                      <a:pt x="3122" y="2301"/>
                    </a:moveTo>
                    <a:lnTo>
                      <a:pt x="0" y="1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67"/>
              <p:cNvSpPr/>
              <p:nvPr/>
            </p:nvSpPr>
            <p:spPr>
              <a:xfrm>
                <a:off x="373459" y="1343299"/>
                <a:ext cx="40966" cy="3073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343" fill="none" extrusionOk="0">
                    <a:moveTo>
                      <a:pt x="3122" y="2342"/>
                    </a:moveTo>
                    <a:lnTo>
                      <a:pt x="0" y="1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67"/>
              <p:cNvSpPr/>
              <p:nvPr/>
            </p:nvSpPr>
            <p:spPr>
              <a:xfrm>
                <a:off x="375611" y="1406893"/>
                <a:ext cx="19414" cy="594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453" fill="none" extrusionOk="0">
                    <a:moveTo>
                      <a:pt x="1480" y="0"/>
                    </a:moveTo>
                    <a:lnTo>
                      <a:pt x="1" y="452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67"/>
              <p:cNvSpPr/>
              <p:nvPr/>
            </p:nvSpPr>
            <p:spPr>
              <a:xfrm>
                <a:off x="382078" y="1442454"/>
                <a:ext cx="21565" cy="9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700" fill="none" extrusionOk="0">
                    <a:moveTo>
                      <a:pt x="1644" y="1"/>
                    </a:moveTo>
                    <a:lnTo>
                      <a:pt x="1" y="699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67"/>
              <p:cNvSpPr/>
              <p:nvPr/>
            </p:nvSpPr>
            <p:spPr>
              <a:xfrm>
                <a:off x="444582" y="1293125"/>
                <a:ext cx="544271" cy="465120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35458" extrusionOk="0">
                    <a:moveTo>
                      <a:pt x="20591" y="1"/>
                    </a:moveTo>
                    <a:cubicBezTo>
                      <a:pt x="13199" y="1"/>
                      <a:pt x="2358" y="4468"/>
                      <a:pt x="946" y="19354"/>
                    </a:cubicBezTo>
                    <a:cubicBezTo>
                      <a:pt x="617" y="22600"/>
                      <a:pt x="330" y="26954"/>
                      <a:pt x="1" y="31760"/>
                    </a:cubicBezTo>
                    <a:lnTo>
                      <a:pt x="6615" y="22024"/>
                    </a:lnTo>
                    <a:cubicBezTo>
                      <a:pt x="6615" y="22024"/>
                      <a:pt x="2835" y="13315"/>
                      <a:pt x="8956" y="8920"/>
                    </a:cubicBezTo>
                    <a:cubicBezTo>
                      <a:pt x="10274" y="7973"/>
                      <a:pt x="11581" y="7602"/>
                      <a:pt x="12819" y="7602"/>
                    </a:cubicBezTo>
                    <a:cubicBezTo>
                      <a:pt x="17335" y="7602"/>
                      <a:pt x="20952" y="12535"/>
                      <a:pt x="20952" y="12535"/>
                    </a:cubicBezTo>
                    <a:cubicBezTo>
                      <a:pt x="20952" y="12535"/>
                      <a:pt x="24309" y="7438"/>
                      <a:pt x="28759" y="7438"/>
                    </a:cubicBezTo>
                    <a:cubicBezTo>
                      <a:pt x="30029" y="7438"/>
                      <a:pt x="31388" y="7853"/>
                      <a:pt x="32783" y="8920"/>
                    </a:cubicBezTo>
                    <a:cubicBezTo>
                      <a:pt x="39027" y="13685"/>
                      <a:pt x="35330" y="22641"/>
                      <a:pt x="35330" y="22641"/>
                    </a:cubicBezTo>
                    <a:lnTo>
                      <a:pt x="41492" y="35458"/>
                    </a:lnTo>
                    <a:cubicBezTo>
                      <a:pt x="41204" y="28638"/>
                      <a:pt x="40711" y="22312"/>
                      <a:pt x="40013" y="17957"/>
                    </a:cubicBezTo>
                    <a:cubicBezTo>
                      <a:pt x="37466" y="2552"/>
                      <a:pt x="28428" y="170"/>
                      <a:pt x="20993" y="5"/>
                    </a:cubicBezTo>
                    <a:cubicBezTo>
                      <a:pt x="20860" y="2"/>
                      <a:pt x="20726" y="1"/>
                      <a:pt x="205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67"/>
              <p:cNvSpPr/>
              <p:nvPr/>
            </p:nvSpPr>
            <p:spPr>
              <a:xfrm>
                <a:off x="483922" y="1744222"/>
                <a:ext cx="457512" cy="595469"/>
              </a:xfrm>
              <a:custGeom>
                <a:avLst/>
                <a:gdLst/>
                <a:ahLst/>
                <a:cxnLst/>
                <a:rect l="l" t="t" r="r" b="b"/>
                <a:pathLst>
                  <a:path w="34878" h="45395" extrusionOk="0">
                    <a:moveTo>
                      <a:pt x="17789" y="1"/>
                    </a:moveTo>
                    <a:cubicBezTo>
                      <a:pt x="1" y="1"/>
                      <a:pt x="2055" y="35864"/>
                      <a:pt x="2753" y="43833"/>
                    </a:cubicBezTo>
                    <a:cubicBezTo>
                      <a:pt x="5999" y="44737"/>
                      <a:pt x="10517" y="45394"/>
                      <a:pt x="16597" y="45394"/>
                    </a:cubicBezTo>
                    <a:cubicBezTo>
                      <a:pt x="24156" y="45394"/>
                      <a:pt x="29414" y="44162"/>
                      <a:pt x="32906" y="42765"/>
                    </a:cubicBezTo>
                    <a:cubicBezTo>
                      <a:pt x="33645" y="33152"/>
                      <a:pt x="34878" y="1"/>
                      <a:pt x="177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67"/>
              <p:cNvSpPr/>
              <p:nvPr/>
            </p:nvSpPr>
            <p:spPr>
              <a:xfrm>
                <a:off x="416564" y="1390680"/>
                <a:ext cx="583073" cy="928535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70786" extrusionOk="0">
                    <a:moveTo>
                      <a:pt x="30928" y="1"/>
                    </a:moveTo>
                    <a:cubicBezTo>
                      <a:pt x="26494" y="1"/>
                      <a:pt x="23088" y="5098"/>
                      <a:pt x="23088" y="5098"/>
                    </a:cubicBezTo>
                    <a:cubicBezTo>
                      <a:pt x="23088" y="5098"/>
                      <a:pt x="19471" y="165"/>
                      <a:pt x="14955" y="165"/>
                    </a:cubicBezTo>
                    <a:cubicBezTo>
                      <a:pt x="13717" y="165"/>
                      <a:pt x="12410" y="536"/>
                      <a:pt x="11092" y="1483"/>
                    </a:cubicBezTo>
                    <a:cubicBezTo>
                      <a:pt x="4971" y="5878"/>
                      <a:pt x="8792" y="14587"/>
                      <a:pt x="8792" y="14587"/>
                    </a:cubicBezTo>
                    <a:lnTo>
                      <a:pt x="2178" y="24364"/>
                    </a:lnTo>
                    <a:cubicBezTo>
                      <a:pt x="1028" y="42234"/>
                      <a:pt x="1" y="66924"/>
                      <a:pt x="1" y="66924"/>
                    </a:cubicBezTo>
                    <a:cubicBezTo>
                      <a:pt x="1" y="66924"/>
                      <a:pt x="1932" y="69183"/>
                      <a:pt x="7888" y="70785"/>
                    </a:cubicBezTo>
                    <a:cubicBezTo>
                      <a:pt x="7190" y="62816"/>
                      <a:pt x="5136" y="26953"/>
                      <a:pt x="22924" y="26953"/>
                    </a:cubicBezTo>
                    <a:cubicBezTo>
                      <a:pt x="40013" y="26953"/>
                      <a:pt x="38739" y="60104"/>
                      <a:pt x="38041" y="69758"/>
                    </a:cubicBezTo>
                    <a:cubicBezTo>
                      <a:pt x="42519" y="67992"/>
                      <a:pt x="44162" y="65979"/>
                      <a:pt x="44162" y="65979"/>
                    </a:cubicBezTo>
                    <a:cubicBezTo>
                      <a:pt x="44162" y="65979"/>
                      <a:pt x="44450" y="45398"/>
                      <a:pt x="43669" y="28062"/>
                    </a:cubicBezTo>
                    <a:lnTo>
                      <a:pt x="37507" y="15204"/>
                    </a:lnTo>
                    <a:cubicBezTo>
                      <a:pt x="37507" y="15204"/>
                      <a:pt x="41163" y="6289"/>
                      <a:pt x="34919" y="1483"/>
                    </a:cubicBezTo>
                    <a:cubicBezTo>
                      <a:pt x="33542" y="416"/>
                      <a:pt x="32193" y="1"/>
                      <a:pt x="30928" y="1"/>
                    </a:cubicBezTo>
                    <a:close/>
                  </a:path>
                </a:pathLst>
              </a:custGeom>
              <a:solidFill>
                <a:srgbClr val="54B8E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67"/>
              <p:cNvSpPr/>
              <p:nvPr/>
            </p:nvSpPr>
            <p:spPr>
              <a:xfrm>
                <a:off x="686535" y="1580949"/>
                <a:ext cx="74389" cy="42042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3205" extrusionOk="0">
                    <a:moveTo>
                      <a:pt x="3164" y="0"/>
                    </a:moveTo>
                    <a:cubicBezTo>
                      <a:pt x="2096" y="0"/>
                      <a:pt x="1028" y="206"/>
                      <a:pt x="1" y="575"/>
                    </a:cubicBezTo>
                    <a:cubicBezTo>
                      <a:pt x="535" y="1479"/>
                      <a:pt x="1685" y="3205"/>
                      <a:pt x="3164" y="3205"/>
                    </a:cubicBezTo>
                    <a:cubicBezTo>
                      <a:pt x="4355" y="3205"/>
                      <a:pt x="5218" y="1602"/>
                      <a:pt x="5670" y="370"/>
                    </a:cubicBezTo>
                    <a:cubicBezTo>
                      <a:pt x="4848" y="123"/>
                      <a:pt x="3986" y="0"/>
                      <a:pt x="3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67"/>
              <p:cNvSpPr/>
              <p:nvPr/>
            </p:nvSpPr>
            <p:spPr>
              <a:xfrm>
                <a:off x="684384" y="1648307"/>
                <a:ext cx="79230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6040" h="2342" extrusionOk="0">
                    <a:moveTo>
                      <a:pt x="6039" y="0"/>
                    </a:moveTo>
                    <a:cubicBezTo>
                      <a:pt x="5711" y="534"/>
                      <a:pt x="5300" y="986"/>
                      <a:pt x="4807" y="1356"/>
                    </a:cubicBezTo>
                    <a:cubicBezTo>
                      <a:pt x="4314" y="1726"/>
                      <a:pt x="3739" y="1931"/>
                      <a:pt x="3123" y="1931"/>
                    </a:cubicBezTo>
                    <a:cubicBezTo>
                      <a:pt x="2507" y="1931"/>
                      <a:pt x="1931" y="1767"/>
                      <a:pt x="1438" y="1438"/>
                    </a:cubicBezTo>
                    <a:cubicBezTo>
                      <a:pt x="904" y="1109"/>
                      <a:pt x="411" y="699"/>
                      <a:pt x="1" y="206"/>
                    </a:cubicBezTo>
                    <a:lnTo>
                      <a:pt x="1" y="206"/>
                    </a:lnTo>
                    <a:cubicBezTo>
                      <a:pt x="288" y="781"/>
                      <a:pt x="740" y="1315"/>
                      <a:pt x="1274" y="1685"/>
                    </a:cubicBezTo>
                    <a:cubicBezTo>
                      <a:pt x="1808" y="2095"/>
                      <a:pt x="2465" y="2342"/>
                      <a:pt x="3164" y="2342"/>
                    </a:cubicBezTo>
                    <a:cubicBezTo>
                      <a:pt x="3862" y="2342"/>
                      <a:pt x="4519" y="2095"/>
                      <a:pt x="5012" y="1602"/>
                    </a:cubicBezTo>
                    <a:cubicBezTo>
                      <a:pt x="5505" y="1151"/>
                      <a:pt x="5834" y="616"/>
                      <a:pt x="60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67"/>
              <p:cNvSpPr/>
              <p:nvPr/>
            </p:nvSpPr>
            <p:spPr>
              <a:xfrm>
                <a:off x="723723" y="1599812"/>
                <a:ext cx="6480" cy="76527"/>
              </a:xfrm>
              <a:custGeom>
                <a:avLst/>
                <a:gdLst/>
                <a:ahLst/>
                <a:cxnLst/>
                <a:rect l="l" t="t" r="r" b="b"/>
                <a:pathLst>
                  <a:path w="494" h="5834" extrusionOk="0">
                    <a:moveTo>
                      <a:pt x="329" y="0"/>
                    </a:moveTo>
                    <a:cubicBezTo>
                      <a:pt x="165" y="986"/>
                      <a:pt x="42" y="1931"/>
                      <a:pt x="42" y="2917"/>
                    </a:cubicBezTo>
                    <a:cubicBezTo>
                      <a:pt x="0" y="3903"/>
                      <a:pt x="42" y="4889"/>
                      <a:pt x="165" y="5833"/>
                    </a:cubicBezTo>
                    <a:cubicBezTo>
                      <a:pt x="329" y="4889"/>
                      <a:pt x="411" y="3903"/>
                      <a:pt x="452" y="2917"/>
                    </a:cubicBezTo>
                    <a:cubicBezTo>
                      <a:pt x="493" y="1972"/>
                      <a:pt x="452" y="986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67"/>
              <p:cNvSpPr/>
              <p:nvPr/>
            </p:nvSpPr>
            <p:spPr>
              <a:xfrm>
                <a:off x="596011" y="1539970"/>
                <a:ext cx="4365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2827" extrusionOk="0">
                    <a:moveTo>
                      <a:pt x="1963" y="0"/>
                    </a:moveTo>
                    <a:cubicBezTo>
                      <a:pt x="1939" y="0"/>
                      <a:pt x="1915" y="1"/>
                      <a:pt x="1890" y="2"/>
                    </a:cubicBezTo>
                    <a:cubicBezTo>
                      <a:pt x="658" y="2"/>
                      <a:pt x="0" y="1522"/>
                      <a:pt x="904" y="2426"/>
                    </a:cubicBezTo>
                    <a:cubicBezTo>
                      <a:pt x="1194" y="2702"/>
                      <a:pt x="1546" y="2827"/>
                      <a:pt x="1892" y="2827"/>
                    </a:cubicBezTo>
                    <a:cubicBezTo>
                      <a:pt x="2625" y="2827"/>
                      <a:pt x="3328" y="2265"/>
                      <a:pt x="3328" y="1399"/>
                    </a:cubicBezTo>
                    <a:cubicBezTo>
                      <a:pt x="3328" y="642"/>
                      <a:pt x="2748" y="0"/>
                      <a:pt x="1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67"/>
              <p:cNvSpPr/>
              <p:nvPr/>
            </p:nvSpPr>
            <p:spPr>
              <a:xfrm>
                <a:off x="805091" y="1539970"/>
                <a:ext cx="43668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2827" extrusionOk="0">
                    <a:moveTo>
                      <a:pt x="1963" y="0"/>
                    </a:moveTo>
                    <a:cubicBezTo>
                      <a:pt x="1939" y="0"/>
                      <a:pt x="1915" y="1"/>
                      <a:pt x="1890" y="2"/>
                    </a:cubicBezTo>
                    <a:cubicBezTo>
                      <a:pt x="658" y="2"/>
                      <a:pt x="1" y="1522"/>
                      <a:pt x="904" y="2426"/>
                    </a:cubicBezTo>
                    <a:cubicBezTo>
                      <a:pt x="1194" y="2702"/>
                      <a:pt x="1546" y="2827"/>
                      <a:pt x="1892" y="2827"/>
                    </a:cubicBezTo>
                    <a:cubicBezTo>
                      <a:pt x="2626" y="2827"/>
                      <a:pt x="3328" y="2265"/>
                      <a:pt x="3328" y="1399"/>
                    </a:cubicBezTo>
                    <a:cubicBezTo>
                      <a:pt x="3328" y="642"/>
                      <a:pt x="2748" y="0"/>
                      <a:pt x="1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67"/>
              <p:cNvSpPr/>
              <p:nvPr/>
            </p:nvSpPr>
            <p:spPr>
              <a:xfrm>
                <a:off x="683846" y="1227983"/>
                <a:ext cx="35575" cy="86772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6615" fill="none" extrusionOk="0">
                    <a:moveTo>
                      <a:pt x="2712" y="6615"/>
                    </a:moveTo>
                    <a:cubicBezTo>
                      <a:pt x="1931" y="4355"/>
                      <a:pt x="1028" y="2137"/>
                      <a:pt x="1" y="1"/>
                    </a:cubicBez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67"/>
              <p:cNvSpPr/>
              <p:nvPr/>
            </p:nvSpPr>
            <p:spPr>
              <a:xfrm>
                <a:off x="748515" y="1220441"/>
                <a:ext cx="5391" cy="921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7026" fill="none" extrusionOk="0">
                    <a:moveTo>
                      <a:pt x="411" y="1"/>
                    </a:moveTo>
                    <a:cubicBezTo>
                      <a:pt x="247" y="2342"/>
                      <a:pt x="123" y="4684"/>
                      <a:pt x="0" y="7025"/>
                    </a:cubicBez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67"/>
              <p:cNvSpPr/>
              <p:nvPr/>
            </p:nvSpPr>
            <p:spPr>
              <a:xfrm>
                <a:off x="785690" y="1258167"/>
                <a:ext cx="11334" cy="54438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150" fill="none" extrusionOk="0">
                    <a:moveTo>
                      <a:pt x="863" y="0"/>
                    </a:moveTo>
                    <a:cubicBezTo>
                      <a:pt x="576" y="1397"/>
                      <a:pt x="288" y="2753"/>
                      <a:pt x="1" y="4149"/>
                    </a:cubicBez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67"/>
              <p:cNvSpPr/>
              <p:nvPr/>
            </p:nvSpPr>
            <p:spPr>
              <a:xfrm>
                <a:off x="653125" y="1273252"/>
                <a:ext cx="30734" cy="468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3575" fill="none" extrusionOk="0">
                    <a:moveTo>
                      <a:pt x="1" y="0"/>
                    </a:moveTo>
                    <a:lnTo>
                      <a:pt x="2343" y="3574"/>
                    </a:lnTo>
                  </a:path>
                </a:pathLst>
              </a:custGeom>
              <a:noFill/>
              <a:ln w="13350" cap="flat" cmpd="sng">
                <a:solidFill>
                  <a:schemeClr val="accent5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94" name="Google Shape;1694;p67"/>
          <p:cNvGrpSpPr/>
          <p:nvPr/>
        </p:nvGrpSpPr>
        <p:grpSpPr>
          <a:xfrm>
            <a:off x="1100042" y="3001880"/>
            <a:ext cx="1627945" cy="4160904"/>
            <a:chOff x="825031" y="2327610"/>
            <a:chExt cx="1220959" cy="3120678"/>
          </a:xfrm>
        </p:grpSpPr>
        <p:sp>
          <p:nvSpPr>
            <p:cNvPr id="1695" name="Google Shape;1695;p67"/>
            <p:cNvSpPr/>
            <p:nvPr/>
          </p:nvSpPr>
          <p:spPr>
            <a:xfrm rot="-2247">
              <a:off x="1315615" y="3395538"/>
              <a:ext cx="459000" cy="2052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67"/>
            <p:cNvGrpSpPr/>
            <p:nvPr/>
          </p:nvGrpSpPr>
          <p:grpSpPr>
            <a:xfrm>
              <a:off x="825031" y="2327610"/>
              <a:ext cx="1220959" cy="1753037"/>
              <a:chOff x="-502737" y="1286723"/>
              <a:chExt cx="767898" cy="1102539"/>
            </a:xfrm>
          </p:grpSpPr>
          <p:sp>
            <p:nvSpPr>
              <p:cNvPr id="1697" name="Google Shape;1697;p67"/>
              <p:cNvSpPr/>
              <p:nvPr/>
            </p:nvSpPr>
            <p:spPr>
              <a:xfrm>
                <a:off x="-489265" y="1811554"/>
                <a:ext cx="98617" cy="77039"/>
              </a:xfrm>
              <a:custGeom>
                <a:avLst/>
                <a:gdLst/>
                <a:ahLst/>
                <a:cxnLst/>
                <a:rect l="l" t="t" r="r" b="b"/>
                <a:pathLst>
                  <a:path w="7518" h="5873" extrusionOk="0">
                    <a:moveTo>
                      <a:pt x="3820" y="0"/>
                    </a:moveTo>
                    <a:cubicBezTo>
                      <a:pt x="2446" y="0"/>
                      <a:pt x="967" y="1994"/>
                      <a:pt x="0" y="5014"/>
                    </a:cubicBezTo>
                    <a:cubicBezTo>
                      <a:pt x="1442" y="5586"/>
                      <a:pt x="2990" y="5872"/>
                      <a:pt x="4533" y="5872"/>
                    </a:cubicBezTo>
                    <a:cubicBezTo>
                      <a:pt x="5540" y="5872"/>
                      <a:pt x="6545" y="5751"/>
                      <a:pt x="7518" y="5507"/>
                    </a:cubicBezTo>
                    <a:cubicBezTo>
                      <a:pt x="7271" y="1481"/>
                      <a:pt x="6080" y="126"/>
                      <a:pt x="3903" y="3"/>
                    </a:cubicBezTo>
                    <a:cubicBezTo>
                      <a:pt x="3875" y="1"/>
                      <a:pt x="3848" y="0"/>
                      <a:pt x="38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67"/>
              <p:cNvSpPr/>
              <p:nvPr/>
            </p:nvSpPr>
            <p:spPr>
              <a:xfrm>
                <a:off x="-498972" y="1877326"/>
                <a:ext cx="109400" cy="59330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4523" extrusionOk="0">
                    <a:moveTo>
                      <a:pt x="740" y="0"/>
                    </a:moveTo>
                    <a:cubicBezTo>
                      <a:pt x="411" y="1068"/>
                      <a:pt x="165" y="2178"/>
                      <a:pt x="1" y="3328"/>
                    </a:cubicBezTo>
                    <a:cubicBezTo>
                      <a:pt x="1665" y="4120"/>
                      <a:pt x="3466" y="4522"/>
                      <a:pt x="5282" y="4522"/>
                    </a:cubicBezTo>
                    <a:cubicBezTo>
                      <a:pt x="6290" y="4522"/>
                      <a:pt x="7302" y="4399"/>
                      <a:pt x="8299" y="4149"/>
                    </a:cubicBezTo>
                    <a:cubicBezTo>
                      <a:pt x="8340" y="2917"/>
                      <a:pt x="8340" y="1685"/>
                      <a:pt x="8258" y="493"/>
                    </a:cubicBezTo>
                    <a:cubicBezTo>
                      <a:pt x="7285" y="737"/>
                      <a:pt x="6280" y="858"/>
                      <a:pt x="5273" y="858"/>
                    </a:cubicBezTo>
                    <a:cubicBezTo>
                      <a:pt x="3730" y="858"/>
                      <a:pt x="2182" y="572"/>
                      <a:pt x="740" y="0"/>
                    </a:cubicBezTo>
                    <a:close/>
                  </a:path>
                </a:pathLst>
              </a:custGeom>
              <a:solidFill>
                <a:srgbClr val="1F34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67"/>
              <p:cNvSpPr/>
              <p:nvPr/>
            </p:nvSpPr>
            <p:spPr>
              <a:xfrm>
                <a:off x="-498972" y="2016358"/>
                <a:ext cx="155206" cy="238752"/>
              </a:xfrm>
              <a:custGeom>
                <a:avLst/>
                <a:gdLst/>
                <a:ahLst/>
                <a:cxnLst/>
                <a:rect l="l" t="t" r="r" b="b"/>
                <a:pathLst>
                  <a:path w="11832" h="18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1" y="2876"/>
                      <a:pt x="1397" y="5587"/>
                      <a:pt x="2876" y="8093"/>
                    </a:cubicBezTo>
                    <a:cubicBezTo>
                      <a:pt x="8820" y="17847"/>
                      <a:pt x="11442" y="18201"/>
                      <a:pt x="11791" y="18201"/>
                    </a:cubicBezTo>
                    <a:cubicBezTo>
                      <a:pt x="11818" y="18201"/>
                      <a:pt x="11832" y="18199"/>
                      <a:pt x="11832" y="18199"/>
                    </a:cubicBezTo>
                    <a:lnTo>
                      <a:pt x="11832" y="15364"/>
                    </a:lnTo>
                    <a:cubicBezTo>
                      <a:pt x="11832" y="15364"/>
                      <a:pt x="6779" y="12694"/>
                      <a:pt x="7765" y="945"/>
                    </a:cubicBezTo>
                    <a:lnTo>
                      <a:pt x="7765" y="945"/>
                    </a:lnTo>
                    <a:cubicBezTo>
                      <a:pt x="6945" y="1111"/>
                      <a:pt x="6117" y="1194"/>
                      <a:pt x="5292" y="1194"/>
                    </a:cubicBezTo>
                    <a:cubicBezTo>
                      <a:pt x="3473" y="1194"/>
                      <a:pt x="1668" y="79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67"/>
              <p:cNvSpPr/>
              <p:nvPr/>
            </p:nvSpPr>
            <p:spPr>
              <a:xfrm>
                <a:off x="-502737" y="1966774"/>
                <a:ext cx="109938" cy="65260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4975" extrusionOk="0">
                    <a:moveTo>
                      <a:pt x="0" y="1"/>
                    </a:moveTo>
                    <a:cubicBezTo>
                      <a:pt x="0" y="1274"/>
                      <a:pt x="82" y="2548"/>
                      <a:pt x="288" y="3780"/>
                    </a:cubicBezTo>
                    <a:cubicBezTo>
                      <a:pt x="1955" y="4572"/>
                      <a:pt x="3760" y="4974"/>
                      <a:pt x="5579" y="4974"/>
                    </a:cubicBezTo>
                    <a:cubicBezTo>
                      <a:pt x="6404" y="4974"/>
                      <a:pt x="7232" y="4891"/>
                      <a:pt x="8052" y="4725"/>
                    </a:cubicBezTo>
                    <a:cubicBezTo>
                      <a:pt x="8052" y="4478"/>
                      <a:pt x="8093" y="4273"/>
                      <a:pt x="8093" y="4027"/>
                    </a:cubicBezTo>
                    <a:cubicBezTo>
                      <a:pt x="8216" y="2958"/>
                      <a:pt x="8298" y="1931"/>
                      <a:pt x="8380" y="1028"/>
                    </a:cubicBezTo>
                    <a:lnTo>
                      <a:pt x="8380" y="1028"/>
                    </a:lnTo>
                    <a:cubicBezTo>
                      <a:pt x="7461" y="1241"/>
                      <a:pt x="6529" y="1346"/>
                      <a:pt x="5601" y="1346"/>
                    </a:cubicBezTo>
                    <a:cubicBezTo>
                      <a:pt x="3667" y="1346"/>
                      <a:pt x="1749" y="889"/>
                      <a:pt x="0" y="1"/>
                    </a:cubicBezTo>
                    <a:close/>
                  </a:path>
                </a:pathLst>
              </a:custGeom>
              <a:solidFill>
                <a:srgbClr val="1F34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67"/>
              <p:cNvSpPr/>
              <p:nvPr/>
            </p:nvSpPr>
            <p:spPr>
              <a:xfrm>
                <a:off x="-502737" y="1920968"/>
                <a:ext cx="112627" cy="63462"/>
              </a:xfrm>
              <a:custGeom>
                <a:avLst/>
                <a:gdLst/>
                <a:ahLst/>
                <a:cxnLst/>
                <a:rect l="l" t="t" r="r" b="b"/>
                <a:pathLst>
                  <a:path w="8586" h="4838" extrusionOk="0">
                    <a:moveTo>
                      <a:pt x="246" y="1"/>
                    </a:moveTo>
                    <a:cubicBezTo>
                      <a:pt x="82" y="1151"/>
                      <a:pt x="0" y="2342"/>
                      <a:pt x="0" y="3493"/>
                    </a:cubicBezTo>
                    <a:cubicBezTo>
                      <a:pt x="1749" y="4381"/>
                      <a:pt x="3667" y="4838"/>
                      <a:pt x="5601" y="4838"/>
                    </a:cubicBezTo>
                    <a:cubicBezTo>
                      <a:pt x="6529" y="4838"/>
                      <a:pt x="7461" y="4733"/>
                      <a:pt x="8380" y="4520"/>
                    </a:cubicBezTo>
                    <a:cubicBezTo>
                      <a:pt x="8504" y="3123"/>
                      <a:pt x="8545" y="1891"/>
                      <a:pt x="8586" y="822"/>
                    </a:cubicBezTo>
                    <a:lnTo>
                      <a:pt x="8586" y="822"/>
                    </a:lnTo>
                    <a:cubicBezTo>
                      <a:pt x="7589" y="1072"/>
                      <a:pt x="6577" y="1195"/>
                      <a:pt x="5567" y="1195"/>
                    </a:cubicBezTo>
                    <a:cubicBezTo>
                      <a:pt x="3747" y="1195"/>
                      <a:pt x="1937" y="793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67"/>
              <p:cNvSpPr/>
              <p:nvPr/>
            </p:nvSpPr>
            <p:spPr>
              <a:xfrm>
                <a:off x="24809" y="1295420"/>
                <a:ext cx="147664" cy="168547"/>
              </a:xfrm>
              <a:custGeom>
                <a:avLst/>
                <a:gdLst/>
                <a:ahLst/>
                <a:cxnLst/>
                <a:rect l="l" t="t" r="r" b="b"/>
                <a:pathLst>
                  <a:path w="11257" h="12849" extrusionOk="0">
                    <a:moveTo>
                      <a:pt x="9776" y="1"/>
                    </a:moveTo>
                    <a:cubicBezTo>
                      <a:pt x="6005" y="1"/>
                      <a:pt x="2099" y="1960"/>
                      <a:pt x="1" y="5089"/>
                    </a:cubicBezTo>
                    <a:cubicBezTo>
                      <a:pt x="206" y="6280"/>
                      <a:pt x="452" y="7759"/>
                      <a:pt x="1110" y="8786"/>
                    </a:cubicBezTo>
                    <a:cubicBezTo>
                      <a:pt x="1644" y="9566"/>
                      <a:pt x="2342" y="10265"/>
                      <a:pt x="3123" y="10799"/>
                    </a:cubicBezTo>
                    <a:cubicBezTo>
                      <a:pt x="4489" y="11907"/>
                      <a:pt x="5822" y="12849"/>
                      <a:pt x="7480" y="12849"/>
                    </a:cubicBezTo>
                    <a:cubicBezTo>
                      <a:pt x="7667" y="12849"/>
                      <a:pt x="7857" y="12837"/>
                      <a:pt x="8052" y="12812"/>
                    </a:cubicBezTo>
                    <a:cubicBezTo>
                      <a:pt x="8011" y="12771"/>
                      <a:pt x="8299" y="12771"/>
                      <a:pt x="8258" y="12689"/>
                    </a:cubicBezTo>
                    <a:cubicBezTo>
                      <a:pt x="10435" y="8868"/>
                      <a:pt x="11256" y="4390"/>
                      <a:pt x="10640" y="36"/>
                    </a:cubicBezTo>
                    <a:cubicBezTo>
                      <a:pt x="10353" y="12"/>
                      <a:pt x="10065" y="1"/>
                      <a:pt x="9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67"/>
              <p:cNvSpPr/>
              <p:nvPr/>
            </p:nvSpPr>
            <p:spPr>
              <a:xfrm>
                <a:off x="41508" y="1315031"/>
                <a:ext cx="113178" cy="129470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9870" extrusionOk="0">
                    <a:moveTo>
                      <a:pt x="7578" y="1"/>
                    </a:moveTo>
                    <a:cubicBezTo>
                      <a:pt x="4556" y="1"/>
                      <a:pt x="1736" y="1453"/>
                      <a:pt x="1" y="3881"/>
                    </a:cubicBezTo>
                    <a:cubicBezTo>
                      <a:pt x="165" y="4826"/>
                      <a:pt x="330" y="5976"/>
                      <a:pt x="823" y="6757"/>
                    </a:cubicBezTo>
                    <a:cubicBezTo>
                      <a:pt x="1274" y="7373"/>
                      <a:pt x="1767" y="7866"/>
                      <a:pt x="2384" y="8318"/>
                    </a:cubicBezTo>
                    <a:cubicBezTo>
                      <a:pt x="3413" y="9127"/>
                      <a:pt x="4442" y="9870"/>
                      <a:pt x="5707" y="9870"/>
                    </a:cubicBezTo>
                    <a:cubicBezTo>
                      <a:pt x="5856" y="9870"/>
                      <a:pt x="6008" y="9859"/>
                      <a:pt x="6163" y="9838"/>
                    </a:cubicBezTo>
                    <a:cubicBezTo>
                      <a:pt x="6122" y="9797"/>
                      <a:pt x="6327" y="9797"/>
                      <a:pt x="6327" y="9756"/>
                    </a:cubicBezTo>
                    <a:cubicBezTo>
                      <a:pt x="7971" y="6798"/>
                      <a:pt x="8628" y="3388"/>
                      <a:pt x="8176" y="20"/>
                    </a:cubicBezTo>
                    <a:cubicBezTo>
                      <a:pt x="7976" y="7"/>
                      <a:pt x="7777" y="1"/>
                      <a:pt x="7578" y="1"/>
                    </a:cubicBezTo>
                    <a:close/>
                  </a:path>
                </a:pathLst>
              </a:custGeom>
              <a:solidFill>
                <a:srgbClr val="1F34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67"/>
              <p:cNvSpPr/>
              <p:nvPr/>
            </p:nvSpPr>
            <p:spPr>
              <a:xfrm>
                <a:off x="79234" y="1303422"/>
                <a:ext cx="7556" cy="14036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070" fill="none" extrusionOk="0">
                    <a:moveTo>
                      <a:pt x="576" y="1069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67"/>
              <p:cNvSpPr/>
              <p:nvPr/>
            </p:nvSpPr>
            <p:spPr>
              <a:xfrm>
                <a:off x="122889" y="1286723"/>
                <a:ext cx="1627" cy="2156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644" fill="none" extrusionOk="0">
                    <a:moveTo>
                      <a:pt x="123" y="1644"/>
                    </a:moveTo>
                    <a:lnTo>
                      <a:pt x="0" y="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67"/>
              <p:cNvSpPr/>
              <p:nvPr/>
            </p:nvSpPr>
            <p:spPr>
              <a:xfrm>
                <a:off x="164380" y="1327138"/>
                <a:ext cx="14023" cy="432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30" fill="none" extrusionOk="0">
                    <a:moveTo>
                      <a:pt x="1068" y="0"/>
                    </a:moveTo>
                    <a:cubicBezTo>
                      <a:pt x="699" y="83"/>
                      <a:pt x="329" y="206"/>
                      <a:pt x="0" y="329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67"/>
              <p:cNvSpPr/>
              <p:nvPr/>
            </p:nvSpPr>
            <p:spPr>
              <a:xfrm>
                <a:off x="160602" y="1362162"/>
                <a:ext cx="15649" cy="1627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24" fill="none" extrusionOk="0">
                    <a:moveTo>
                      <a:pt x="1192" y="124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67"/>
              <p:cNvSpPr/>
              <p:nvPr/>
            </p:nvSpPr>
            <p:spPr>
              <a:xfrm>
                <a:off x="155210" y="1399350"/>
                <a:ext cx="11871" cy="5942"/>
              </a:xfrm>
              <a:custGeom>
                <a:avLst/>
                <a:gdLst/>
                <a:ahLst/>
                <a:cxnLst/>
                <a:rect l="l" t="t" r="r" b="b"/>
                <a:pathLst>
                  <a:path w="905" h="453" fill="none" extrusionOk="0">
                    <a:moveTo>
                      <a:pt x="905" y="452"/>
                    </a:moveTo>
                    <a:lnTo>
                      <a:pt x="1" y="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67"/>
              <p:cNvSpPr/>
              <p:nvPr/>
            </p:nvSpPr>
            <p:spPr>
              <a:xfrm>
                <a:off x="-293657" y="1295420"/>
                <a:ext cx="148202" cy="168547"/>
              </a:xfrm>
              <a:custGeom>
                <a:avLst/>
                <a:gdLst/>
                <a:ahLst/>
                <a:cxnLst/>
                <a:rect l="l" t="t" r="r" b="b"/>
                <a:pathLst>
                  <a:path w="11298" h="12849" extrusionOk="0">
                    <a:moveTo>
                      <a:pt x="1481" y="1"/>
                    </a:moveTo>
                    <a:cubicBezTo>
                      <a:pt x="1192" y="1"/>
                      <a:pt x="903" y="12"/>
                      <a:pt x="616" y="36"/>
                    </a:cubicBezTo>
                    <a:cubicBezTo>
                      <a:pt x="0" y="4390"/>
                      <a:pt x="863" y="8868"/>
                      <a:pt x="3040" y="12689"/>
                    </a:cubicBezTo>
                    <a:cubicBezTo>
                      <a:pt x="2999" y="12771"/>
                      <a:pt x="3287" y="12771"/>
                      <a:pt x="3245" y="12812"/>
                    </a:cubicBezTo>
                    <a:cubicBezTo>
                      <a:pt x="3436" y="12837"/>
                      <a:pt x="3624" y="12849"/>
                      <a:pt x="3807" y="12849"/>
                    </a:cubicBezTo>
                    <a:cubicBezTo>
                      <a:pt x="5442" y="12849"/>
                      <a:pt x="6805" y="11907"/>
                      <a:pt x="8134" y="10799"/>
                    </a:cubicBezTo>
                    <a:cubicBezTo>
                      <a:pt x="8915" y="10265"/>
                      <a:pt x="9613" y="9566"/>
                      <a:pt x="10147" y="8786"/>
                    </a:cubicBezTo>
                    <a:cubicBezTo>
                      <a:pt x="10804" y="7759"/>
                      <a:pt x="11051" y="6280"/>
                      <a:pt x="11297" y="5089"/>
                    </a:cubicBezTo>
                    <a:cubicBezTo>
                      <a:pt x="9199" y="1960"/>
                      <a:pt x="5258" y="1"/>
                      <a:pt x="1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67"/>
              <p:cNvSpPr/>
              <p:nvPr/>
            </p:nvSpPr>
            <p:spPr>
              <a:xfrm>
                <a:off x="-275883" y="1315031"/>
                <a:ext cx="113716" cy="129470"/>
              </a:xfrm>
              <a:custGeom>
                <a:avLst/>
                <a:gdLst/>
                <a:ahLst/>
                <a:cxnLst/>
                <a:rect l="l" t="t" r="r" b="b"/>
                <a:pathLst>
                  <a:path w="8669" h="9870" extrusionOk="0">
                    <a:moveTo>
                      <a:pt x="1084" y="1"/>
                    </a:moveTo>
                    <a:cubicBezTo>
                      <a:pt x="888" y="1"/>
                      <a:pt x="691" y="7"/>
                      <a:pt x="494" y="20"/>
                    </a:cubicBezTo>
                    <a:cubicBezTo>
                      <a:pt x="1" y="3388"/>
                      <a:pt x="658" y="6798"/>
                      <a:pt x="2301" y="9756"/>
                    </a:cubicBezTo>
                    <a:cubicBezTo>
                      <a:pt x="2301" y="9797"/>
                      <a:pt x="2507" y="9797"/>
                      <a:pt x="2466" y="9838"/>
                    </a:cubicBezTo>
                    <a:cubicBezTo>
                      <a:pt x="2621" y="9859"/>
                      <a:pt x="2773" y="9870"/>
                      <a:pt x="2921" y="9870"/>
                    </a:cubicBezTo>
                    <a:cubicBezTo>
                      <a:pt x="4186" y="9870"/>
                      <a:pt x="5216" y="9127"/>
                      <a:pt x="6245" y="8318"/>
                    </a:cubicBezTo>
                    <a:cubicBezTo>
                      <a:pt x="6861" y="7866"/>
                      <a:pt x="7354" y="7373"/>
                      <a:pt x="7806" y="6757"/>
                    </a:cubicBezTo>
                    <a:cubicBezTo>
                      <a:pt x="8299" y="5976"/>
                      <a:pt x="8463" y="4826"/>
                      <a:pt x="8669" y="3881"/>
                    </a:cubicBezTo>
                    <a:cubicBezTo>
                      <a:pt x="6895" y="1453"/>
                      <a:pt x="4073" y="1"/>
                      <a:pt x="1084" y="1"/>
                    </a:cubicBezTo>
                    <a:close/>
                  </a:path>
                </a:pathLst>
              </a:custGeom>
              <a:solidFill>
                <a:srgbClr val="1F34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67"/>
              <p:cNvSpPr/>
              <p:nvPr/>
            </p:nvSpPr>
            <p:spPr>
              <a:xfrm>
                <a:off x="-207987" y="1303422"/>
                <a:ext cx="8107" cy="1403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070" fill="none" extrusionOk="0">
                    <a:moveTo>
                      <a:pt x="1" y="1069"/>
                    </a:moveTo>
                    <a:lnTo>
                      <a:pt x="617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67"/>
              <p:cNvSpPr/>
              <p:nvPr/>
            </p:nvSpPr>
            <p:spPr>
              <a:xfrm>
                <a:off x="-245700" y="1286723"/>
                <a:ext cx="1627" cy="21565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644" fill="none" extrusionOk="0">
                    <a:moveTo>
                      <a:pt x="0" y="1644"/>
                    </a:moveTo>
                    <a:lnTo>
                      <a:pt x="123" y="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67"/>
              <p:cNvSpPr/>
              <p:nvPr/>
            </p:nvSpPr>
            <p:spPr>
              <a:xfrm>
                <a:off x="-299049" y="1327138"/>
                <a:ext cx="13485" cy="4329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30" fill="none" extrusionOk="0">
                    <a:moveTo>
                      <a:pt x="0" y="0"/>
                    </a:moveTo>
                    <a:cubicBezTo>
                      <a:pt x="329" y="83"/>
                      <a:pt x="699" y="206"/>
                      <a:pt x="1027" y="329"/>
                    </a:cubicBez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67"/>
              <p:cNvSpPr/>
              <p:nvPr/>
            </p:nvSpPr>
            <p:spPr>
              <a:xfrm>
                <a:off x="-297435" y="1362162"/>
                <a:ext cx="15636" cy="1627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4" fill="none" extrusionOk="0">
                    <a:moveTo>
                      <a:pt x="1" y="124"/>
                    </a:moveTo>
                    <a:lnTo>
                      <a:pt x="1192" y="1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67"/>
              <p:cNvSpPr/>
              <p:nvPr/>
            </p:nvSpPr>
            <p:spPr>
              <a:xfrm>
                <a:off x="-288279" y="1399350"/>
                <a:ext cx="11871" cy="5942"/>
              </a:xfrm>
              <a:custGeom>
                <a:avLst/>
                <a:gdLst/>
                <a:ahLst/>
                <a:cxnLst/>
                <a:rect l="l" t="t" r="r" b="b"/>
                <a:pathLst>
                  <a:path w="905" h="453" fill="none" extrusionOk="0">
                    <a:moveTo>
                      <a:pt x="1" y="452"/>
                    </a:moveTo>
                    <a:lnTo>
                      <a:pt x="905" y="0"/>
                    </a:lnTo>
                  </a:path>
                </a:pathLst>
              </a:custGeom>
              <a:noFill/>
              <a:ln w="13350" cap="flat" cmpd="sng">
                <a:solidFill>
                  <a:schemeClr val="dk1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67"/>
              <p:cNvSpPr/>
              <p:nvPr/>
            </p:nvSpPr>
            <p:spPr>
              <a:xfrm>
                <a:off x="-276421" y="1347746"/>
                <a:ext cx="425728" cy="300037"/>
              </a:xfrm>
              <a:custGeom>
                <a:avLst/>
                <a:gdLst/>
                <a:ahLst/>
                <a:cxnLst/>
                <a:rect l="l" t="t" r="r" b="b"/>
                <a:pathLst>
                  <a:path w="32455" h="22873" extrusionOk="0">
                    <a:moveTo>
                      <a:pt x="17609" y="1"/>
                    </a:moveTo>
                    <a:cubicBezTo>
                      <a:pt x="17273" y="1"/>
                      <a:pt x="16936" y="11"/>
                      <a:pt x="16597" y="32"/>
                    </a:cubicBezTo>
                    <a:cubicBezTo>
                      <a:pt x="8997" y="401"/>
                      <a:pt x="2876" y="2250"/>
                      <a:pt x="1" y="10466"/>
                    </a:cubicBezTo>
                    <a:cubicBezTo>
                      <a:pt x="678" y="10419"/>
                      <a:pt x="1452" y="10385"/>
                      <a:pt x="2275" y="10385"/>
                    </a:cubicBezTo>
                    <a:cubicBezTo>
                      <a:pt x="5049" y="10385"/>
                      <a:pt x="8385" y="10772"/>
                      <a:pt x="10476" y="12356"/>
                    </a:cubicBezTo>
                    <a:cubicBezTo>
                      <a:pt x="14543" y="15437"/>
                      <a:pt x="15241" y="22872"/>
                      <a:pt x="15241" y="22872"/>
                    </a:cubicBezTo>
                    <a:lnTo>
                      <a:pt x="18733" y="22872"/>
                    </a:lnTo>
                    <a:cubicBezTo>
                      <a:pt x="18733" y="22872"/>
                      <a:pt x="19349" y="13958"/>
                      <a:pt x="23622" y="11739"/>
                    </a:cubicBezTo>
                    <a:cubicBezTo>
                      <a:pt x="26826" y="10096"/>
                      <a:pt x="30729" y="9521"/>
                      <a:pt x="32454" y="9357"/>
                    </a:cubicBezTo>
                    <a:cubicBezTo>
                      <a:pt x="29685" y="3623"/>
                      <a:pt x="23916" y="1"/>
                      <a:pt x="17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67"/>
              <p:cNvSpPr/>
              <p:nvPr/>
            </p:nvSpPr>
            <p:spPr>
              <a:xfrm>
                <a:off x="-9677" y="1498492"/>
                <a:ext cx="203702" cy="201367"/>
              </a:xfrm>
              <a:custGeom>
                <a:avLst/>
                <a:gdLst/>
                <a:ahLst/>
                <a:cxnLst/>
                <a:rect l="l" t="t" r="r" b="b"/>
                <a:pathLst>
                  <a:path w="15529" h="15351" extrusionOk="0">
                    <a:moveTo>
                      <a:pt x="13023" y="1"/>
                    </a:moveTo>
                    <a:cubicBezTo>
                      <a:pt x="11092" y="206"/>
                      <a:pt x="6162" y="864"/>
                      <a:pt x="3862" y="3000"/>
                    </a:cubicBezTo>
                    <a:cubicBezTo>
                      <a:pt x="1479" y="5259"/>
                      <a:pt x="0" y="11093"/>
                      <a:pt x="4930" y="14174"/>
                    </a:cubicBezTo>
                    <a:cubicBezTo>
                      <a:pt x="6278" y="15037"/>
                      <a:pt x="8102" y="15350"/>
                      <a:pt x="10035" y="15350"/>
                    </a:cubicBezTo>
                    <a:cubicBezTo>
                      <a:pt x="11872" y="15350"/>
                      <a:pt x="13808" y="15068"/>
                      <a:pt x="15529" y="14708"/>
                    </a:cubicBezTo>
                    <a:cubicBezTo>
                      <a:pt x="14830" y="9326"/>
                      <a:pt x="14214" y="4972"/>
                      <a:pt x="13803" y="2877"/>
                    </a:cubicBezTo>
                    <a:cubicBezTo>
                      <a:pt x="13598" y="1891"/>
                      <a:pt x="13351" y="946"/>
                      <a:pt x="130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67"/>
              <p:cNvSpPr/>
              <p:nvPr/>
            </p:nvSpPr>
            <p:spPr>
              <a:xfrm>
                <a:off x="-310369" y="1505510"/>
                <a:ext cx="218800" cy="201209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5339" extrusionOk="0">
                    <a:moveTo>
                      <a:pt x="2137" y="0"/>
                    </a:moveTo>
                    <a:cubicBezTo>
                      <a:pt x="1931" y="739"/>
                      <a:pt x="1726" y="1520"/>
                      <a:pt x="1562" y="2342"/>
                    </a:cubicBezTo>
                    <a:cubicBezTo>
                      <a:pt x="1069" y="4930"/>
                      <a:pt x="535" y="9284"/>
                      <a:pt x="1" y="14460"/>
                    </a:cubicBezTo>
                    <a:cubicBezTo>
                      <a:pt x="1963" y="14923"/>
                      <a:pt x="4351" y="15339"/>
                      <a:pt x="6600" y="15339"/>
                    </a:cubicBezTo>
                    <a:cubicBezTo>
                      <a:pt x="8542" y="15339"/>
                      <a:pt x="10379" y="15029"/>
                      <a:pt x="11750" y="14173"/>
                    </a:cubicBezTo>
                    <a:cubicBezTo>
                      <a:pt x="16679" y="11092"/>
                      <a:pt x="15159" y="5258"/>
                      <a:pt x="12777" y="2999"/>
                    </a:cubicBezTo>
                    <a:cubicBezTo>
                      <a:pt x="10353" y="739"/>
                      <a:pt x="4355" y="164"/>
                      <a:pt x="2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67"/>
              <p:cNvSpPr/>
              <p:nvPr/>
            </p:nvSpPr>
            <p:spPr>
              <a:xfrm>
                <a:off x="49601" y="1589567"/>
                <a:ext cx="38264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497" extrusionOk="0">
                    <a:moveTo>
                      <a:pt x="1643" y="1"/>
                    </a:moveTo>
                    <a:cubicBezTo>
                      <a:pt x="534" y="1"/>
                      <a:pt x="0" y="1356"/>
                      <a:pt x="781" y="2137"/>
                    </a:cubicBezTo>
                    <a:cubicBezTo>
                      <a:pt x="1029" y="2385"/>
                      <a:pt x="1337" y="2496"/>
                      <a:pt x="1640" y="2496"/>
                    </a:cubicBezTo>
                    <a:cubicBezTo>
                      <a:pt x="2288" y="2496"/>
                      <a:pt x="2917" y="1989"/>
                      <a:pt x="2917" y="1233"/>
                    </a:cubicBezTo>
                    <a:cubicBezTo>
                      <a:pt x="2917" y="576"/>
                      <a:pt x="2342" y="1"/>
                      <a:pt x="16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67"/>
              <p:cNvSpPr/>
              <p:nvPr/>
            </p:nvSpPr>
            <p:spPr>
              <a:xfrm>
                <a:off x="-196666" y="1589567"/>
                <a:ext cx="38277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2497" extrusionOk="0">
                    <a:moveTo>
                      <a:pt x="1685" y="1"/>
                    </a:moveTo>
                    <a:cubicBezTo>
                      <a:pt x="576" y="1"/>
                      <a:pt x="1" y="1356"/>
                      <a:pt x="781" y="2137"/>
                    </a:cubicBezTo>
                    <a:cubicBezTo>
                      <a:pt x="1043" y="2385"/>
                      <a:pt x="1355" y="2496"/>
                      <a:pt x="1658" y="2496"/>
                    </a:cubicBezTo>
                    <a:cubicBezTo>
                      <a:pt x="2307" y="2496"/>
                      <a:pt x="2917" y="1989"/>
                      <a:pt x="2917" y="1233"/>
                    </a:cubicBezTo>
                    <a:cubicBezTo>
                      <a:pt x="2917" y="576"/>
                      <a:pt x="2383" y="1"/>
                      <a:pt x="16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67"/>
              <p:cNvSpPr/>
              <p:nvPr/>
            </p:nvSpPr>
            <p:spPr>
              <a:xfrm>
                <a:off x="-309831" y="1792180"/>
                <a:ext cx="531875" cy="597082"/>
              </a:xfrm>
              <a:custGeom>
                <a:avLst/>
                <a:gdLst/>
                <a:ahLst/>
                <a:cxnLst/>
                <a:rect l="l" t="t" r="r" b="b"/>
                <a:pathLst>
                  <a:path w="40547" h="45518" extrusionOk="0">
                    <a:moveTo>
                      <a:pt x="19473" y="1"/>
                    </a:moveTo>
                    <a:cubicBezTo>
                      <a:pt x="2876" y="1"/>
                      <a:pt x="370" y="33317"/>
                      <a:pt x="1" y="41327"/>
                    </a:cubicBezTo>
                    <a:cubicBezTo>
                      <a:pt x="3616" y="43258"/>
                      <a:pt x="9860" y="45518"/>
                      <a:pt x="19144" y="45518"/>
                    </a:cubicBezTo>
                    <a:cubicBezTo>
                      <a:pt x="29455" y="45518"/>
                      <a:pt x="36685" y="42724"/>
                      <a:pt x="40547" y="40752"/>
                    </a:cubicBezTo>
                    <a:cubicBezTo>
                      <a:pt x="40013" y="34015"/>
                      <a:pt x="36480" y="1"/>
                      <a:pt x="19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67"/>
              <p:cNvSpPr/>
              <p:nvPr/>
            </p:nvSpPr>
            <p:spPr>
              <a:xfrm>
                <a:off x="-359940" y="1470473"/>
                <a:ext cx="625101" cy="864365"/>
              </a:xfrm>
              <a:custGeom>
                <a:avLst/>
                <a:gdLst/>
                <a:ahLst/>
                <a:cxnLst/>
                <a:rect l="l" t="t" r="r" b="b"/>
                <a:pathLst>
                  <a:path w="47654" h="65894" extrusionOk="0">
                    <a:moveTo>
                      <a:pt x="38821" y="1"/>
                    </a:moveTo>
                    <a:cubicBezTo>
                      <a:pt x="37096" y="206"/>
                      <a:pt x="33193" y="781"/>
                      <a:pt x="29989" y="2425"/>
                    </a:cubicBezTo>
                    <a:cubicBezTo>
                      <a:pt x="25675" y="4602"/>
                      <a:pt x="25100" y="13516"/>
                      <a:pt x="25100" y="13516"/>
                    </a:cubicBezTo>
                    <a:lnTo>
                      <a:pt x="21608" y="13516"/>
                    </a:lnTo>
                    <a:cubicBezTo>
                      <a:pt x="21608" y="13516"/>
                      <a:pt x="20869" y="6122"/>
                      <a:pt x="16843" y="3000"/>
                    </a:cubicBezTo>
                    <a:cubicBezTo>
                      <a:pt x="14784" y="1416"/>
                      <a:pt x="11431" y="1029"/>
                      <a:pt x="8666" y="1029"/>
                    </a:cubicBezTo>
                    <a:cubicBezTo>
                      <a:pt x="7845" y="1029"/>
                      <a:pt x="7076" y="1063"/>
                      <a:pt x="6409" y="1110"/>
                    </a:cubicBezTo>
                    <a:cubicBezTo>
                      <a:pt x="6203" y="1603"/>
                      <a:pt x="6080" y="2137"/>
                      <a:pt x="5916" y="2630"/>
                    </a:cubicBezTo>
                    <a:cubicBezTo>
                      <a:pt x="8093" y="2794"/>
                      <a:pt x="14214" y="3452"/>
                      <a:pt x="16556" y="5670"/>
                    </a:cubicBezTo>
                    <a:cubicBezTo>
                      <a:pt x="18897" y="7847"/>
                      <a:pt x="20458" y="13722"/>
                      <a:pt x="15529" y="16803"/>
                    </a:cubicBezTo>
                    <a:cubicBezTo>
                      <a:pt x="14158" y="17659"/>
                      <a:pt x="12321" y="17969"/>
                      <a:pt x="10379" y="17969"/>
                    </a:cubicBezTo>
                    <a:cubicBezTo>
                      <a:pt x="8130" y="17969"/>
                      <a:pt x="5742" y="17553"/>
                      <a:pt x="3780" y="17090"/>
                    </a:cubicBezTo>
                    <a:cubicBezTo>
                      <a:pt x="1890" y="35124"/>
                      <a:pt x="0" y="63305"/>
                      <a:pt x="0" y="63305"/>
                    </a:cubicBezTo>
                    <a:cubicBezTo>
                      <a:pt x="1150" y="64332"/>
                      <a:pt x="2465" y="65195"/>
                      <a:pt x="3821" y="65893"/>
                    </a:cubicBezTo>
                    <a:cubicBezTo>
                      <a:pt x="4190" y="57842"/>
                      <a:pt x="6696" y="24526"/>
                      <a:pt x="23293" y="24526"/>
                    </a:cubicBezTo>
                    <a:cubicBezTo>
                      <a:pt x="40300" y="24526"/>
                      <a:pt x="43833" y="58581"/>
                      <a:pt x="44367" y="65277"/>
                    </a:cubicBezTo>
                    <a:cubicBezTo>
                      <a:pt x="45517" y="64702"/>
                      <a:pt x="46626" y="64045"/>
                      <a:pt x="47653" y="63305"/>
                    </a:cubicBezTo>
                    <a:cubicBezTo>
                      <a:pt x="47653" y="63305"/>
                      <a:pt x="44490" y="34426"/>
                      <a:pt x="42231" y="16844"/>
                    </a:cubicBezTo>
                    <a:cubicBezTo>
                      <a:pt x="40495" y="17207"/>
                      <a:pt x="38541" y="17491"/>
                      <a:pt x="36690" y="17491"/>
                    </a:cubicBezTo>
                    <a:cubicBezTo>
                      <a:pt x="34774" y="17491"/>
                      <a:pt x="32969" y="17187"/>
                      <a:pt x="31632" y="16351"/>
                    </a:cubicBezTo>
                    <a:cubicBezTo>
                      <a:pt x="26702" y="13270"/>
                      <a:pt x="28181" y="7436"/>
                      <a:pt x="30605" y="5177"/>
                    </a:cubicBezTo>
                    <a:cubicBezTo>
                      <a:pt x="32864" y="3041"/>
                      <a:pt x="37794" y="2342"/>
                      <a:pt x="39725" y="2178"/>
                    </a:cubicBezTo>
                    <a:cubicBezTo>
                      <a:pt x="39437" y="1439"/>
                      <a:pt x="39150" y="699"/>
                      <a:pt x="38821" y="1"/>
                    </a:cubicBezTo>
                    <a:close/>
                  </a:path>
                </a:pathLst>
              </a:custGeom>
              <a:solidFill>
                <a:srgbClr val="1F34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67"/>
              <p:cNvSpPr/>
              <p:nvPr/>
            </p:nvSpPr>
            <p:spPr>
              <a:xfrm>
                <a:off x="-110445" y="1684944"/>
                <a:ext cx="107786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2426" extrusionOk="0">
                    <a:moveTo>
                      <a:pt x="8216" y="1"/>
                    </a:moveTo>
                    <a:lnTo>
                      <a:pt x="8216" y="1"/>
                    </a:lnTo>
                    <a:cubicBezTo>
                      <a:pt x="7723" y="576"/>
                      <a:pt x="7107" y="1110"/>
                      <a:pt x="6409" y="1439"/>
                    </a:cubicBezTo>
                    <a:cubicBezTo>
                      <a:pt x="5711" y="1808"/>
                      <a:pt x="4971" y="1973"/>
                      <a:pt x="4191" y="1973"/>
                    </a:cubicBezTo>
                    <a:cubicBezTo>
                      <a:pt x="3451" y="1973"/>
                      <a:pt x="2671" y="1808"/>
                      <a:pt x="1972" y="1480"/>
                    </a:cubicBezTo>
                    <a:cubicBezTo>
                      <a:pt x="1233" y="1192"/>
                      <a:pt x="575" y="740"/>
                      <a:pt x="0" y="247"/>
                    </a:cubicBezTo>
                    <a:lnTo>
                      <a:pt x="0" y="247"/>
                    </a:lnTo>
                    <a:cubicBezTo>
                      <a:pt x="986" y="1562"/>
                      <a:pt x="2506" y="2383"/>
                      <a:pt x="4191" y="2424"/>
                    </a:cubicBezTo>
                    <a:cubicBezTo>
                      <a:pt x="4226" y="2425"/>
                      <a:pt x="4261" y="2426"/>
                      <a:pt x="4296" y="2426"/>
                    </a:cubicBezTo>
                    <a:cubicBezTo>
                      <a:pt x="5940" y="2426"/>
                      <a:pt x="7452" y="1489"/>
                      <a:pt x="8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67"/>
              <p:cNvSpPr/>
              <p:nvPr/>
            </p:nvSpPr>
            <p:spPr>
              <a:xfrm>
                <a:off x="-58710" y="1655312"/>
                <a:ext cx="7556" cy="5820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37" extrusionOk="0">
                    <a:moveTo>
                      <a:pt x="329" y="0"/>
                    </a:moveTo>
                    <a:cubicBezTo>
                      <a:pt x="0" y="1479"/>
                      <a:pt x="0" y="2999"/>
                      <a:pt x="329" y="4437"/>
                    </a:cubicBezTo>
                    <a:cubicBezTo>
                      <a:pt x="493" y="3739"/>
                      <a:pt x="575" y="2958"/>
                      <a:pt x="575" y="2219"/>
                    </a:cubicBezTo>
                    <a:cubicBezTo>
                      <a:pt x="575" y="1479"/>
                      <a:pt x="493" y="740"/>
                      <a:pt x="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67"/>
              <p:cNvSpPr/>
              <p:nvPr/>
            </p:nvSpPr>
            <p:spPr>
              <a:xfrm>
                <a:off x="-76497" y="1647769"/>
                <a:ext cx="45819" cy="33961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9" extrusionOk="0">
                    <a:moveTo>
                      <a:pt x="0" y="0"/>
                    </a:moveTo>
                    <a:lnTo>
                      <a:pt x="1644" y="2588"/>
                    </a:lnTo>
                    <a:lnTo>
                      <a:pt x="34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67"/>
              <p:cNvSpPr/>
              <p:nvPr/>
            </p:nvSpPr>
            <p:spPr>
              <a:xfrm>
                <a:off x="-46865" y="1554543"/>
                <a:ext cx="164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000" fill="none" extrusionOk="0">
                    <a:moveTo>
                      <a:pt x="1" y="2999"/>
                    </a:moveTo>
                    <a:lnTo>
                      <a:pt x="124" y="0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67"/>
              <p:cNvSpPr/>
              <p:nvPr/>
            </p:nvSpPr>
            <p:spPr>
              <a:xfrm>
                <a:off x="-72732" y="1535143"/>
                <a:ext cx="4867" cy="3989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041" fill="none" extrusionOk="0">
                    <a:moveTo>
                      <a:pt x="371" y="3040"/>
                    </a:moveTo>
                    <a:cubicBezTo>
                      <a:pt x="247" y="2013"/>
                      <a:pt x="124" y="986"/>
                      <a:pt x="1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67"/>
              <p:cNvSpPr/>
              <p:nvPr/>
            </p:nvSpPr>
            <p:spPr>
              <a:xfrm>
                <a:off x="-48478" y="1478016"/>
                <a:ext cx="7556" cy="38277"/>
              </a:xfrm>
              <a:custGeom>
                <a:avLst/>
                <a:gdLst/>
                <a:ahLst/>
                <a:cxnLst/>
                <a:rect l="l" t="t" r="r" b="b"/>
                <a:pathLst>
                  <a:path w="576" h="2918" fill="none" extrusionOk="0">
                    <a:moveTo>
                      <a:pt x="1" y="2918"/>
                    </a:moveTo>
                    <a:cubicBezTo>
                      <a:pt x="206" y="1932"/>
                      <a:pt x="370" y="946"/>
                      <a:pt x="576" y="1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67"/>
              <p:cNvSpPr/>
              <p:nvPr/>
            </p:nvSpPr>
            <p:spPr>
              <a:xfrm>
                <a:off x="-21535" y="1486109"/>
                <a:ext cx="15636" cy="35037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2671" fill="none" extrusionOk="0">
                    <a:moveTo>
                      <a:pt x="1" y="2670"/>
                    </a:moveTo>
                    <a:cubicBezTo>
                      <a:pt x="411" y="1767"/>
                      <a:pt x="781" y="863"/>
                      <a:pt x="1192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67"/>
              <p:cNvSpPr/>
              <p:nvPr/>
            </p:nvSpPr>
            <p:spPr>
              <a:xfrm>
                <a:off x="-86742" y="1478016"/>
                <a:ext cx="810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055" fill="none" extrusionOk="0">
                    <a:moveTo>
                      <a:pt x="617" y="2055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67"/>
              <p:cNvSpPr/>
              <p:nvPr/>
            </p:nvSpPr>
            <p:spPr>
              <a:xfrm>
                <a:off x="-124992" y="1474789"/>
                <a:ext cx="17250" cy="3181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2425" fill="none" extrusionOk="0">
                    <a:moveTo>
                      <a:pt x="1315" y="2424"/>
                    </a:moveTo>
                    <a:lnTo>
                      <a:pt x="0" y="0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67"/>
              <p:cNvSpPr/>
              <p:nvPr/>
            </p:nvSpPr>
            <p:spPr>
              <a:xfrm>
                <a:off x="-176190" y="1441916"/>
                <a:ext cx="17800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809" fill="none" extrusionOk="0">
                    <a:moveTo>
                      <a:pt x="1356" y="1808"/>
                    </a:moveTo>
                    <a:lnTo>
                      <a:pt x="1" y="1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67"/>
              <p:cNvSpPr/>
              <p:nvPr/>
            </p:nvSpPr>
            <p:spPr>
              <a:xfrm>
                <a:off x="-141166" y="1419289"/>
                <a:ext cx="11334" cy="2857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178" fill="none" extrusionOk="0">
                    <a:moveTo>
                      <a:pt x="863" y="2177"/>
                    </a:moveTo>
                    <a:cubicBezTo>
                      <a:pt x="576" y="1438"/>
                      <a:pt x="288" y="740"/>
                      <a:pt x="1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67"/>
              <p:cNvSpPr/>
              <p:nvPr/>
            </p:nvSpPr>
            <p:spPr>
              <a:xfrm>
                <a:off x="-98049" y="1416049"/>
                <a:ext cx="13" cy="28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2178" fill="none" extrusionOk="0">
                    <a:moveTo>
                      <a:pt x="0" y="2178"/>
                    </a:moveTo>
                    <a:lnTo>
                      <a:pt x="0" y="1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67"/>
              <p:cNvSpPr/>
              <p:nvPr/>
            </p:nvSpPr>
            <p:spPr>
              <a:xfrm>
                <a:off x="-63025" y="1420902"/>
                <a:ext cx="3240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55" fill="none" extrusionOk="0">
                    <a:moveTo>
                      <a:pt x="0" y="2054"/>
                    </a:moveTo>
                    <a:cubicBezTo>
                      <a:pt x="83" y="1356"/>
                      <a:pt x="165" y="658"/>
                      <a:pt x="247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67"/>
              <p:cNvSpPr/>
              <p:nvPr/>
            </p:nvSpPr>
            <p:spPr>
              <a:xfrm>
                <a:off x="-31229" y="1420902"/>
                <a:ext cx="9707" cy="2857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178" fill="none" extrusionOk="0">
                    <a:moveTo>
                      <a:pt x="0" y="2178"/>
                    </a:moveTo>
                    <a:cubicBezTo>
                      <a:pt x="247" y="1438"/>
                      <a:pt x="493" y="740"/>
                      <a:pt x="740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67"/>
              <p:cNvSpPr/>
              <p:nvPr/>
            </p:nvSpPr>
            <p:spPr>
              <a:xfrm>
                <a:off x="-2672" y="1427369"/>
                <a:ext cx="22641" cy="36112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753" fill="none" extrusionOk="0">
                    <a:moveTo>
                      <a:pt x="0" y="2753"/>
                    </a:moveTo>
                    <a:cubicBezTo>
                      <a:pt x="576" y="1849"/>
                      <a:pt x="1151" y="904"/>
                      <a:pt x="1726" y="0"/>
                    </a:cubicBez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67"/>
              <p:cNvSpPr/>
              <p:nvPr/>
            </p:nvSpPr>
            <p:spPr>
              <a:xfrm>
                <a:off x="29663" y="1444606"/>
                <a:ext cx="22103" cy="25343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932" fill="none" extrusionOk="0">
                    <a:moveTo>
                      <a:pt x="0" y="1932"/>
                    </a:moveTo>
                    <a:lnTo>
                      <a:pt x="1685" y="1"/>
                    </a:lnTo>
                  </a:path>
                </a:pathLst>
              </a:custGeom>
              <a:noFill/>
              <a:ln w="13350" cap="flat" cmpd="sng">
                <a:solidFill>
                  <a:srgbClr val="FFFFF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67"/>
              <p:cNvSpPr/>
              <p:nvPr/>
            </p:nvSpPr>
            <p:spPr>
              <a:xfrm>
                <a:off x="-339464" y="1740445"/>
                <a:ext cx="35037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809" fill="none" extrusionOk="0">
                    <a:moveTo>
                      <a:pt x="0" y="1"/>
                    </a:moveTo>
                    <a:lnTo>
                      <a:pt x="2671" y="1809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67"/>
              <p:cNvSpPr/>
              <p:nvPr/>
            </p:nvSpPr>
            <p:spPr>
              <a:xfrm>
                <a:off x="-345931" y="1802425"/>
                <a:ext cx="39353" cy="1456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1110" fill="none" extrusionOk="0">
                    <a:moveTo>
                      <a:pt x="0" y="0"/>
                    </a:moveTo>
                    <a:lnTo>
                      <a:pt x="2999" y="1109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67"/>
              <p:cNvSpPr/>
              <p:nvPr/>
            </p:nvSpPr>
            <p:spPr>
              <a:xfrm>
                <a:off x="-344317" y="1861703"/>
                <a:ext cx="28570" cy="485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370" fill="none" extrusionOk="0">
                    <a:moveTo>
                      <a:pt x="1" y="0"/>
                    </a:moveTo>
                    <a:lnTo>
                      <a:pt x="2178" y="370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67"/>
              <p:cNvSpPr/>
              <p:nvPr/>
            </p:nvSpPr>
            <p:spPr>
              <a:xfrm>
                <a:off x="-342704" y="1923670"/>
                <a:ext cx="2534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" fill="none" extrusionOk="0">
                    <a:moveTo>
                      <a:pt x="1" y="0"/>
                    </a:moveTo>
                    <a:lnTo>
                      <a:pt x="1932" y="0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67"/>
              <p:cNvSpPr/>
              <p:nvPr/>
            </p:nvSpPr>
            <p:spPr>
              <a:xfrm>
                <a:off x="-349171" y="1985637"/>
                <a:ext cx="22116" cy="1627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4" fill="none" extrusionOk="0">
                    <a:moveTo>
                      <a:pt x="1" y="0"/>
                    </a:moveTo>
                    <a:lnTo>
                      <a:pt x="1685" y="124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67"/>
              <p:cNvSpPr/>
              <p:nvPr/>
            </p:nvSpPr>
            <p:spPr>
              <a:xfrm>
                <a:off x="180540" y="1743685"/>
                <a:ext cx="30196" cy="14023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1069" fill="none" extrusionOk="0">
                    <a:moveTo>
                      <a:pt x="1" y="1069"/>
                    </a:moveTo>
                    <a:lnTo>
                      <a:pt x="2301" y="0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67"/>
              <p:cNvSpPr/>
              <p:nvPr/>
            </p:nvSpPr>
            <p:spPr>
              <a:xfrm>
                <a:off x="199403" y="1805652"/>
                <a:ext cx="25343" cy="8093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617" fill="none" extrusionOk="0">
                    <a:moveTo>
                      <a:pt x="0" y="617"/>
                    </a:moveTo>
                    <a:lnTo>
                      <a:pt x="1931" y="1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67"/>
              <p:cNvSpPr/>
              <p:nvPr/>
            </p:nvSpPr>
            <p:spPr>
              <a:xfrm>
                <a:off x="201017" y="1851996"/>
                <a:ext cx="31810" cy="809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17" fill="none" extrusionOk="0">
                    <a:moveTo>
                      <a:pt x="1" y="617"/>
                    </a:moveTo>
                    <a:lnTo>
                      <a:pt x="2424" y="1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67"/>
              <p:cNvSpPr/>
              <p:nvPr/>
            </p:nvSpPr>
            <p:spPr>
              <a:xfrm>
                <a:off x="209097" y="1897802"/>
                <a:ext cx="26956" cy="4867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71" fill="none" extrusionOk="0">
                    <a:moveTo>
                      <a:pt x="1" y="370"/>
                    </a:moveTo>
                    <a:lnTo>
                      <a:pt x="2055" y="0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67"/>
              <p:cNvSpPr/>
              <p:nvPr/>
            </p:nvSpPr>
            <p:spPr>
              <a:xfrm>
                <a:off x="222031" y="1981859"/>
                <a:ext cx="26956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41" fill="none" extrusionOk="0">
                    <a:moveTo>
                      <a:pt x="1" y="1"/>
                    </a:moveTo>
                    <a:lnTo>
                      <a:pt x="2055" y="740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67"/>
              <p:cNvSpPr/>
              <p:nvPr/>
            </p:nvSpPr>
            <p:spPr>
              <a:xfrm>
                <a:off x="218804" y="2055684"/>
                <a:ext cx="31810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" fill="none" extrusionOk="0">
                    <a:moveTo>
                      <a:pt x="0" y="1"/>
                    </a:moveTo>
                    <a:lnTo>
                      <a:pt x="2424" y="1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67"/>
              <p:cNvSpPr/>
              <p:nvPr/>
            </p:nvSpPr>
            <p:spPr>
              <a:xfrm>
                <a:off x="229574" y="2121967"/>
                <a:ext cx="33974" cy="13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" fill="none" extrusionOk="0">
                    <a:moveTo>
                      <a:pt x="1" y="1"/>
                    </a:moveTo>
                    <a:lnTo>
                      <a:pt x="2589" y="1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67"/>
              <p:cNvSpPr/>
              <p:nvPr/>
            </p:nvSpPr>
            <p:spPr>
              <a:xfrm>
                <a:off x="239281" y="2183934"/>
                <a:ext cx="25343" cy="3253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248" fill="none" extrusionOk="0">
                    <a:moveTo>
                      <a:pt x="0" y="247"/>
                    </a:moveTo>
                    <a:lnTo>
                      <a:pt x="1931" y="1"/>
                    </a:ln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67"/>
              <p:cNvSpPr/>
              <p:nvPr/>
            </p:nvSpPr>
            <p:spPr>
              <a:xfrm>
                <a:off x="-362104" y="2049217"/>
                <a:ext cx="26956" cy="7569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577" fill="none" extrusionOk="0">
                    <a:moveTo>
                      <a:pt x="1" y="1"/>
                    </a:moveTo>
                    <a:cubicBezTo>
                      <a:pt x="740" y="1"/>
                      <a:pt x="1439" y="206"/>
                      <a:pt x="2055" y="576"/>
                    </a:cubicBez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67"/>
              <p:cNvSpPr/>
              <p:nvPr/>
            </p:nvSpPr>
            <p:spPr>
              <a:xfrm>
                <a:off x="-365331" y="2116576"/>
                <a:ext cx="28570" cy="1640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25" fill="none" extrusionOk="0">
                    <a:moveTo>
                      <a:pt x="0" y="42"/>
                    </a:moveTo>
                    <a:cubicBezTo>
                      <a:pt x="740" y="124"/>
                      <a:pt x="1479" y="83"/>
                      <a:pt x="2178" y="1"/>
                    </a:cubicBezTo>
                  </a:path>
                </a:pathLst>
              </a:custGeom>
              <a:noFill/>
              <a:ln w="13350" cap="flat" cmpd="sng">
                <a:solidFill>
                  <a:srgbClr val="1F345F"/>
                </a:solidFill>
                <a:prstDash val="solid"/>
                <a:miter lim="410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047" y="478042"/>
            <a:ext cx="10559187" cy="14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56994"/>
            <a:ext cx="12496800" cy="620584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quà tặng tiếp theo sẽ được MĂNG NON cập nhật tại nhóm Măng Non – Tài liệu Tiểu học sau: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2"/>
              </a:rPr>
              <a:t>https://www.facebook.com/groups/629898828017053</a:t>
            </a: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Mời thầy cô tham gia nhóm để chủ động cập nhật bài giảng điện tử lớp 4 và quà tặng hằng tuần 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mới nhất nhé!</a:t>
            </a:r>
            <a: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06E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64" y="-1969689"/>
            <a:ext cx="3113783" cy="46153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97024" y="0"/>
            <a:ext cx="10094976" cy="2767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chia sẻ tài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tặng: 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Page: Măng Non – Tài liệu Tiểu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0382348780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0984848929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icks to Make Sentences! by Slidesgo">
  <a:themeElements>
    <a:clrScheme name="Simple Light">
      <a:dk1>
        <a:srgbClr val="000E2B"/>
      </a:dk1>
      <a:lt1>
        <a:srgbClr val="FFFFFF"/>
      </a:lt1>
      <a:dk2>
        <a:srgbClr val="E5234A"/>
      </a:dk2>
      <a:lt2>
        <a:srgbClr val="FF556F"/>
      </a:lt2>
      <a:accent1>
        <a:srgbClr val="FFAB1E"/>
      </a:accent1>
      <a:accent2>
        <a:srgbClr val="FFD181"/>
      </a:accent2>
      <a:accent3>
        <a:srgbClr val="A0C936"/>
      </a:accent3>
      <a:accent4>
        <a:srgbClr val="6A9300"/>
      </a:accent4>
      <a:accent5>
        <a:srgbClr val="299BCF"/>
      </a:accent5>
      <a:accent6>
        <a:srgbClr val="ACDBCF"/>
      </a:accent6>
      <a:hlink>
        <a:srgbClr val="000E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ni Theme With Doodle Gifs by Slidesgo">
  <a:themeElements>
    <a:clrScheme name="Simple Light">
      <a:dk1>
        <a:srgbClr val="FFE259"/>
      </a:dk1>
      <a:lt1>
        <a:srgbClr val="73BCFF"/>
      </a:lt1>
      <a:dk2>
        <a:srgbClr val="63519F"/>
      </a:dk2>
      <a:lt2>
        <a:srgbClr val="8AE784"/>
      </a:lt2>
      <a:accent1>
        <a:srgbClr val="000000"/>
      </a:accent1>
      <a:accent2>
        <a:srgbClr val="73BCFF"/>
      </a:accent2>
      <a:accent3>
        <a:srgbClr val="FFEAA6"/>
      </a:accent3>
      <a:accent4>
        <a:srgbClr val="73BCFF"/>
      </a:accent4>
      <a:accent5>
        <a:srgbClr val="FC7898"/>
      </a:accent5>
      <a:accent6>
        <a:srgbClr val="FFFFFF"/>
      </a:accent6>
      <a:hlink>
        <a:srgbClr val="6351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357</Words>
  <Application>Microsoft Office PowerPoint</Application>
  <PresentationFormat>Widescreen</PresentationFormat>
  <Paragraphs>58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32" baseType="lpstr">
      <vt:lpstr>Arial-Rounded</vt:lpstr>
      <vt:lpstr>UTM Isadora</vt:lpstr>
      <vt:lpstr>Amatic SC</vt:lpstr>
      <vt:lpstr>Gochi Hand</vt:lpstr>
      <vt:lpstr>Cambria</vt:lpstr>
      <vt:lpstr>Palanquin Dark</vt:lpstr>
      <vt:lpstr>UTM Cookies</vt:lpstr>
      <vt:lpstr>UTM Wedding K&amp;T</vt:lpstr>
      <vt:lpstr>Roboto Condensed Light</vt:lpstr>
      <vt:lpstr>Times New Roman</vt:lpstr>
      <vt:lpstr>Numans</vt:lpstr>
      <vt:lpstr>UTM Habano</vt:lpstr>
      <vt:lpstr>Arial</vt:lpstr>
      <vt:lpstr>Fredoka One</vt:lpstr>
      <vt:lpstr>Arabia</vt:lpstr>
      <vt:lpstr>Calibri</vt:lpstr>
      <vt:lpstr>Lato</vt:lpstr>
      <vt:lpstr>UTM Mother</vt:lpstr>
      <vt:lpstr>Sticks to Make Sentences! by Slidesgo</vt:lpstr>
      <vt:lpstr>1_Office Theme</vt:lpstr>
      <vt:lpstr>Mini Theme With Doodle Gifs by Slidesgo</vt:lpstr>
      <vt:lpstr>Equation</vt:lpstr>
      <vt:lpstr>Microsoft Equation 3.0</vt:lpstr>
      <vt:lpstr>Luyện  tập  chung (trang 178)</vt:lpstr>
      <vt:lpstr>Yêu cầu cần đạt</vt:lpstr>
      <vt:lpstr>PowerPoint Presentation</vt:lpstr>
      <vt:lpstr>1, Viết các số</vt:lpstr>
      <vt:lpstr>PowerPoint Presentation</vt:lpstr>
      <vt:lpstr>PowerPoint Presentation</vt:lpstr>
      <vt:lpstr>PowerPoint Presentation</vt:lpstr>
      <vt:lpstr>PowerPoint Presentation</vt:lpstr>
      <vt:lpstr>Những quà tặng tiếp theo sẽ được MĂNG NON cập nhật tại nhóm Măng Non – Tài liệu Tiểu học sau: https://www.facebook.com/groups/629898828017053  Mời thầy cô tham gia nhóm để chủ động cập nhật bài giảng điện tử lớp 4 và quà tặng hằng tuần  mới nhất nhé!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 tập  chung (trang 178)</dc:title>
  <dc:creator>QUỲNH NHƯ</dc:creator>
  <cp:keywords>MANGNONTEAM</cp:keywords>
  <cp:lastModifiedBy>Nguyễn Thị Hồng Linh</cp:lastModifiedBy>
  <cp:revision>2</cp:revision>
  <dcterms:created xsi:type="dcterms:W3CDTF">2022-04-30T04:50:40Z</dcterms:created>
  <dcterms:modified xsi:type="dcterms:W3CDTF">2022-05-03T03:24:45Z</dcterms:modified>
</cp:coreProperties>
</file>