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3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1,08 m</a:t>
            </a:r>
          </a:p>
          <a:p>
            <a:pPr eaLnBrk="1" hangingPunct="1"/>
            <a:r>
              <a:rPr lang="en-US" altLang="en-US" sz="2800" dirty="0"/>
              <a:t>v  =  12 cm/</a:t>
            </a:r>
            <a:r>
              <a:rPr lang="en-US" altLang="en-US" sz="2800" dirty="0" err="1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 =       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km/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>
                <a:solidFill>
                  <a:srgbClr val="FF0066"/>
                </a:solidFill>
              </a:rPr>
              <a:t>giờ</a:t>
            </a:r>
            <a:r>
              <a:rPr lang="en-US" altLang="en-US" sz="2800" dirty="0">
                <a:solidFill>
                  <a:srgbClr val="FF0066"/>
                </a:solidFill>
              </a:rPr>
              <a:t> = 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10,5 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420 m/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=  10,5 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797183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hẹn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2289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4803993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quãng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đường,vận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gian</a:t>
            </a:r>
            <a:endParaRPr lang="en-US" sz="36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chung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” (tr.144) 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v = S : t</a:t>
            </a: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v = S x t</a:t>
            </a: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v = t : S</a:t>
            </a: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v = S - t</a:t>
            </a: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 = v x t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S = t : v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 = v : t 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S = v + t</a:t>
            </a: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t = S : v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t = v : S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 = S x v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t = S - v</a:t>
            </a: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ô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4,35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2,4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Malgun Gothic</vt:lpstr>
      <vt:lpstr>微软雅黑</vt:lpstr>
      <vt:lpstr>#9Slide04 SFU Belle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Pattaya</vt:lpstr>
      <vt:lpstr>Tahoma</vt:lpstr>
      <vt:lpstr>Times New Roman</vt:lpstr>
      <vt:lpstr>UTM Windsor BT</vt:lpstr>
      <vt:lpstr>UTM Zirkon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2022-03-25T01:54:36Z</dcterms:modified>
</cp:coreProperties>
</file>