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8" r:id="rId1"/>
  </p:sldMasterIdLst>
  <p:notesMasterIdLst>
    <p:notesMasterId r:id="rId20"/>
  </p:notesMasterIdLst>
  <p:sldIdLst>
    <p:sldId id="256" r:id="rId2"/>
    <p:sldId id="261" r:id="rId3"/>
    <p:sldId id="257" r:id="rId4"/>
    <p:sldId id="265" r:id="rId5"/>
    <p:sldId id="300" r:id="rId6"/>
    <p:sldId id="294" r:id="rId7"/>
    <p:sldId id="301" r:id="rId8"/>
    <p:sldId id="259" r:id="rId9"/>
    <p:sldId id="270" r:id="rId10"/>
    <p:sldId id="264" r:id="rId11"/>
    <p:sldId id="295" r:id="rId12"/>
    <p:sldId id="267" r:id="rId13"/>
    <p:sldId id="296" r:id="rId14"/>
    <p:sldId id="302" r:id="rId15"/>
    <p:sldId id="304" r:id="rId16"/>
    <p:sldId id="303" r:id="rId17"/>
    <p:sldId id="305" r:id="rId18"/>
    <p:sldId id="258" r:id="rId19"/>
  </p:sldIdLst>
  <p:sldSz cx="9144000" cy="5143500" type="screen16x9"/>
  <p:notesSz cx="6858000" cy="9144000"/>
  <p:embeddedFontLst>
    <p:embeddedFont>
      <p:font typeface="Nunito" panose="020B0604020202020204" charset="0"/>
      <p:regular r:id="rId21"/>
      <p:bold r:id="rId22"/>
      <p:italic r:id="rId23"/>
      <p:boldItalic r:id="rId24"/>
    </p:embeddedFont>
    <p:embeddedFont>
      <p:font typeface="Amatic SC" panose="020B0604020202020204" charset="-79"/>
      <p:regular r:id="rId25"/>
      <p:bold r:id="rId26"/>
    </p:embeddedFont>
    <p:embeddedFont>
      <p:font typeface="宋体" panose="02010600030101010101" pitchFamily="2" charset="-122"/>
      <p:regular r:id="rId27"/>
    </p:embeddedFont>
    <p:embeddedFont>
      <p:font typeface="Gwendolyn" panose="020B0604020202020204" charset="0"/>
      <p:regular r:id="rId28"/>
      <p:bold r:id="rId29"/>
    </p:embeddedFont>
    <p:embeddedFont>
      <p:font typeface="Bebas Neue" panose="020B0604020202020204" charset="0"/>
      <p:regular r:id="rId30"/>
    </p:embeddedFont>
    <p:embeddedFont>
      <p:font typeface="Pattaya" panose="020B0604020202020204" charset="-34"/>
      <p:regular r:id="rId31"/>
    </p:embeddedFont>
  </p:embeddedFontLst>
  <p:custDataLst>
    <p:tags r:id="rId32"/>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0425"/>
    <a:srgbClr val="E50B5E"/>
    <a:srgbClr val="DBF1F5"/>
    <a:srgbClr val="89C7A9"/>
    <a:srgbClr val="F7F2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C50B166-88DF-4AB2-8832-D9C9D86AAAE1}">
  <a:tblStyle styleId="{FC50B166-88DF-4AB2-8832-D9C9D86AAAE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1" autoAdjust="0"/>
    <p:restoredTop sz="94660"/>
  </p:normalViewPr>
  <p:slideViewPr>
    <p:cSldViewPr snapToGrid="0">
      <p:cViewPr varScale="1">
        <p:scale>
          <a:sx n="92" d="100"/>
          <a:sy n="92" d="100"/>
        </p:scale>
        <p:origin x="76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1"/>
        <p:cNvGrpSpPr/>
        <p:nvPr/>
      </p:nvGrpSpPr>
      <p:grpSpPr>
        <a:xfrm>
          <a:off x="0" y="0"/>
          <a:ext cx="0" cy="0"/>
          <a:chOff x="0" y="0"/>
          <a:chExt cx="0" cy="0"/>
        </a:xfrm>
      </p:grpSpPr>
      <p:sp>
        <p:nvSpPr>
          <p:cNvPr id="2652" name="Google Shape;2652;ge70f314ca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3" name="Google Shape;2653;ge70f314ca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3"/>
        <p:cNvGrpSpPr/>
        <p:nvPr/>
      </p:nvGrpSpPr>
      <p:grpSpPr>
        <a:xfrm>
          <a:off x="0" y="0"/>
          <a:ext cx="0" cy="0"/>
          <a:chOff x="0" y="0"/>
          <a:chExt cx="0" cy="0"/>
        </a:xfrm>
      </p:grpSpPr>
      <p:sp>
        <p:nvSpPr>
          <p:cNvPr id="3024" name="Google Shape;3024;ge9ee684f6d_0_2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5" name="Google Shape;3025;ge9ee684f6d_0_2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3"/>
        <p:cNvGrpSpPr/>
        <p:nvPr/>
      </p:nvGrpSpPr>
      <p:grpSpPr>
        <a:xfrm>
          <a:off x="0" y="0"/>
          <a:ext cx="0" cy="0"/>
          <a:chOff x="0" y="0"/>
          <a:chExt cx="0" cy="0"/>
        </a:xfrm>
      </p:grpSpPr>
      <p:sp>
        <p:nvSpPr>
          <p:cNvPr id="3024" name="Google Shape;3024;ge9ee684f6d_0_2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5" name="Google Shape;3025;ge9ee684f6d_0_2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594158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4"/>
        <p:cNvGrpSpPr/>
        <p:nvPr/>
      </p:nvGrpSpPr>
      <p:grpSpPr>
        <a:xfrm>
          <a:off x="0" y="0"/>
          <a:ext cx="0" cy="0"/>
          <a:chOff x="0" y="0"/>
          <a:chExt cx="0" cy="0"/>
        </a:xfrm>
      </p:grpSpPr>
      <p:sp>
        <p:nvSpPr>
          <p:cNvPr id="2695" name="Google Shape;2695;ge9cbdaa8c9_0_12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6" name="Google Shape;2696;ge9cbdaa8c9_0_1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5"/>
        <p:cNvGrpSpPr/>
        <p:nvPr/>
      </p:nvGrpSpPr>
      <p:grpSpPr>
        <a:xfrm>
          <a:off x="0" y="0"/>
          <a:ext cx="0" cy="0"/>
          <a:chOff x="0" y="0"/>
          <a:chExt cx="0" cy="0"/>
        </a:xfrm>
      </p:grpSpPr>
      <p:sp>
        <p:nvSpPr>
          <p:cNvPr id="2826" name="Google Shape;2826;ge9cbdaa8c9_0_6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7" name="Google Shape;2827;ge9cbdaa8c9_0_6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1"/>
        <p:cNvGrpSpPr/>
        <p:nvPr/>
      </p:nvGrpSpPr>
      <p:grpSpPr>
        <a:xfrm>
          <a:off x="0" y="0"/>
          <a:ext cx="0" cy="0"/>
          <a:chOff x="0" y="0"/>
          <a:chExt cx="0" cy="0"/>
        </a:xfrm>
      </p:grpSpPr>
      <p:sp>
        <p:nvSpPr>
          <p:cNvPr id="2682" name="Google Shape;2682;ge9cbdaa8c9_0_4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3" name="Google Shape;2683;ge9cbdaa8c9_0_4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6"/>
        <p:cNvGrpSpPr/>
        <p:nvPr/>
      </p:nvGrpSpPr>
      <p:grpSpPr>
        <a:xfrm>
          <a:off x="0" y="0"/>
          <a:ext cx="0" cy="0"/>
          <a:chOff x="0" y="0"/>
          <a:chExt cx="0" cy="0"/>
        </a:xfrm>
      </p:grpSpPr>
      <p:sp>
        <p:nvSpPr>
          <p:cNvPr id="2947" name="Google Shape;2947;ge987d07f86_0_2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8" name="Google Shape;2948;ge987d07f86_0_2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1"/>
        <p:cNvGrpSpPr/>
        <p:nvPr/>
      </p:nvGrpSpPr>
      <p:grpSpPr>
        <a:xfrm>
          <a:off x="0" y="0"/>
          <a:ext cx="0" cy="0"/>
          <a:chOff x="0" y="0"/>
          <a:chExt cx="0" cy="0"/>
        </a:xfrm>
      </p:grpSpPr>
      <p:sp>
        <p:nvSpPr>
          <p:cNvPr id="2682" name="Google Shape;2682;ge9cbdaa8c9_0_4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3" name="Google Shape;2683;ge9cbdaa8c9_0_4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9954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2"/>
        <p:cNvGrpSpPr/>
        <p:nvPr/>
      </p:nvGrpSpPr>
      <p:grpSpPr>
        <a:xfrm>
          <a:off x="0" y="0"/>
          <a:ext cx="0" cy="0"/>
          <a:chOff x="0" y="0"/>
          <a:chExt cx="0" cy="0"/>
        </a:xfrm>
      </p:grpSpPr>
      <p:sp>
        <p:nvSpPr>
          <p:cNvPr id="2713" name="Google Shape;2713;ge987d07f86_0_8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4" name="Google Shape;2714;ge987d07f86_0_8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9"/>
        <p:cNvGrpSpPr/>
        <p:nvPr/>
      </p:nvGrpSpPr>
      <p:grpSpPr>
        <a:xfrm>
          <a:off x="0" y="0"/>
          <a:ext cx="0" cy="0"/>
          <a:chOff x="0" y="0"/>
          <a:chExt cx="0" cy="0"/>
        </a:xfrm>
      </p:grpSpPr>
      <p:sp>
        <p:nvSpPr>
          <p:cNvPr id="3280" name="Google Shape;3280;ge9ee684f6d_0_20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1" name="Google Shape;3281;ge9ee684f6d_0_20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9"/>
        <p:cNvGrpSpPr/>
        <p:nvPr/>
      </p:nvGrpSpPr>
      <p:grpSpPr>
        <a:xfrm>
          <a:off x="0" y="0"/>
          <a:ext cx="0" cy="0"/>
          <a:chOff x="0" y="0"/>
          <a:chExt cx="0" cy="0"/>
        </a:xfrm>
      </p:grpSpPr>
      <p:sp>
        <p:nvSpPr>
          <p:cNvPr id="2910" name="Google Shape;2910;ge827575d3c_0_6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1" name="Google Shape;2911;ge827575d3c_0_6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9"/>
        <p:cNvGrpSpPr/>
        <p:nvPr/>
      </p:nvGrpSpPr>
      <p:grpSpPr>
        <a:xfrm>
          <a:off x="0" y="0"/>
          <a:ext cx="0" cy="0"/>
          <a:chOff x="0" y="0"/>
          <a:chExt cx="0" cy="0"/>
        </a:xfrm>
      </p:grpSpPr>
      <p:sp>
        <p:nvSpPr>
          <p:cNvPr id="3280" name="Google Shape;3280;ge9ee684f6d_0_20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1" name="Google Shape;3281;ge9ee684f6d_0_20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4036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122308" y="68542"/>
            <a:ext cx="8966083" cy="5041129"/>
            <a:chOff x="122308" y="68542"/>
            <a:chExt cx="8966083" cy="5041129"/>
          </a:xfrm>
        </p:grpSpPr>
        <p:sp>
          <p:nvSpPr>
            <p:cNvPr id="10" name="Google Shape;10;p2"/>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1" name="Google Shape;11;p2"/>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2" name="Google Shape;12;p2"/>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 name="Google Shape;13;p2"/>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 name="Google Shape;14;p2"/>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5" name="Google Shape;15;p2"/>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 name="Google Shape;16;p2"/>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8" name="Google Shape;18;p2"/>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9" name="Google Shape;19;p2"/>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 name="Google Shape;20;p2"/>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 name="Google Shape;21;p2"/>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2" name="Google Shape;22;p2"/>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rot="8100000" flipH="1">
              <a:off x="7666007" y="3724200"/>
              <a:ext cx="215157" cy="75922"/>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 name="Google Shape;24;p2"/>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 name="Google Shape;25;p2"/>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6" name="Google Shape;26;p2"/>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7" name="Google Shape;27;p2"/>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8" name="Google Shape;28;p2"/>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9" name="Google Shape;29;p2"/>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30" name="Google Shape;30;p2"/>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1" name="Google Shape;31;p2"/>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2" name="Google Shape;32;p2"/>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3" name="Google Shape;33;p2"/>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34" name="Google Shape;34;p2"/>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5" name="Google Shape;35;p2"/>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6" name="Google Shape;36;p2"/>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7" name="Google Shape;37;p2"/>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8" name="Google Shape;38;p2"/>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39" name="Google Shape;39;p2"/>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0" name="Google Shape;40;p2"/>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1" name="Google Shape;41;p2"/>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2" name="Google Shape;42;p2"/>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3" name="Google Shape;43;p2"/>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4" name="Google Shape;44;p2"/>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5" name="Google Shape;45;p2"/>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6" name="Google Shape;46;p2"/>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7" name="Google Shape;47;p2"/>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8" name="Google Shape;48;p2"/>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9" name="Google Shape;49;p2"/>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0" name="Google Shape;50;p2"/>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1" name="Google Shape;51;p2"/>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2" name="Google Shape;52;p2"/>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3" name="Google Shape;53;p2"/>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4" name="Google Shape;54;p2"/>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5" name="Google Shape;55;p2"/>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6" name="Google Shape;56;p2"/>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7" name="Google Shape;57;p2"/>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8" name="Google Shape;58;p2"/>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9" name="Google Shape;59;p2"/>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60" name="Google Shape;60;p2"/>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1" name="Google Shape;61;p2"/>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62" name="Google Shape;62;p2"/>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63" name="Google Shape;63;p2"/>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64" name="Google Shape;64;p2"/>
          <p:cNvSpPr/>
          <p:nvPr/>
        </p:nvSpPr>
        <p:spPr>
          <a:xfrm>
            <a:off x="726275" y="540000"/>
            <a:ext cx="76914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 name="Google Shape;65;p2"/>
          <p:cNvGrpSpPr/>
          <p:nvPr/>
        </p:nvGrpSpPr>
        <p:grpSpPr>
          <a:xfrm>
            <a:off x="7876491" y="2219006"/>
            <a:ext cx="2387846" cy="2640196"/>
            <a:chOff x="7876491" y="2219006"/>
            <a:chExt cx="2387846" cy="2640196"/>
          </a:xfrm>
        </p:grpSpPr>
        <p:grpSp>
          <p:nvGrpSpPr>
            <p:cNvPr id="66" name="Google Shape;66;p2"/>
            <p:cNvGrpSpPr/>
            <p:nvPr/>
          </p:nvGrpSpPr>
          <p:grpSpPr>
            <a:xfrm rot="-677083">
              <a:off x="8042681" y="2265022"/>
              <a:ext cx="512578" cy="427800"/>
              <a:chOff x="7508029" y="2489100"/>
              <a:chExt cx="500018" cy="417318"/>
            </a:xfrm>
          </p:grpSpPr>
          <p:sp>
            <p:nvSpPr>
              <p:cNvPr id="67" name="Google Shape;67;p2"/>
              <p:cNvSpPr/>
              <p:nvPr/>
            </p:nvSpPr>
            <p:spPr>
              <a:xfrm>
                <a:off x="7508029" y="2489100"/>
                <a:ext cx="500018" cy="417318"/>
              </a:xfrm>
              <a:custGeom>
                <a:avLst/>
                <a:gdLst/>
                <a:ahLst/>
                <a:cxnLst/>
                <a:rect l="l" t="t" r="r" b="b"/>
                <a:pathLst>
                  <a:path w="10218" h="8528" extrusionOk="0">
                    <a:moveTo>
                      <a:pt x="0" y="0"/>
                    </a:moveTo>
                    <a:lnTo>
                      <a:pt x="4834" y="8528"/>
                    </a:lnTo>
                    <a:lnTo>
                      <a:pt x="5864" y="6560"/>
                    </a:lnTo>
                    <a:lnTo>
                      <a:pt x="7521" y="7931"/>
                    </a:lnTo>
                    <a:lnTo>
                      <a:pt x="7542" y="4253"/>
                    </a:lnTo>
                    <a:lnTo>
                      <a:pt x="10217" y="3283"/>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 name="Google Shape;68;p2"/>
              <p:cNvGrpSpPr/>
              <p:nvPr/>
            </p:nvGrpSpPr>
            <p:grpSpPr>
              <a:xfrm>
                <a:off x="7510965" y="2491791"/>
                <a:ext cx="372053" cy="390498"/>
                <a:chOff x="7510965" y="2491791"/>
                <a:chExt cx="372053" cy="390498"/>
              </a:xfrm>
            </p:grpSpPr>
            <p:sp>
              <p:nvSpPr>
                <p:cNvPr id="69" name="Google Shape;69;p2"/>
                <p:cNvSpPr/>
                <p:nvPr/>
              </p:nvSpPr>
              <p:spPr>
                <a:xfrm>
                  <a:off x="7510965" y="2491791"/>
                  <a:ext cx="372053" cy="210861"/>
                </a:xfrm>
                <a:custGeom>
                  <a:avLst/>
                  <a:gdLst/>
                  <a:ahLst/>
                  <a:cxnLst/>
                  <a:rect l="l" t="t" r="r" b="b"/>
                  <a:pathLst>
                    <a:path w="7603" h="4309" extrusionOk="0">
                      <a:moveTo>
                        <a:pt x="120" y="1"/>
                      </a:moveTo>
                      <a:cubicBezTo>
                        <a:pt x="83" y="1"/>
                        <a:pt x="47" y="21"/>
                        <a:pt x="29" y="54"/>
                      </a:cubicBezTo>
                      <a:cubicBezTo>
                        <a:pt x="1" y="104"/>
                        <a:pt x="17" y="170"/>
                        <a:pt x="67" y="198"/>
                      </a:cubicBezTo>
                      <a:lnTo>
                        <a:pt x="7433" y="4291"/>
                      </a:lnTo>
                      <a:cubicBezTo>
                        <a:pt x="7449" y="4302"/>
                        <a:pt x="7466" y="4308"/>
                        <a:pt x="7482" y="4308"/>
                      </a:cubicBezTo>
                      <a:cubicBezTo>
                        <a:pt x="7521" y="4308"/>
                        <a:pt x="7559" y="4286"/>
                        <a:pt x="7575" y="4253"/>
                      </a:cubicBezTo>
                      <a:cubicBezTo>
                        <a:pt x="7603" y="4198"/>
                        <a:pt x="7587" y="4137"/>
                        <a:pt x="7537" y="4104"/>
                      </a:cubicBezTo>
                      <a:lnTo>
                        <a:pt x="171" y="16"/>
                      </a:lnTo>
                      <a:cubicBezTo>
                        <a:pt x="155" y="5"/>
                        <a:pt x="137"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7808193" y="2743706"/>
                  <a:ext cx="73745" cy="138584"/>
                </a:xfrm>
                <a:custGeom>
                  <a:avLst/>
                  <a:gdLst/>
                  <a:ahLst/>
                  <a:cxnLst/>
                  <a:rect l="l" t="t" r="r" b="b"/>
                  <a:pathLst>
                    <a:path w="1507" h="2832" extrusionOk="0">
                      <a:moveTo>
                        <a:pt x="117" y="1"/>
                      </a:moveTo>
                      <a:cubicBezTo>
                        <a:pt x="103" y="1"/>
                        <a:pt x="89" y="3"/>
                        <a:pt x="76" y="9"/>
                      </a:cubicBezTo>
                      <a:cubicBezTo>
                        <a:pt x="21" y="36"/>
                        <a:pt x="0" y="97"/>
                        <a:pt x="26" y="152"/>
                      </a:cubicBezTo>
                      <a:lnTo>
                        <a:pt x="1293" y="2771"/>
                      </a:lnTo>
                      <a:cubicBezTo>
                        <a:pt x="1309" y="2811"/>
                        <a:pt x="1348" y="2832"/>
                        <a:pt x="1387" y="2832"/>
                      </a:cubicBezTo>
                      <a:cubicBezTo>
                        <a:pt x="1402" y="2832"/>
                        <a:pt x="1419" y="2826"/>
                        <a:pt x="1435" y="2821"/>
                      </a:cubicBezTo>
                      <a:cubicBezTo>
                        <a:pt x="1485" y="2793"/>
                        <a:pt x="1506" y="2733"/>
                        <a:pt x="1480" y="2679"/>
                      </a:cubicBezTo>
                      <a:lnTo>
                        <a:pt x="213" y="59"/>
                      </a:lnTo>
                      <a:cubicBezTo>
                        <a:pt x="197" y="22"/>
                        <a:pt x="156" y="1"/>
                        <a:pt x="1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7510965" y="2491840"/>
                  <a:ext cx="309025" cy="262292"/>
                </a:xfrm>
                <a:custGeom>
                  <a:avLst/>
                  <a:gdLst/>
                  <a:ahLst/>
                  <a:cxnLst/>
                  <a:rect l="l" t="t" r="r" b="b"/>
                  <a:pathLst>
                    <a:path w="6315" h="5360" extrusionOk="0">
                      <a:moveTo>
                        <a:pt x="119" y="0"/>
                      </a:moveTo>
                      <a:cubicBezTo>
                        <a:pt x="89" y="0"/>
                        <a:pt x="60" y="13"/>
                        <a:pt x="39" y="37"/>
                      </a:cubicBezTo>
                      <a:cubicBezTo>
                        <a:pt x="1" y="81"/>
                        <a:pt x="6" y="147"/>
                        <a:pt x="50" y="185"/>
                      </a:cubicBezTo>
                      <a:lnTo>
                        <a:pt x="6128" y="5332"/>
                      </a:lnTo>
                      <a:cubicBezTo>
                        <a:pt x="6145" y="5348"/>
                        <a:pt x="6173" y="5360"/>
                        <a:pt x="6194" y="5360"/>
                      </a:cubicBezTo>
                      <a:cubicBezTo>
                        <a:pt x="6221" y="5360"/>
                        <a:pt x="6254" y="5342"/>
                        <a:pt x="6277" y="5320"/>
                      </a:cubicBezTo>
                      <a:cubicBezTo>
                        <a:pt x="6315" y="5277"/>
                        <a:pt x="6310" y="5211"/>
                        <a:pt x="6260" y="5173"/>
                      </a:cubicBezTo>
                      <a:lnTo>
                        <a:pt x="188" y="26"/>
                      </a:lnTo>
                      <a:cubicBezTo>
                        <a:pt x="168" y="9"/>
                        <a:pt x="143"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7789109" y="2743657"/>
                  <a:ext cx="30878" cy="71641"/>
                </a:xfrm>
                <a:custGeom>
                  <a:avLst/>
                  <a:gdLst/>
                  <a:ahLst/>
                  <a:cxnLst/>
                  <a:rect l="l" t="t" r="r" b="b"/>
                  <a:pathLst>
                    <a:path w="631" h="1464" extrusionOk="0">
                      <a:moveTo>
                        <a:pt x="515" y="0"/>
                      </a:moveTo>
                      <a:cubicBezTo>
                        <a:pt x="469" y="0"/>
                        <a:pt x="425" y="31"/>
                        <a:pt x="411" y="75"/>
                      </a:cubicBezTo>
                      <a:lnTo>
                        <a:pt x="17" y="1325"/>
                      </a:lnTo>
                      <a:cubicBezTo>
                        <a:pt x="1" y="1380"/>
                        <a:pt x="34" y="1441"/>
                        <a:pt x="88" y="1457"/>
                      </a:cubicBezTo>
                      <a:cubicBezTo>
                        <a:pt x="99" y="1463"/>
                        <a:pt x="110" y="1463"/>
                        <a:pt x="120" y="1463"/>
                      </a:cubicBezTo>
                      <a:cubicBezTo>
                        <a:pt x="165" y="1463"/>
                        <a:pt x="209" y="1436"/>
                        <a:pt x="219" y="1391"/>
                      </a:cubicBezTo>
                      <a:lnTo>
                        <a:pt x="608" y="136"/>
                      </a:lnTo>
                      <a:cubicBezTo>
                        <a:pt x="631" y="82"/>
                        <a:pt x="598" y="22"/>
                        <a:pt x="543" y="4"/>
                      </a:cubicBezTo>
                      <a:cubicBezTo>
                        <a:pt x="534" y="2"/>
                        <a:pt x="524" y="0"/>
                        <a:pt x="5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3" name="Google Shape;73;p2"/>
            <p:cNvSpPr/>
            <p:nvPr/>
          </p:nvSpPr>
          <p:spPr>
            <a:xfrm rot="7755054">
              <a:off x="8526346" y="2646406"/>
              <a:ext cx="1088135" cy="2194475"/>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 name="Google Shape;74;p2"/>
          <p:cNvGrpSpPr/>
          <p:nvPr/>
        </p:nvGrpSpPr>
        <p:grpSpPr>
          <a:xfrm rot="-1799965">
            <a:off x="7160288" y="2846832"/>
            <a:ext cx="1792663" cy="1738763"/>
            <a:chOff x="6997200" y="3219600"/>
            <a:chExt cx="1426800" cy="1383900"/>
          </a:xfrm>
        </p:grpSpPr>
        <p:sp>
          <p:nvSpPr>
            <p:cNvPr id="75" name="Google Shape;75;p2"/>
            <p:cNvSpPr/>
            <p:nvPr/>
          </p:nvSpPr>
          <p:spPr>
            <a:xfrm>
              <a:off x="7226125" y="4200625"/>
              <a:ext cx="413050" cy="393250"/>
            </a:xfrm>
            <a:custGeom>
              <a:avLst/>
              <a:gdLst/>
              <a:ahLst/>
              <a:cxnLst/>
              <a:rect l="l" t="t" r="r" b="b"/>
              <a:pathLst>
                <a:path w="16522" h="15730" extrusionOk="0">
                  <a:moveTo>
                    <a:pt x="16521" y="0"/>
                  </a:moveTo>
                  <a:lnTo>
                    <a:pt x="16521" y="0"/>
                  </a:lnTo>
                  <a:cubicBezTo>
                    <a:pt x="16521" y="0"/>
                    <a:pt x="12378" y="746"/>
                    <a:pt x="8432" y="4232"/>
                  </a:cubicBezTo>
                  <a:cubicBezTo>
                    <a:pt x="4480" y="7723"/>
                    <a:pt x="2310" y="14184"/>
                    <a:pt x="2310" y="14184"/>
                  </a:cubicBezTo>
                  <a:cubicBezTo>
                    <a:pt x="2310" y="14184"/>
                    <a:pt x="327" y="12910"/>
                    <a:pt x="49" y="12910"/>
                  </a:cubicBezTo>
                  <a:cubicBezTo>
                    <a:pt x="0" y="12910"/>
                    <a:pt x="4" y="12949"/>
                    <a:pt x="79" y="13040"/>
                  </a:cubicBezTo>
                  <a:cubicBezTo>
                    <a:pt x="588" y="13653"/>
                    <a:pt x="3269" y="15730"/>
                    <a:pt x="3269" y="15730"/>
                  </a:cubicBezTo>
                  <a:cubicBezTo>
                    <a:pt x="3269" y="15730"/>
                    <a:pt x="12044" y="7273"/>
                    <a:pt x="15775" y="6555"/>
                  </a:cubicBezTo>
                  <a:lnTo>
                    <a:pt x="16521" y="0"/>
                  </a:ln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7210525" y="4512200"/>
              <a:ext cx="144450" cy="91300"/>
            </a:xfrm>
            <a:custGeom>
              <a:avLst/>
              <a:gdLst/>
              <a:ahLst/>
              <a:cxnLst/>
              <a:rect l="l" t="t" r="r" b="b"/>
              <a:pathLst>
                <a:path w="5778" h="3652" extrusionOk="0">
                  <a:moveTo>
                    <a:pt x="3334" y="1"/>
                  </a:moveTo>
                  <a:lnTo>
                    <a:pt x="2949" y="532"/>
                  </a:lnTo>
                  <a:cubicBezTo>
                    <a:pt x="2949" y="532"/>
                    <a:pt x="1841" y="32"/>
                    <a:pt x="903" y="32"/>
                  </a:cubicBezTo>
                  <a:cubicBezTo>
                    <a:pt x="558" y="32"/>
                    <a:pt x="235" y="100"/>
                    <a:pt x="0" y="286"/>
                  </a:cubicBezTo>
                  <a:lnTo>
                    <a:pt x="4260" y="3651"/>
                  </a:lnTo>
                  <a:lnTo>
                    <a:pt x="5778" y="1827"/>
                  </a:lnTo>
                  <a:lnTo>
                    <a:pt x="333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7263125" y="4516325"/>
              <a:ext cx="6075" cy="25925"/>
            </a:xfrm>
            <a:custGeom>
              <a:avLst/>
              <a:gdLst/>
              <a:ahLst/>
              <a:cxnLst/>
              <a:rect l="l" t="t" r="r" b="b"/>
              <a:pathLst>
                <a:path w="243" h="1037" extrusionOk="0">
                  <a:moveTo>
                    <a:pt x="139" y="0"/>
                  </a:moveTo>
                  <a:cubicBezTo>
                    <a:pt x="79" y="0"/>
                    <a:pt x="29" y="44"/>
                    <a:pt x="29" y="104"/>
                  </a:cubicBezTo>
                  <a:lnTo>
                    <a:pt x="1" y="926"/>
                  </a:lnTo>
                  <a:cubicBezTo>
                    <a:pt x="1" y="981"/>
                    <a:pt x="46" y="1030"/>
                    <a:pt x="106" y="1037"/>
                  </a:cubicBezTo>
                  <a:lnTo>
                    <a:pt x="111" y="1037"/>
                  </a:lnTo>
                  <a:cubicBezTo>
                    <a:pt x="165" y="1037"/>
                    <a:pt x="215" y="992"/>
                    <a:pt x="215" y="932"/>
                  </a:cubicBezTo>
                  <a:lnTo>
                    <a:pt x="243" y="109"/>
                  </a:lnTo>
                  <a:cubicBezTo>
                    <a:pt x="243" y="50"/>
                    <a:pt x="198" y="0"/>
                    <a:pt x="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7006225" y="4047525"/>
              <a:ext cx="524675" cy="161200"/>
            </a:xfrm>
            <a:custGeom>
              <a:avLst/>
              <a:gdLst/>
              <a:ahLst/>
              <a:cxnLst/>
              <a:rect l="l" t="t" r="r" b="b"/>
              <a:pathLst>
                <a:path w="20987" h="6448" extrusionOk="0">
                  <a:moveTo>
                    <a:pt x="12871" y="0"/>
                  </a:moveTo>
                  <a:cubicBezTo>
                    <a:pt x="12597" y="0"/>
                    <a:pt x="12319" y="6"/>
                    <a:pt x="12037" y="18"/>
                  </a:cubicBezTo>
                  <a:cubicBezTo>
                    <a:pt x="6770" y="243"/>
                    <a:pt x="1020" y="3899"/>
                    <a:pt x="1020" y="3899"/>
                  </a:cubicBezTo>
                  <a:cubicBezTo>
                    <a:pt x="1020" y="3899"/>
                    <a:pt x="217" y="1481"/>
                    <a:pt x="37" y="1481"/>
                  </a:cubicBezTo>
                  <a:cubicBezTo>
                    <a:pt x="13" y="1481"/>
                    <a:pt x="0" y="1522"/>
                    <a:pt x="1" y="1614"/>
                  </a:cubicBezTo>
                  <a:cubicBezTo>
                    <a:pt x="11" y="2408"/>
                    <a:pt x="790" y="5707"/>
                    <a:pt x="790" y="5707"/>
                  </a:cubicBezTo>
                  <a:cubicBezTo>
                    <a:pt x="790" y="5707"/>
                    <a:pt x="4330" y="5401"/>
                    <a:pt x="8115" y="5401"/>
                  </a:cubicBezTo>
                  <a:cubicBezTo>
                    <a:pt x="11339" y="5401"/>
                    <a:pt x="14741" y="5623"/>
                    <a:pt x="16284" y="6448"/>
                  </a:cubicBezTo>
                  <a:lnTo>
                    <a:pt x="20987" y="1816"/>
                  </a:lnTo>
                  <a:cubicBezTo>
                    <a:pt x="20987" y="1816"/>
                    <a:pt x="17684" y="0"/>
                    <a:pt x="12871"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6997200" y="4071000"/>
              <a:ext cx="88125" cy="132375"/>
            </a:xfrm>
            <a:custGeom>
              <a:avLst/>
              <a:gdLst/>
              <a:ahLst/>
              <a:cxnLst/>
              <a:rect l="l" t="t" r="r" b="b"/>
              <a:pathLst>
                <a:path w="3525" h="5295" extrusionOk="0">
                  <a:moveTo>
                    <a:pt x="0" y="0"/>
                  </a:moveTo>
                  <a:lnTo>
                    <a:pt x="1195" y="5295"/>
                  </a:lnTo>
                  <a:lnTo>
                    <a:pt x="3524" y="4834"/>
                  </a:lnTo>
                  <a:lnTo>
                    <a:pt x="2768" y="1881"/>
                  </a:lnTo>
                  <a:lnTo>
                    <a:pt x="2138" y="2051"/>
                  </a:lnTo>
                  <a:cubicBezTo>
                    <a:pt x="2138" y="2051"/>
                    <a:pt x="1113" y="12"/>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7290125" y="4013025"/>
              <a:ext cx="506750" cy="403700"/>
            </a:xfrm>
            <a:custGeom>
              <a:avLst/>
              <a:gdLst/>
              <a:ahLst/>
              <a:cxnLst/>
              <a:rect l="l" t="t" r="r" b="b"/>
              <a:pathLst>
                <a:path w="20270" h="16148" extrusionOk="0">
                  <a:moveTo>
                    <a:pt x="6092" y="1"/>
                  </a:moveTo>
                  <a:cubicBezTo>
                    <a:pt x="3985" y="1"/>
                    <a:pt x="549" y="834"/>
                    <a:pt x="549" y="834"/>
                  </a:cubicBezTo>
                  <a:cubicBezTo>
                    <a:pt x="1" y="3224"/>
                    <a:pt x="1782" y="8711"/>
                    <a:pt x="1782" y="8711"/>
                  </a:cubicBezTo>
                  <a:cubicBezTo>
                    <a:pt x="4567" y="7876"/>
                    <a:pt x="7167" y="7542"/>
                    <a:pt x="7491" y="7542"/>
                  </a:cubicBezTo>
                  <a:cubicBezTo>
                    <a:pt x="7546" y="7542"/>
                    <a:pt x="7536" y="7552"/>
                    <a:pt x="7450" y="7570"/>
                  </a:cubicBezTo>
                  <a:cubicBezTo>
                    <a:pt x="6090" y="8529"/>
                    <a:pt x="4650" y="10941"/>
                    <a:pt x="4650" y="10941"/>
                  </a:cubicBezTo>
                  <a:cubicBezTo>
                    <a:pt x="6096" y="12842"/>
                    <a:pt x="10678" y="16148"/>
                    <a:pt x="10678" y="16148"/>
                  </a:cubicBezTo>
                  <a:cubicBezTo>
                    <a:pt x="15753" y="15249"/>
                    <a:pt x="20270" y="9692"/>
                    <a:pt x="20270" y="9692"/>
                  </a:cubicBezTo>
                  <a:cubicBezTo>
                    <a:pt x="17792" y="9028"/>
                    <a:pt x="7296" y="160"/>
                    <a:pt x="7296" y="160"/>
                  </a:cubicBezTo>
                  <a:cubicBezTo>
                    <a:pt x="7009" y="47"/>
                    <a:pt x="6587" y="1"/>
                    <a:pt x="60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7489775" y="4145275"/>
              <a:ext cx="45125" cy="47700"/>
            </a:xfrm>
            <a:custGeom>
              <a:avLst/>
              <a:gdLst/>
              <a:ahLst/>
              <a:cxnLst/>
              <a:rect l="l" t="t" r="r" b="b"/>
              <a:pathLst>
                <a:path w="1805" h="1908" extrusionOk="0">
                  <a:moveTo>
                    <a:pt x="1108" y="0"/>
                  </a:moveTo>
                  <a:cubicBezTo>
                    <a:pt x="1094" y="0"/>
                    <a:pt x="1078" y="4"/>
                    <a:pt x="1064" y="11"/>
                  </a:cubicBezTo>
                  <a:cubicBezTo>
                    <a:pt x="105" y="444"/>
                    <a:pt x="11" y="1738"/>
                    <a:pt x="6" y="1792"/>
                  </a:cubicBezTo>
                  <a:cubicBezTo>
                    <a:pt x="1" y="1842"/>
                    <a:pt x="34" y="1885"/>
                    <a:pt x="77" y="1903"/>
                  </a:cubicBezTo>
                  <a:cubicBezTo>
                    <a:pt x="89" y="1903"/>
                    <a:pt x="99" y="1908"/>
                    <a:pt x="110" y="1908"/>
                  </a:cubicBezTo>
                  <a:cubicBezTo>
                    <a:pt x="149" y="1908"/>
                    <a:pt x="182" y="1885"/>
                    <a:pt x="203" y="1853"/>
                  </a:cubicBezTo>
                  <a:cubicBezTo>
                    <a:pt x="412" y="1508"/>
                    <a:pt x="1371" y="1080"/>
                    <a:pt x="1721" y="942"/>
                  </a:cubicBezTo>
                  <a:cubicBezTo>
                    <a:pt x="1777" y="921"/>
                    <a:pt x="1804" y="861"/>
                    <a:pt x="1782" y="806"/>
                  </a:cubicBezTo>
                  <a:cubicBezTo>
                    <a:pt x="1770" y="764"/>
                    <a:pt x="1728" y="738"/>
                    <a:pt x="1684" y="738"/>
                  </a:cubicBezTo>
                  <a:cubicBezTo>
                    <a:pt x="1671" y="738"/>
                    <a:pt x="1658" y="740"/>
                    <a:pt x="1645" y="745"/>
                  </a:cubicBezTo>
                  <a:cubicBezTo>
                    <a:pt x="1602" y="762"/>
                    <a:pt x="741" y="1096"/>
                    <a:pt x="269" y="1480"/>
                  </a:cubicBezTo>
                  <a:cubicBezTo>
                    <a:pt x="357" y="1091"/>
                    <a:pt x="582" y="461"/>
                    <a:pt x="1152" y="203"/>
                  </a:cubicBezTo>
                  <a:cubicBezTo>
                    <a:pt x="1207" y="181"/>
                    <a:pt x="1228" y="115"/>
                    <a:pt x="1207" y="66"/>
                  </a:cubicBezTo>
                  <a:cubicBezTo>
                    <a:pt x="1187" y="26"/>
                    <a:pt x="1149" y="0"/>
                    <a:pt x="1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7291650" y="4034750"/>
              <a:ext cx="67050" cy="182350"/>
            </a:xfrm>
            <a:custGeom>
              <a:avLst/>
              <a:gdLst/>
              <a:ahLst/>
              <a:cxnLst/>
              <a:rect l="l" t="t" r="r" b="b"/>
              <a:pathLst>
                <a:path w="2682" h="7294" extrusionOk="0">
                  <a:moveTo>
                    <a:pt x="1637" y="0"/>
                  </a:moveTo>
                  <a:cubicBezTo>
                    <a:pt x="1608" y="0"/>
                    <a:pt x="1580" y="11"/>
                    <a:pt x="1557" y="31"/>
                  </a:cubicBezTo>
                  <a:cubicBezTo>
                    <a:pt x="1491" y="102"/>
                    <a:pt x="0" y="1735"/>
                    <a:pt x="2462" y="7233"/>
                  </a:cubicBezTo>
                  <a:cubicBezTo>
                    <a:pt x="2477" y="7271"/>
                    <a:pt x="2517" y="7293"/>
                    <a:pt x="2560" y="7293"/>
                  </a:cubicBezTo>
                  <a:cubicBezTo>
                    <a:pt x="2571" y="7293"/>
                    <a:pt x="2588" y="7293"/>
                    <a:pt x="2604" y="7288"/>
                  </a:cubicBezTo>
                  <a:cubicBezTo>
                    <a:pt x="2654" y="7260"/>
                    <a:pt x="2681" y="7200"/>
                    <a:pt x="2654" y="7146"/>
                  </a:cubicBezTo>
                  <a:cubicBezTo>
                    <a:pt x="263" y="1812"/>
                    <a:pt x="1695" y="195"/>
                    <a:pt x="1710" y="179"/>
                  </a:cubicBezTo>
                  <a:cubicBezTo>
                    <a:pt x="1749" y="135"/>
                    <a:pt x="1749" y="69"/>
                    <a:pt x="1710" y="31"/>
                  </a:cubicBezTo>
                  <a:cubicBezTo>
                    <a:pt x="1689" y="10"/>
                    <a:pt x="1663" y="0"/>
                    <a:pt x="16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7421400" y="4275450"/>
              <a:ext cx="154475" cy="128400"/>
            </a:xfrm>
            <a:custGeom>
              <a:avLst/>
              <a:gdLst/>
              <a:ahLst/>
              <a:cxnLst/>
              <a:rect l="l" t="t" r="r" b="b"/>
              <a:pathLst>
                <a:path w="6179" h="5136" extrusionOk="0">
                  <a:moveTo>
                    <a:pt x="121" y="1"/>
                  </a:moveTo>
                  <a:cubicBezTo>
                    <a:pt x="98" y="1"/>
                    <a:pt x="75" y="8"/>
                    <a:pt x="56" y="22"/>
                  </a:cubicBezTo>
                  <a:cubicBezTo>
                    <a:pt x="6" y="60"/>
                    <a:pt x="1" y="126"/>
                    <a:pt x="39" y="170"/>
                  </a:cubicBezTo>
                  <a:cubicBezTo>
                    <a:pt x="67" y="208"/>
                    <a:pt x="3065" y="3891"/>
                    <a:pt x="6019" y="5130"/>
                  </a:cubicBezTo>
                  <a:cubicBezTo>
                    <a:pt x="6030" y="5135"/>
                    <a:pt x="6047" y="5135"/>
                    <a:pt x="6057" y="5135"/>
                  </a:cubicBezTo>
                  <a:cubicBezTo>
                    <a:pt x="6101" y="5135"/>
                    <a:pt x="6140" y="5114"/>
                    <a:pt x="6156" y="5069"/>
                  </a:cubicBezTo>
                  <a:cubicBezTo>
                    <a:pt x="6178" y="5021"/>
                    <a:pt x="6151" y="4955"/>
                    <a:pt x="6101" y="4933"/>
                  </a:cubicBezTo>
                  <a:cubicBezTo>
                    <a:pt x="3196" y="3716"/>
                    <a:pt x="231" y="76"/>
                    <a:pt x="204" y="38"/>
                  </a:cubicBezTo>
                  <a:cubicBezTo>
                    <a:pt x="182" y="13"/>
                    <a:pt x="151"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7536075" y="4278825"/>
              <a:ext cx="183100" cy="127350"/>
            </a:xfrm>
            <a:custGeom>
              <a:avLst/>
              <a:gdLst/>
              <a:ahLst/>
              <a:cxnLst/>
              <a:rect l="l" t="t" r="r" b="b"/>
              <a:pathLst>
                <a:path w="7324" h="5094" extrusionOk="0">
                  <a:moveTo>
                    <a:pt x="7206" y="1"/>
                  </a:moveTo>
                  <a:cubicBezTo>
                    <a:pt x="7175" y="1"/>
                    <a:pt x="7143" y="15"/>
                    <a:pt x="7121" y="40"/>
                  </a:cubicBezTo>
                  <a:cubicBezTo>
                    <a:pt x="4731" y="3164"/>
                    <a:pt x="132" y="4869"/>
                    <a:pt x="84" y="4886"/>
                  </a:cubicBezTo>
                  <a:cubicBezTo>
                    <a:pt x="28" y="4907"/>
                    <a:pt x="1" y="4967"/>
                    <a:pt x="23" y="5023"/>
                  </a:cubicBezTo>
                  <a:cubicBezTo>
                    <a:pt x="40" y="5066"/>
                    <a:pt x="78" y="5094"/>
                    <a:pt x="122" y="5094"/>
                  </a:cubicBezTo>
                  <a:cubicBezTo>
                    <a:pt x="132" y="5094"/>
                    <a:pt x="144" y="5088"/>
                    <a:pt x="155" y="5088"/>
                  </a:cubicBezTo>
                  <a:cubicBezTo>
                    <a:pt x="205" y="5066"/>
                    <a:pt x="4863" y="3340"/>
                    <a:pt x="7291" y="171"/>
                  </a:cubicBezTo>
                  <a:cubicBezTo>
                    <a:pt x="7324" y="123"/>
                    <a:pt x="7318" y="57"/>
                    <a:pt x="7268" y="24"/>
                  </a:cubicBezTo>
                  <a:cubicBezTo>
                    <a:pt x="7250" y="8"/>
                    <a:pt x="7228" y="1"/>
                    <a:pt x="72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7581725" y="4247675"/>
              <a:ext cx="49475" cy="109050"/>
            </a:xfrm>
            <a:custGeom>
              <a:avLst/>
              <a:gdLst/>
              <a:ahLst/>
              <a:cxnLst/>
              <a:rect l="l" t="t" r="r" b="b"/>
              <a:pathLst>
                <a:path w="1979" h="4362" extrusionOk="0">
                  <a:moveTo>
                    <a:pt x="1374" y="0"/>
                  </a:moveTo>
                  <a:cubicBezTo>
                    <a:pt x="1339" y="0"/>
                    <a:pt x="1306" y="16"/>
                    <a:pt x="1288" y="48"/>
                  </a:cubicBezTo>
                  <a:cubicBezTo>
                    <a:pt x="1273" y="69"/>
                    <a:pt x="1" y="2087"/>
                    <a:pt x="1776" y="4323"/>
                  </a:cubicBezTo>
                  <a:cubicBezTo>
                    <a:pt x="1799" y="4351"/>
                    <a:pt x="1832" y="4361"/>
                    <a:pt x="1858" y="4361"/>
                  </a:cubicBezTo>
                  <a:cubicBezTo>
                    <a:pt x="1880" y="4361"/>
                    <a:pt x="1908" y="4356"/>
                    <a:pt x="1924" y="4339"/>
                  </a:cubicBezTo>
                  <a:cubicBezTo>
                    <a:pt x="1974" y="4301"/>
                    <a:pt x="1979" y="4235"/>
                    <a:pt x="1941" y="4192"/>
                  </a:cubicBezTo>
                  <a:cubicBezTo>
                    <a:pt x="264" y="2075"/>
                    <a:pt x="1415" y="240"/>
                    <a:pt x="1463" y="162"/>
                  </a:cubicBezTo>
                  <a:cubicBezTo>
                    <a:pt x="1496" y="114"/>
                    <a:pt x="1480" y="48"/>
                    <a:pt x="1430" y="15"/>
                  </a:cubicBezTo>
                  <a:cubicBezTo>
                    <a:pt x="1413" y="5"/>
                    <a:pt x="1393" y="0"/>
                    <a:pt x="13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7607075" y="3219600"/>
              <a:ext cx="668675" cy="538650"/>
            </a:xfrm>
            <a:custGeom>
              <a:avLst/>
              <a:gdLst/>
              <a:ahLst/>
              <a:cxnLst/>
              <a:rect l="l" t="t" r="r" b="b"/>
              <a:pathLst>
                <a:path w="26747" h="21546" extrusionOk="0">
                  <a:moveTo>
                    <a:pt x="13552" y="1"/>
                  </a:moveTo>
                  <a:cubicBezTo>
                    <a:pt x="7681" y="1"/>
                    <a:pt x="5394" y="4734"/>
                    <a:pt x="5394" y="4734"/>
                  </a:cubicBezTo>
                  <a:cubicBezTo>
                    <a:pt x="5394" y="4734"/>
                    <a:pt x="1" y="12835"/>
                    <a:pt x="6057" y="17987"/>
                  </a:cubicBezTo>
                  <a:cubicBezTo>
                    <a:pt x="8775" y="20299"/>
                    <a:pt x="11904" y="21545"/>
                    <a:pt x="14852" y="21545"/>
                  </a:cubicBezTo>
                  <a:cubicBezTo>
                    <a:pt x="18474" y="21545"/>
                    <a:pt x="21822" y="19664"/>
                    <a:pt x="23798" y="15564"/>
                  </a:cubicBezTo>
                  <a:cubicBezTo>
                    <a:pt x="26747" y="9447"/>
                    <a:pt x="25350" y="2749"/>
                    <a:pt x="16947" y="480"/>
                  </a:cubicBezTo>
                  <a:cubicBezTo>
                    <a:pt x="15702" y="144"/>
                    <a:pt x="14573" y="1"/>
                    <a:pt x="135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7415800" y="3715425"/>
              <a:ext cx="626900" cy="627575"/>
            </a:xfrm>
            <a:custGeom>
              <a:avLst/>
              <a:gdLst/>
              <a:ahLst/>
              <a:cxnLst/>
              <a:rect l="l" t="t" r="r" b="b"/>
              <a:pathLst>
                <a:path w="25076" h="25103" extrusionOk="0">
                  <a:moveTo>
                    <a:pt x="9800" y="1"/>
                  </a:moveTo>
                  <a:cubicBezTo>
                    <a:pt x="7712" y="3009"/>
                    <a:pt x="0" y="11883"/>
                    <a:pt x="0" y="11883"/>
                  </a:cubicBezTo>
                  <a:cubicBezTo>
                    <a:pt x="1721" y="17523"/>
                    <a:pt x="12881" y="25103"/>
                    <a:pt x="12881" y="25103"/>
                  </a:cubicBezTo>
                  <a:cubicBezTo>
                    <a:pt x="25076" y="15912"/>
                    <a:pt x="23650" y="4846"/>
                    <a:pt x="23650" y="4846"/>
                  </a:cubicBezTo>
                  <a:cubicBezTo>
                    <a:pt x="19025" y="3634"/>
                    <a:pt x="9800" y="1"/>
                    <a:pt x="98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7297150" y="3351150"/>
              <a:ext cx="352575" cy="476125"/>
            </a:xfrm>
            <a:custGeom>
              <a:avLst/>
              <a:gdLst/>
              <a:ahLst/>
              <a:cxnLst/>
              <a:rect l="l" t="t" r="r" b="b"/>
              <a:pathLst>
                <a:path w="14103" h="19045" extrusionOk="0">
                  <a:moveTo>
                    <a:pt x="5897" y="1"/>
                  </a:moveTo>
                  <a:cubicBezTo>
                    <a:pt x="5887" y="1"/>
                    <a:pt x="5876" y="3"/>
                    <a:pt x="5864" y="9"/>
                  </a:cubicBezTo>
                  <a:cubicBezTo>
                    <a:pt x="5480" y="191"/>
                    <a:pt x="4768" y="2432"/>
                    <a:pt x="4768" y="2432"/>
                  </a:cubicBezTo>
                  <a:cubicBezTo>
                    <a:pt x="4768" y="2432"/>
                    <a:pt x="4845" y="407"/>
                    <a:pt x="4286" y="407"/>
                  </a:cubicBezTo>
                  <a:cubicBezTo>
                    <a:pt x="4267" y="407"/>
                    <a:pt x="4246" y="409"/>
                    <a:pt x="4225" y="414"/>
                  </a:cubicBezTo>
                  <a:cubicBezTo>
                    <a:pt x="3606" y="573"/>
                    <a:pt x="4220" y="3111"/>
                    <a:pt x="4220" y="3111"/>
                  </a:cubicBezTo>
                  <a:cubicBezTo>
                    <a:pt x="4220" y="3111"/>
                    <a:pt x="3824" y="1986"/>
                    <a:pt x="3381" y="1986"/>
                  </a:cubicBezTo>
                  <a:cubicBezTo>
                    <a:pt x="3341" y="1986"/>
                    <a:pt x="3301" y="1995"/>
                    <a:pt x="3261" y="2015"/>
                  </a:cubicBezTo>
                  <a:cubicBezTo>
                    <a:pt x="2773" y="2250"/>
                    <a:pt x="4078" y="4426"/>
                    <a:pt x="4078" y="4426"/>
                  </a:cubicBezTo>
                  <a:cubicBezTo>
                    <a:pt x="4078" y="4426"/>
                    <a:pt x="0" y="12599"/>
                    <a:pt x="10380" y="19044"/>
                  </a:cubicBezTo>
                  <a:lnTo>
                    <a:pt x="14103" y="14555"/>
                  </a:lnTo>
                  <a:cubicBezTo>
                    <a:pt x="14103" y="14555"/>
                    <a:pt x="5568" y="9475"/>
                    <a:pt x="6494" y="4712"/>
                  </a:cubicBezTo>
                  <a:cubicBezTo>
                    <a:pt x="6494" y="4712"/>
                    <a:pt x="8035" y="3188"/>
                    <a:pt x="7875" y="2953"/>
                  </a:cubicBezTo>
                  <a:cubicBezTo>
                    <a:pt x="7860" y="2928"/>
                    <a:pt x="7830" y="2917"/>
                    <a:pt x="7790" y="2917"/>
                  </a:cubicBezTo>
                  <a:cubicBezTo>
                    <a:pt x="7440" y="2917"/>
                    <a:pt x="6269" y="3768"/>
                    <a:pt x="6269" y="3768"/>
                  </a:cubicBezTo>
                  <a:cubicBezTo>
                    <a:pt x="6269" y="3768"/>
                    <a:pt x="7612" y="1138"/>
                    <a:pt x="7207" y="985"/>
                  </a:cubicBezTo>
                  <a:cubicBezTo>
                    <a:pt x="7191" y="979"/>
                    <a:pt x="7173" y="976"/>
                    <a:pt x="7154" y="976"/>
                  </a:cubicBezTo>
                  <a:cubicBezTo>
                    <a:pt x="6708" y="976"/>
                    <a:pt x="5694" y="2657"/>
                    <a:pt x="5694" y="2657"/>
                  </a:cubicBezTo>
                  <a:cubicBezTo>
                    <a:pt x="5694" y="2657"/>
                    <a:pt x="6215" y="1"/>
                    <a:pt x="5897" y="1"/>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7428000" y="3442750"/>
              <a:ext cx="28650" cy="18400"/>
            </a:xfrm>
            <a:custGeom>
              <a:avLst/>
              <a:gdLst/>
              <a:ahLst/>
              <a:cxnLst/>
              <a:rect l="l" t="t" r="r" b="b"/>
              <a:pathLst>
                <a:path w="1146" h="736" extrusionOk="0">
                  <a:moveTo>
                    <a:pt x="1035" y="1"/>
                  </a:moveTo>
                  <a:cubicBezTo>
                    <a:pt x="170" y="28"/>
                    <a:pt x="22" y="582"/>
                    <a:pt x="16" y="610"/>
                  </a:cubicBezTo>
                  <a:cubicBezTo>
                    <a:pt x="0" y="664"/>
                    <a:pt x="38" y="719"/>
                    <a:pt x="93" y="736"/>
                  </a:cubicBezTo>
                  <a:lnTo>
                    <a:pt x="121" y="736"/>
                  </a:lnTo>
                  <a:cubicBezTo>
                    <a:pt x="165" y="736"/>
                    <a:pt x="208" y="708"/>
                    <a:pt x="220" y="658"/>
                  </a:cubicBezTo>
                  <a:cubicBezTo>
                    <a:pt x="225" y="642"/>
                    <a:pt x="345" y="231"/>
                    <a:pt x="1042" y="210"/>
                  </a:cubicBezTo>
                  <a:cubicBezTo>
                    <a:pt x="1101" y="210"/>
                    <a:pt x="1146" y="160"/>
                    <a:pt x="1146" y="99"/>
                  </a:cubicBezTo>
                  <a:cubicBezTo>
                    <a:pt x="1141" y="45"/>
                    <a:pt x="1101" y="1"/>
                    <a:pt x="10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7961950" y="3861900"/>
              <a:ext cx="355350" cy="446275"/>
            </a:xfrm>
            <a:custGeom>
              <a:avLst/>
              <a:gdLst/>
              <a:ahLst/>
              <a:cxnLst/>
              <a:rect l="l" t="t" r="r" b="b"/>
              <a:pathLst>
                <a:path w="14214" h="17851" extrusionOk="0">
                  <a:moveTo>
                    <a:pt x="2802" y="1"/>
                  </a:moveTo>
                  <a:lnTo>
                    <a:pt x="0" y="5115"/>
                  </a:lnTo>
                  <a:cubicBezTo>
                    <a:pt x="0" y="5115"/>
                    <a:pt x="9340" y="8490"/>
                    <a:pt x="9329" y="13336"/>
                  </a:cubicBezTo>
                  <a:cubicBezTo>
                    <a:pt x="9329" y="13336"/>
                    <a:pt x="8112" y="15128"/>
                    <a:pt x="8310" y="15330"/>
                  </a:cubicBezTo>
                  <a:cubicBezTo>
                    <a:pt x="8324" y="15345"/>
                    <a:pt x="8343" y="15352"/>
                    <a:pt x="8367" y="15352"/>
                  </a:cubicBezTo>
                  <a:cubicBezTo>
                    <a:pt x="8676" y="15352"/>
                    <a:pt x="9729" y="14224"/>
                    <a:pt x="9729" y="14224"/>
                  </a:cubicBezTo>
                  <a:lnTo>
                    <a:pt x="9729" y="14224"/>
                  </a:lnTo>
                  <a:cubicBezTo>
                    <a:pt x="9729" y="14224"/>
                    <a:pt x="8912" y="17063"/>
                    <a:pt x="9340" y="17134"/>
                  </a:cubicBezTo>
                  <a:cubicBezTo>
                    <a:pt x="9347" y="17135"/>
                    <a:pt x="9355" y="17136"/>
                    <a:pt x="9363" y="17136"/>
                  </a:cubicBezTo>
                  <a:cubicBezTo>
                    <a:pt x="9799" y="17136"/>
                    <a:pt x="10508" y="15204"/>
                    <a:pt x="10508" y="15204"/>
                  </a:cubicBezTo>
                  <a:lnTo>
                    <a:pt x="10508" y="15204"/>
                  </a:lnTo>
                  <a:cubicBezTo>
                    <a:pt x="10508" y="15205"/>
                    <a:pt x="10503" y="17851"/>
                    <a:pt x="10801" y="17851"/>
                  </a:cubicBezTo>
                  <a:cubicBezTo>
                    <a:pt x="10814" y="17851"/>
                    <a:pt x="10828" y="17846"/>
                    <a:pt x="10842" y="17835"/>
                  </a:cubicBezTo>
                  <a:cubicBezTo>
                    <a:pt x="11188" y="17584"/>
                    <a:pt x="11462" y="15249"/>
                    <a:pt x="11462" y="15249"/>
                  </a:cubicBezTo>
                  <a:cubicBezTo>
                    <a:pt x="11462" y="15249"/>
                    <a:pt x="11753" y="17152"/>
                    <a:pt x="12272" y="17152"/>
                  </a:cubicBezTo>
                  <a:cubicBezTo>
                    <a:pt x="12304" y="17152"/>
                    <a:pt x="12338" y="17144"/>
                    <a:pt x="12372" y="17129"/>
                  </a:cubicBezTo>
                  <a:cubicBezTo>
                    <a:pt x="12952" y="16855"/>
                    <a:pt x="11872" y="14481"/>
                    <a:pt x="11872" y="14481"/>
                  </a:cubicBezTo>
                  <a:lnTo>
                    <a:pt x="11872" y="14481"/>
                  </a:lnTo>
                  <a:cubicBezTo>
                    <a:pt x="11872" y="14481"/>
                    <a:pt x="12426" y="15431"/>
                    <a:pt x="12857" y="15431"/>
                  </a:cubicBezTo>
                  <a:cubicBezTo>
                    <a:pt x="12915" y="15431"/>
                    <a:pt x="12971" y="15414"/>
                    <a:pt x="13023" y="15375"/>
                  </a:cubicBezTo>
                  <a:cubicBezTo>
                    <a:pt x="13457" y="15052"/>
                    <a:pt x="11763" y="13160"/>
                    <a:pt x="11763" y="13160"/>
                  </a:cubicBezTo>
                  <a:cubicBezTo>
                    <a:pt x="11763" y="13160"/>
                    <a:pt x="14213" y="4364"/>
                    <a:pt x="2802" y="1"/>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7613775" y="3292925"/>
              <a:ext cx="570050" cy="449950"/>
            </a:xfrm>
            <a:custGeom>
              <a:avLst/>
              <a:gdLst/>
              <a:ahLst/>
              <a:cxnLst/>
              <a:rect l="l" t="t" r="r" b="b"/>
              <a:pathLst>
                <a:path w="22802" h="17998" extrusionOk="0">
                  <a:moveTo>
                    <a:pt x="12211" y="0"/>
                  </a:moveTo>
                  <a:cubicBezTo>
                    <a:pt x="6594" y="0"/>
                    <a:pt x="1" y="6510"/>
                    <a:pt x="4128" y="13908"/>
                  </a:cubicBezTo>
                  <a:cubicBezTo>
                    <a:pt x="5670" y="16665"/>
                    <a:pt x="8779" y="17998"/>
                    <a:pt x="11946" y="17998"/>
                  </a:cubicBezTo>
                  <a:cubicBezTo>
                    <a:pt x="16040" y="17998"/>
                    <a:pt x="20232" y="15771"/>
                    <a:pt x="21267" y="11513"/>
                  </a:cubicBezTo>
                  <a:cubicBezTo>
                    <a:pt x="21267" y="11513"/>
                    <a:pt x="22801" y="2343"/>
                    <a:pt x="13763" y="178"/>
                  </a:cubicBezTo>
                  <a:cubicBezTo>
                    <a:pt x="13261" y="58"/>
                    <a:pt x="12740" y="0"/>
                    <a:pt x="12211"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7730275" y="3687225"/>
              <a:ext cx="187300" cy="159650"/>
            </a:xfrm>
            <a:custGeom>
              <a:avLst/>
              <a:gdLst/>
              <a:ahLst/>
              <a:cxnLst/>
              <a:rect l="l" t="t" r="r" b="b"/>
              <a:pathLst>
                <a:path w="7492" h="6386" extrusionOk="0">
                  <a:moveTo>
                    <a:pt x="4352" y="0"/>
                  </a:moveTo>
                  <a:lnTo>
                    <a:pt x="2269" y="3047"/>
                  </a:lnTo>
                  <a:lnTo>
                    <a:pt x="1030" y="2586"/>
                  </a:lnTo>
                  <a:lnTo>
                    <a:pt x="1030" y="2586"/>
                  </a:lnTo>
                  <a:cubicBezTo>
                    <a:pt x="1030" y="2586"/>
                    <a:pt x="0" y="3743"/>
                    <a:pt x="2017" y="5518"/>
                  </a:cubicBezTo>
                  <a:cubicBezTo>
                    <a:pt x="2742" y="6157"/>
                    <a:pt x="3494" y="6385"/>
                    <a:pt x="4199" y="6385"/>
                  </a:cubicBezTo>
                  <a:cubicBezTo>
                    <a:pt x="5970" y="6385"/>
                    <a:pt x="7443" y="4944"/>
                    <a:pt x="7443" y="4944"/>
                  </a:cubicBezTo>
                  <a:lnTo>
                    <a:pt x="6133" y="4357"/>
                  </a:lnTo>
                  <a:lnTo>
                    <a:pt x="7492" y="532"/>
                  </a:lnTo>
                  <a:lnTo>
                    <a:pt x="4352" y="0"/>
                  </a:ln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7767100" y="3535225"/>
              <a:ext cx="93350" cy="76075"/>
            </a:xfrm>
            <a:custGeom>
              <a:avLst/>
              <a:gdLst/>
              <a:ahLst/>
              <a:cxnLst/>
              <a:rect l="l" t="t" r="r" b="b"/>
              <a:pathLst>
                <a:path w="3734" h="3043" extrusionOk="0">
                  <a:moveTo>
                    <a:pt x="808" y="0"/>
                  </a:moveTo>
                  <a:cubicBezTo>
                    <a:pt x="769" y="0"/>
                    <a:pt x="733" y="23"/>
                    <a:pt x="714" y="62"/>
                  </a:cubicBezTo>
                  <a:cubicBezTo>
                    <a:pt x="686" y="121"/>
                    <a:pt x="1" y="1586"/>
                    <a:pt x="895" y="2654"/>
                  </a:cubicBezTo>
                  <a:cubicBezTo>
                    <a:pt x="1086" y="2890"/>
                    <a:pt x="1338" y="3015"/>
                    <a:pt x="1640" y="3038"/>
                  </a:cubicBezTo>
                  <a:cubicBezTo>
                    <a:pt x="1672" y="3043"/>
                    <a:pt x="1705" y="3043"/>
                    <a:pt x="1738" y="3043"/>
                  </a:cubicBezTo>
                  <a:cubicBezTo>
                    <a:pt x="2631" y="3043"/>
                    <a:pt x="3640" y="2167"/>
                    <a:pt x="3684" y="2127"/>
                  </a:cubicBezTo>
                  <a:cubicBezTo>
                    <a:pt x="3728" y="2089"/>
                    <a:pt x="3734" y="2024"/>
                    <a:pt x="3696" y="1980"/>
                  </a:cubicBezTo>
                  <a:cubicBezTo>
                    <a:pt x="3675" y="1956"/>
                    <a:pt x="3645" y="1943"/>
                    <a:pt x="3615" y="1943"/>
                  </a:cubicBezTo>
                  <a:cubicBezTo>
                    <a:pt x="3591" y="1943"/>
                    <a:pt x="3567" y="1952"/>
                    <a:pt x="3547" y="1970"/>
                  </a:cubicBezTo>
                  <a:cubicBezTo>
                    <a:pt x="3537" y="1980"/>
                    <a:pt x="2551" y="2833"/>
                    <a:pt x="1737" y="2833"/>
                  </a:cubicBezTo>
                  <a:cubicBezTo>
                    <a:pt x="1710" y="2833"/>
                    <a:pt x="1683" y="2832"/>
                    <a:pt x="1657" y="2830"/>
                  </a:cubicBezTo>
                  <a:cubicBezTo>
                    <a:pt x="1409" y="2808"/>
                    <a:pt x="1212" y="2709"/>
                    <a:pt x="1053" y="2522"/>
                  </a:cubicBezTo>
                  <a:cubicBezTo>
                    <a:pt x="253" y="1558"/>
                    <a:pt x="900" y="166"/>
                    <a:pt x="906" y="149"/>
                  </a:cubicBezTo>
                  <a:cubicBezTo>
                    <a:pt x="928" y="100"/>
                    <a:pt x="906" y="35"/>
                    <a:pt x="856" y="12"/>
                  </a:cubicBezTo>
                  <a:cubicBezTo>
                    <a:pt x="840" y="4"/>
                    <a:pt x="824" y="0"/>
                    <a:pt x="8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7877000" y="3600300"/>
              <a:ext cx="107025" cy="93975"/>
            </a:xfrm>
            <a:custGeom>
              <a:avLst/>
              <a:gdLst/>
              <a:ahLst/>
              <a:cxnLst/>
              <a:rect l="l" t="t" r="r" b="b"/>
              <a:pathLst>
                <a:path w="4281" h="3759" extrusionOk="0">
                  <a:moveTo>
                    <a:pt x="2138" y="1"/>
                  </a:moveTo>
                  <a:cubicBezTo>
                    <a:pt x="1782" y="1"/>
                    <a:pt x="1422" y="102"/>
                    <a:pt x="1103" y="314"/>
                  </a:cubicBezTo>
                  <a:cubicBezTo>
                    <a:pt x="236" y="885"/>
                    <a:pt x="1" y="2051"/>
                    <a:pt x="577" y="2918"/>
                  </a:cubicBezTo>
                  <a:cubicBezTo>
                    <a:pt x="936" y="3464"/>
                    <a:pt x="1532" y="3759"/>
                    <a:pt x="2140" y="3759"/>
                  </a:cubicBezTo>
                  <a:cubicBezTo>
                    <a:pt x="2498" y="3759"/>
                    <a:pt x="2859" y="3657"/>
                    <a:pt x="3180" y="3444"/>
                  </a:cubicBezTo>
                  <a:cubicBezTo>
                    <a:pt x="4040" y="2873"/>
                    <a:pt x="4281" y="1707"/>
                    <a:pt x="3706" y="840"/>
                  </a:cubicBezTo>
                  <a:cubicBezTo>
                    <a:pt x="3346" y="297"/>
                    <a:pt x="2748" y="1"/>
                    <a:pt x="2138" y="1"/>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7690650" y="3447325"/>
              <a:ext cx="106900" cy="93900"/>
            </a:xfrm>
            <a:custGeom>
              <a:avLst/>
              <a:gdLst/>
              <a:ahLst/>
              <a:cxnLst/>
              <a:rect l="l" t="t" r="r" b="b"/>
              <a:pathLst>
                <a:path w="4276" h="3756" extrusionOk="0">
                  <a:moveTo>
                    <a:pt x="2136" y="0"/>
                  </a:moveTo>
                  <a:cubicBezTo>
                    <a:pt x="1781" y="0"/>
                    <a:pt x="1422" y="101"/>
                    <a:pt x="1103" y="311"/>
                  </a:cubicBezTo>
                  <a:cubicBezTo>
                    <a:pt x="237" y="887"/>
                    <a:pt x="0" y="2048"/>
                    <a:pt x="571" y="2914"/>
                  </a:cubicBezTo>
                  <a:cubicBezTo>
                    <a:pt x="933" y="3460"/>
                    <a:pt x="1528" y="3755"/>
                    <a:pt x="2136" y="3755"/>
                  </a:cubicBezTo>
                  <a:cubicBezTo>
                    <a:pt x="2493" y="3755"/>
                    <a:pt x="2854" y="3653"/>
                    <a:pt x="3174" y="3440"/>
                  </a:cubicBezTo>
                  <a:cubicBezTo>
                    <a:pt x="4040" y="2871"/>
                    <a:pt x="4275" y="1704"/>
                    <a:pt x="3706" y="842"/>
                  </a:cubicBezTo>
                  <a:cubicBezTo>
                    <a:pt x="3343" y="296"/>
                    <a:pt x="2745" y="0"/>
                    <a:pt x="2136" y="0"/>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7911150" y="3534075"/>
              <a:ext cx="54100" cy="47625"/>
            </a:xfrm>
            <a:custGeom>
              <a:avLst/>
              <a:gdLst/>
              <a:ahLst/>
              <a:cxnLst/>
              <a:rect l="l" t="t" r="r" b="b"/>
              <a:pathLst>
                <a:path w="2164" h="1905" extrusionOk="0">
                  <a:moveTo>
                    <a:pt x="1079" y="1"/>
                  </a:moveTo>
                  <a:cubicBezTo>
                    <a:pt x="898" y="1"/>
                    <a:pt x="715" y="52"/>
                    <a:pt x="553" y="157"/>
                  </a:cubicBezTo>
                  <a:cubicBezTo>
                    <a:pt x="120" y="448"/>
                    <a:pt x="0" y="1040"/>
                    <a:pt x="289" y="1478"/>
                  </a:cubicBezTo>
                  <a:cubicBezTo>
                    <a:pt x="473" y="1755"/>
                    <a:pt x="774" y="1905"/>
                    <a:pt x="1081" y="1905"/>
                  </a:cubicBezTo>
                  <a:cubicBezTo>
                    <a:pt x="1261" y="1905"/>
                    <a:pt x="1443" y="1853"/>
                    <a:pt x="1605" y="1746"/>
                  </a:cubicBezTo>
                  <a:cubicBezTo>
                    <a:pt x="2044" y="1457"/>
                    <a:pt x="2164" y="865"/>
                    <a:pt x="1875" y="425"/>
                  </a:cubicBezTo>
                  <a:cubicBezTo>
                    <a:pt x="1691" y="149"/>
                    <a:pt x="1388" y="1"/>
                    <a:pt x="10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7785200" y="3425300"/>
              <a:ext cx="54150" cy="47600"/>
            </a:xfrm>
            <a:custGeom>
              <a:avLst/>
              <a:gdLst/>
              <a:ahLst/>
              <a:cxnLst/>
              <a:rect l="l" t="t" r="r" b="b"/>
              <a:pathLst>
                <a:path w="2166" h="1904" extrusionOk="0">
                  <a:moveTo>
                    <a:pt x="1085" y="1"/>
                  </a:moveTo>
                  <a:cubicBezTo>
                    <a:pt x="904" y="1"/>
                    <a:pt x="721" y="51"/>
                    <a:pt x="559" y="157"/>
                  </a:cubicBezTo>
                  <a:cubicBezTo>
                    <a:pt x="121" y="447"/>
                    <a:pt x="0" y="1039"/>
                    <a:pt x="291" y="1477"/>
                  </a:cubicBezTo>
                  <a:cubicBezTo>
                    <a:pt x="474" y="1754"/>
                    <a:pt x="778" y="1904"/>
                    <a:pt x="1087" y="1904"/>
                  </a:cubicBezTo>
                  <a:cubicBezTo>
                    <a:pt x="1268" y="1904"/>
                    <a:pt x="1450" y="1853"/>
                    <a:pt x="1611" y="1746"/>
                  </a:cubicBezTo>
                  <a:cubicBezTo>
                    <a:pt x="2051" y="1455"/>
                    <a:pt x="2165" y="863"/>
                    <a:pt x="1881" y="425"/>
                  </a:cubicBezTo>
                  <a:cubicBezTo>
                    <a:pt x="1698" y="149"/>
                    <a:pt x="1394" y="1"/>
                    <a:pt x="10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7799725" y="3724225"/>
              <a:ext cx="104700" cy="53150"/>
            </a:xfrm>
            <a:custGeom>
              <a:avLst/>
              <a:gdLst/>
              <a:ahLst/>
              <a:cxnLst/>
              <a:rect l="l" t="t" r="r" b="b"/>
              <a:pathLst>
                <a:path w="4188" h="2126" extrusionOk="0">
                  <a:moveTo>
                    <a:pt x="582" y="0"/>
                  </a:moveTo>
                  <a:lnTo>
                    <a:pt x="0" y="871"/>
                  </a:lnTo>
                  <a:lnTo>
                    <a:pt x="3607" y="2126"/>
                  </a:lnTo>
                  <a:lnTo>
                    <a:pt x="4187" y="739"/>
                  </a:lnTo>
                  <a:lnTo>
                    <a:pt x="4187" y="739"/>
                  </a:lnTo>
                  <a:cubicBezTo>
                    <a:pt x="3993" y="756"/>
                    <a:pt x="3804" y="764"/>
                    <a:pt x="3621" y="764"/>
                  </a:cubicBezTo>
                  <a:cubicBezTo>
                    <a:pt x="1807" y="764"/>
                    <a:pt x="582" y="0"/>
                    <a:pt x="582" y="0"/>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7961000" y="3659025"/>
              <a:ext cx="145950" cy="108800"/>
            </a:xfrm>
            <a:custGeom>
              <a:avLst/>
              <a:gdLst/>
              <a:ahLst/>
              <a:cxnLst/>
              <a:rect l="l" t="t" r="r" b="b"/>
              <a:pathLst>
                <a:path w="5838" h="4352" extrusionOk="0">
                  <a:moveTo>
                    <a:pt x="4556" y="0"/>
                  </a:moveTo>
                  <a:cubicBezTo>
                    <a:pt x="3505" y="0"/>
                    <a:pt x="2171" y="886"/>
                    <a:pt x="2171" y="886"/>
                  </a:cubicBezTo>
                  <a:cubicBezTo>
                    <a:pt x="2171" y="886"/>
                    <a:pt x="0" y="2509"/>
                    <a:pt x="1174" y="3534"/>
                  </a:cubicBezTo>
                  <a:cubicBezTo>
                    <a:pt x="1678" y="3971"/>
                    <a:pt x="2611" y="4352"/>
                    <a:pt x="3507" y="4352"/>
                  </a:cubicBezTo>
                  <a:cubicBezTo>
                    <a:pt x="4704" y="4352"/>
                    <a:pt x="5837" y="3671"/>
                    <a:pt x="5800" y="1533"/>
                  </a:cubicBezTo>
                  <a:cubicBezTo>
                    <a:pt x="5778" y="359"/>
                    <a:pt x="5225" y="0"/>
                    <a:pt x="4556"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8010750" y="3693650"/>
              <a:ext cx="81275" cy="39900"/>
            </a:xfrm>
            <a:custGeom>
              <a:avLst/>
              <a:gdLst/>
              <a:ahLst/>
              <a:cxnLst/>
              <a:rect l="l" t="t" r="r" b="b"/>
              <a:pathLst>
                <a:path w="3251" h="1596" extrusionOk="0">
                  <a:moveTo>
                    <a:pt x="2481" y="1"/>
                  </a:moveTo>
                  <a:cubicBezTo>
                    <a:pt x="1868" y="1"/>
                    <a:pt x="1049" y="476"/>
                    <a:pt x="44" y="1409"/>
                  </a:cubicBezTo>
                  <a:cubicBezTo>
                    <a:pt x="0" y="1453"/>
                    <a:pt x="0" y="1519"/>
                    <a:pt x="39" y="1562"/>
                  </a:cubicBezTo>
                  <a:cubicBezTo>
                    <a:pt x="61" y="1585"/>
                    <a:pt x="87" y="1595"/>
                    <a:pt x="115" y="1595"/>
                  </a:cubicBezTo>
                  <a:cubicBezTo>
                    <a:pt x="142" y="1595"/>
                    <a:pt x="170" y="1585"/>
                    <a:pt x="186" y="1568"/>
                  </a:cubicBezTo>
                  <a:cubicBezTo>
                    <a:pt x="1355" y="480"/>
                    <a:pt x="2068" y="209"/>
                    <a:pt x="2485" y="209"/>
                  </a:cubicBezTo>
                  <a:cubicBezTo>
                    <a:pt x="2545" y="209"/>
                    <a:pt x="2599" y="215"/>
                    <a:pt x="2647" y="225"/>
                  </a:cubicBezTo>
                  <a:cubicBezTo>
                    <a:pt x="2932" y="280"/>
                    <a:pt x="3031" y="477"/>
                    <a:pt x="3036" y="488"/>
                  </a:cubicBezTo>
                  <a:cubicBezTo>
                    <a:pt x="3053" y="524"/>
                    <a:pt x="3092" y="549"/>
                    <a:pt x="3131" y="549"/>
                  </a:cubicBezTo>
                  <a:cubicBezTo>
                    <a:pt x="3145" y="549"/>
                    <a:pt x="3160" y="545"/>
                    <a:pt x="3173" y="538"/>
                  </a:cubicBezTo>
                  <a:cubicBezTo>
                    <a:pt x="3228" y="515"/>
                    <a:pt x="3251" y="455"/>
                    <a:pt x="3228" y="401"/>
                  </a:cubicBezTo>
                  <a:cubicBezTo>
                    <a:pt x="3223" y="389"/>
                    <a:pt x="3092" y="98"/>
                    <a:pt x="2697" y="22"/>
                  </a:cubicBezTo>
                  <a:cubicBezTo>
                    <a:pt x="2628" y="8"/>
                    <a:pt x="2556" y="1"/>
                    <a:pt x="2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7810975" y="3503050"/>
              <a:ext cx="64025" cy="57025"/>
            </a:xfrm>
            <a:custGeom>
              <a:avLst/>
              <a:gdLst/>
              <a:ahLst/>
              <a:cxnLst/>
              <a:rect l="l" t="t" r="r" b="b"/>
              <a:pathLst>
                <a:path w="2561" h="2281" extrusionOk="0">
                  <a:moveTo>
                    <a:pt x="2447" y="0"/>
                  </a:moveTo>
                  <a:cubicBezTo>
                    <a:pt x="2420" y="0"/>
                    <a:pt x="2392" y="12"/>
                    <a:pt x="2373" y="34"/>
                  </a:cubicBezTo>
                  <a:lnTo>
                    <a:pt x="1146" y="1223"/>
                  </a:lnTo>
                  <a:lnTo>
                    <a:pt x="186" y="72"/>
                  </a:lnTo>
                  <a:cubicBezTo>
                    <a:pt x="167" y="45"/>
                    <a:pt x="137" y="32"/>
                    <a:pt x="106" y="32"/>
                  </a:cubicBezTo>
                  <a:cubicBezTo>
                    <a:pt x="93" y="32"/>
                    <a:pt x="79" y="34"/>
                    <a:pt x="66" y="39"/>
                  </a:cubicBezTo>
                  <a:cubicBezTo>
                    <a:pt x="28" y="55"/>
                    <a:pt x="0" y="100"/>
                    <a:pt x="0" y="143"/>
                  </a:cubicBezTo>
                  <a:lnTo>
                    <a:pt x="104" y="2182"/>
                  </a:lnTo>
                  <a:cubicBezTo>
                    <a:pt x="109" y="2237"/>
                    <a:pt x="153" y="2281"/>
                    <a:pt x="208" y="2281"/>
                  </a:cubicBezTo>
                  <a:lnTo>
                    <a:pt x="213" y="2281"/>
                  </a:lnTo>
                  <a:cubicBezTo>
                    <a:pt x="274" y="2275"/>
                    <a:pt x="317" y="2225"/>
                    <a:pt x="317" y="2171"/>
                  </a:cubicBezTo>
                  <a:lnTo>
                    <a:pt x="231" y="450"/>
                  </a:lnTo>
                  <a:lnTo>
                    <a:pt x="231" y="450"/>
                  </a:lnTo>
                  <a:lnTo>
                    <a:pt x="1058" y="1448"/>
                  </a:lnTo>
                  <a:cubicBezTo>
                    <a:pt x="1080" y="1469"/>
                    <a:pt x="1107" y="1481"/>
                    <a:pt x="1134" y="1486"/>
                  </a:cubicBezTo>
                  <a:cubicBezTo>
                    <a:pt x="1162" y="1486"/>
                    <a:pt x="1189" y="1474"/>
                    <a:pt x="1212" y="1453"/>
                  </a:cubicBezTo>
                  <a:lnTo>
                    <a:pt x="2521" y="181"/>
                  </a:lnTo>
                  <a:cubicBezTo>
                    <a:pt x="2560" y="143"/>
                    <a:pt x="2560" y="77"/>
                    <a:pt x="2521" y="34"/>
                  </a:cubicBezTo>
                  <a:cubicBezTo>
                    <a:pt x="2502" y="12"/>
                    <a:pt x="2474" y="0"/>
                    <a:pt x="24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7759450" y="3237775"/>
              <a:ext cx="527950" cy="355400"/>
            </a:xfrm>
            <a:custGeom>
              <a:avLst/>
              <a:gdLst/>
              <a:ahLst/>
              <a:cxnLst/>
              <a:rect l="l" t="t" r="r" b="b"/>
              <a:pathLst>
                <a:path w="21118" h="14216" extrusionOk="0">
                  <a:moveTo>
                    <a:pt x="8082" y="0"/>
                  </a:moveTo>
                  <a:cubicBezTo>
                    <a:pt x="3664" y="0"/>
                    <a:pt x="590" y="3053"/>
                    <a:pt x="0" y="3914"/>
                  </a:cubicBezTo>
                  <a:cubicBezTo>
                    <a:pt x="0" y="3914"/>
                    <a:pt x="2710" y="7970"/>
                    <a:pt x="4785" y="7970"/>
                  </a:cubicBezTo>
                  <a:cubicBezTo>
                    <a:pt x="4846" y="7970"/>
                    <a:pt x="4906" y="7966"/>
                    <a:pt x="4966" y="7959"/>
                  </a:cubicBezTo>
                  <a:cubicBezTo>
                    <a:pt x="6101" y="7822"/>
                    <a:pt x="7114" y="6826"/>
                    <a:pt x="7804" y="5943"/>
                  </a:cubicBezTo>
                  <a:lnTo>
                    <a:pt x="7804" y="5943"/>
                  </a:lnTo>
                  <a:cubicBezTo>
                    <a:pt x="7203" y="6981"/>
                    <a:pt x="6580" y="8382"/>
                    <a:pt x="6840" y="9406"/>
                  </a:cubicBezTo>
                  <a:cubicBezTo>
                    <a:pt x="7277" y="11118"/>
                    <a:pt x="11686" y="14216"/>
                    <a:pt x="13533" y="14216"/>
                  </a:cubicBezTo>
                  <a:cubicBezTo>
                    <a:pt x="13654" y="14216"/>
                    <a:pt x="13764" y="14202"/>
                    <a:pt x="13862" y="14174"/>
                  </a:cubicBezTo>
                  <a:cubicBezTo>
                    <a:pt x="15440" y="13719"/>
                    <a:pt x="21118" y="6145"/>
                    <a:pt x="13862" y="1744"/>
                  </a:cubicBezTo>
                  <a:cubicBezTo>
                    <a:pt x="11773" y="474"/>
                    <a:pt x="9823" y="0"/>
                    <a:pt x="80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8041975" y="3511725"/>
              <a:ext cx="144750" cy="178750"/>
            </a:xfrm>
            <a:custGeom>
              <a:avLst/>
              <a:gdLst/>
              <a:ahLst/>
              <a:cxnLst/>
              <a:rect l="l" t="t" r="r" b="b"/>
              <a:pathLst>
                <a:path w="5790" h="7150" extrusionOk="0">
                  <a:moveTo>
                    <a:pt x="4182" y="1"/>
                  </a:moveTo>
                  <a:cubicBezTo>
                    <a:pt x="3766" y="1"/>
                    <a:pt x="3237" y="212"/>
                    <a:pt x="2561" y="722"/>
                  </a:cubicBezTo>
                  <a:cubicBezTo>
                    <a:pt x="2561" y="722"/>
                    <a:pt x="2561" y="3972"/>
                    <a:pt x="72" y="7020"/>
                  </a:cubicBezTo>
                  <a:cubicBezTo>
                    <a:pt x="0" y="7109"/>
                    <a:pt x="18" y="7150"/>
                    <a:pt x="106" y="7150"/>
                  </a:cubicBezTo>
                  <a:cubicBezTo>
                    <a:pt x="796" y="7150"/>
                    <a:pt x="5789" y="4636"/>
                    <a:pt x="5668" y="2799"/>
                  </a:cubicBezTo>
                  <a:cubicBezTo>
                    <a:pt x="5576" y="1465"/>
                    <a:pt x="5275" y="1"/>
                    <a:pt x="41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8177225" y="3531575"/>
              <a:ext cx="246775" cy="289950"/>
            </a:xfrm>
            <a:custGeom>
              <a:avLst/>
              <a:gdLst/>
              <a:ahLst/>
              <a:cxnLst/>
              <a:rect l="l" t="t" r="r" b="b"/>
              <a:pathLst>
                <a:path w="9871" h="11598" extrusionOk="0">
                  <a:moveTo>
                    <a:pt x="2841" y="1"/>
                  </a:moveTo>
                  <a:cubicBezTo>
                    <a:pt x="1998" y="1"/>
                    <a:pt x="1409" y="93"/>
                    <a:pt x="1409" y="93"/>
                  </a:cubicBezTo>
                  <a:cubicBezTo>
                    <a:pt x="0" y="6894"/>
                    <a:pt x="5504" y="11597"/>
                    <a:pt x="5504" y="11597"/>
                  </a:cubicBezTo>
                  <a:cubicBezTo>
                    <a:pt x="5504" y="11597"/>
                    <a:pt x="9871" y="5968"/>
                    <a:pt x="8315" y="2614"/>
                  </a:cubicBezTo>
                  <a:cubicBezTo>
                    <a:pt x="7275" y="373"/>
                    <a:pt x="4541" y="1"/>
                    <a:pt x="28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7416350" y="3624050"/>
              <a:ext cx="331600" cy="251850"/>
            </a:xfrm>
            <a:custGeom>
              <a:avLst/>
              <a:gdLst/>
              <a:ahLst/>
              <a:cxnLst/>
              <a:rect l="l" t="t" r="r" b="b"/>
              <a:pathLst>
                <a:path w="13264" h="10074" extrusionOk="0">
                  <a:moveTo>
                    <a:pt x="4734" y="0"/>
                  </a:moveTo>
                  <a:cubicBezTo>
                    <a:pt x="4707" y="0"/>
                    <a:pt x="4689" y="7"/>
                    <a:pt x="4681" y="21"/>
                  </a:cubicBezTo>
                  <a:cubicBezTo>
                    <a:pt x="4450" y="406"/>
                    <a:pt x="581" y="4007"/>
                    <a:pt x="581" y="4007"/>
                  </a:cubicBezTo>
                  <a:cubicBezTo>
                    <a:pt x="1" y="4550"/>
                    <a:pt x="5085" y="10073"/>
                    <a:pt x="6352" y="10073"/>
                  </a:cubicBezTo>
                  <a:cubicBezTo>
                    <a:pt x="6390" y="10073"/>
                    <a:pt x="6425" y="10068"/>
                    <a:pt x="6456" y="10058"/>
                  </a:cubicBezTo>
                  <a:cubicBezTo>
                    <a:pt x="7514" y="9707"/>
                    <a:pt x="13264" y="5070"/>
                    <a:pt x="13264" y="5070"/>
                  </a:cubicBezTo>
                  <a:cubicBezTo>
                    <a:pt x="12440" y="4727"/>
                    <a:pt x="5448" y="0"/>
                    <a:pt x="47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7852075" y="3810800"/>
              <a:ext cx="309975" cy="274350"/>
            </a:xfrm>
            <a:custGeom>
              <a:avLst/>
              <a:gdLst/>
              <a:ahLst/>
              <a:cxnLst/>
              <a:rect l="l" t="t" r="r" b="b"/>
              <a:pathLst>
                <a:path w="12399" h="10974" extrusionOk="0">
                  <a:moveTo>
                    <a:pt x="2571" y="1"/>
                  </a:moveTo>
                  <a:lnTo>
                    <a:pt x="1" y="7871"/>
                  </a:lnTo>
                  <a:cubicBezTo>
                    <a:pt x="55" y="7868"/>
                    <a:pt x="111" y="7866"/>
                    <a:pt x="168" y="7866"/>
                  </a:cubicBezTo>
                  <a:cubicBezTo>
                    <a:pt x="2900" y="7866"/>
                    <a:pt x="9477" y="10974"/>
                    <a:pt x="9477" y="10974"/>
                  </a:cubicBezTo>
                  <a:cubicBezTo>
                    <a:pt x="9833" y="10436"/>
                    <a:pt x="12398" y="4774"/>
                    <a:pt x="12398" y="4774"/>
                  </a:cubicBezTo>
                  <a:cubicBezTo>
                    <a:pt x="8468" y="970"/>
                    <a:pt x="2571" y="1"/>
                    <a:pt x="25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7971975" y="3844150"/>
              <a:ext cx="41650" cy="170950"/>
            </a:xfrm>
            <a:custGeom>
              <a:avLst/>
              <a:gdLst/>
              <a:ahLst/>
              <a:cxnLst/>
              <a:rect l="l" t="t" r="r" b="b"/>
              <a:pathLst>
                <a:path w="1666" h="6838" extrusionOk="0">
                  <a:moveTo>
                    <a:pt x="384" y="1"/>
                  </a:moveTo>
                  <a:cubicBezTo>
                    <a:pt x="369" y="1"/>
                    <a:pt x="355" y="4"/>
                    <a:pt x="340" y="10"/>
                  </a:cubicBezTo>
                  <a:cubicBezTo>
                    <a:pt x="285" y="37"/>
                    <a:pt x="264" y="103"/>
                    <a:pt x="290" y="152"/>
                  </a:cubicBezTo>
                  <a:cubicBezTo>
                    <a:pt x="302" y="179"/>
                    <a:pt x="1436" y="2590"/>
                    <a:pt x="22" y="6696"/>
                  </a:cubicBezTo>
                  <a:cubicBezTo>
                    <a:pt x="1" y="6751"/>
                    <a:pt x="33" y="6812"/>
                    <a:pt x="87" y="6833"/>
                  </a:cubicBezTo>
                  <a:cubicBezTo>
                    <a:pt x="99" y="6838"/>
                    <a:pt x="110" y="6838"/>
                    <a:pt x="120" y="6838"/>
                  </a:cubicBezTo>
                  <a:cubicBezTo>
                    <a:pt x="165" y="6838"/>
                    <a:pt x="208" y="6812"/>
                    <a:pt x="219" y="6767"/>
                  </a:cubicBezTo>
                  <a:cubicBezTo>
                    <a:pt x="1666" y="2569"/>
                    <a:pt x="532" y="162"/>
                    <a:pt x="482" y="58"/>
                  </a:cubicBezTo>
                  <a:cubicBezTo>
                    <a:pt x="462" y="22"/>
                    <a:pt x="424" y="1"/>
                    <a:pt x="3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7553650" y="3728275"/>
              <a:ext cx="133900" cy="121200"/>
            </a:xfrm>
            <a:custGeom>
              <a:avLst/>
              <a:gdLst/>
              <a:ahLst/>
              <a:cxnLst/>
              <a:rect l="l" t="t" r="r" b="b"/>
              <a:pathLst>
                <a:path w="5356" h="4848" extrusionOk="0">
                  <a:moveTo>
                    <a:pt x="5245" y="0"/>
                  </a:moveTo>
                  <a:cubicBezTo>
                    <a:pt x="5238" y="0"/>
                    <a:pt x="5231" y="1"/>
                    <a:pt x="5224" y="3"/>
                  </a:cubicBezTo>
                  <a:cubicBezTo>
                    <a:pt x="3284" y="342"/>
                    <a:pt x="170" y="4501"/>
                    <a:pt x="38" y="4677"/>
                  </a:cubicBezTo>
                  <a:cubicBezTo>
                    <a:pt x="0" y="4726"/>
                    <a:pt x="11" y="4792"/>
                    <a:pt x="61" y="4825"/>
                  </a:cubicBezTo>
                  <a:cubicBezTo>
                    <a:pt x="77" y="4842"/>
                    <a:pt x="99" y="4847"/>
                    <a:pt x="120" y="4847"/>
                  </a:cubicBezTo>
                  <a:cubicBezTo>
                    <a:pt x="153" y="4847"/>
                    <a:pt x="186" y="4830"/>
                    <a:pt x="208" y="4804"/>
                  </a:cubicBezTo>
                  <a:cubicBezTo>
                    <a:pt x="241" y="4764"/>
                    <a:pt x="3403" y="539"/>
                    <a:pt x="5262" y="210"/>
                  </a:cubicBezTo>
                  <a:cubicBezTo>
                    <a:pt x="5316" y="200"/>
                    <a:pt x="5355" y="145"/>
                    <a:pt x="5343" y="84"/>
                  </a:cubicBezTo>
                  <a:cubicBezTo>
                    <a:pt x="5339" y="36"/>
                    <a:pt x="5296" y="0"/>
                    <a:pt x="52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7734900" y="3786175"/>
              <a:ext cx="172550" cy="87400"/>
            </a:xfrm>
            <a:custGeom>
              <a:avLst/>
              <a:gdLst/>
              <a:ahLst/>
              <a:cxnLst/>
              <a:rect l="l" t="t" r="r" b="b"/>
              <a:pathLst>
                <a:path w="6902" h="3496" extrusionOk="0">
                  <a:moveTo>
                    <a:pt x="116" y="1"/>
                  </a:moveTo>
                  <a:cubicBezTo>
                    <a:pt x="107" y="1"/>
                    <a:pt x="98" y="2"/>
                    <a:pt x="89" y="4"/>
                  </a:cubicBezTo>
                  <a:cubicBezTo>
                    <a:pt x="34" y="21"/>
                    <a:pt x="1" y="75"/>
                    <a:pt x="13" y="131"/>
                  </a:cubicBezTo>
                  <a:cubicBezTo>
                    <a:pt x="34" y="207"/>
                    <a:pt x="494" y="2038"/>
                    <a:pt x="2188" y="3118"/>
                  </a:cubicBezTo>
                  <a:cubicBezTo>
                    <a:pt x="2621" y="3391"/>
                    <a:pt x="3120" y="3495"/>
                    <a:pt x="3623" y="3495"/>
                  </a:cubicBezTo>
                  <a:cubicBezTo>
                    <a:pt x="5143" y="3495"/>
                    <a:pt x="6742" y="2569"/>
                    <a:pt x="6830" y="2514"/>
                  </a:cubicBezTo>
                  <a:cubicBezTo>
                    <a:pt x="6886" y="2488"/>
                    <a:pt x="6901" y="2422"/>
                    <a:pt x="6869" y="2372"/>
                  </a:cubicBezTo>
                  <a:cubicBezTo>
                    <a:pt x="6850" y="2339"/>
                    <a:pt x="6814" y="2321"/>
                    <a:pt x="6777" y="2321"/>
                  </a:cubicBezTo>
                  <a:cubicBezTo>
                    <a:pt x="6760" y="2321"/>
                    <a:pt x="6742" y="2325"/>
                    <a:pt x="6726" y="2334"/>
                  </a:cubicBezTo>
                  <a:cubicBezTo>
                    <a:pt x="6705" y="2346"/>
                    <a:pt x="5094" y="3282"/>
                    <a:pt x="3614" y="3282"/>
                  </a:cubicBezTo>
                  <a:cubicBezTo>
                    <a:pt x="3146" y="3282"/>
                    <a:pt x="2690" y="3188"/>
                    <a:pt x="2303" y="2942"/>
                  </a:cubicBezTo>
                  <a:cubicBezTo>
                    <a:pt x="681" y="1906"/>
                    <a:pt x="220" y="98"/>
                    <a:pt x="220" y="81"/>
                  </a:cubicBezTo>
                  <a:cubicBezTo>
                    <a:pt x="206" y="35"/>
                    <a:pt x="165" y="1"/>
                    <a:pt x="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 name="Google Shape;110;p2"/>
          <p:cNvGrpSpPr/>
          <p:nvPr/>
        </p:nvGrpSpPr>
        <p:grpSpPr>
          <a:xfrm>
            <a:off x="322152" y="2738847"/>
            <a:ext cx="1315503" cy="1991723"/>
            <a:chOff x="191900" y="2943925"/>
            <a:chExt cx="1080850" cy="1636450"/>
          </a:xfrm>
        </p:grpSpPr>
        <p:sp>
          <p:nvSpPr>
            <p:cNvPr id="111" name="Google Shape;111;p2"/>
            <p:cNvSpPr/>
            <p:nvPr/>
          </p:nvSpPr>
          <p:spPr>
            <a:xfrm>
              <a:off x="469350" y="2943925"/>
              <a:ext cx="742700" cy="528675"/>
            </a:xfrm>
            <a:custGeom>
              <a:avLst/>
              <a:gdLst/>
              <a:ahLst/>
              <a:cxnLst/>
              <a:rect l="l" t="t" r="r" b="b"/>
              <a:pathLst>
                <a:path w="29708" h="21147" extrusionOk="0">
                  <a:moveTo>
                    <a:pt x="14607" y="1"/>
                  </a:moveTo>
                  <a:cubicBezTo>
                    <a:pt x="12241" y="1"/>
                    <a:pt x="11302" y="2619"/>
                    <a:pt x="11302" y="2619"/>
                  </a:cubicBezTo>
                  <a:cubicBezTo>
                    <a:pt x="11302" y="2619"/>
                    <a:pt x="10319" y="1212"/>
                    <a:pt x="8250" y="1212"/>
                  </a:cubicBezTo>
                  <a:cubicBezTo>
                    <a:pt x="7604" y="1212"/>
                    <a:pt x="6853" y="1349"/>
                    <a:pt x="5992" y="1709"/>
                  </a:cubicBezTo>
                  <a:cubicBezTo>
                    <a:pt x="2375" y="3222"/>
                    <a:pt x="4315" y="7535"/>
                    <a:pt x="4315" y="7535"/>
                  </a:cubicBezTo>
                  <a:cubicBezTo>
                    <a:pt x="4315" y="7535"/>
                    <a:pt x="911" y="8374"/>
                    <a:pt x="1328" y="11322"/>
                  </a:cubicBezTo>
                  <a:cubicBezTo>
                    <a:pt x="1629" y="13444"/>
                    <a:pt x="3564" y="13975"/>
                    <a:pt x="3564" y="13975"/>
                  </a:cubicBezTo>
                  <a:cubicBezTo>
                    <a:pt x="3564" y="13975"/>
                    <a:pt x="0" y="16031"/>
                    <a:pt x="3493" y="19128"/>
                  </a:cubicBezTo>
                  <a:cubicBezTo>
                    <a:pt x="4664" y="20167"/>
                    <a:pt x="6435" y="20255"/>
                    <a:pt x="6998" y="20255"/>
                  </a:cubicBezTo>
                  <a:cubicBezTo>
                    <a:pt x="7112" y="20255"/>
                    <a:pt x="7176" y="20251"/>
                    <a:pt x="7176" y="20251"/>
                  </a:cubicBezTo>
                  <a:lnTo>
                    <a:pt x="23520" y="21144"/>
                  </a:lnTo>
                  <a:cubicBezTo>
                    <a:pt x="23520" y="21144"/>
                    <a:pt x="23557" y="21146"/>
                    <a:pt x="23625" y="21146"/>
                  </a:cubicBezTo>
                  <a:cubicBezTo>
                    <a:pt x="24149" y="21146"/>
                    <a:pt x="26512" y="21017"/>
                    <a:pt x="27696" y="18761"/>
                  </a:cubicBezTo>
                  <a:cubicBezTo>
                    <a:pt x="29033" y="16217"/>
                    <a:pt x="27181" y="14605"/>
                    <a:pt x="27181" y="14605"/>
                  </a:cubicBezTo>
                  <a:cubicBezTo>
                    <a:pt x="27181" y="14605"/>
                    <a:pt x="29708" y="13795"/>
                    <a:pt x="29351" y="10566"/>
                  </a:cubicBezTo>
                  <a:cubicBezTo>
                    <a:pt x="29095" y="8244"/>
                    <a:pt x="27399" y="7918"/>
                    <a:pt x="26466" y="7918"/>
                  </a:cubicBezTo>
                  <a:cubicBezTo>
                    <a:pt x="26102" y="7918"/>
                    <a:pt x="25855" y="7968"/>
                    <a:pt x="25855" y="7968"/>
                  </a:cubicBezTo>
                  <a:cubicBezTo>
                    <a:pt x="25855" y="7968"/>
                    <a:pt x="27208" y="4433"/>
                    <a:pt x="23657" y="2114"/>
                  </a:cubicBezTo>
                  <a:cubicBezTo>
                    <a:pt x="23194" y="1813"/>
                    <a:pt x="22748" y="1696"/>
                    <a:pt x="22335" y="1696"/>
                  </a:cubicBezTo>
                  <a:cubicBezTo>
                    <a:pt x="20890" y="1696"/>
                    <a:pt x="19837" y="3123"/>
                    <a:pt x="19837" y="3123"/>
                  </a:cubicBezTo>
                  <a:cubicBezTo>
                    <a:pt x="19837" y="3123"/>
                    <a:pt x="19096" y="1309"/>
                    <a:pt x="15825" y="214"/>
                  </a:cubicBezTo>
                  <a:cubicBezTo>
                    <a:pt x="15382" y="65"/>
                    <a:pt x="14977" y="1"/>
                    <a:pt x="146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536925" y="4108275"/>
              <a:ext cx="340800" cy="465100"/>
            </a:xfrm>
            <a:custGeom>
              <a:avLst/>
              <a:gdLst/>
              <a:ahLst/>
              <a:cxnLst/>
              <a:rect l="l" t="t" r="r" b="b"/>
              <a:pathLst>
                <a:path w="13632" h="18604" extrusionOk="0">
                  <a:moveTo>
                    <a:pt x="965" y="1"/>
                  </a:moveTo>
                  <a:lnTo>
                    <a:pt x="1" y="6529"/>
                  </a:lnTo>
                  <a:cubicBezTo>
                    <a:pt x="3431" y="8184"/>
                    <a:pt x="9735" y="18603"/>
                    <a:pt x="9735" y="18603"/>
                  </a:cubicBezTo>
                  <a:cubicBezTo>
                    <a:pt x="9735" y="18603"/>
                    <a:pt x="12859" y="17288"/>
                    <a:pt x="13510" y="16828"/>
                  </a:cubicBezTo>
                  <a:cubicBezTo>
                    <a:pt x="13632" y="16741"/>
                    <a:pt x="13621" y="16706"/>
                    <a:pt x="13523" y="16706"/>
                  </a:cubicBezTo>
                  <a:cubicBezTo>
                    <a:pt x="13100" y="16706"/>
                    <a:pt x="11061" y="17359"/>
                    <a:pt x="11061" y="17359"/>
                  </a:cubicBezTo>
                  <a:cubicBezTo>
                    <a:pt x="11061" y="17359"/>
                    <a:pt x="10623" y="10557"/>
                    <a:pt x="7701" y="6173"/>
                  </a:cubicBezTo>
                  <a:cubicBezTo>
                    <a:pt x="4780" y="1789"/>
                    <a:pt x="965" y="1"/>
                    <a:pt x="965" y="1"/>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743950" y="4498275"/>
              <a:ext cx="149500" cy="82100"/>
            </a:xfrm>
            <a:custGeom>
              <a:avLst/>
              <a:gdLst/>
              <a:ahLst/>
              <a:cxnLst/>
              <a:rect l="l" t="t" r="r" b="b"/>
              <a:pathLst>
                <a:path w="5980" h="3284" extrusionOk="0">
                  <a:moveTo>
                    <a:pt x="2835" y="0"/>
                  </a:moveTo>
                  <a:lnTo>
                    <a:pt x="0" y="1129"/>
                  </a:lnTo>
                  <a:lnTo>
                    <a:pt x="1004" y="3283"/>
                  </a:lnTo>
                  <a:lnTo>
                    <a:pt x="5980" y="1124"/>
                  </a:lnTo>
                  <a:cubicBezTo>
                    <a:pt x="5619" y="641"/>
                    <a:pt x="4790" y="531"/>
                    <a:pt x="4109" y="531"/>
                  </a:cubicBezTo>
                  <a:cubicBezTo>
                    <a:pt x="3538" y="531"/>
                    <a:pt x="3070" y="608"/>
                    <a:pt x="3070" y="608"/>
                  </a:cubicBezTo>
                  <a:lnTo>
                    <a:pt x="283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799575" y="4501400"/>
              <a:ext cx="22100" cy="22500"/>
            </a:xfrm>
            <a:custGeom>
              <a:avLst/>
              <a:gdLst/>
              <a:ahLst/>
              <a:cxnLst/>
              <a:rect l="l" t="t" r="r" b="b"/>
              <a:pathLst>
                <a:path w="884" h="900" extrusionOk="0">
                  <a:moveTo>
                    <a:pt x="766" y="0"/>
                  </a:moveTo>
                  <a:cubicBezTo>
                    <a:pt x="739" y="0"/>
                    <a:pt x="711" y="11"/>
                    <a:pt x="691" y="34"/>
                  </a:cubicBezTo>
                  <a:lnTo>
                    <a:pt x="39" y="718"/>
                  </a:lnTo>
                  <a:cubicBezTo>
                    <a:pt x="1" y="763"/>
                    <a:pt x="1" y="829"/>
                    <a:pt x="44" y="867"/>
                  </a:cubicBezTo>
                  <a:cubicBezTo>
                    <a:pt x="67" y="889"/>
                    <a:pt x="94" y="900"/>
                    <a:pt x="117" y="900"/>
                  </a:cubicBezTo>
                  <a:cubicBezTo>
                    <a:pt x="143" y="900"/>
                    <a:pt x="176" y="889"/>
                    <a:pt x="193" y="867"/>
                  </a:cubicBezTo>
                  <a:lnTo>
                    <a:pt x="845" y="176"/>
                  </a:lnTo>
                  <a:cubicBezTo>
                    <a:pt x="883" y="138"/>
                    <a:pt x="883" y="67"/>
                    <a:pt x="840" y="28"/>
                  </a:cubicBezTo>
                  <a:cubicBezTo>
                    <a:pt x="819" y="10"/>
                    <a:pt x="792" y="0"/>
                    <a:pt x="7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811350" y="4506700"/>
              <a:ext cx="18675" cy="27775"/>
            </a:xfrm>
            <a:custGeom>
              <a:avLst/>
              <a:gdLst/>
              <a:ahLst/>
              <a:cxnLst/>
              <a:rect l="l" t="t" r="r" b="b"/>
              <a:pathLst>
                <a:path w="747" h="1111" extrusionOk="0">
                  <a:moveTo>
                    <a:pt x="624" y="1"/>
                  </a:moveTo>
                  <a:cubicBezTo>
                    <a:pt x="587" y="1"/>
                    <a:pt x="551" y="19"/>
                    <a:pt x="533" y="53"/>
                  </a:cubicBezTo>
                  <a:lnTo>
                    <a:pt x="28" y="951"/>
                  </a:lnTo>
                  <a:cubicBezTo>
                    <a:pt x="1" y="1000"/>
                    <a:pt x="18" y="1065"/>
                    <a:pt x="73" y="1093"/>
                  </a:cubicBezTo>
                  <a:cubicBezTo>
                    <a:pt x="89" y="1105"/>
                    <a:pt x="106" y="1110"/>
                    <a:pt x="122" y="1110"/>
                  </a:cubicBezTo>
                  <a:cubicBezTo>
                    <a:pt x="160" y="1110"/>
                    <a:pt x="193" y="1088"/>
                    <a:pt x="215" y="1055"/>
                  </a:cubicBezTo>
                  <a:lnTo>
                    <a:pt x="719" y="157"/>
                  </a:lnTo>
                  <a:cubicBezTo>
                    <a:pt x="747" y="107"/>
                    <a:pt x="724" y="41"/>
                    <a:pt x="676" y="13"/>
                  </a:cubicBezTo>
                  <a:cubicBezTo>
                    <a:pt x="659" y="5"/>
                    <a:pt x="642"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831900" y="4509050"/>
              <a:ext cx="10600" cy="25425"/>
            </a:xfrm>
            <a:custGeom>
              <a:avLst/>
              <a:gdLst/>
              <a:ahLst/>
              <a:cxnLst/>
              <a:rect l="l" t="t" r="r" b="b"/>
              <a:pathLst>
                <a:path w="424" h="1017" extrusionOk="0">
                  <a:moveTo>
                    <a:pt x="309" y="0"/>
                  </a:moveTo>
                  <a:cubicBezTo>
                    <a:pt x="262" y="0"/>
                    <a:pt x="214" y="32"/>
                    <a:pt x="205" y="84"/>
                  </a:cubicBezTo>
                  <a:lnTo>
                    <a:pt x="18" y="885"/>
                  </a:lnTo>
                  <a:cubicBezTo>
                    <a:pt x="1" y="939"/>
                    <a:pt x="40" y="999"/>
                    <a:pt x="94" y="1011"/>
                  </a:cubicBezTo>
                  <a:cubicBezTo>
                    <a:pt x="106" y="1016"/>
                    <a:pt x="111" y="1016"/>
                    <a:pt x="122" y="1016"/>
                  </a:cubicBezTo>
                  <a:cubicBezTo>
                    <a:pt x="165" y="1016"/>
                    <a:pt x="210" y="983"/>
                    <a:pt x="221" y="933"/>
                  </a:cubicBezTo>
                  <a:lnTo>
                    <a:pt x="407" y="128"/>
                  </a:lnTo>
                  <a:cubicBezTo>
                    <a:pt x="423" y="73"/>
                    <a:pt x="385" y="18"/>
                    <a:pt x="330" y="2"/>
                  </a:cubicBezTo>
                  <a:cubicBezTo>
                    <a:pt x="323" y="1"/>
                    <a:pt x="316" y="0"/>
                    <a:pt x="3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731350" y="4042250"/>
              <a:ext cx="404650" cy="401650"/>
            </a:xfrm>
            <a:custGeom>
              <a:avLst/>
              <a:gdLst/>
              <a:ahLst/>
              <a:cxnLst/>
              <a:rect l="l" t="t" r="r" b="b"/>
              <a:pathLst>
                <a:path w="16186" h="16066" extrusionOk="0">
                  <a:moveTo>
                    <a:pt x="0" y="1"/>
                  </a:moveTo>
                  <a:lnTo>
                    <a:pt x="577" y="6572"/>
                  </a:lnTo>
                  <a:cubicBezTo>
                    <a:pt x="4293" y="7389"/>
                    <a:pt x="12843" y="16066"/>
                    <a:pt x="12843" y="16066"/>
                  </a:cubicBezTo>
                  <a:cubicBezTo>
                    <a:pt x="12843" y="16066"/>
                    <a:pt x="15577" y="14060"/>
                    <a:pt x="16104" y="13456"/>
                  </a:cubicBezTo>
                  <a:cubicBezTo>
                    <a:pt x="16182" y="13366"/>
                    <a:pt x="16186" y="13328"/>
                    <a:pt x="16135" y="13328"/>
                  </a:cubicBezTo>
                  <a:cubicBezTo>
                    <a:pt x="15850" y="13328"/>
                    <a:pt x="13845" y="14541"/>
                    <a:pt x="13845" y="14541"/>
                  </a:cubicBezTo>
                  <a:cubicBezTo>
                    <a:pt x="13845" y="14541"/>
                    <a:pt x="11839" y="8030"/>
                    <a:pt x="7981" y="4440"/>
                  </a:cubicBezTo>
                  <a:cubicBezTo>
                    <a:pt x="4122" y="850"/>
                    <a:pt x="0" y="1"/>
                    <a:pt x="0" y="1"/>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1006200" y="4362625"/>
              <a:ext cx="145400" cy="90575"/>
            </a:xfrm>
            <a:custGeom>
              <a:avLst/>
              <a:gdLst/>
              <a:ahLst/>
              <a:cxnLst/>
              <a:rect l="l" t="t" r="r" b="b"/>
              <a:pathLst>
                <a:path w="5816" h="3623" extrusionOk="0">
                  <a:moveTo>
                    <a:pt x="2495" y="0"/>
                  </a:moveTo>
                  <a:lnTo>
                    <a:pt x="1" y="1764"/>
                  </a:lnTo>
                  <a:lnTo>
                    <a:pt x="1475" y="3623"/>
                  </a:lnTo>
                  <a:lnTo>
                    <a:pt x="5816" y="367"/>
                  </a:lnTo>
                  <a:cubicBezTo>
                    <a:pt x="5573" y="163"/>
                    <a:pt x="5227" y="90"/>
                    <a:pt x="4857" y="90"/>
                  </a:cubicBezTo>
                  <a:cubicBezTo>
                    <a:pt x="3936" y="90"/>
                    <a:pt x="2868" y="542"/>
                    <a:pt x="2868" y="542"/>
                  </a:cubicBezTo>
                  <a:lnTo>
                    <a:pt x="249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1058825" y="4364750"/>
              <a:ext cx="17975" cy="25850"/>
            </a:xfrm>
            <a:custGeom>
              <a:avLst/>
              <a:gdLst/>
              <a:ahLst/>
              <a:cxnLst/>
              <a:rect l="l" t="t" r="r" b="b"/>
              <a:pathLst>
                <a:path w="719" h="1034" extrusionOk="0">
                  <a:moveTo>
                    <a:pt x="596" y="0"/>
                  </a:moveTo>
                  <a:cubicBezTo>
                    <a:pt x="559" y="0"/>
                    <a:pt x="524" y="19"/>
                    <a:pt x="505" y="52"/>
                  </a:cubicBezTo>
                  <a:lnTo>
                    <a:pt x="33" y="874"/>
                  </a:lnTo>
                  <a:cubicBezTo>
                    <a:pt x="0" y="923"/>
                    <a:pt x="23" y="989"/>
                    <a:pt x="73" y="1016"/>
                  </a:cubicBezTo>
                  <a:cubicBezTo>
                    <a:pt x="88" y="1028"/>
                    <a:pt x="105" y="1033"/>
                    <a:pt x="121" y="1033"/>
                  </a:cubicBezTo>
                  <a:cubicBezTo>
                    <a:pt x="159" y="1033"/>
                    <a:pt x="197" y="1011"/>
                    <a:pt x="215" y="978"/>
                  </a:cubicBezTo>
                  <a:lnTo>
                    <a:pt x="686" y="161"/>
                  </a:lnTo>
                  <a:cubicBezTo>
                    <a:pt x="718" y="107"/>
                    <a:pt x="703" y="47"/>
                    <a:pt x="647" y="14"/>
                  </a:cubicBezTo>
                  <a:cubicBezTo>
                    <a:pt x="631" y="5"/>
                    <a:pt x="613" y="0"/>
                    <a:pt x="5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283975" y="3532400"/>
              <a:ext cx="545800" cy="575900"/>
            </a:xfrm>
            <a:custGeom>
              <a:avLst/>
              <a:gdLst/>
              <a:ahLst/>
              <a:cxnLst/>
              <a:rect l="l" t="t" r="r" b="b"/>
              <a:pathLst>
                <a:path w="21832" h="23036" extrusionOk="0">
                  <a:moveTo>
                    <a:pt x="10699" y="1"/>
                  </a:moveTo>
                  <a:cubicBezTo>
                    <a:pt x="10699" y="1"/>
                    <a:pt x="1" y="5712"/>
                    <a:pt x="4511" y="23036"/>
                  </a:cubicBezTo>
                  <a:cubicBezTo>
                    <a:pt x="4511" y="23036"/>
                    <a:pt x="14645" y="23036"/>
                    <a:pt x="21069" y="21123"/>
                  </a:cubicBezTo>
                  <a:cubicBezTo>
                    <a:pt x="21069" y="21123"/>
                    <a:pt x="21831" y="10342"/>
                    <a:pt x="21831" y="6681"/>
                  </a:cubicBezTo>
                  <a:cubicBezTo>
                    <a:pt x="21831" y="6681"/>
                    <a:pt x="12815" y="1491"/>
                    <a:pt x="106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857825" y="3490950"/>
              <a:ext cx="414925" cy="327950"/>
            </a:xfrm>
            <a:custGeom>
              <a:avLst/>
              <a:gdLst/>
              <a:ahLst/>
              <a:cxnLst/>
              <a:rect l="l" t="t" r="r" b="b"/>
              <a:pathLst>
                <a:path w="16597" h="13118" extrusionOk="0">
                  <a:moveTo>
                    <a:pt x="15013" y="0"/>
                  </a:moveTo>
                  <a:cubicBezTo>
                    <a:pt x="14706" y="0"/>
                    <a:pt x="13691" y="2306"/>
                    <a:pt x="13691" y="2306"/>
                  </a:cubicBezTo>
                  <a:cubicBezTo>
                    <a:pt x="13691" y="2306"/>
                    <a:pt x="13828" y="179"/>
                    <a:pt x="13407" y="70"/>
                  </a:cubicBezTo>
                  <a:cubicBezTo>
                    <a:pt x="13399" y="67"/>
                    <a:pt x="13391" y="66"/>
                    <a:pt x="13384" y="66"/>
                  </a:cubicBezTo>
                  <a:cubicBezTo>
                    <a:pt x="12970" y="66"/>
                    <a:pt x="12585" y="2886"/>
                    <a:pt x="12585" y="2886"/>
                  </a:cubicBezTo>
                  <a:cubicBezTo>
                    <a:pt x="12585" y="2886"/>
                    <a:pt x="12034" y="1297"/>
                    <a:pt x="11761" y="1297"/>
                  </a:cubicBezTo>
                  <a:cubicBezTo>
                    <a:pt x="11752" y="1297"/>
                    <a:pt x="11743" y="1299"/>
                    <a:pt x="11735" y="1302"/>
                  </a:cubicBezTo>
                  <a:cubicBezTo>
                    <a:pt x="11472" y="1406"/>
                    <a:pt x="11861" y="3538"/>
                    <a:pt x="11861" y="3538"/>
                  </a:cubicBezTo>
                  <a:cubicBezTo>
                    <a:pt x="10374" y="6907"/>
                    <a:pt x="4301" y="7312"/>
                    <a:pt x="1468" y="7312"/>
                  </a:cubicBezTo>
                  <a:cubicBezTo>
                    <a:pt x="572" y="7312"/>
                    <a:pt x="0" y="7271"/>
                    <a:pt x="0" y="7271"/>
                  </a:cubicBezTo>
                  <a:lnTo>
                    <a:pt x="0" y="7271"/>
                  </a:lnTo>
                  <a:lnTo>
                    <a:pt x="488" y="13085"/>
                  </a:lnTo>
                  <a:cubicBezTo>
                    <a:pt x="900" y="13107"/>
                    <a:pt x="1300" y="13117"/>
                    <a:pt x="1688" y="13117"/>
                  </a:cubicBezTo>
                  <a:cubicBezTo>
                    <a:pt x="12777" y="13117"/>
                    <a:pt x="14010" y="4684"/>
                    <a:pt x="14010" y="4684"/>
                  </a:cubicBezTo>
                  <a:cubicBezTo>
                    <a:pt x="14010" y="4684"/>
                    <a:pt x="16322" y="3642"/>
                    <a:pt x="16059" y="3166"/>
                  </a:cubicBezTo>
                  <a:cubicBezTo>
                    <a:pt x="16000" y="3060"/>
                    <a:pt x="15898" y="3018"/>
                    <a:pt x="15774" y="3018"/>
                  </a:cubicBezTo>
                  <a:cubicBezTo>
                    <a:pt x="15341" y="3018"/>
                    <a:pt x="14645" y="3522"/>
                    <a:pt x="14645" y="3522"/>
                  </a:cubicBezTo>
                  <a:cubicBezTo>
                    <a:pt x="14645" y="3522"/>
                    <a:pt x="16597" y="1785"/>
                    <a:pt x="16175" y="1302"/>
                  </a:cubicBezTo>
                  <a:cubicBezTo>
                    <a:pt x="16125" y="1246"/>
                    <a:pt x="16066" y="1221"/>
                    <a:pt x="16000" y="1221"/>
                  </a:cubicBezTo>
                  <a:cubicBezTo>
                    <a:pt x="15495" y="1221"/>
                    <a:pt x="14579" y="2650"/>
                    <a:pt x="14579" y="2650"/>
                  </a:cubicBezTo>
                  <a:cubicBezTo>
                    <a:pt x="14579" y="2650"/>
                    <a:pt x="15275" y="404"/>
                    <a:pt x="15067" y="37"/>
                  </a:cubicBezTo>
                  <a:cubicBezTo>
                    <a:pt x="15053" y="12"/>
                    <a:pt x="15035" y="0"/>
                    <a:pt x="15013"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1169400" y="3560525"/>
              <a:ext cx="21975" cy="29175"/>
            </a:xfrm>
            <a:custGeom>
              <a:avLst/>
              <a:gdLst/>
              <a:ahLst/>
              <a:cxnLst/>
              <a:rect l="l" t="t" r="r" b="b"/>
              <a:pathLst>
                <a:path w="879" h="1167" extrusionOk="0">
                  <a:moveTo>
                    <a:pt x="118" y="0"/>
                  </a:moveTo>
                  <a:cubicBezTo>
                    <a:pt x="87" y="0"/>
                    <a:pt x="56" y="14"/>
                    <a:pt x="34" y="42"/>
                  </a:cubicBezTo>
                  <a:cubicBezTo>
                    <a:pt x="1" y="87"/>
                    <a:pt x="11" y="153"/>
                    <a:pt x="56" y="191"/>
                  </a:cubicBezTo>
                  <a:cubicBezTo>
                    <a:pt x="615" y="608"/>
                    <a:pt x="484" y="1008"/>
                    <a:pt x="477" y="1024"/>
                  </a:cubicBezTo>
                  <a:cubicBezTo>
                    <a:pt x="456" y="1079"/>
                    <a:pt x="484" y="1139"/>
                    <a:pt x="538" y="1160"/>
                  </a:cubicBezTo>
                  <a:cubicBezTo>
                    <a:pt x="549" y="1167"/>
                    <a:pt x="560" y="1167"/>
                    <a:pt x="576" y="1167"/>
                  </a:cubicBezTo>
                  <a:cubicBezTo>
                    <a:pt x="615" y="1167"/>
                    <a:pt x="659" y="1145"/>
                    <a:pt x="674" y="1101"/>
                  </a:cubicBezTo>
                  <a:cubicBezTo>
                    <a:pt x="681" y="1079"/>
                    <a:pt x="878" y="536"/>
                    <a:pt x="181" y="21"/>
                  </a:cubicBezTo>
                  <a:cubicBezTo>
                    <a:pt x="163" y="7"/>
                    <a:pt x="141"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191900" y="3129525"/>
              <a:ext cx="311600" cy="490050"/>
            </a:xfrm>
            <a:custGeom>
              <a:avLst/>
              <a:gdLst/>
              <a:ahLst/>
              <a:cxnLst/>
              <a:rect l="l" t="t" r="r" b="b"/>
              <a:pathLst>
                <a:path w="12464" h="19602" extrusionOk="0">
                  <a:moveTo>
                    <a:pt x="8282" y="0"/>
                  </a:moveTo>
                  <a:cubicBezTo>
                    <a:pt x="7663" y="0"/>
                    <a:pt x="7334" y="2517"/>
                    <a:pt x="7334" y="2517"/>
                  </a:cubicBezTo>
                  <a:cubicBezTo>
                    <a:pt x="7334" y="2517"/>
                    <a:pt x="7376" y="1146"/>
                    <a:pt x="6863" y="1146"/>
                  </a:cubicBezTo>
                  <a:cubicBezTo>
                    <a:pt x="6854" y="1146"/>
                    <a:pt x="6845" y="1147"/>
                    <a:pt x="6835" y="1148"/>
                  </a:cubicBezTo>
                  <a:cubicBezTo>
                    <a:pt x="6292" y="1196"/>
                    <a:pt x="6731" y="3696"/>
                    <a:pt x="6731" y="3696"/>
                  </a:cubicBezTo>
                  <a:cubicBezTo>
                    <a:pt x="6731" y="3696"/>
                    <a:pt x="0" y="9862"/>
                    <a:pt x="7382" y="19601"/>
                  </a:cubicBezTo>
                  <a:lnTo>
                    <a:pt x="12464" y="16740"/>
                  </a:lnTo>
                  <a:cubicBezTo>
                    <a:pt x="12464" y="16740"/>
                    <a:pt x="6314" y="8941"/>
                    <a:pt x="8890" y="4831"/>
                  </a:cubicBezTo>
                  <a:cubicBezTo>
                    <a:pt x="8890" y="4831"/>
                    <a:pt x="10868" y="3953"/>
                    <a:pt x="10809" y="3674"/>
                  </a:cubicBezTo>
                  <a:cubicBezTo>
                    <a:pt x="10795" y="3612"/>
                    <a:pt x="10695" y="3588"/>
                    <a:pt x="10547" y="3588"/>
                  </a:cubicBezTo>
                  <a:cubicBezTo>
                    <a:pt x="10049" y="3588"/>
                    <a:pt x="9016" y="3865"/>
                    <a:pt x="9016" y="3865"/>
                  </a:cubicBezTo>
                  <a:cubicBezTo>
                    <a:pt x="9016" y="3865"/>
                    <a:pt x="11214" y="1887"/>
                    <a:pt x="10885" y="1603"/>
                  </a:cubicBezTo>
                  <a:cubicBezTo>
                    <a:pt x="10853" y="1574"/>
                    <a:pt x="10807" y="1561"/>
                    <a:pt x="10751" y="1561"/>
                  </a:cubicBezTo>
                  <a:cubicBezTo>
                    <a:pt x="10242" y="1561"/>
                    <a:pt x="8874" y="2622"/>
                    <a:pt x="8874" y="2622"/>
                  </a:cubicBezTo>
                  <a:cubicBezTo>
                    <a:pt x="8874" y="2622"/>
                    <a:pt x="10387" y="209"/>
                    <a:pt x="9989" y="209"/>
                  </a:cubicBezTo>
                  <a:cubicBezTo>
                    <a:pt x="9986" y="209"/>
                    <a:pt x="9983" y="209"/>
                    <a:pt x="9980" y="210"/>
                  </a:cubicBezTo>
                  <a:cubicBezTo>
                    <a:pt x="9559" y="243"/>
                    <a:pt x="8090" y="2079"/>
                    <a:pt x="8090" y="2079"/>
                  </a:cubicBezTo>
                  <a:cubicBezTo>
                    <a:pt x="8090" y="2079"/>
                    <a:pt x="8945" y="78"/>
                    <a:pt x="8310" y="2"/>
                  </a:cubicBezTo>
                  <a:cubicBezTo>
                    <a:pt x="8301" y="1"/>
                    <a:pt x="8291" y="0"/>
                    <a:pt x="8282"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388125" y="3221375"/>
              <a:ext cx="32225" cy="11525"/>
            </a:xfrm>
            <a:custGeom>
              <a:avLst/>
              <a:gdLst/>
              <a:ahLst/>
              <a:cxnLst/>
              <a:rect l="l" t="t" r="r" b="b"/>
              <a:pathLst>
                <a:path w="1289" h="461" extrusionOk="0">
                  <a:moveTo>
                    <a:pt x="707" y="1"/>
                  </a:moveTo>
                  <a:cubicBezTo>
                    <a:pt x="245" y="1"/>
                    <a:pt x="45" y="279"/>
                    <a:pt x="33" y="296"/>
                  </a:cubicBezTo>
                  <a:cubicBezTo>
                    <a:pt x="0" y="340"/>
                    <a:pt x="11" y="406"/>
                    <a:pt x="60" y="438"/>
                  </a:cubicBezTo>
                  <a:cubicBezTo>
                    <a:pt x="77" y="454"/>
                    <a:pt x="99" y="461"/>
                    <a:pt x="120" y="461"/>
                  </a:cubicBezTo>
                  <a:cubicBezTo>
                    <a:pt x="153" y="461"/>
                    <a:pt x="186" y="444"/>
                    <a:pt x="208" y="416"/>
                  </a:cubicBezTo>
                  <a:cubicBezTo>
                    <a:pt x="216" y="404"/>
                    <a:pt x="360" y="210"/>
                    <a:pt x="710" y="210"/>
                  </a:cubicBezTo>
                  <a:cubicBezTo>
                    <a:pt x="827" y="210"/>
                    <a:pt x="968" y="232"/>
                    <a:pt x="1134" y="290"/>
                  </a:cubicBezTo>
                  <a:cubicBezTo>
                    <a:pt x="1146" y="295"/>
                    <a:pt x="1158" y="297"/>
                    <a:pt x="1170" y="297"/>
                  </a:cubicBezTo>
                  <a:cubicBezTo>
                    <a:pt x="1214" y="297"/>
                    <a:pt x="1253" y="267"/>
                    <a:pt x="1266" y="224"/>
                  </a:cubicBezTo>
                  <a:cubicBezTo>
                    <a:pt x="1288" y="170"/>
                    <a:pt x="1261" y="110"/>
                    <a:pt x="1200" y="93"/>
                  </a:cubicBezTo>
                  <a:cubicBezTo>
                    <a:pt x="1010" y="26"/>
                    <a:pt x="846" y="1"/>
                    <a:pt x="7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396750" y="4060475"/>
              <a:ext cx="522200" cy="280375"/>
            </a:xfrm>
            <a:custGeom>
              <a:avLst/>
              <a:gdLst/>
              <a:ahLst/>
              <a:cxnLst/>
              <a:rect l="l" t="t" r="r" b="b"/>
              <a:pathLst>
                <a:path w="20888" h="11215" extrusionOk="0">
                  <a:moveTo>
                    <a:pt x="16230" y="0"/>
                  </a:moveTo>
                  <a:cubicBezTo>
                    <a:pt x="12408" y="1338"/>
                    <a:pt x="0" y="1913"/>
                    <a:pt x="0" y="1913"/>
                  </a:cubicBezTo>
                  <a:cubicBezTo>
                    <a:pt x="2532" y="5158"/>
                    <a:pt x="7668" y="11214"/>
                    <a:pt x="7668" y="11214"/>
                  </a:cubicBezTo>
                  <a:cubicBezTo>
                    <a:pt x="9147" y="10387"/>
                    <a:pt x="14497" y="7816"/>
                    <a:pt x="14497" y="7816"/>
                  </a:cubicBezTo>
                  <a:cubicBezTo>
                    <a:pt x="13938" y="6200"/>
                    <a:pt x="11581" y="3908"/>
                    <a:pt x="11581" y="3908"/>
                  </a:cubicBezTo>
                  <a:lnTo>
                    <a:pt x="11581" y="3908"/>
                  </a:lnTo>
                  <a:cubicBezTo>
                    <a:pt x="13242" y="4999"/>
                    <a:pt x="15236" y="7301"/>
                    <a:pt x="15236" y="7301"/>
                  </a:cubicBezTo>
                  <a:lnTo>
                    <a:pt x="20887" y="3284"/>
                  </a:lnTo>
                  <a:cubicBezTo>
                    <a:pt x="18920" y="1222"/>
                    <a:pt x="16230" y="0"/>
                    <a:pt x="162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430450" y="4119425"/>
              <a:ext cx="180325" cy="197300"/>
            </a:xfrm>
            <a:custGeom>
              <a:avLst/>
              <a:gdLst/>
              <a:ahLst/>
              <a:cxnLst/>
              <a:rect l="l" t="t" r="r" b="b"/>
              <a:pathLst>
                <a:path w="7213" h="7892" extrusionOk="0">
                  <a:moveTo>
                    <a:pt x="121" y="1"/>
                  </a:moveTo>
                  <a:cubicBezTo>
                    <a:pt x="91" y="1"/>
                    <a:pt x="60" y="13"/>
                    <a:pt x="39" y="38"/>
                  </a:cubicBezTo>
                  <a:cubicBezTo>
                    <a:pt x="0" y="88"/>
                    <a:pt x="11" y="153"/>
                    <a:pt x="56" y="192"/>
                  </a:cubicBezTo>
                  <a:cubicBezTo>
                    <a:pt x="110" y="235"/>
                    <a:pt x="5821" y="4856"/>
                    <a:pt x="6994" y="7821"/>
                  </a:cubicBezTo>
                  <a:cubicBezTo>
                    <a:pt x="7010" y="7864"/>
                    <a:pt x="7055" y="7892"/>
                    <a:pt x="7093" y="7892"/>
                  </a:cubicBezTo>
                  <a:cubicBezTo>
                    <a:pt x="7109" y="7892"/>
                    <a:pt x="7121" y="7887"/>
                    <a:pt x="7131" y="7881"/>
                  </a:cubicBezTo>
                  <a:cubicBezTo>
                    <a:pt x="7186" y="7859"/>
                    <a:pt x="7213" y="7799"/>
                    <a:pt x="7192" y="7743"/>
                  </a:cubicBezTo>
                  <a:cubicBezTo>
                    <a:pt x="5996" y="4724"/>
                    <a:pt x="423" y="213"/>
                    <a:pt x="187" y="22"/>
                  </a:cubicBezTo>
                  <a:cubicBezTo>
                    <a:pt x="168" y="8"/>
                    <a:pt x="145"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627750" y="4085950"/>
              <a:ext cx="61300" cy="59925"/>
            </a:xfrm>
            <a:custGeom>
              <a:avLst/>
              <a:gdLst/>
              <a:ahLst/>
              <a:cxnLst/>
              <a:rect l="l" t="t" r="r" b="b"/>
              <a:pathLst>
                <a:path w="2452" h="2397" extrusionOk="0">
                  <a:moveTo>
                    <a:pt x="1597" y="1"/>
                  </a:moveTo>
                  <a:cubicBezTo>
                    <a:pt x="1578" y="1"/>
                    <a:pt x="1559" y="6"/>
                    <a:pt x="1541" y="18"/>
                  </a:cubicBezTo>
                  <a:cubicBezTo>
                    <a:pt x="1491" y="51"/>
                    <a:pt x="1475" y="116"/>
                    <a:pt x="1508" y="165"/>
                  </a:cubicBezTo>
                  <a:cubicBezTo>
                    <a:pt x="1936" y="835"/>
                    <a:pt x="2123" y="1612"/>
                    <a:pt x="2194" y="2019"/>
                  </a:cubicBezTo>
                  <a:lnTo>
                    <a:pt x="188" y="236"/>
                  </a:lnTo>
                  <a:cubicBezTo>
                    <a:pt x="168" y="219"/>
                    <a:pt x="143" y="211"/>
                    <a:pt x="119" y="211"/>
                  </a:cubicBezTo>
                  <a:cubicBezTo>
                    <a:pt x="89" y="211"/>
                    <a:pt x="60" y="223"/>
                    <a:pt x="39" y="248"/>
                  </a:cubicBezTo>
                  <a:cubicBezTo>
                    <a:pt x="1" y="291"/>
                    <a:pt x="6" y="357"/>
                    <a:pt x="44" y="395"/>
                  </a:cubicBezTo>
                  <a:lnTo>
                    <a:pt x="2270" y="2368"/>
                  </a:lnTo>
                  <a:cubicBezTo>
                    <a:pt x="2292" y="2386"/>
                    <a:pt x="2320" y="2396"/>
                    <a:pt x="2341" y="2396"/>
                  </a:cubicBezTo>
                  <a:cubicBezTo>
                    <a:pt x="2358" y="2396"/>
                    <a:pt x="2374" y="2391"/>
                    <a:pt x="2391" y="2386"/>
                  </a:cubicBezTo>
                  <a:cubicBezTo>
                    <a:pt x="2429" y="2363"/>
                    <a:pt x="2451" y="2325"/>
                    <a:pt x="2445" y="2282"/>
                  </a:cubicBezTo>
                  <a:cubicBezTo>
                    <a:pt x="2440" y="2232"/>
                    <a:pt x="2325" y="1048"/>
                    <a:pt x="1683" y="51"/>
                  </a:cubicBezTo>
                  <a:cubicBezTo>
                    <a:pt x="1665" y="19"/>
                    <a:pt x="1632" y="1"/>
                    <a:pt x="15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508000" y="4097150"/>
              <a:ext cx="35800" cy="82150"/>
            </a:xfrm>
            <a:custGeom>
              <a:avLst/>
              <a:gdLst/>
              <a:ahLst/>
              <a:cxnLst/>
              <a:rect l="l" t="t" r="r" b="b"/>
              <a:pathLst>
                <a:path w="1432" h="3286" extrusionOk="0">
                  <a:moveTo>
                    <a:pt x="821" y="1"/>
                  </a:moveTo>
                  <a:cubicBezTo>
                    <a:pt x="815" y="1"/>
                    <a:pt x="808" y="1"/>
                    <a:pt x="801" y="3"/>
                  </a:cubicBezTo>
                  <a:cubicBezTo>
                    <a:pt x="741" y="18"/>
                    <a:pt x="708" y="74"/>
                    <a:pt x="724" y="134"/>
                  </a:cubicBezTo>
                  <a:cubicBezTo>
                    <a:pt x="1196" y="2041"/>
                    <a:pt x="61" y="3094"/>
                    <a:pt x="50" y="3104"/>
                  </a:cubicBezTo>
                  <a:cubicBezTo>
                    <a:pt x="7" y="3142"/>
                    <a:pt x="0" y="3208"/>
                    <a:pt x="40" y="3253"/>
                  </a:cubicBezTo>
                  <a:cubicBezTo>
                    <a:pt x="61" y="3274"/>
                    <a:pt x="88" y="3286"/>
                    <a:pt x="116" y="3286"/>
                  </a:cubicBezTo>
                  <a:cubicBezTo>
                    <a:pt x="143" y="3286"/>
                    <a:pt x="171" y="3281"/>
                    <a:pt x="187" y="3258"/>
                  </a:cubicBezTo>
                  <a:cubicBezTo>
                    <a:pt x="242" y="3215"/>
                    <a:pt x="1431" y="2118"/>
                    <a:pt x="927" y="84"/>
                  </a:cubicBezTo>
                  <a:cubicBezTo>
                    <a:pt x="912" y="32"/>
                    <a:pt x="868" y="1"/>
                    <a:pt x="8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760000" y="4070125"/>
              <a:ext cx="95525" cy="36150"/>
            </a:xfrm>
            <a:custGeom>
              <a:avLst/>
              <a:gdLst/>
              <a:ahLst/>
              <a:cxnLst/>
              <a:rect l="l" t="t" r="r" b="b"/>
              <a:pathLst>
                <a:path w="3821" h="1446" extrusionOk="0">
                  <a:moveTo>
                    <a:pt x="118" y="0"/>
                  </a:moveTo>
                  <a:cubicBezTo>
                    <a:pt x="88" y="0"/>
                    <a:pt x="59" y="13"/>
                    <a:pt x="38" y="37"/>
                  </a:cubicBezTo>
                  <a:cubicBezTo>
                    <a:pt x="0" y="80"/>
                    <a:pt x="5" y="146"/>
                    <a:pt x="49" y="185"/>
                  </a:cubicBezTo>
                  <a:cubicBezTo>
                    <a:pt x="115" y="244"/>
                    <a:pt x="1485" y="1445"/>
                    <a:pt x="2904" y="1445"/>
                  </a:cubicBezTo>
                  <a:cubicBezTo>
                    <a:pt x="3185" y="1445"/>
                    <a:pt x="3469" y="1395"/>
                    <a:pt x="3744" y="1286"/>
                  </a:cubicBezTo>
                  <a:cubicBezTo>
                    <a:pt x="3798" y="1264"/>
                    <a:pt x="3820" y="1205"/>
                    <a:pt x="3798" y="1149"/>
                  </a:cubicBezTo>
                  <a:cubicBezTo>
                    <a:pt x="3782" y="1107"/>
                    <a:pt x="3742" y="1081"/>
                    <a:pt x="3700" y="1081"/>
                  </a:cubicBezTo>
                  <a:cubicBezTo>
                    <a:pt x="3687" y="1081"/>
                    <a:pt x="3674" y="1084"/>
                    <a:pt x="3661" y="1089"/>
                  </a:cubicBezTo>
                  <a:cubicBezTo>
                    <a:pt x="3417" y="1188"/>
                    <a:pt x="3165" y="1230"/>
                    <a:pt x="2912" y="1230"/>
                  </a:cubicBezTo>
                  <a:cubicBezTo>
                    <a:pt x="1563" y="1230"/>
                    <a:pt x="205" y="39"/>
                    <a:pt x="187" y="26"/>
                  </a:cubicBezTo>
                  <a:cubicBezTo>
                    <a:pt x="167" y="9"/>
                    <a:pt x="142"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799575" y="4057825"/>
              <a:ext cx="108425" cy="97225"/>
            </a:xfrm>
            <a:custGeom>
              <a:avLst/>
              <a:gdLst/>
              <a:ahLst/>
              <a:cxnLst/>
              <a:rect l="l" t="t" r="r" b="b"/>
              <a:pathLst>
                <a:path w="4337" h="3889" extrusionOk="0">
                  <a:moveTo>
                    <a:pt x="121" y="0"/>
                  </a:moveTo>
                  <a:cubicBezTo>
                    <a:pt x="87" y="0"/>
                    <a:pt x="54" y="14"/>
                    <a:pt x="34" y="41"/>
                  </a:cubicBezTo>
                  <a:cubicBezTo>
                    <a:pt x="1" y="85"/>
                    <a:pt x="6" y="156"/>
                    <a:pt x="56" y="189"/>
                  </a:cubicBezTo>
                  <a:cubicBezTo>
                    <a:pt x="1688" y="1439"/>
                    <a:pt x="4122" y="3834"/>
                    <a:pt x="4144" y="3860"/>
                  </a:cubicBezTo>
                  <a:cubicBezTo>
                    <a:pt x="4167" y="3883"/>
                    <a:pt x="4194" y="3888"/>
                    <a:pt x="4221" y="3888"/>
                  </a:cubicBezTo>
                  <a:cubicBezTo>
                    <a:pt x="4248" y="3888"/>
                    <a:pt x="4276" y="3878"/>
                    <a:pt x="4293" y="3860"/>
                  </a:cubicBezTo>
                  <a:cubicBezTo>
                    <a:pt x="4336" y="3817"/>
                    <a:pt x="4336" y="3751"/>
                    <a:pt x="4293" y="3708"/>
                  </a:cubicBezTo>
                  <a:cubicBezTo>
                    <a:pt x="4271" y="3686"/>
                    <a:pt x="1832" y="1280"/>
                    <a:pt x="182" y="19"/>
                  </a:cubicBezTo>
                  <a:cubicBezTo>
                    <a:pt x="165" y="6"/>
                    <a:pt x="143"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273875" y="3434400"/>
              <a:ext cx="315125" cy="300200"/>
            </a:xfrm>
            <a:custGeom>
              <a:avLst/>
              <a:gdLst/>
              <a:ahLst/>
              <a:cxnLst/>
              <a:rect l="l" t="t" r="r" b="b"/>
              <a:pathLst>
                <a:path w="12605" h="12008" extrusionOk="0">
                  <a:moveTo>
                    <a:pt x="7032" y="1"/>
                  </a:moveTo>
                  <a:cubicBezTo>
                    <a:pt x="5754" y="1"/>
                    <a:pt x="1490" y="2780"/>
                    <a:pt x="1490" y="2780"/>
                  </a:cubicBezTo>
                  <a:cubicBezTo>
                    <a:pt x="1" y="3702"/>
                    <a:pt x="3689" y="12008"/>
                    <a:pt x="5626" y="12008"/>
                  </a:cubicBezTo>
                  <a:cubicBezTo>
                    <a:pt x="5693" y="12008"/>
                    <a:pt x="5758" y="11998"/>
                    <a:pt x="5820" y="11977"/>
                  </a:cubicBezTo>
                  <a:cubicBezTo>
                    <a:pt x="7688" y="11363"/>
                    <a:pt x="12605" y="4897"/>
                    <a:pt x="12605" y="4897"/>
                  </a:cubicBezTo>
                  <a:cubicBezTo>
                    <a:pt x="12605" y="4897"/>
                    <a:pt x="8039" y="670"/>
                    <a:pt x="7300" y="73"/>
                  </a:cubicBezTo>
                  <a:cubicBezTo>
                    <a:pt x="7239" y="23"/>
                    <a:pt x="7147" y="1"/>
                    <a:pt x="70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728475" y="3654900"/>
              <a:ext cx="251175" cy="213350"/>
            </a:xfrm>
            <a:custGeom>
              <a:avLst/>
              <a:gdLst/>
              <a:ahLst/>
              <a:cxnLst/>
              <a:rect l="l" t="t" r="r" b="b"/>
              <a:pathLst>
                <a:path w="10047" h="8534" extrusionOk="0">
                  <a:moveTo>
                    <a:pt x="981" y="0"/>
                  </a:moveTo>
                  <a:cubicBezTo>
                    <a:pt x="981" y="0"/>
                    <a:pt x="1" y="7592"/>
                    <a:pt x="538" y="8260"/>
                  </a:cubicBezTo>
                  <a:cubicBezTo>
                    <a:pt x="694" y="8455"/>
                    <a:pt x="1480" y="8533"/>
                    <a:pt x="2526" y="8533"/>
                  </a:cubicBezTo>
                  <a:cubicBezTo>
                    <a:pt x="5060" y="8533"/>
                    <a:pt x="9123" y="8073"/>
                    <a:pt x="9472" y="7701"/>
                  </a:cubicBezTo>
                  <a:cubicBezTo>
                    <a:pt x="9964" y="7171"/>
                    <a:pt x="10046" y="504"/>
                    <a:pt x="8538" y="504"/>
                  </a:cubicBezTo>
                  <a:cubicBezTo>
                    <a:pt x="8533" y="504"/>
                    <a:pt x="8528" y="504"/>
                    <a:pt x="8523" y="504"/>
                  </a:cubicBezTo>
                  <a:cubicBezTo>
                    <a:pt x="8471" y="506"/>
                    <a:pt x="8414" y="506"/>
                    <a:pt x="8352" y="506"/>
                  </a:cubicBezTo>
                  <a:cubicBezTo>
                    <a:pt x="6592" y="506"/>
                    <a:pt x="981" y="0"/>
                    <a:pt x="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542875" y="3158850"/>
              <a:ext cx="578175" cy="461250"/>
            </a:xfrm>
            <a:custGeom>
              <a:avLst/>
              <a:gdLst/>
              <a:ahLst/>
              <a:cxnLst/>
              <a:rect l="l" t="t" r="r" b="b"/>
              <a:pathLst>
                <a:path w="23127" h="18450" extrusionOk="0">
                  <a:moveTo>
                    <a:pt x="12196" y="0"/>
                  </a:moveTo>
                  <a:cubicBezTo>
                    <a:pt x="8167" y="0"/>
                    <a:pt x="5144" y="2818"/>
                    <a:pt x="5144" y="2818"/>
                  </a:cubicBezTo>
                  <a:cubicBezTo>
                    <a:pt x="1" y="8380"/>
                    <a:pt x="5123" y="18449"/>
                    <a:pt x="12068" y="18449"/>
                  </a:cubicBezTo>
                  <a:cubicBezTo>
                    <a:pt x="12249" y="18449"/>
                    <a:pt x="12431" y="18442"/>
                    <a:pt x="12614" y="18428"/>
                  </a:cubicBezTo>
                  <a:cubicBezTo>
                    <a:pt x="21855" y="17733"/>
                    <a:pt x="23127" y="6908"/>
                    <a:pt x="18743" y="2818"/>
                  </a:cubicBezTo>
                  <a:cubicBezTo>
                    <a:pt x="16477" y="705"/>
                    <a:pt x="14211" y="0"/>
                    <a:pt x="12196"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577875" y="3485550"/>
              <a:ext cx="174050" cy="193400"/>
            </a:xfrm>
            <a:custGeom>
              <a:avLst/>
              <a:gdLst/>
              <a:ahLst/>
              <a:cxnLst/>
              <a:rect l="l" t="t" r="r" b="b"/>
              <a:pathLst>
                <a:path w="6962" h="7736" extrusionOk="0">
                  <a:moveTo>
                    <a:pt x="4786" y="0"/>
                  </a:moveTo>
                  <a:lnTo>
                    <a:pt x="1947" y="3771"/>
                  </a:lnTo>
                  <a:lnTo>
                    <a:pt x="680" y="2943"/>
                  </a:lnTo>
                  <a:lnTo>
                    <a:pt x="680" y="2943"/>
                  </a:lnTo>
                  <a:cubicBezTo>
                    <a:pt x="680" y="2943"/>
                    <a:pt x="0" y="6686"/>
                    <a:pt x="3273" y="7569"/>
                  </a:cubicBezTo>
                  <a:cubicBezTo>
                    <a:pt x="3709" y="7687"/>
                    <a:pt x="4092" y="7736"/>
                    <a:pt x="4427" y="7736"/>
                  </a:cubicBezTo>
                  <a:cubicBezTo>
                    <a:pt x="6084" y="7736"/>
                    <a:pt x="6562" y="6534"/>
                    <a:pt x="6562" y="6534"/>
                  </a:cubicBezTo>
                  <a:lnTo>
                    <a:pt x="5509" y="5897"/>
                  </a:lnTo>
                  <a:lnTo>
                    <a:pt x="6961" y="2324"/>
                  </a:lnTo>
                  <a:lnTo>
                    <a:pt x="4786" y="0"/>
                  </a:ln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818350" y="3469900"/>
              <a:ext cx="89775" cy="68150"/>
            </a:xfrm>
            <a:custGeom>
              <a:avLst/>
              <a:gdLst/>
              <a:ahLst/>
              <a:cxnLst/>
              <a:rect l="l" t="t" r="r" b="b"/>
              <a:pathLst>
                <a:path w="3591" h="2726" extrusionOk="0">
                  <a:moveTo>
                    <a:pt x="302" y="1"/>
                  </a:moveTo>
                  <a:cubicBezTo>
                    <a:pt x="247" y="1"/>
                    <a:pt x="203" y="38"/>
                    <a:pt x="193" y="95"/>
                  </a:cubicBezTo>
                  <a:cubicBezTo>
                    <a:pt x="188" y="155"/>
                    <a:pt x="1" y="1575"/>
                    <a:pt x="565" y="2303"/>
                  </a:cubicBezTo>
                  <a:cubicBezTo>
                    <a:pt x="752" y="2539"/>
                    <a:pt x="998" y="2681"/>
                    <a:pt x="1294" y="2714"/>
                  </a:cubicBezTo>
                  <a:cubicBezTo>
                    <a:pt x="1365" y="2720"/>
                    <a:pt x="1437" y="2725"/>
                    <a:pt x="1508" y="2725"/>
                  </a:cubicBezTo>
                  <a:cubicBezTo>
                    <a:pt x="2763" y="2725"/>
                    <a:pt x="3525" y="1486"/>
                    <a:pt x="3558" y="1426"/>
                  </a:cubicBezTo>
                  <a:cubicBezTo>
                    <a:pt x="3591" y="1377"/>
                    <a:pt x="3575" y="1317"/>
                    <a:pt x="3525" y="1284"/>
                  </a:cubicBezTo>
                  <a:cubicBezTo>
                    <a:pt x="3508" y="1274"/>
                    <a:pt x="3489" y="1269"/>
                    <a:pt x="3469" y="1269"/>
                  </a:cubicBezTo>
                  <a:cubicBezTo>
                    <a:pt x="3434" y="1269"/>
                    <a:pt x="3399" y="1286"/>
                    <a:pt x="3378" y="1322"/>
                  </a:cubicBezTo>
                  <a:cubicBezTo>
                    <a:pt x="3371" y="1332"/>
                    <a:pt x="2647" y="2511"/>
                    <a:pt x="1506" y="2511"/>
                  </a:cubicBezTo>
                  <a:cubicBezTo>
                    <a:pt x="1444" y="2511"/>
                    <a:pt x="1381" y="2508"/>
                    <a:pt x="1316" y="2501"/>
                  </a:cubicBezTo>
                  <a:cubicBezTo>
                    <a:pt x="1076" y="2473"/>
                    <a:pt x="884" y="2369"/>
                    <a:pt x="730" y="2172"/>
                  </a:cubicBezTo>
                  <a:cubicBezTo>
                    <a:pt x="221" y="1519"/>
                    <a:pt x="401" y="133"/>
                    <a:pt x="406" y="122"/>
                  </a:cubicBezTo>
                  <a:cubicBezTo>
                    <a:pt x="411" y="62"/>
                    <a:pt x="373" y="12"/>
                    <a:pt x="313" y="1"/>
                  </a:cubicBezTo>
                  <a:cubicBezTo>
                    <a:pt x="309" y="1"/>
                    <a:pt x="305" y="1"/>
                    <a:pt x="3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687775" y="3398400"/>
              <a:ext cx="93875" cy="93875"/>
            </a:xfrm>
            <a:custGeom>
              <a:avLst/>
              <a:gdLst/>
              <a:ahLst/>
              <a:cxnLst/>
              <a:rect l="l" t="t" r="r" b="b"/>
              <a:pathLst>
                <a:path w="3755" h="3755" extrusionOk="0">
                  <a:moveTo>
                    <a:pt x="1880" y="0"/>
                  </a:moveTo>
                  <a:cubicBezTo>
                    <a:pt x="845" y="0"/>
                    <a:pt x="0" y="838"/>
                    <a:pt x="0" y="1875"/>
                  </a:cubicBezTo>
                  <a:cubicBezTo>
                    <a:pt x="0" y="2910"/>
                    <a:pt x="845" y="3754"/>
                    <a:pt x="1880" y="3754"/>
                  </a:cubicBezTo>
                  <a:cubicBezTo>
                    <a:pt x="2917" y="3754"/>
                    <a:pt x="3755" y="2910"/>
                    <a:pt x="3755" y="1875"/>
                  </a:cubicBezTo>
                  <a:cubicBezTo>
                    <a:pt x="3755" y="838"/>
                    <a:pt x="2917" y="0"/>
                    <a:pt x="1880" y="0"/>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918225" y="3469225"/>
              <a:ext cx="94050" cy="93875"/>
            </a:xfrm>
            <a:custGeom>
              <a:avLst/>
              <a:gdLst/>
              <a:ahLst/>
              <a:cxnLst/>
              <a:rect l="l" t="t" r="r" b="b"/>
              <a:pathLst>
                <a:path w="3762" h="3755" extrusionOk="0">
                  <a:moveTo>
                    <a:pt x="1882" y="1"/>
                  </a:moveTo>
                  <a:cubicBezTo>
                    <a:pt x="845" y="1"/>
                    <a:pt x="1" y="845"/>
                    <a:pt x="1" y="1880"/>
                  </a:cubicBezTo>
                  <a:cubicBezTo>
                    <a:pt x="1" y="2917"/>
                    <a:pt x="845" y="3755"/>
                    <a:pt x="1882" y="3755"/>
                  </a:cubicBezTo>
                  <a:cubicBezTo>
                    <a:pt x="2917" y="3755"/>
                    <a:pt x="3762" y="2917"/>
                    <a:pt x="3762" y="1880"/>
                  </a:cubicBezTo>
                  <a:cubicBezTo>
                    <a:pt x="3762" y="845"/>
                    <a:pt x="2917" y="1"/>
                    <a:pt x="1882" y="1"/>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781225" y="3365775"/>
              <a:ext cx="47575" cy="47575"/>
            </a:xfrm>
            <a:custGeom>
              <a:avLst/>
              <a:gdLst/>
              <a:ahLst/>
              <a:cxnLst/>
              <a:rect l="l" t="t" r="r" b="b"/>
              <a:pathLst>
                <a:path w="1903" h="1903" extrusionOk="0">
                  <a:moveTo>
                    <a:pt x="954" y="0"/>
                  </a:moveTo>
                  <a:cubicBezTo>
                    <a:pt x="428" y="0"/>
                    <a:pt x="1" y="428"/>
                    <a:pt x="1" y="949"/>
                  </a:cubicBezTo>
                  <a:cubicBezTo>
                    <a:pt x="1" y="1475"/>
                    <a:pt x="428" y="1902"/>
                    <a:pt x="954" y="1902"/>
                  </a:cubicBezTo>
                  <a:cubicBezTo>
                    <a:pt x="1481" y="1902"/>
                    <a:pt x="1903" y="1475"/>
                    <a:pt x="1903" y="949"/>
                  </a:cubicBezTo>
                  <a:cubicBezTo>
                    <a:pt x="1903" y="428"/>
                    <a:pt x="1481" y="0"/>
                    <a:pt x="9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941550" y="3410600"/>
              <a:ext cx="47575" cy="47575"/>
            </a:xfrm>
            <a:custGeom>
              <a:avLst/>
              <a:gdLst/>
              <a:ahLst/>
              <a:cxnLst/>
              <a:rect l="l" t="t" r="r" b="b"/>
              <a:pathLst>
                <a:path w="1903" h="1903" extrusionOk="0">
                  <a:moveTo>
                    <a:pt x="949" y="0"/>
                  </a:moveTo>
                  <a:cubicBezTo>
                    <a:pt x="423" y="0"/>
                    <a:pt x="0" y="428"/>
                    <a:pt x="0" y="954"/>
                  </a:cubicBezTo>
                  <a:cubicBezTo>
                    <a:pt x="0" y="1480"/>
                    <a:pt x="423" y="1902"/>
                    <a:pt x="949" y="1902"/>
                  </a:cubicBezTo>
                  <a:cubicBezTo>
                    <a:pt x="1475" y="1902"/>
                    <a:pt x="1903" y="1480"/>
                    <a:pt x="1903" y="954"/>
                  </a:cubicBezTo>
                  <a:cubicBezTo>
                    <a:pt x="1903" y="428"/>
                    <a:pt x="1475" y="0"/>
                    <a:pt x="9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547450" y="3548250"/>
              <a:ext cx="207500" cy="156550"/>
            </a:xfrm>
            <a:custGeom>
              <a:avLst/>
              <a:gdLst/>
              <a:ahLst/>
              <a:cxnLst/>
              <a:rect l="l" t="t" r="r" b="b"/>
              <a:pathLst>
                <a:path w="8300" h="6262" extrusionOk="0">
                  <a:moveTo>
                    <a:pt x="794" y="0"/>
                  </a:moveTo>
                  <a:cubicBezTo>
                    <a:pt x="745" y="0"/>
                    <a:pt x="702" y="36"/>
                    <a:pt x="691" y="90"/>
                  </a:cubicBezTo>
                  <a:cubicBezTo>
                    <a:pt x="686" y="128"/>
                    <a:pt x="1" y="4343"/>
                    <a:pt x="3098" y="5724"/>
                  </a:cubicBezTo>
                  <a:cubicBezTo>
                    <a:pt x="3969" y="6113"/>
                    <a:pt x="4715" y="6262"/>
                    <a:pt x="5345" y="6262"/>
                  </a:cubicBezTo>
                  <a:cubicBezTo>
                    <a:pt x="7417" y="6262"/>
                    <a:pt x="8267" y="4661"/>
                    <a:pt x="8272" y="4639"/>
                  </a:cubicBezTo>
                  <a:cubicBezTo>
                    <a:pt x="8299" y="4585"/>
                    <a:pt x="8277" y="4524"/>
                    <a:pt x="8228" y="4497"/>
                  </a:cubicBezTo>
                  <a:cubicBezTo>
                    <a:pt x="8214" y="4488"/>
                    <a:pt x="8197" y="4485"/>
                    <a:pt x="8181" y="4485"/>
                  </a:cubicBezTo>
                  <a:cubicBezTo>
                    <a:pt x="8143" y="4485"/>
                    <a:pt x="8105" y="4506"/>
                    <a:pt x="8085" y="4540"/>
                  </a:cubicBezTo>
                  <a:cubicBezTo>
                    <a:pt x="8044" y="4624"/>
                    <a:pt x="7283" y="6057"/>
                    <a:pt x="5372" y="6057"/>
                  </a:cubicBezTo>
                  <a:cubicBezTo>
                    <a:pt x="4764" y="6057"/>
                    <a:pt x="4040" y="5912"/>
                    <a:pt x="3185" y="5532"/>
                  </a:cubicBezTo>
                  <a:cubicBezTo>
                    <a:pt x="1953" y="4985"/>
                    <a:pt x="1196" y="3910"/>
                    <a:pt x="928" y="2342"/>
                  </a:cubicBezTo>
                  <a:cubicBezTo>
                    <a:pt x="731" y="1165"/>
                    <a:pt x="900" y="133"/>
                    <a:pt x="900" y="123"/>
                  </a:cubicBezTo>
                  <a:cubicBezTo>
                    <a:pt x="911" y="68"/>
                    <a:pt x="873" y="14"/>
                    <a:pt x="812" y="2"/>
                  </a:cubicBezTo>
                  <a:cubicBezTo>
                    <a:pt x="806" y="1"/>
                    <a:pt x="800" y="0"/>
                    <a:pt x="7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393875" y="3868225"/>
              <a:ext cx="415500" cy="206850"/>
            </a:xfrm>
            <a:custGeom>
              <a:avLst/>
              <a:gdLst/>
              <a:ahLst/>
              <a:cxnLst/>
              <a:rect l="l" t="t" r="r" b="b"/>
              <a:pathLst>
                <a:path w="16620" h="8274" extrusionOk="0">
                  <a:moveTo>
                    <a:pt x="1584" y="0"/>
                  </a:moveTo>
                  <a:cubicBezTo>
                    <a:pt x="170" y="790"/>
                    <a:pt x="1" y="7663"/>
                    <a:pt x="1584" y="8184"/>
                  </a:cubicBezTo>
                  <a:cubicBezTo>
                    <a:pt x="1774" y="8246"/>
                    <a:pt x="2123" y="8273"/>
                    <a:pt x="2593" y="8273"/>
                  </a:cubicBezTo>
                  <a:cubicBezTo>
                    <a:pt x="5864" y="8273"/>
                    <a:pt x="14955" y="6949"/>
                    <a:pt x="16168" y="6949"/>
                  </a:cubicBezTo>
                  <a:cubicBezTo>
                    <a:pt x="16235" y="6949"/>
                    <a:pt x="16278" y="6953"/>
                    <a:pt x="16295" y="6962"/>
                  </a:cubicBezTo>
                  <a:cubicBezTo>
                    <a:pt x="16305" y="6967"/>
                    <a:pt x="16316" y="6970"/>
                    <a:pt x="16325" y="6970"/>
                  </a:cubicBezTo>
                  <a:cubicBezTo>
                    <a:pt x="16619" y="6970"/>
                    <a:pt x="16295" y="4254"/>
                    <a:pt x="16295" y="4254"/>
                  </a:cubicBezTo>
                  <a:cubicBezTo>
                    <a:pt x="16295" y="4254"/>
                    <a:pt x="15320" y="4320"/>
                    <a:pt x="13901" y="4320"/>
                  </a:cubicBezTo>
                  <a:cubicBezTo>
                    <a:pt x="11224" y="4320"/>
                    <a:pt x="6966" y="4088"/>
                    <a:pt x="4681" y="2752"/>
                  </a:cubicBezTo>
                  <a:cubicBezTo>
                    <a:pt x="1190" y="708"/>
                    <a:pt x="1584" y="0"/>
                    <a:pt x="15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814800" y="3696825"/>
              <a:ext cx="17700" cy="157600"/>
            </a:xfrm>
            <a:custGeom>
              <a:avLst/>
              <a:gdLst/>
              <a:ahLst/>
              <a:cxnLst/>
              <a:rect l="l" t="t" r="r" b="b"/>
              <a:pathLst>
                <a:path w="708" h="6304" extrusionOk="0">
                  <a:moveTo>
                    <a:pt x="598" y="0"/>
                  </a:moveTo>
                  <a:cubicBezTo>
                    <a:pt x="547" y="0"/>
                    <a:pt x="499" y="37"/>
                    <a:pt x="494" y="94"/>
                  </a:cubicBezTo>
                  <a:cubicBezTo>
                    <a:pt x="488" y="127"/>
                    <a:pt x="1" y="3684"/>
                    <a:pt x="55" y="6199"/>
                  </a:cubicBezTo>
                  <a:cubicBezTo>
                    <a:pt x="55" y="6254"/>
                    <a:pt x="100" y="6304"/>
                    <a:pt x="159" y="6304"/>
                  </a:cubicBezTo>
                  <a:cubicBezTo>
                    <a:pt x="219" y="6297"/>
                    <a:pt x="264" y="6254"/>
                    <a:pt x="264" y="6193"/>
                  </a:cubicBezTo>
                  <a:cubicBezTo>
                    <a:pt x="209" y="3694"/>
                    <a:pt x="697" y="154"/>
                    <a:pt x="702" y="122"/>
                  </a:cubicBezTo>
                  <a:cubicBezTo>
                    <a:pt x="707" y="61"/>
                    <a:pt x="669" y="11"/>
                    <a:pt x="609" y="1"/>
                  </a:cubicBezTo>
                  <a:cubicBezTo>
                    <a:pt x="605" y="0"/>
                    <a:pt x="602" y="0"/>
                    <a:pt x="5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648750" y="3519800"/>
              <a:ext cx="86050" cy="89075"/>
            </a:xfrm>
            <a:custGeom>
              <a:avLst/>
              <a:gdLst/>
              <a:ahLst/>
              <a:cxnLst/>
              <a:rect l="l" t="t" r="r" b="b"/>
              <a:pathLst>
                <a:path w="3442" h="3563" extrusionOk="0">
                  <a:moveTo>
                    <a:pt x="833" y="1"/>
                  </a:moveTo>
                  <a:lnTo>
                    <a:pt x="0" y="1244"/>
                  </a:lnTo>
                  <a:lnTo>
                    <a:pt x="3036" y="3563"/>
                  </a:lnTo>
                  <a:lnTo>
                    <a:pt x="3441" y="2592"/>
                  </a:lnTo>
                  <a:cubicBezTo>
                    <a:pt x="3441" y="2592"/>
                    <a:pt x="1847" y="1869"/>
                    <a:pt x="833" y="1"/>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544025" y="3064475"/>
              <a:ext cx="618825" cy="325125"/>
            </a:xfrm>
            <a:custGeom>
              <a:avLst/>
              <a:gdLst/>
              <a:ahLst/>
              <a:cxnLst/>
              <a:rect l="l" t="t" r="r" b="b"/>
              <a:pathLst>
                <a:path w="24753" h="13005" extrusionOk="0">
                  <a:moveTo>
                    <a:pt x="10185" y="0"/>
                  </a:moveTo>
                  <a:cubicBezTo>
                    <a:pt x="9256" y="0"/>
                    <a:pt x="8220" y="176"/>
                    <a:pt x="7076" y="608"/>
                  </a:cubicBezTo>
                  <a:cubicBezTo>
                    <a:pt x="1032" y="2905"/>
                    <a:pt x="1" y="8605"/>
                    <a:pt x="1799" y="11801"/>
                  </a:cubicBezTo>
                  <a:cubicBezTo>
                    <a:pt x="1799" y="11801"/>
                    <a:pt x="3000" y="12059"/>
                    <a:pt x="4399" y="12059"/>
                  </a:cubicBezTo>
                  <a:cubicBezTo>
                    <a:pt x="5520" y="12059"/>
                    <a:pt x="6769" y="11894"/>
                    <a:pt x="7630" y="11296"/>
                  </a:cubicBezTo>
                  <a:cubicBezTo>
                    <a:pt x="9560" y="9953"/>
                    <a:pt x="8404" y="5865"/>
                    <a:pt x="11429" y="5136"/>
                  </a:cubicBezTo>
                  <a:cubicBezTo>
                    <a:pt x="11782" y="5051"/>
                    <a:pt x="12101" y="5013"/>
                    <a:pt x="12389" y="5013"/>
                  </a:cubicBezTo>
                  <a:cubicBezTo>
                    <a:pt x="14555" y="5013"/>
                    <a:pt x="14953" y="7153"/>
                    <a:pt x="14953" y="7153"/>
                  </a:cubicBezTo>
                  <a:cubicBezTo>
                    <a:pt x="14953" y="7153"/>
                    <a:pt x="16375" y="6267"/>
                    <a:pt x="17617" y="6267"/>
                  </a:cubicBezTo>
                  <a:cubicBezTo>
                    <a:pt x="18012" y="6267"/>
                    <a:pt x="18389" y="6356"/>
                    <a:pt x="18697" y="6593"/>
                  </a:cubicBezTo>
                  <a:cubicBezTo>
                    <a:pt x="21807" y="8987"/>
                    <a:pt x="17636" y="13004"/>
                    <a:pt x="20954" y="13004"/>
                  </a:cubicBezTo>
                  <a:cubicBezTo>
                    <a:pt x="21009" y="13004"/>
                    <a:pt x="21066" y="13003"/>
                    <a:pt x="21125" y="13001"/>
                  </a:cubicBezTo>
                  <a:cubicBezTo>
                    <a:pt x="24753" y="12864"/>
                    <a:pt x="24194" y="9783"/>
                    <a:pt x="24194" y="9783"/>
                  </a:cubicBezTo>
                  <a:lnTo>
                    <a:pt x="24194" y="9783"/>
                  </a:lnTo>
                  <a:cubicBezTo>
                    <a:pt x="24194" y="9783"/>
                    <a:pt x="24183" y="9784"/>
                    <a:pt x="24164" y="9784"/>
                  </a:cubicBezTo>
                  <a:cubicBezTo>
                    <a:pt x="24028" y="9784"/>
                    <a:pt x="23443" y="9742"/>
                    <a:pt x="22906" y="9055"/>
                  </a:cubicBezTo>
                  <a:cubicBezTo>
                    <a:pt x="22358" y="8361"/>
                    <a:pt x="24191" y="2936"/>
                    <a:pt x="18717" y="2936"/>
                  </a:cubicBezTo>
                  <a:cubicBezTo>
                    <a:pt x="18004" y="2936"/>
                    <a:pt x="17168" y="3028"/>
                    <a:pt x="16186" y="3234"/>
                  </a:cubicBezTo>
                  <a:cubicBezTo>
                    <a:pt x="16186" y="3234"/>
                    <a:pt x="14174" y="0"/>
                    <a:pt x="101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517325" y="3317450"/>
              <a:ext cx="142400" cy="134250"/>
            </a:xfrm>
            <a:custGeom>
              <a:avLst/>
              <a:gdLst/>
              <a:ahLst/>
              <a:cxnLst/>
              <a:rect l="l" t="t" r="r" b="b"/>
              <a:pathLst>
                <a:path w="5696" h="5370" extrusionOk="0">
                  <a:moveTo>
                    <a:pt x="4183" y="0"/>
                  </a:moveTo>
                  <a:cubicBezTo>
                    <a:pt x="3897" y="0"/>
                    <a:pt x="3557" y="109"/>
                    <a:pt x="3152" y="367"/>
                  </a:cubicBezTo>
                  <a:cubicBezTo>
                    <a:pt x="1" y="2378"/>
                    <a:pt x="2538" y="4910"/>
                    <a:pt x="4040" y="5326"/>
                  </a:cubicBezTo>
                  <a:cubicBezTo>
                    <a:pt x="4148" y="5356"/>
                    <a:pt x="4248" y="5369"/>
                    <a:pt x="4342" y="5369"/>
                  </a:cubicBezTo>
                  <a:cubicBezTo>
                    <a:pt x="5562" y="5369"/>
                    <a:pt x="5695" y="3036"/>
                    <a:pt x="5695" y="3036"/>
                  </a:cubicBezTo>
                  <a:cubicBezTo>
                    <a:pt x="5695" y="3036"/>
                    <a:pt x="5695" y="0"/>
                    <a:pt x="4183"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596525" y="3342075"/>
              <a:ext cx="31675" cy="82650"/>
            </a:xfrm>
            <a:custGeom>
              <a:avLst/>
              <a:gdLst/>
              <a:ahLst/>
              <a:cxnLst/>
              <a:rect l="l" t="t" r="r" b="b"/>
              <a:pathLst>
                <a:path w="1267" h="3306" extrusionOk="0">
                  <a:moveTo>
                    <a:pt x="164" y="0"/>
                  </a:moveTo>
                  <a:cubicBezTo>
                    <a:pt x="123" y="0"/>
                    <a:pt x="98" y="5"/>
                    <a:pt x="94" y="7"/>
                  </a:cubicBezTo>
                  <a:cubicBezTo>
                    <a:pt x="38" y="17"/>
                    <a:pt x="0" y="66"/>
                    <a:pt x="11" y="126"/>
                  </a:cubicBezTo>
                  <a:cubicBezTo>
                    <a:pt x="17" y="178"/>
                    <a:pt x="65" y="215"/>
                    <a:pt x="121" y="215"/>
                  </a:cubicBezTo>
                  <a:cubicBezTo>
                    <a:pt x="124" y="215"/>
                    <a:pt x="128" y="215"/>
                    <a:pt x="132" y="214"/>
                  </a:cubicBezTo>
                  <a:cubicBezTo>
                    <a:pt x="133" y="214"/>
                    <a:pt x="146" y="213"/>
                    <a:pt x="168" y="213"/>
                  </a:cubicBezTo>
                  <a:cubicBezTo>
                    <a:pt x="240" y="213"/>
                    <a:pt x="404" y="232"/>
                    <a:pt x="559" y="395"/>
                  </a:cubicBezTo>
                  <a:cubicBezTo>
                    <a:pt x="839" y="675"/>
                    <a:pt x="1102" y="1388"/>
                    <a:pt x="800" y="3185"/>
                  </a:cubicBezTo>
                  <a:cubicBezTo>
                    <a:pt x="795" y="3240"/>
                    <a:pt x="833" y="3295"/>
                    <a:pt x="888" y="3306"/>
                  </a:cubicBezTo>
                  <a:lnTo>
                    <a:pt x="905" y="3306"/>
                  </a:lnTo>
                  <a:cubicBezTo>
                    <a:pt x="959" y="3306"/>
                    <a:pt x="1004" y="3273"/>
                    <a:pt x="1009" y="3217"/>
                  </a:cubicBezTo>
                  <a:cubicBezTo>
                    <a:pt x="1267" y="1699"/>
                    <a:pt x="1162" y="697"/>
                    <a:pt x="708" y="242"/>
                  </a:cubicBezTo>
                  <a:cubicBezTo>
                    <a:pt x="499" y="33"/>
                    <a:pt x="275" y="0"/>
                    <a:pt x="164" y="0"/>
                  </a:cubicBezTo>
                  <a:close/>
                </a:path>
              </a:pathLst>
            </a:custGeom>
            <a:solidFill>
              <a:srgbClr val="2E25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869725" y="3413150"/>
              <a:ext cx="49775" cy="80500"/>
            </a:xfrm>
            <a:custGeom>
              <a:avLst/>
              <a:gdLst/>
              <a:ahLst/>
              <a:cxnLst/>
              <a:rect l="l" t="t" r="r" b="b"/>
              <a:pathLst>
                <a:path w="1991" h="3220" extrusionOk="0">
                  <a:moveTo>
                    <a:pt x="613" y="0"/>
                  </a:moveTo>
                  <a:cubicBezTo>
                    <a:pt x="565" y="0"/>
                    <a:pt x="520" y="36"/>
                    <a:pt x="511" y="84"/>
                  </a:cubicBezTo>
                  <a:lnTo>
                    <a:pt x="172" y="1877"/>
                  </a:lnTo>
                  <a:cubicBezTo>
                    <a:pt x="165" y="1904"/>
                    <a:pt x="172" y="1937"/>
                    <a:pt x="187" y="1958"/>
                  </a:cubicBezTo>
                  <a:cubicBezTo>
                    <a:pt x="210" y="1986"/>
                    <a:pt x="231" y="1998"/>
                    <a:pt x="264" y="2003"/>
                  </a:cubicBezTo>
                  <a:lnTo>
                    <a:pt x="1553" y="2145"/>
                  </a:lnTo>
                  <a:lnTo>
                    <a:pt x="73" y="3022"/>
                  </a:lnTo>
                  <a:cubicBezTo>
                    <a:pt x="18" y="3050"/>
                    <a:pt x="1" y="3116"/>
                    <a:pt x="33" y="3164"/>
                  </a:cubicBezTo>
                  <a:cubicBezTo>
                    <a:pt x="51" y="3197"/>
                    <a:pt x="89" y="3220"/>
                    <a:pt x="122" y="3220"/>
                  </a:cubicBezTo>
                  <a:cubicBezTo>
                    <a:pt x="144" y="3220"/>
                    <a:pt x="160" y="3214"/>
                    <a:pt x="177" y="3203"/>
                  </a:cubicBezTo>
                  <a:lnTo>
                    <a:pt x="1930" y="2167"/>
                  </a:lnTo>
                  <a:cubicBezTo>
                    <a:pt x="1968" y="2140"/>
                    <a:pt x="1991" y="2096"/>
                    <a:pt x="1980" y="2052"/>
                  </a:cubicBezTo>
                  <a:cubicBezTo>
                    <a:pt x="1974" y="2008"/>
                    <a:pt x="1936" y="1975"/>
                    <a:pt x="1892" y="1970"/>
                  </a:cubicBezTo>
                  <a:lnTo>
                    <a:pt x="402" y="1806"/>
                  </a:lnTo>
                  <a:lnTo>
                    <a:pt x="719" y="128"/>
                  </a:lnTo>
                  <a:cubicBezTo>
                    <a:pt x="731" y="68"/>
                    <a:pt x="691" y="13"/>
                    <a:pt x="632" y="2"/>
                  </a:cubicBezTo>
                  <a:cubicBezTo>
                    <a:pt x="626" y="1"/>
                    <a:pt x="620" y="0"/>
                    <a:pt x="6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414425" y="3545400"/>
              <a:ext cx="91950" cy="159550"/>
            </a:xfrm>
            <a:custGeom>
              <a:avLst/>
              <a:gdLst/>
              <a:ahLst/>
              <a:cxnLst/>
              <a:rect l="l" t="t" r="r" b="b"/>
              <a:pathLst>
                <a:path w="3678" h="6382" extrusionOk="0">
                  <a:moveTo>
                    <a:pt x="3560" y="0"/>
                  </a:moveTo>
                  <a:cubicBezTo>
                    <a:pt x="3534" y="0"/>
                    <a:pt x="3508" y="10"/>
                    <a:pt x="3487" y="29"/>
                  </a:cubicBezTo>
                  <a:cubicBezTo>
                    <a:pt x="872" y="2555"/>
                    <a:pt x="22" y="6211"/>
                    <a:pt x="11" y="6250"/>
                  </a:cubicBezTo>
                  <a:cubicBezTo>
                    <a:pt x="1" y="6304"/>
                    <a:pt x="39" y="6364"/>
                    <a:pt x="93" y="6376"/>
                  </a:cubicBezTo>
                  <a:cubicBezTo>
                    <a:pt x="99" y="6376"/>
                    <a:pt x="110" y="6381"/>
                    <a:pt x="115" y="6381"/>
                  </a:cubicBezTo>
                  <a:cubicBezTo>
                    <a:pt x="165" y="6381"/>
                    <a:pt x="209" y="6348"/>
                    <a:pt x="219" y="6298"/>
                  </a:cubicBezTo>
                  <a:cubicBezTo>
                    <a:pt x="224" y="6260"/>
                    <a:pt x="1064" y="2665"/>
                    <a:pt x="3634" y="182"/>
                  </a:cubicBezTo>
                  <a:cubicBezTo>
                    <a:pt x="3677" y="138"/>
                    <a:pt x="3677" y="72"/>
                    <a:pt x="3639" y="34"/>
                  </a:cubicBezTo>
                  <a:cubicBezTo>
                    <a:pt x="3617" y="11"/>
                    <a:pt x="3588" y="0"/>
                    <a:pt x="35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1072950" y="4367975"/>
              <a:ext cx="12900" cy="30150"/>
            </a:xfrm>
            <a:custGeom>
              <a:avLst/>
              <a:gdLst/>
              <a:ahLst/>
              <a:cxnLst/>
              <a:rect l="l" t="t" r="r" b="b"/>
              <a:pathLst>
                <a:path w="516" h="1206" extrusionOk="0">
                  <a:moveTo>
                    <a:pt x="400" y="1"/>
                  </a:moveTo>
                  <a:cubicBezTo>
                    <a:pt x="354" y="1"/>
                    <a:pt x="310" y="31"/>
                    <a:pt x="297" y="77"/>
                  </a:cubicBezTo>
                  <a:lnTo>
                    <a:pt x="17" y="1069"/>
                  </a:lnTo>
                  <a:cubicBezTo>
                    <a:pt x="1" y="1123"/>
                    <a:pt x="34" y="1183"/>
                    <a:pt x="93" y="1200"/>
                  </a:cubicBezTo>
                  <a:cubicBezTo>
                    <a:pt x="99" y="1200"/>
                    <a:pt x="110" y="1206"/>
                    <a:pt x="121" y="1206"/>
                  </a:cubicBezTo>
                  <a:cubicBezTo>
                    <a:pt x="165" y="1206"/>
                    <a:pt x="209" y="1173"/>
                    <a:pt x="219" y="1129"/>
                  </a:cubicBezTo>
                  <a:lnTo>
                    <a:pt x="499" y="136"/>
                  </a:lnTo>
                  <a:cubicBezTo>
                    <a:pt x="515" y="82"/>
                    <a:pt x="482" y="22"/>
                    <a:pt x="428" y="5"/>
                  </a:cubicBezTo>
                  <a:cubicBezTo>
                    <a:pt x="419" y="2"/>
                    <a:pt x="409" y="1"/>
                    <a:pt x="4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1093075" y="4367425"/>
              <a:ext cx="5400" cy="25900"/>
            </a:xfrm>
            <a:custGeom>
              <a:avLst/>
              <a:gdLst/>
              <a:ahLst/>
              <a:cxnLst/>
              <a:rect l="l" t="t" r="r" b="b"/>
              <a:pathLst>
                <a:path w="216" h="1036" extrusionOk="0">
                  <a:moveTo>
                    <a:pt x="105" y="0"/>
                  </a:moveTo>
                  <a:cubicBezTo>
                    <a:pt x="44" y="0"/>
                    <a:pt x="1" y="49"/>
                    <a:pt x="1" y="104"/>
                  </a:cubicBezTo>
                  <a:lnTo>
                    <a:pt x="6" y="932"/>
                  </a:lnTo>
                  <a:cubicBezTo>
                    <a:pt x="6" y="987"/>
                    <a:pt x="56" y="1035"/>
                    <a:pt x="110" y="1035"/>
                  </a:cubicBezTo>
                  <a:cubicBezTo>
                    <a:pt x="171" y="1035"/>
                    <a:pt x="215" y="987"/>
                    <a:pt x="215" y="932"/>
                  </a:cubicBezTo>
                  <a:lnTo>
                    <a:pt x="209" y="104"/>
                  </a:lnTo>
                  <a:cubicBezTo>
                    <a:pt x="209" y="49"/>
                    <a:pt x="165" y="0"/>
                    <a:pt x="1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1" name="Google Shape;151;p2"/>
          <p:cNvSpPr txBox="1">
            <a:spLocks noGrp="1"/>
          </p:cNvSpPr>
          <p:nvPr>
            <p:ph type="subTitle" idx="1"/>
          </p:nvPr>
        </p:nvSpPr>
        <p:spPr>
          <a:xfrm>
            <a:off x="2134650" y="3657500"/>
            <a:ext cx="4874700" cy="427800"/>
          </a:xfrm>
          <a:prstGeom prst="rect">
            <a:avLst/>
          </a:prstGeom>
          <a:solidFill>
            <a:schemeClr val="accent3"/>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00">
                <a:solidFill>
                  <a:schemeClr val="dk1"/>
                </a:solidFill>
                <a:latin typeface="Nunito"/>
                <a:ea typeface="Nunito"/>
                <a:cs typeface="Nunito"/>
                <a:sym typeface="Nunito"/>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52" name="Google Shape;152;p2"/>
          <p:cNvSpPr txBox="1">
            <a:spLocks noGrp="1"/>
          </p:cNvSpPr>
          <p:nvPr>
            <p:ph type="ctrTitle"/>
          </p:nvPr>
        </p:nvSpPr>
        <p:spPr>
          <a:xfrm>
            <a:off x="2343000" y="849550"/>
            <a:ext cx="4458000" cy="2808000"/>
          </a:xfrm>
          <a:prstGeom prst="rect">
            <a:avLst/>
          </a:prstGeom>
          <a:noFill/>
        </p:spPr>
        <p:txBody>
          <a:bodyPr spcFirstLastPara="1" wrap="square" lIns="91425" tIns="91425" rIns="91425" bIns="91425" anchor="ctr" anchorCtr="0">
            <a:noAutofit/>
          </a:bodyPr>
          <a:lstStyle>
            <a:lvl1pPr lvl="0" algn="ctr" rtl="0">
              <a:lnSpc>
                <a:spcPct val="90000"/>
              </a:lnSpc>
              <a:spcBef>
                <a:spcPts val="0"/>
              </a:spcBef>
              <a:spcAft>
                <a:spcPts val="0"/>
              </a:spcAft>
              <a:buClr>
                <a:srgbClr val="191919"/>
              </a:buClr>
              <a:buSzPts val="5200"/>
              <a:buNone/>
              <a:defRPr sz="9000" b="1">
                <a:latin typeface="Amatic SC"/>
                <a:ea typeface="Amatic SC"/>
                <a:cs typeface="Amatic SC"/>
                <a:sym typeface="Amatic SC"/>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86"/>
        <p:cNvGrpSpPr/>
        <p:nvPr/>
      </p:nvGrpSpPr>
      <p:grpSpPr>
        <a:xfrm>
          <a:off x="0" y="0"/>
          <a:ext cx="0" cy="0"/>
          <a:chOff x="0" y="0"/>
          <a:chExt cx="0" cy="0"/>
        </a:xfrm>
      </p:grpSpPr>
      <p:grpSp>
        <p:nvGrpSpPr>
          <p:cNvPr id="687" name="Google Shape;687;p9"/>
          <p:cNvGrpSpPr/>
          <p:nvPr/>
        </p:nvGrpSpPr>
        <p:grpSpPr>
          <a:xfrm rot="10800000">
            <a:off x="122308" y="68542"/>
            <a:ext cx="8966083" cy="5041129"/>
            <a:chOff x="122308" y="68542"/>
            <a:chExt cx="8966083" cy="5041129"/>
          </a:xfrm>
        </p:grpSpPr>
        <p:grpSp>
          <p:nvGrpSpPr>
            <p:cNvPr id="688" name="Google Shape;688;p9"/>
            <p:cNvGrpSpPr/>
            <p:nvPr/>
          </p:nvGrpSpPr>
          <p:grpSpPr>
            <a:xfrm>
              <a:off x="122308" y="68542"/>
              <a:ext cx="8966083" cy="5041129"/>
              <a:chOff x="122308" y="68542"/>
              <a:chExt cx="8966083" cy="5041129"/>
            </a:xfrm>
          </p:grpSpPr>
          <p:grpSp>
            <p:nvGrpSpPr>
              <p:cNvPr id="689" name="Google Shape;689;p9"/>
              <p:cNvGrpSpPr/>
              <p:nvPr/>
            </p:nvGrpSpPr>
            <p:grpSpPr>
              <a:xfrm rot="10800000">
                <a:off x="7894792" y="398400"/>
                <a:ext cx="888013" cy="1790004"/>
                <a:chOff x="8067142" y="2833934"/>
                <a:chExt cx="888013" cy="1790004"/>
              </a:xfrm>
            </p:grpSpPr>
            <p:sp>
              <p:nvSpPr>
                <p:cNvPr id="690" name="Google Shape;690;p9"/>
                <p:cNvSpPr/>
                <p:nvPr/>
              </p:nvSpPr>
              <p:spPr>
                <a:xfrm rot="2700000">
                  <a:off x="80647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691" name="Google Shape;691;p9"/>
                <p:cNvSpPr/>
                <p:nvPr/>
              </p:nvSpPr>
              <p:spPr>
                <a:xfrm rot="-5400000">
                  <a:off x="8878228" y="45470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692" name="Google Shape;692;p9"/>
              <p:cNvGrpSpPr/>
              <p:nvPr/>
            </p:nvGrpSpPr>
            <p:grpSpPr>
              <a:xfrm>
                <a:off x="122308" y="68542"/>
                <a:ext cx="8966083" cy="5041129"/>
                <a:chOff x="122308" y="68542"/>
                <a:chExt cx="8966083" cy="5041129"/>
              </a:xfrm>
            </p:grpSpPr>
            <p:grpSp>
              <p:nvGrpSpPr>
                <p:cNvPr id="693" name="Google Shape;693;p9"/>
                <p:cNvGrpSpPr/>
                <p:nvPr/>
              </p:nvGrpSpPr>
              <p:grpSpPr>
                <a:xfrm>
                  <a:off x="122308" y="68542"/>
                  <a:ext cx="8966083" cy="5041129"/>
                  <a:chOff x="122308" y="68542"/>
                  <a:chExt cx="8966083" cy="5041129"/>
                </a:xfrm>
              </p:grpSpPr>
              <p:sp>
                <p:nvSpPr>
                  <p:cNvPr id="694" name="Google Shape;694;p9"/>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95" name="Google Shape;695;p9"/>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696" name="Google Shape;696;p9"/>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697" name="Google Shape;697;p9"/>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698" name="Google Shape;698;p9"/>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699" name="Google Shape;699;p9"/>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00" name="Google Shape;700;p9"/>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01" name="Google Shape;701;p9"/>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702" name="Google Shape;702;p9"/>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03" name="Google Shape;703;p9"/>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04" name="Google Shape;704;p9"/>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05" name="Google Shape;705;p9"/>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706" name="Google Shape;706;p9"/>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07" name="Google Shape;707;p9"/>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08" name="Google Shape;708;p9"/>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09" name="Google Shape;709;p9"/>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710" name="Google Shape;710;p9"/>
                  <p:cNvSpPr/>
                  <p:nvPr/>
                </p:nvSpPr>
                <p:spPr>
                  <a:xfrm rot="-5400000">
                    <a:off x="21010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711" name="Google Shape;711;p9"/>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12" name="Google Shape;712;p9"/>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713" name="Google Shape;713;p9"/>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14" name="Google Shape;714;p9"/>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715" name="Google Shape;715;p9"/>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16" name="Google Shape;716;p9"/>
                  <p:cNvSpPr/>
                  <p:nvPr/>
                </p:nvSpPr>
                <p:spPr>
                  <a:xfrm rot="8100000" flipH="1">
                    <a:off x="86083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17" name="Google Shape;717;p9"/>
                  <p:cNvSpPr/>
                  <p:nvPr/>
                </p:nvSpPr>
                <p:spPr>
                  <a:xfrm rot="-10594826" flipH="1">
                    <a:off x="89022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718" name="Google Shape;718;p9"/>
                  <p:cNvSpPr/>
                  <p:nvPr/>
                </p:nvSpPr>
                <p:spPr>
                  <a:xfrm>
                    <a:off x="8631314" y="9723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719" name="Google Shape;719;p9"/>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720" name="Google Shape;720;p9"/>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21" name="Google Shape;721;p9"/>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722" name="Google Shape;722;p9"/>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23" name="Google Shape;723;p9"/>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724" name="Google Shape;724;p9"/>
                  <p:cNvSpPr/>
                  <p:nvPr/>
                </p:nvSpPr>
                <p:spPr>
                  <a:xfrm rot="-2700000">
                    <a:off x="14224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25" name="Google Shape;725;p9"/>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26" name="Google Shape;726;p9"/>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727" name="Google Shape;727;p9"/>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28" name="Google Shape;728;p9"/>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729" name="Google Shape;729;p9"/>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730" name="Google Shape;730;p9"/>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31" name="Google Shape;731;p9"/>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732" name="Google Shape;732;p9"/>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33" name="Google Shape;733;p9"/>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34" name="Google Shape;734;p9"/>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35" name="Google Shape;735;p9"/>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36" name="Google Shape;736;p9"/>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737" name="Google Shape;737;p9"/>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738" name="Google Shape;738;p9"/>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739" name="Google Shape;739;p9"/>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740" name="Google Shape;740;p9"/>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741" name="Google Shape;741;p9"/>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42" name="Google Shape;742;p9"/>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43" name="Google Shape;743;p9"/>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744" name="Google Shape;744;p9"/>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745" name="Google Shape;745;p9"/>
                <p:cNvGrpSpPr/>
                <p:nvPr/>
              </p:nvGrpSpPr>
              <p:grpSpPr>
                <a:xfrm rot="10800000">
                  <a:off x="584873" y="1376836"/>
                  <a:ext cx="6376847" cy="3550539"/>
                  <a:chOff x="-5531338" y="1209062"/>
                  <a:chExt cx="6376847" cy="3550539"/>
                </a:xfrm>
              </p:grpSpPr>
              <p:sp>
                <p:nvSpPr>
                  <p:cNvPr id="746" name="Google Shape;746;p9"/>
                  <p:cNvSpPr/>
                  <p:nvPr/>
                </p:nvSpPr>
                <p:spPr>
                  <a:xfrm rot="2700000">
                    <a:off x="-442209" y="14228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47" name="Google Shape;747;p9"/>
                  <p:cNvSpPr/>
                  <p:nvPr/>
                </p:nvSpPr>
                <p:spPr>
                  <a:xfrm rot="-7200227">
                    <a:off x="253029" y="138657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48" name="Google Shape;748;p9"/>
                  <p:cNvSpPr/>
                  <p:nvPr/>
                </p:nvSpPr>
                <p:spPr>
                  <a:xfrm rot="8100000">
                    <a:off x="-4955417" y="1291957"/>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749" name="Google Shape;749;p9"/>
                  <p:cNvSpPr/>
                  <p:nvPr/>
                </p:nvSpPr>
                <p:spPr>
                  <a:xfrm rot="8100000">
                    <a:off x="-5533766" y="124285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50" name="Google Shape;750;p9"/>
                  <p:cNvSpPr/>
                  <p:nvPr/>
                </p:nvSpPr>
                <p:spPr>
                  <a:xfrm rot="6300406">
                    <a:off x="6644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751" name="Google Shape;751;p9"/>
                  <p:cNvSpPr/>
                  <p:nvPr/>
                </p:nvSpPr>
                <p:spPr>
                  <a:xfrm rot="8999773">
                    <a:off x="731172" y="29044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grpSp>
          </p:grpSp>
        </p:grpSp>
        <p:sp>
          <p:nvSpPr>
            <p:cNvPr id="752" name="Google Shape;752;p9"/>
            <p:cNvSpPr/>
            <p:nvPr/>
          </p:nvSpPr>
          <p:spPr>
            <a:xfrm rot="-2059813">
              <a:off x="385089" y="4201469"/>
              <a:ext cx="193630" cy="183896"/>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9"/>
            <p:cNvSpPr/>
            <p:nvPr/>
          </p:nvSpPr>
          <p:spPr>
            <a:xfrm rot="1827662">
              <a:off x="8404975" y="337459"/>
              <a:ext cx="193509" cy="183835"/>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4" name="Google Shape;754;p9"/>
          <p:cNvSpPr/>
          <p:nvPr/>
        </p:nvSpPr>
        <p:spPr>
          <a:xfrm>
            <a:off x="726275" y="540000"/>
            <a:ext cx="76914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9"/>
          <p:cNvSpPr txBox="1">
            <a:spLocks noGrp="1"/>
          </p:cNvSpPr>
          <p:nvPr>
            <p:ph type="title"/>
          </p:nvPr>
        </p:nvSpPr>
        <p:spPr>
          <a:xfrm>
            <a:off x="2391900" y="1350250"/>
            <a:ext cx="4360200" cy="111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7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756" name="Google Shape;756;p9"/>
          <p:cNvSpPr txBox="1">
            <a:spLocks noGrp="1"/>
          </p:cNvSpPr>
          <p:nvPr>
            <p:ph type="subTitle" idx="1"/>
          </p:nvPr>
        </p:nvSpPr>
        <p:spPr>
          <a:xfrm>
            <a:off x="2391925" y="2577050"/>
            <a:ext cx="4360200" cy="12162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spTree>
      <p:nvGrpSpPr>
        <p:cNvPr id="1" name="Shape 686"/>
        <p:cNvGrpSpPr/>
        <p:nvPr/>
      </p:nvGrpSpPr>
      <p:grpSpPr>
        <a:xfrm>
          <a:off x="0" y="0"/>
          <a:ext cx="0" cy="0"/>
          <a:chOff x="0" y="0"/>
          <a:chExt cx="0" cy="0"/>
        </a:xfrm>
      </p:grpSpPr>
      <p:grpSp>
        <p:nvGrpSpPr>
          <p:cNvPr id="687" name="Google Shape;687;p9"/>
          <p:cNvGrpSpPr/>
          <p:nvPr/>
        </p:nvGrpSpPr>
        <p:grpSpPr>
          <a:xfrm rot="10800000">
            <a:off x="122308" y="68542"/>
            <a:ext cx="8966083" cy="5041129"/>
            <a:chOff x="122308" y="68542"/>
            <a:chExt cx="8966083" cy="5041129"/>
          </a:xfrm>
        </p:grpSpPr>
        <p:grpSp>
          <p:nvGrpSpPr>
            <p:cNvPr id="688" name="Google Shape;688;p9"/>
            <p:cNvGrpSpPr/>
            <p:nvPr/>
          </p:nvGrpSpPr>
          <p:grpSpPr>
            <a:xfrm>
              <a:off x="122308" y="68542"/>
              <a:ext cx="8966083" cy="5041129"/>
              <a:chOff x="122308" y="68542"/>
              <a:chExt cx="8966083" cy="5041129"/>
            </a:xfrm>
          </p:grpSpPr>
          <p:grpSp>
            <p:nvGrpSpPr>
              <p:cNvPr id="689" name="Google Shape;689;p9"/>
              <p:cNvGrpSpPr/>
              <p:nvPr/>
            </p:nvGrpSpPr>
            <p:grpSpPr>
              <a:xfrm rot="10800000">
                <a:off x="7894792" y="398400"/>
                <a:ext cx="888013" cy="1790004"/>
                <a:chOff x="8067142" y="2833934"/>
                <a:chExt cx="888013" cy="1790004"/>
              </a:xfrm>
            </p:grpSpPr>
            <p:sp>
              <p:nvSpPr>
                <p:cNvPr id="690" name="Google Shape;690;p9"/>
                <p:cNvSpPr/>
                <p:nvPr/>
              </p:nvSpPr>
              <p:spPr>
                <a:xfrm rot="2700000">
                  <a:off x="80647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691" name="Google Shape;691;p9"/>
                <p:cNvSpPr/>
                <p:nvPr/>
              </p:nvSpPr>
              <p:spPr>
                <a:xfrm rot="-5400000">
                  <a:off x="8878228" y="45470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692" name="Google Shape;692;p9"/>
              <p:cNvGrpSpPr/>
              <p:nvPr/>
            </p:nvGrpSpPr>
            <p:grpSpPr>
              <a:xfrm>
                <a:off x="122308" y="68542"/>
                <a:ext cx="8966083" cy="5041129"/>
                <a:chOff x="122308" y="68542"/>
                <a:chExt cx="8966083" cy="5041129"/>
              </a:xfrm>
            </p:grpSpPr>
            <p:grpSp>
              <p:nvGrpSpPr>
                <p:cNvPr id="693" name="Google Shape;693;p9"/>
                <p:cNvGrpSpPr/>
                <p:nvPr/>
              </p:nvGrpSpPr>
              <p:grpSpPr>
                <a:xfrm>
                  <a:off x="122308" y="68542"/>
                  <a:ext cx="8966083" cy="5041129"/>
                  <a:chOff x="122308" y="68542"/>
                  <a:chExt cx="8966083" cy="5041129"/>
                </a:xfrm>
              </p:grpSpPr>
              <p:sp>
                <p:nvSpPr>
                  <p:cNvPr id="694" name="Google Shape;694;p9"/>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95" name="Google Shape;695;p9"/>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696" name="Google Shape;696;p9"/>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697" name="Google Shape;697;p9"/>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698" name="Google Shape;698;p9"/>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699" name="Google Shape;699;p9"/>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00" name="Google Shape;700;p9"/>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01" name="Google Shape;701;p9"/>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702" name="Google Shape;702;p9"/>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03" name="Google Shape;703;p9"/>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04" name="Google Shape;704;p9"/>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05" name="Google Shape;705;p9"/>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706" name="Google Shape;706;p9"/>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07" name="Google Shape;707;p9"/>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08" name="Google Shape;708;p9"/>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09" name="Google Shape;709;p9"/>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710" name="Google Shape;710;p9"/>
                  <p:cNvSpPr/>
                  <p:nvPr/>
                </p:nvSpPr>
                <p:spPr>
                  <a:xfrm rot="-5400000">
                    <a:off x="21010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711" name="Google Shape;711;p9"/>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12" name="Google Shape;712;p9"/>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713" name="Google Shape;713;p9"/>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14" name="Google Shape;714;p9"/>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715" name="Google Shape;715;p9"/>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16" name="Google Shape;716;p9"/>
                  <p:cNvSpPr/>
                  <p:nvPr/>
                </p:nvSpPr>
                <p:spPr>
                  <a:xfrm rot="8100000" flipH="1">
                    <a:off x="86083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17" name="Google Shape;717;p9"/>
                  <p:cNvSpPr/>
                  <p:nvPr/>
                </p:nvSpPr>
                <p:spPr>
                  <a:xfrm rot="-10594826" flipH="1">
                    <a:off x="89022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718" name="Google Shape;718;p9"/>
                  <p:cNvSpPr/>
                  <p:nvPr/>
                </p:nvSpPr>
                <p:spPr>
                  <a:xfrm>
                    <a:off x="8631314" y="9723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719" name="Google Shape;719;p9"/>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720" name="Google Shape;720;p9"/>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21" name="Google Shape;721;p9"/>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722" name="Google Shape;722;p9"/>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23" name="Google Shape;723;p9"/>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724" name="Google Shape;724;p9"/>
                  <p:cNvSpPr/>
                  <p:nvPr/>
                </p:nvSpPr>
                <p:spPr>
                  <a:xfrm rot="-2700000">
                    <a:off x="14224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25" name="Google Shape;725;p9"/>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26" name="Google Shape;726;p9"/>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727" name="Google Shape;727;p9"/>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28" name="Google Shape;728;p9"/>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729" name="Google Shape;729;p9"/>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730" name="Google Shape;730;p9"/>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31" name="Google Shape;731;p9"/>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732" name="Google Shape;732;p9"/>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33" name="Google Shape;733;p9"/>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34" name="Google Shape;734;p9"/>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35" name="Google Shape;735;p9"/>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36" name="Google Shape;736;p9"/>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737" name="Google Shape;737;p9"/>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738" name="Google Shape;738;p9"/>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739" name="Google Shape;739;p9"/>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740" name="Google Shape;740;p9"/>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741" name="Google Shape;741;p9"/>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42" name="Google Shape;742;p9"/>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43" name="Google Shape;743;p9"/>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744" name="Google Shape;744;p9"/>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745" name="Google Shape;745;p9"/>
                <p:cNvGrpSpPr/>
                <p:nvPr/>
              </p:nvGrpSpPr>
              <p:grpSpPr>
                <a:xfrm rot="10800000">
                  <a:off x="584873" y="1376836"/>
                  <a:ext cx="6376847" cy="3550539"/>
                  <a:chOff x="-5531338" y="1209062"/>
                  <a:chExt cx="6376847" cy="3550539"/>
                </a:xfrm>
              </p:grpSpPr>
              <p:sp>
                <p:nvSpPr>
                  <p:cNvPr id="746" name="Google Shape;746;p9"/>
                  <p:cNvSpPr/>
                  <p:nvPr/>
                </p:nvSpPr>
                <p:spPr>
                  <a:xfrm rot="2700000">
                    <a:off x="-442209" y="14228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47" name="Google Shape;747;p9"/>
                  <p:cNvSpPr/>
                  <p:nvPr/>
                </p:nvSpPr>
                <p:spPr>
                  <a:xfrm rot="-7200227">
                    <a:off x="253029" y="138657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48" name="Google Shape;748;p9"/>
                  <p:cNvSpPr/>
                  <p:nvPr/>
                </p:nvSpPr>
                <p:spPr>
                  <a:xfrm rot="8100000">
                    <a:off x="-4955417" y="1291957"/>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749" name="Google Shape;749;p9"/>
                  <p:cNvSpPr/>
                  <p:nvPr/>
                </p:nvSpPr>
                <p:spPr>
                  <a:xfrm rot="8100000">
                    <a:off x="-5533766" y="124285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50" name="Google Shape;750;p9"/>
                  <p:cNvSpPr/>
                  <p:nvPr/>
                </p:nvSpPr>
                <p:spPr>
                  <a:xfrm rot="6300406">
                    <a:off x="6644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751" name="Google Shape;751;p9"/>
                  <p:cNvSpPr/>
                  <p:nvPr/>
                </p:nvSpPr>
                <p:spPr>
                  <a:xfrm rot="8999773">
                    <a:off x="731172" y="29044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grpSp>
          </p:grpSp>
        </p:grpSp>
        <p:sp>
          <p:nvSpPr>
            <p:cNvPr id="752" name="Google Shape;752;p9"/>
            <p:cNvSpPr/>
            <p:nvPr/>
          </p:nvSpPr>
          <p:spPr>
            <a:xfrm rot="-2059813">
              <a:off x="385089" y="4201469"/>
              <a:ext cx="193630" cy="183896"/>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9"/>
            <p:cNvSpPr/>
            <p:nvPr/>
          </p:nvSpPr>
          <p:spPr>
            <a:xfrm rot="1827662">
              <a:off x="8404975" y="337459"/>
              <a:ext cx="193509" cy="183835"/>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4" name="Google Shape;754;p9"/>
          <p:cNvSpPr/>
          <p:nvPr/>
        </p:nvSpPr>
        <p:spPr>
          <a:xfrm>
            <a:off x="726275" y="540000"/>
            <a:ext cx="76914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9"/>
          <p:cNvSpPr txBox="1">
            <a:spLocks noGrp="1"/>
          </p:cNvSpPr>
          <p:nvPr>
            <p:ph type="title"/>
          </p:nvPr>
        </p:nvSpPr>
        <p:spPr>
          <a:xfrm>
            <a:off x="2391900" y="1350250"/>
            <a:ext cx="4360200" cy="111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7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756" name="Google Shape;756;p9"/>
          <p:cNvSpPr txBox="1">
            <a:spLocks noGrp="1"/>
          </p:cNvSpPr>
          <p:nvPr>
            <p:ph type="subTitle" idx="1"/>
          </p:nvPr>
        </p:nvSpPr>
        <p:spPr>
          <a:xfrm>
            <a:off x="2391925" y="2577050"/>
            <a:ext cx="4360200" cy="12162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838652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lt1"/>
        </a:solidFill>
        <a:effectLst/>
      </p:bgPr>
    </p:bg>
    <p:spTree>
      <p:nvGrpSpPr>
        <p:cNvPr id="1" name="Shape 774"/>
        <p:cNvGrpSpPr/>
        <p:nvPr/>
      </p:nvGrpSpPr>
      <p:grpSpPr>
        <a:xfrm>
          <a:off x="0" y="0"/>
          <a:ext cx="0" cy="0"/>
          <a:chOff x="0" y="0"/>
          <a:chExt cx="0" cy="0"/>
        </a:xfrm>
      </p:grpSpPr>
      <p:grpSp>
        <p:nvGrpSpPr>
          <p:cNvPr id="775" name="Google Shape;775;p11"/>
          <p:cNvGrpSpPr/>
          <p:nvPr/>
        </p:nvGrpSpPr>
        <p:grpSpPr>
          <a:xfrm rot="10800000" flipH="1">
            <a:off x="122308" y="68542"/>
            <a:ext cx="8966083" cy="5041129"/>
            <a:chOff x="122308" y="68542"/>
            <a:chExt cx="8966083" cy="5041129"/>
          </a:xfrm>
        </p:grpSpPr>
        <p:sp>
          <p:nvSpPr>
            <p:cNvPr id="776" name="Google Shape;776;p11"/>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77" name="Google Shape;777;p11"/>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78" name="Google Shape;778;p11"/>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779" name="Google Shape;779;p11"/>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80" name="Google Shape;780;p11"/>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81" name="Google Shape;781;p11"/>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82" name="Google Shape;782;p11"/>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1"/>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84" name="Google Shape;784;p11"/>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785" name="Google Shape;785;p11"/>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86" name="Google Shape;786;p11"/>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87" name="Google Shape;787;p11"/>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88" name="Google Shape;788;p11"/>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1"/>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790" name="Google Shape;790;p11"/>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91" name="Google Shape;791;p11"/>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92" name="Google Shape;792;p11"/>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93" name="Google Shape;793;p11"/>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794" name="Google Shape;794;p11"/>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795" name="Google Shape;795;p11"/>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96" name="Google Shape;796;p11"/>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797" name="Google Shape;797;p11"/>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98" name="Google Shape;798;p11"/>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799" name="Google Shape;799;p11"/>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00" name="Google Shape;800;p11"/>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01" name="Google Shape;801;p11"/>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02" name="Google Shape;802;p11"/>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03" name="Google Shape;803;p11"/>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804" name="Google Shape;804;p11"/>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05" name="Google Shape;805;p11"/>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06" name="Google Shape;806;p11"/>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07" name="Google Shape;807;p11"/>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08" name="Google Shape;808;p11"/>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09" name="Google Shape;809;p11"/>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10" name="Google Shape;810;p11"/>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11" name="Google Shape;811;p11"/>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12" name="Google Shape;812;p11"/>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13" name="Google Shape;813;p11"/>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14" name="Google Shape;814;p11"/>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15" name="Google Shape;815;p11"/>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16" name="Google Shape;816;p11"/>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17" name="Google Shape;817;p11"/>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18" name="Google Shape;818;p11"/>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19" name="Google Shape;819;p11"/>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20" name="Google Shape;820;p11"/>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21" name="Google Shape;821;p11"/>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22" name="Google Shape;822;p11"/>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23" name="Google Shape;823;p11"/>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24" name="Google Shape;824;p11"/>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25" name="Google Shape;825;p11"/>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26" name="Google Shape;826;p11"/>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27" name="Google Shape;827;p11"/>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828" name="Google Shape;828;p11"/>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829" name="Google Shape;829;p11"/>
          <p:cNvSpPr/>
          <p:nvPr/>
        </p:nvSpPr>
        <p:spPr>
          <a:xfrm>
            <a:off x="726275" y="540000"/>
            <a:ext cx="76914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1"/>
          <p:cNvSpPr/>
          <p:nvPr/>
        </p:nvSpPr>
        <p:spPr>
          <a:xfrm rot="2700000">
            <a:off x="8369514" y="14961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31" name="Google Shape;831;p11"/>
          <p:cNvSpPr txBox="1">
            <a:spLocks noGrp="1"/>
          </p:cNvSpPr>
          <p:nvPr>
            <p:ph type="title" hasCustomPrompt="1"/>
          </p:nvPr>
        </p:nvSpPr>
        <p:spPr>
          <a:xfrm>
            <a:off x="1284000" y="1274600"/>
            <a:ext cx="6576000" cy="1818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9600"/>
              <a:buNone/>
              <a:defRPr sz="140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832" name="Google Shape;832;p11"/>
          <p:cNvSpPr txBox="1">
            <a:spLocks noGrp="1"/>
          </p:cNvSpPr>
          <p:nvPr>
            <p:ph type="subTitle" idx="1"/>
          </p:nvPr>
        </p:nvSpPr>
        <p:spPr>
          <a:xfrm>
            <a:off x="1586450" y="3359488"/>
            <a:ext cx="5971200" cy="509400"/>
          </a:xfrm>
          <a:prstGeom prst="rect">
            <a:avLst/>
          </a:prstGeom>
          <a:solidFill>
            <a:schemeClr val="accent3"/>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800">
                <a:solidFill>
                  <a:schemeClr val="dk1"/>
                </a:solidFill>
                <a:latin typeface="Nunito"/>
                <a:ea typeface="Nunito"/>
                <a:cs typeface="Nunito"/>
                <a:sym typeface="Nunito"/>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number">
  <p:cSld name="1_Big number">
    <p:bg>
      <p:bgPr>
        <a:solidFill>
          <a:schemeClr val="lt1"/>
        </a:solidFill>
        <a:effectLst/>
      </p:bgPr>
    </p:bg>
    <p:spTree>
      <p:nvGrpSpPr>
        <p:cNvPr id="1" name="Shape 774"/>
        <p:cNvGrpSpPr/>
        <p:nvPr/>
      </p:nvGrpSpPr>
      <p:grpSpPr>
        <a:xfrm>
          <a:off x="0" y="0"/>
          <a:ext cx="0" cy="0"/>
          <a:chOff x="0" y="0"/>
          <a:chExt cx="0" cy="0"/>
        </a:xfrm>
      </p:grpSpPr>
      <p:grpSp>
        <p:nvGrpSpPr>
          <p:cNvPr id="775" name="Google Shape;775;p11"/>
          <p:cNvGrpSpPr/>
          <p:nvPr/>
        </p:nvGrpSpPr>
        <p:grpSpPr>
          <a:xfrm rot="10800000" flipH="1">
            <a:off x="122308" y="68542"/>
            <a:ext cx="8966083" cy="5041129"/>
            <a:chOff x="122308" y="68542"/>
            <a:chExt cx="8966083" cy="5041129"/>
          </a:xfrm>
        </p:grpSpPr>
        <p:sp>
          <p:nvSpPr>
            <p:cNvPr id="776" name="Google Shape;776;p11"/>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77" name="Google Shape;777;p11"/>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78" name="Google Shape;778;p11"/>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779" name="Google Shape;779;p11"/>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80" name="Google Shape;780;p11"/>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81" name="Google Shape;781;p11"/>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82" name="Google Shape;782;p11"/>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1"/>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84" name="Google Shape;784;p11"/>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785" name="Google Shape;785;p11"/>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86" name="Google Shape;786;p11"/>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87" name="Google Shape;787;p11"/>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88" name="Google Shape;788;p11"/>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1"/>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790" name="Google Shape;790;p11"/>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91" name="Google Shape;791;p11"/>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92" name="Google Shape;792;p11"/>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93" name="Google Shape;793;p11"/>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794" name="Google Shape;794;p11"/>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795" name="Google Shape;795;p11"/>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96" name="Google Shape;796;p11"/>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797" name="Google Shape;797;p11"/>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98" name="Google Shape;798;p11"/>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799" name="Google Shape;799;p11"/>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00" name="Google Shape;800;p11"/>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01" name="Google Shape;801;p11"/>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02" name="Google Shape;802;p11"/>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03" name="Google Shape;803;p11"/>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804" name="Google Shape;804;p11"/>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05" name="Google Shape;805;p11"/>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06" name="Google Shape;806;p11"/>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07" name="Google Shape;807;p11"/>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08" name="Google Shape;808;p11"/>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09" name="Google Shape;809;p11"/>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10" name="Google Shape;810;p11"/>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11" name="Google Shape;811;p11"/>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12" name="Google Shape;812;p11"/>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13" name="Google Shape;813;p11"/>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14" name="Google Shape;814;p11"/>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15" name="Google Shape;815;p11"/>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16" name="Google Shape;816;p11"/>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17" name="Google Shape;817;p11"/>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18" name="Google Shape;818;p11"/>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19" name="Google Shape;819;p11"/>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20" name="Google Shape;820;p11"/>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21" name="Google Shape;821;p11"/>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22" name="Google Shape;822;p11"/>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23" name="Google Shape;823;p11"/>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24" name="Google Shape;824;p11"/>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25" name="Google Shape;825;p11"/>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26" name="Google Shape;826;p11"/>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27" name="Google Shape;827;p11"/>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828" name="Google Shape;828;p11"/>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829" name="Google Shape;829;p11"/>
          <p:cNvSpPr/>
          <p:nvPr/>
        </p:nvSpPr>
        <p:spPr>
          <a:xfrm>
            <a:off x="726275" y="540000"/>
            <a:ext cx="76914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1"/>
          <p:cNvSpPr/>
          <p:nvPr/>
        </p:nvSpPr>
        <p:spPr>
          <a:xfrm rot="2700000">
            <a:off x="8369514" y="14961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31" name="Google Shape;831;p11"/>
          <p:cNvSpPr txBox="1">
            <a:spLocks noGrp="1"/>
          </p:cNvSpPr>
          <p:nvPr>
            <p:ph type="title" hasCustomPrompt="1"/>
          </p:nvPr>
        </p:nvSpPr>
        <p:spPr>
          <a:xfrm>
            <a:off x="1284000" y="1274600"/>
            <a:ext cx="6576000" cy="1818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9600"/>
              <a:buNone/>
              <a:defRPr sz="140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832" name="Google Shape;832;p11"/>
          <p:cNvSpPr txBox="1">
            <a:spLocks noGrp="1"/>
          </p:cNvSpPr>
          <p:nvPr>
            <p:ph type="subTitle" idx="1"/>
          </p:nvPr>
        </p:nvSpPr>
        <p:spPr>
          <a:xfrm>
            <a:off x="1586450" y="3359488"/>
            <a:ext cx="5971200" cy="509400"/>
          </a:xfrm>
          <a:prstGeom prst="rect">
            <a:avLst/>
          </a:prstGeom>
          <a:solidFill>
            <a:schemeClr val="accent3"/>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800">
                <a:solidFill>
                  <a:schemeClr val="dk1"/>
                </a:solidFill>
                <a:latin typeface="Nunito"/>
                <a:ea typeface="Nunito"/>
                <a:cs typeface="Nunito"/>
                <a:sym typeface="Nunito"/>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extLst>
      <p:ext uri="{BB962C8B-B14F-4D97-AF65-F5344CB8AC3E}">
        <p14:creationId xmlns:p14="http://schemas.microsoft.com/office/powerpoint/2010/main" val="24433500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able of contents">
  <p:cSld name="1_Table of contents">
    <p:spTree>
      <p:nvGrpSpPr>
        <p:cNvPr id="1" name="Shape 834"/>
        <p:cNvGrpSpPr/>
        <p:nvPr/>
      </p:nvGrpSpPr>
      <p:grpSpPr>
        <a:xfrm>
          <a:off x="0" y="0"/>
          <a:ext cx="0" cy="0"/>
          <a:chOff x="0" y="0"/>
          <a:chExt cx="0" cy="0"/>
        </a:xfrm>
      </p:grpSpPr>
      <p:grpSp>
        <p:nvGrpSpPr>
          <p:cNvPr id="835" name="Google Shape;835;p13"/>
          <p:cNvGrpSpPr/>
          <p:nvPr/>
        </p:nvGrpSpPr>
        <p:grpSpPr>
          <a:xfrm rot="10800000" flipH="1">
            <a:off x="122308" y="68542"/>
            <a:ext cx="8966083" cy="4999273"/>
            <a:chOff x="122308" y="110399"/>
            <a:chExt cx="8966083" cy="4999273"/>
          </a:xfrm>
        </p:grpSpPr>
        <p:sp>
          <p:nvSpPr>
            <p:cNvPr id="836" name="Google Shape;836;p13"/>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37" name="Google Shape;837;p13"/>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38" name="Google Shape;838;p13"/>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39" name="Google Shape;839;p13"/>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40" name="Google Shape;840;p13"/>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41" name="Google Shape;841;p13"/>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42" name="Google Shape;842;p13"/>
            <p:cNvSpPr/>
            <p:nvPr/>
          </p:nvSpPr>
          <p:spPr>
            <a:xfrm>
              <a:off x="77754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13"/>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44" name="Google Shape;844;p13"/>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45" name="Google Shape;845;p13"/>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46" name="Google Shape;846;p13"/>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47" name="Google Shape;847;p13"/>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48" name="Google Shape;848;p13"/>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13"/>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850" name="Google Shape;850;p13"/>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51" name="Google Shape;851;p13"/>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52" name="Google Shape;852;p13"/>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53" name="Google Shape;853;p13"/>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54" name="Google Shape;854;p13"/>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855" name="Google Shape;855;p13"/>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56" name="Google Shape;856;p13"/>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57" name="Google Shape;857;p13"/>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58" name="Google Shape;858;p13"/>
            <p:cNvSpPr/>
            <p:nvPr/>
          </p:nvSpPr>
          <p:spPr>
            <a:xfrm rot="8999773">
              <a:off x="6537022" y="170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59" name="Google Shape;859;p13"/>
            <p:cNvSpPr/>
            <p:nvPr/>
          </p:nvSpPr>
          <p:spPr>
            <a:xfrm rot="8100000" flipH="1">
              <a:off x="71976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60" name="Google Shape;860;p13"/>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61" name="Google Shape;861;p13"/>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62" name="Google Shape;862;p13"/>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63" name="Google Shape;863;p13"/>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864" name="Google Shape;864;p13"/>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65" name="Google Shape;865;p13"/>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66" name="Google Shape;866;p13"/>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67" name="Google Shape;867;p13"/>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68" name="Google Shape;868;p13"/>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69" name="Google Shape;869;p13"/>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70" name="Google Shape;870;p13"/>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71" name="Google Shape;871;p13"/>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72" name="Google Shape;872;p13"/>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73" name="Google Shape;873;p13"/>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74" name="Google Shape;874;p13"/>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75" name="Google Shape;875;p13"/>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76" name="Google Shape;876;p13"/>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77" name="Google Shape;877;p13"/>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78" name="Google Shape;878;p13"/>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79" name="Google Shape;879;p13"/>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80" name="Google Shape;880;p13"/>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81" name="Google Shape;881;p13"/>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82" name="Google Shape;882;p13"/>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83" name="Google Shape;883;p13"/>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84" name="Google Shape;884;p13"/>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85" name="Google Shape;885;p13"/>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86" name="Google Shape;886;p13"/>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87" name="Google Shape;887;p13"/>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888" name="Google Shape;888;p13"/>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889" name="Google Shape;889;p13"/>
          <p:cNvSpPr/>
          <p:nvPr/>
        </p:nvSpPr>
        <p:spPr>
          <a:xfrm>
            <a:off x="726275" y="540000"/>
            <a:ext cx="76914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3"/>
          <p:cNvSpPr txBox="1">
            <a:spLocks noGrp="1"/>
          </p:cNvSpPr>
          <p:nvPr>
            <p:ph type="title"/>
          </p:nvPr>
        </p:nvSpPr>
        <p:spPr>
          <a:xfrm>
            <a:off x="942300" y="1645354"/>
            <a:ext cx="2336400" cy="487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7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91" name="Google Shape;891;p13"/>
          <p:cNvSpPr txBox="1">
            <a:spLocks noGrp="1"/>
          </p:cNvSpPr>
          <p:nvPr>
            <p:ph type="title" idx="2" hasCustomPrompt="1"/>
          </p:nvPr>
        </p:nvSpPr>
        <p:spPr>
          <a:xfrm>
            <a:off x="3465650" y="1828000"/>
            <a:ext cx="817800" cy="548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5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92" name="Google Shape;892;p13"/>
          <p:cNvSpPr txBox="1">
            <a:spLocks noGrp="1"/>
          </p:cNvSpPr>
          <p:nvPr>
            <p:ph type="subTitle" idx="1"/>
          </p:nvPr>
        </p:nvSpPr>
        <p:spPr>
          <a:xfrm>
            <a:off x="942300" y="2111187"/>
            <a:ext cx="2336400" cy="4479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93" name="Google Shape;893;p13"/>
          <p:cNvSpPr txBox="1">
            <a:spLocks noGrp="1"/>
          </p:cNvSpPr>
          <p:nvPr>
            <p:ph type="title" idx="3"/>
          </p:nvPr>
        </p:nvSpPr>
        <p:spPr>
          <a:xfrm>
            <a:off x="5865425" y="1645354"/>
            <a:ext cx="2336400" cy="487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27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94" name="Google Shape;894;p13"/>
          <p:cNvSpPr txBox="1">
            <a:spLocks noGrp="1"/>
          </p:cNvSpPr>
          <p:nvPr>
            <p:ph type="title" idx="4" hasCustomPrompt="1"/>
          </p:nvPr>
        </p:nvSpPr>
        <p:spPr>
          <a:xfrm>
            <a:off x="4860725" y="1828000"/>
            <a:ext cx="817800" cy="548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5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95" name="Google Shape;895;p13"/>
          <p:cNvSpPr txBox="1">
            <a:spLocks noGrp="1"/>
          </p:cNvSpPr>
          <p:nvPr>
            <p:ph type="subTitle" idx="5"/>
          </p:nvPr>
        </p:nvSpPr>
        <p:spPr>
          <a:xfrm>
            <a:off x="5865425" y="2111187"/>
            <a:ext cx="2336400" cy="4479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96" name="Google Shape;896;p13"/>
          <p:cNvSpPr txBox="1">
            <a:spLocks noGrp="1"/>
          </p:cNvSpPr>
          <p:nvPr>
            <p:ph type="title" idx="6"/>
          </p:nvPr>
        </p:nvSpPr>
        <p:spPr>
          <a:xfrm>
            <a:off x="942300" y="3045679"/>
            <a:ext cx="2336400" cy="487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7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97" name="Google Shape;897;p13"/>
          <p:cNvSpPr txBox="1">
            <a:spLocks noGrp="1"/>
          </p:cNvSpPr>
          <p:nvPr>
            <p:ph type="title" idx="7" hasCustomPrompt="1"/>
          </p:nvPr>
        </p:nvSpPr>
        <p:spPr>
          <a:xfrm>
            <a:off x="3465588" y="3228349"/>
            <a:ext cx="817800" cy="548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5000">
                <a:solidFill>
                  <a:schemeClr val="accent5"/>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98" name="Google Shape;898;p13"/>
          <p:cNvSpPr txBox="1">
            <a:spLocks noGrp="1"/>
          </p:cNvSpPr>
          <p:nvPr>
            <p:ph type="subTitle" idx="8"/>
          </p:nvPr>
        </p:nvSpPr>
        <p:spPr>
          <a:xfrm>
            <a:off x="942300" y="3511513"/>
            <a:ext cx="2336400" cy="4479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99" name="Google Shape;899;p13"/>
          <p:cNvSpPr txBox="1">
            <a:spLocks noGrp="1"/>
          </p:cNvSpPr>
          <p:nvPr>
            <p:ph type="title" idx="9"/>
          </p:nvPr>
        </p:nvSpPr>
        <p:spPr>
          <a:xfrm>
            <a:off x="5865425" y="3045679"/>
            <a:ext cx="2336400" cy="487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27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00" name="Google Shape;900;p13"/>
          <p:cNvSpPr txBox="1">
            <a:spLocks noGrp="1"/>
          </p:cNvSpPr>
          <p:nvPr>
            <p:ph type="title" idx="13" hasCustomPrompt="1"/>
          </p:nvPr>
        </p:nvSpPr>
        <p:spPr>
          <a:xfrm>
            <a:off x="4860725" y="3221049"/>
            <a:ext cx="817800" cy="548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5000">
                <a:solidFill>
                  <a:schemeClr val="accent6"/>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01" name="Google Shape;901;p13"/>
          <p:cNvSpPr txBox="1">
            <a:spLocks noGrp="1"/>
          </p:cNvSpPr>
          <p:nvPr>
            <p:ph type="subTitle" idx="14"/>
          </p:nvPr>
        </p:nvSpPr>
        <p:spPr>
          <a:xfrm>
            <a:off x="5865425" y="3511513"/>
            <a:ext cx="2336400" cy="4479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902" name="Google Shape;902;p13"/>
          <p:cNvSpPr txBox="1">
            <a:spLocks noGrp="1"/>
          </p:cNvSpPr>
          <p:nvPr>
            <p:ph type="title" idx="15"/>
          </p:nvPr>
        </p:nvSpPr>
        <p:spPr>
          <a:xfrm>
            <a:off x="3497925" y="540000"/>
            <a:ext cx="2148300" cy="612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4628275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p:cSld name="CUSTOM_1">
    <p:spTree>
      <p:nvGrpSpPr>
        <p:cNvPr id="1" name="Shape 903"/>
        <p:cNvGrpSpPr/>
        <p:nvPr/>
      </p:nvGrpSpPr>
      <p:grpSpPr>
        <a:xfrm>
          <a:off x="0" y="0"/>
          <a:ext cx="0" cy="0"/>
          <a:chOff x="0" y="0"/>
          <a:chExt cx="0" cy="0"/>
        </a:xfrm>
      </p:grpSpPr>
      <p:grpSp>
        <p:nvGrpSpPr>
          <p:cNvPr id="904" name="Google Shape;904;p14"/>
          <p:cNvGrpSpPr/>
          <p:nvPr/>
        </p:nvGrpSpPr>
        <p:grpSpPr>
          <a:xfrm flipH="1">
            <a:off x="122308" y="68542"/>
            <a:ext cx="8895562" cy="4967421"/>
            <a:chOff x="135794" y="68542"/>
            <a:chExt cx="8895562" cy="4967421"/>
          </a:xfrm>
        </p:grpSpPr>
        <p:grpSp>
          <p:nvGrpSpPr>
            <p:cNvPr id="905" name="Google Shape;905;p14"/>
            <p:cNvGrpSpPr/>
            <p:nvPr/>
          </p:nvGrpSpPr>
          <p:grpSpPr>
            <a:xfrm>
              <a:off x="135794" y="68542"/>
              <a:ext cx="8895562" cy="4967421"/>
              <a:chOff x="135794" y="68542"/>
              <a:chExt cx="8895562" cy="4967421"/>
            </a:xfrm>
          </p:grpSpPr>
          <p:grpSp>
            <p:nvGrpSpPr>
              <p:cNvPr id="906" name="Google Shape;906;p14"/>
              <p:cNvGrpSpPr/>
              <p:nvPr/>
            </p:nvGrpSpPr>
            <p:grpSpPr>
              <a:xfrm>
                <a:off x="135794" y="68542"/>
                <a:ext cx="8895562" cy="4967421"/>
                <a:chOff x="135794" y="68542"/>
                <a:chExt cx="8895562" cy="4967421"/>
              </a:xfrm>
            </p:grpSpPr>
            <p:grpSp>
              <p:nvGrpSpPr>
                <p:cNvPr id="907" name="Google Shape;907;p14"/>
                <p:cNvGrpSpPr/>
                <p:nvPr/>
              </p:nvGrpSpPr>
              <p:grpSpPr>
                <a:xfrm rot="10800000">
                  <a:off x="7868647" y="1236600"/>
                  <a:ext cx="456959" cy="2111662"/>
                  <a:chOff x="8524342" y="1674075"/>
                  <a:chExt cx="456959" cy="2111662"/>
                </a:xfrm>
              </p:grpSpPr>
              <p:sp>
                <p:nvSpPr>
                  <p:cNvPr id="908" name="Google Shape;908;p14"/>
                  <p:cNvSpPr/>
                  <p:nvPr/>
                </p:nvSpPr>
                <p:spPr>
                  <a:xfrm>
                    <a:off x="85955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909" name="Google Shape;909;p14"/>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10" name="Google Shape;910;p14"/>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11" name="Google Shape;911;p14"/>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912" name="Google Shape;912;p14"/>
                <p:cNvGrpSpPr/>
                <p:nvPr/>
              </p:nvGrpSpPr>
              <p:grpSpPr>
                <a:xfrm>
                  <a:off x="135794" y="68542"/>
                  <a:ext cx="8895562" cy="4967421"/>
                  <a:chOff x="135794" y="68542"/>
                  <a:chExt cx="8895562" cy="4967421"/>
                </a:xfrm>
              </p:grpSpPr>
              <p:grpSp>
                <p:nvGrpSpPr>
                  <p:cNvPr id="913" name="Google Shape;913;p14"/>
                  <p:cNvGrpSpPr/>
                  <p:nvPr/>
                </p:nvGrpSpPr>
                <p:grpSpPr>
                  <a:xfrm>
                    <a:off x="135794" y="68542"/>
                    <a:ext cx="8895562" cy="4967421"/>
                    <a:chOff x="135794" y="68542"/>
                    <a:chExt cx="8895562" cy="4967421"/>
                  </a:xfrm>
                </p:grpSpPr>
                <p:sp>
                  <p:nvSpPr>
                    <p:cNvPr id="914" name="Google Shape;914;p14"/>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15" name="Google Shape;915;p14"/>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16" name="Google Shape;916;p14"/>
                    <p:cNvSpPr/>
                    <p:nvPr/>
                  </p:nvSpPr>
                  <p:spPr>
                    <a:xfrm rot="6300406">
                      <a:off x="1277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17" name="Google Shape;917;p14"/>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18" name="Google Shape;918;p14"/>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19" name="Google Shape;919;p14"/>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20" name="Google Shape;920;p14"/>
                    <p:cNvSpPr/>
                    <p:nvPr/>
                  </p:nvSpPr>
                  <p:spPr>
                    <a:xfrm rot="5400000" flipH="1">
                      <a:off x="1080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21" name="Google Shape;921;p14"/>
                    <p:cNvSpPr/>
                    <p:nvPr/>
                  </p:nvSpPr>
                  <p:spPr>
                    <a:xfrm rot="-900406" flipH="1">
                      <a:off x="4850010" y="7098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22" name="Google Shape;922;p14"/>
                    <p:cNvSpPr/>
                    <p:nvPr/>
                  </p:nvSpPr>
                  <p:spPr>
                    <a:xfrm rot="8100000" flipH="1">
                      <a:off x="1537394" y="11504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23" name="Google Shape;923;p14"/>
                    <p:cNvSpPr/>
                    <p:nvPr/>
                  </p:nvSpPr>
                  <p:spPr>
                    <a:xfrm rot="-5400000">
                      <a:off x="3039403" y="3713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924" name="Google Shape;924;p14"/>
                    <p:cNvSpPr/>
                    <p:nvPr/>
                  </p:nvSpPr>
                  <p:spPr>
                    <a:xfrm>
                      <a:off x="1878594" y="6579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25" name="Google Shape;925;p14"/>
                    <p:cNvSpPr/>
                    <p:nvPr/>
                  </p:nvSpPr>
                  <p:spPr>
                    <a:xfrm rot="6300406">
                      <a:off x="23011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26" name="Google Shape;926;p14"/>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27" name="Google Shape;927;p14"/>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928" name="Google Shape;928;p14"/>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929" name="Google Shape;929;p14"/>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30" name="Google Shape;930;p14"/>
                    <p:cNvSpPr/>
                    <p:nvPr/>
                  </p:nvSpPr>
                  <p:spPr>
                    <a:xfrm rot="6300406">
                      <a:off x="389970" y="7329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31" name="Google Shape;931;p14"/>
                    <p:cNvSpPr/>
                    <p:nvPr/>
                  </p:nvSpPr>
                  <p:spPr>
                    <a:xfrm>
                      <a:off x="5833689" y="5892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32" name="Google Shape;932;p14"/>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933" name="Google Shape;933;p14"/>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34" name="Google Shape;934;p14"/>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35" name="Google Shape;935;p14"/>
                    <p:cNvSpPr/>
                    <p:nvPr/>
                  </p:nvSpPr>
                  <p:spPr>
                    <a:xfrm rot="-10594826" flipH="1">
                      <a:off x="2806268" y="41783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936" name="Google Shape;936;p14"/>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37" name="Google Shape;937;p14"/>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938" name="Google Shape;938;p14"/>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39" name="Google Shape;939;p14"/>
                    <p:cNvSpPr/>
                    <p:nvPr/>
                  </p:nvSpPr>
                  <p:spPr>
                    <a:xfrm rot="2700000">
                      <a:off x="2087466" y="43448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940" name="Google Shape;940;p14"/>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41" name="Google Shape;941;p14"/>
                    <p:cNvSpPr/>
                    <p:nvPr/>
                  </p:nvSpPr>
                  <p:spPr>
                    <a:xfrm rot="6300406">
                      <a:off x="6644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42" name="Google Shape;942;p14"/>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43" name="Google Shape;943;p14"/>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44" name="Google Shape;944;p14"/>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45" name="Google Shape;945;p14"/>
                    <p:cNvSpPr/>
                    <p:nvPr/>
                  </p:nvSpPr>
                  <p:spPr>
                    <a:xfrm rot="8100000" flipH="1">
                      <a:off x="8826469" y="355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46" name="Google Shape;946;p14"/>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47" name="Google Shape;947;p14"/>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48" name="Google Shape;948;p14"/>
                    <p:cNvSpPr/>
                    <p:nvPr/>
                  </p:nvSpPr>
                  <p:spPr>
                    <a:xfrm>
                      <a:off x="3005139" y="48546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49" name="Google Shape;949;p14"/>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50" name="Google Shape;950;p14"/>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51" name="Google Shape;951;p14"/>
                    <p:cNvSpPr/>
                    <p:nvPr/>
                  </p:nvSpPr>
                  <p:spPr>
                    <a:xfrm rot="-900406" flipH="1">
                      <a:off x="7311885" y="4213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52" name="Google Shape;952;p14"/>
                    <p:cNvSpPr/>
                    <p:nvPr/>
                  </p:nvSpPr>
                  <p:spPr>
                    <a:xfrm rot="8100000" flipH="1">
                      <a:off x="3618269" y="4653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53" name="Google Shape;953;p14"/>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54" name="Google Shape;954;p14"/>
                    <p:cNvSpPr/>
                    <p:nvPr/>
                  </p:nvSpPr>
                  <p:spPr>
                    <a:xfrm rot="8999773">
                      <a:off x="6027097" y="40542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955" name="Google Shape;955;p14"/>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56" name="Google Shape;956;p14"/>
                    <p:cNvSpPr/>
                    <p:nvPr/>
                  </p:nvSpPr>
                  <p:spPr>
                    <a:xfrm rot="2700000">
                      <a:off x="6706364" y="44944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57" name="Google Shape;957;p14"/>
                    <p:cNvSpPr/>
                    <p:nvPr/>
                  </p:nvSpPr>
                  <p:spPr>
                    <a:xfrm rot="8999773">
                      <a:off x="7589872" y="47502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958" name="Google Shape;958;p14"/>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59" name="Google Shape;959;p14"/>
                    <p:cNvSpPr/>
                    <p:nvPr/>
                  </p:nvSpPr>
                  <p:spPr>
                    <a:xfrm rot="8100000" flipH="1">
                      <a:off x="5488294" y="4510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60" name="Google Shape;960;p14"/>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61" name="Google Shape;961;p14"/>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962" name="Google Shape;962;p14"/>
                  <p:cNvGrpSpPr/>
                  <p:nvPr/>
                </p:nvGrpSpPr>
                <p:grpSpPr>
                  <a:xfrm rot="10800000">
                    <a:off x="828058" y="1376836"/>
                    <a:ext cx="480016" cy="1076509"/>
                    <a:chOff x="122308" y="3683092"/>
                    <a:chExt cx="480016" cy="1076509"/>
                  </a:xfrm>
                </p:grpSpPr>
                <p:sp>
                  <p:nvSpPr>
                    <p:cNvPr id="963" name="Google Shape;963;p14"/>
                    <p:cNvSpPr/>
                    <p:nvPr/>
                  </p:nvSpPr>
                  <p:spPr>
                    <a:xfrm rot="8999773">
                      <a:off x="1246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64" name="Google Shape;964;p14"/>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65" name="Google Shape;965;p14"/>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grpSp>
          <p:sp>
            <p:nvSpPr>
              <p:cNvPr id="966" name="Google Shape;966;p14"/>
              <p:cNvSpPr/>
              <p:nvPr/>
            </p:nvSpPr>
            <p:spPr>
              <a:xfrm>
                <a:off x="623250" y="407167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14"/>
              <p:cNvSpPr/>
              <p:nvPr/>
            </p:nvSpPr>
            <p:spPr>
              <a:xfrm>
                <a:off x="8047200" y="42240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8" name="Google Shape;968;p14"/>
            <p:cNvSpPr/>
            <p:nvPr/>
          </p:nvSpPr>
          <p:spPr>
            <a:xfrm rot="-2700000">
              <a:off x="1246965" y="34801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69" name="Google Shape;969;p14"/>
            <p:cNvSpPr/>
            <p:nvPr/>
          </p:nvSpPr>
          <p:spPr>
            <a:xfrm rot="6300406">
              <a:off x="1578295" y="41294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70" name="Google Shape;970;p14"/>
            <p:cNvSpPr/>
            <p:nvPr/>
          </p:nvSpPr>
          <p:spPr>
            <a:xfrm rot="6300406">
              <a:off x="7533437" y="16793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71" name="Google Shape;971;p14"/>
            <p:cNvSpPr/>
            <p:nvPr/>
          </p:nvSpPr>
          <p:spPr>
            <a:xfrm rot="-2700000">
              <a:off x="7522690" y="11517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72" name="Google Shape;972;p14"/>
            <p:cNvSpPr/>
            <p:nvPr/>
          </p:nvSpPr>
          <p:spPr>
            <a:xfrm rot="6300406">
              <a:off x="7996995" y="267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73" name="Google Shape;973;p14"/>
            <p:cNvSpPr/>
            <p:nvPr/>
          </p:nvSpPr>
          <p:spPr>
            <a:xfrm rot="-4499594">
              <a:off x="1727987" y="30121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74" name="Google Shape;974;p14"/>
            <p:cNvSpPr/>
            <p:nvPr/>
          </p:nvSpPr>
          <p:spPr>
            <a:xfrm rot="-4499594">
              <a:off x="1580237" y="198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75" name="Google Shape;975;p14"/>
            <p:cNvSpPr/>
            <p:nvPr/>
          </p:nvSpPr>
          <p:spPr>
            <a:xfrm rot="8100000">
              <a:off x="7448940" y="29241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76" name="Google Shape;976;p14"/>
            <p:cNvSpPr/>
            <p:nvPr/>
          </p:nvSpPr>
          <p:spPr>
            <a:xfrm rot="-4499594">
              <a:off x="6618137" y="7318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977" name="Google Shape;977;p14"/>
          <p:cNvSpPr txBox="1">
            <a:spLocks noGrp="1"/>
          </p:cNvSpPr>
          <p:nvPr>
            <p:ph type="title"/>
          </p:nvPr>
        </p:nvSpPr>
        <p:spPr>
          <a:xfrm>
            <a:off x="2385750" y="2891225"/>
            <a:ext cx="43725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7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978" name="Google Shape;978;p14"/>
          <p:cNvSpPr txBox="1">
            <a:spLocks noGrp="1"/>
          </p:cNvSpPr>
          <p:nvPr>
            <p:ph type="subTitle" idx="1"/>
          </p:nvPr>
        </p:nvSpPr>
        <p:spPr>
          <a:xfrm>
            <a:off x="2385650" y="1832225"/>
            <a:ext cx="4372500" cy="10590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1600">
                <a:solidFill>
                  <a:schemeClr val="dk1"/>
                </a:solidFill>
                <a:latin typeface="Nunito"/>
                <a:ea typeface="Nunito"/>
                <a:cs typeface="Nunito"/>
                <a:sym typeface="Nunito"/>
              </a:defRPr>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Quote">
  <p:cSld name="1_Quote">
    <p:spTree>
      <p:nvGrpSpPr>
        <p:cNvPr id="1" name="Shape 903"/>
        <p:cNvGrpSpPr/>
        <p:nvPr/>
      </p:nvGrpSpPr>
      <p:grpSpPr>
        <a:xfrm>
          <a:off x="0" y="0"/>
          <a:ext cx="0" cy="0"/>
          <a:chOff x="0" y="0"/>
          <a:chExt cx="0" cy="0"/>
        </a:xfrm>
      </p:grpSpPr>
      <p:grpSp>
        <p:nvGrpSpPr>
          <p:cNvPr id="904" name="Google Shape;904;p14"/>
          <p:cNvGrpSpPr/>
          <p:nvPr/>
        </p:nvGrpSpPr>
        <p:grpSpPr>
          <a:xfrm flipH="1">
            <a:off x="122308" y="68542"/>
            <a:ext cx="8895562" cy="4967421"/>
            <a:chOff x="135794" y="68542"/>
            <a:chExt cx="8895562" cy="4967421"/>
          </a:xfrm>
        </p:grpSpPr>
        <p:grpSp>
          <p:nvGrpSpPr>
            <p:cNvPr id="905" name="Google Shape;905;p14"/>
            <p:cNvGrpSpPr/>
            <p:nvPr/>
          </p:nvGrpSpPr>
          <p:grpSpPr>
            <a:xfrm>
              <a:off x="135794" y="68542"/>
              <a:ext cx="8895562" cy="4967421"/>
              <a:chOff x="135794" y="68542"/>
              <a:chExt cx="8895562" cy="4967421"/>
            </a:xfrm>
          </p:grpSpPr>
          <p:grpSp>
            <p:nvGrpSpPr>
              <p:cNvPr id="906" name="Google Shape;906;p14"/>
              <p:cNvGrpSpPr/>
              <p:nvPr/>
            </p:nvGrpSpPr>
            <p:grpSpPr>
              <a:xfrm>
                <a:off x="135794" y="68542"/>
                <a:ext cx="8895562" cy="4967421"/>
                <a:chOff x="135794" y="68542"/>
                <a:chExt cx="8895562" cy="4967421"/>
              </a:xfrm>
            </p:grpSpPr>
            <p:grpSp>
              <p:nvGrpSpPr>
                <p:cNvPr id="907" name="Google Shape;907;p14"/>
                <p:cNvGrpSpPr/>
                <p:nvPr/>
              </p:nvGrpSpPr>
              <p:grpSpPr>
                <a:xfrm rot="10800000">
                  <a:off x="7868647" y="1236600"/>
                  <a:ext cx="456959" cy="2111662"/>
                  <a:chOff x="8524342" y="1674075"/>
                  <a:chExt cx="456959" cy="2111662"/>
                </a:xfrm>
              </p:grpSpPr>
              <p:sp>
                <p:nvSpPr>
                  <p:cNvPr id="908" name="Google Shape;908;p14"/>
                  <p:cNvSpPr/>
                  <p:nvPr/>
                </p:nvSpPr>
                <p:spPr>
                  <a:xfrm>
                    <a:off x="85955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909" name="Google Shape;909;p14"/>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10" name="Google Shape;910;p14"/>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11" name="Google Shape;911;p14"/>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912" name="Google Shape;912;p14"/>
                <p:cNvGrpSpPr/>
                <p:nvPr/>
              </p:nvGrpSpPr>
              <p:grpSpPr>
                <a:xfrm>
                  <a:off x="135794" y="68542"/>
                  <a:ext cx="8895562" cy="4967421"/>
                  <a:chOff x="135794" y="68542"/>
                  <a:chExt cx="8895562" cy="4967421"/>
                </a:xfrm>
              </p:grpSpPr>
              <p:grpSp>
                <p:nvGrpSpPr>
                  <p:cNvPr id="913" name="Google Shape;913;p14"/>
                  <p:cNvGrpSpPr/>
                  <p:nvPr/>
                </p:nvGrpSpPr>
                <p:grpSpPr>
                  <a:xfrm>
                    <a:off x="135794" y="68542"/>
                    <a:ext cx="8895562" cy="4967421"/>
                    <a:chOff x="135794" y="68542"/>
                    <a:chExt cx="8895562" cy="4967421"/>
                  </a:xfrm>
                </p:grpSpPr>
                <p:sp>
                  <p:nvSpPr>
                    <p:cNvPr id="914" name="Google Shape;914;p14"/>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15" name="Google Shape;915;p14"/>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16" name="Google Shape;916;p14"/>
                    <p:cNvSpPr/>
                    <p:nvPr/>
                  </p:nvSpPr>
                  <p:spPr>
                    <a:xfrm rot="6300406">
                      <a:off x="1277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17" name="Google Shape;917;p14"/>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18" name="Google Shape;918;p14"/>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19" name="Google Shape;919;p14"/>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20" name="Google Shape;920;p14"/>
                    <p:cNvSpPr/>
                    <p:nvPr/>
                  </p:nvSpPr>
                  <p:spPr>
                    <a:xfrm rot="5400000" flipH="1">
                      <a:off x="1080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21" name="Google Shape;921;p14"/>
                    <p:cNvSpPr/>
                    <p:nvPr/>
                  </p:nvSpPr>
                  <p:spPr>
                    <a:xfrm rot="-900406" flipH="1">
                      <a:off x="4850010" y="7098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22" name="Google Shape;922;p14"/>
                    <p:cNvSpPr/>
                    <p:nvPr/>
                  </p:nvSpPr>
                  <p:spPr>
                    <a:xfrm rot="8100000" flipH="1">
                      <a:off x="1537394" y="11504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23" name="Google Shape;923;p14"/>
                    <p:cNvSpPr/>
                    <p:nvPr/>
                  </p:nvSpPr>
                  <p:spPr>
                    <a:xfrm rot="-5400000">
                      <a:off x="3039403" y="3713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924" name="Google Shape;924;p14"/>
                    <p:cNvSpPr/>
                    <p:nvPr/>
                  </p:nvSpPr>
                  <p:spPr>
                    <a:xfrm>
                      <a:off x="1878594" y="6579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25" name="Google Shape;925;p14"/>
                    <p:cNvSpPr/>
                    <p:nvPr/>
                  </p:nvSpPr>
                  <p:spPr>
                    <a:xfrm rot="6300406">
                      <a:off x="23011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26" name="Google Shape;926;p14"/>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27" name="Google Shape;927;p14"/>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928" name="Google Shape;928;p14"/>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929" name="Google Shape;929;p14"/>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30" name="Google Shape;930;p14"/>
                    <p:cNvSpPr/>
                    <p:nvPr/>
                  </p:nvSpPr>
                  <p:spPr>
                    <a:xfrm rot="6300406">
                      <a:off x="389970" y="7329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31" name="Google Shape;931;p14"/>
                    <p:cNvSpPr/>
                    <p:nvPr/>
                  </p:nvSpPr>
                  <p:spPr>
                    <a:xfrm>
                      <a:off x="5833689" y="5892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32" name="Google Shape;932;p14"/>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933" name="Google Shape;933;p14"/>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34" name="Google Shape;934;p14"/>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35" name="Google Shape;935;p14"/>
                    <p:cNvSpPr/>
                    <p:nvPr/>
                  </p:nvSpPr>
                  <p:spPr>
                    <a:xfrm rot="-10594826" flipH="1">
                      <a:off x="2806268" y="41783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936" name="Google Shape;936;p14"/>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37" name="Google Shape;937;p14"/>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938" name="Google Shape;938;p14"/>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39" name="Google Shape;939;p14"/>
                    <p:cNvSpPr/>
                    <p:nvPr/>
                  </p:nvSpPr>
                  <p:spPr>
                    <a:xfrm rot="2700000">
                      <a:off x="2087466" y="43448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940" name="Google Shape;940;p14"/>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41" name="Google Shape;941;p14"/>
                    <p:cNvSpPr/>
                    <p:nvPr/>
                  </p:nvSpPr>
                  <p:spPr>
                    <a:xfrm rot="6300406">
                      <a:off x="6644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42" name="Google Shape;942;p14"/>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43" name="Google Shape;943;p14"/>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44" name="Google Shape;944;p14"/>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45" name="Google Shape;945;p14"/>
                    <p:cNvSpPr/>
                    <p:nvPr/>
                  </p:nvSpPr>
                  <p:spPr>
                    <a:xfrm rot="8100000" flipH="1">
                      <a:off x="8826469" y="355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46" name="Google Shape;946;p14"/>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47" name="Google Shape;947;p14"/>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48" name="Google Shape;948;p14"/>
                    <p:cNvSpPr/>
                    <p:nvPr/>
                  </p:nvSpPr>
                  <p:spPr>
                    <a:xfrm>
                      <a:off x="3005139" y="48546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49" name="Google Shape;949;p14"/>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50" name="Google Shape;950;p14"/>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51" name="Google Shape;951;p14"/>
                    <p:cNvSpPr/>
                    <p:nvPr/>
                  </p:nvSpPr>
                  <p:spPr>
                    <a:xfrm rot="-900406" flipH="1">
                      <a:off x="7311885" y="4213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52" name="Google Shape;952;p14"/>
                    <p:cNvSpPr/>
                    <p:nvPr/>
                  </p:nvSpPr>
                  <p:spPr>
                    <a:xfrm rot="8100000" flipH="1">
                      <a:off x="3618269" y="4653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53" name="Google Shape;953;p14"/>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54" name="Google Shape;954;p14"/>
                    <p:cNvSpPr/>
                    <p:nvPr/>
                  </p:nvSpPr>
                  <p:spPr>
                    <a:xfrm rot="8999773">
                      <a:off x="6027097" y="40542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955" name="Google Shape;955;p14"/>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56" name="Google Shape;956;p14"/>
                    <p:cNvSpPr/>
                    <p:nvPr/>
                  </p:nvSpPr>
                  <p:spPr>
                    <a:xfrm rot="2700000">
                      <a:off x="6706364" y="44944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57" name="Google Shape;957;p14"/>
                    <p:cNvSpPr/>
                    <p:nvPr/>
                  </p:nvSpPr>
                  <p:spPr>
                    <a:xfrm rot="8999773">
                      <a:off x="7589872" y="47502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958" name="Google Shape;958;p14"/>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59" name="Google Shape;959;p14"/>
                    <p:cNvSpPr/>
                    <p:nvPr/>
                  </p:nvSpPr>
                  <p:spPr>
                    <a:xfrm rot="8100000" flipH="1">
                      <a:off x="5488294" y="4510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60" name="Google Shape;960;p14"/>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61" name="Google Shape;961;p14"/>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962" name="Google Shape;962;p14"/>
                  <p:cNvGrpSpPr/>
                  <p:nvPr/>
                </p:nvGrpSpPr>
                <p:grpSpPr>
                  <a:xfrm rot="10800000">
                    <a:off x="828058" y="1376836"/>
                    <a:ext cx="480016" cy="1076509"/>
                    <a:chOff x="122308" y="3683092"/>
                    <a:chExt cx="480016" cy="1076509"/>
                  </a:xfrm>
                </p:grpSpPr>
                <p:sp>
                  <p:nvSpPr>
                    <p:cNvPr id="963" name="Google Shape;963;p14"/>
                    <p:cNvSpPr/>
                    <p:nvPr/>
                  </p:nvSpPr>
                  <p:spPr>
                    <a:xfrm rot="8999773">
                      <a:off x="1246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64" name="Google Shape;964;p14"/>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65" name="Google Shape;965;p14"/>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grpSp>
          <p:sp>
            <p:nvSpPr>
              <p:cNvPr id="966" name="Google Shape;966;p14"/>
              <p:cNvSpPr/>
              <p:nvPr/>
            </p:nvSpPr>
            <p:spPr>
              <a:xfrm>
                <a:off x="623250" y="407167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14"/>
              <p:cNvSpPr/>
              <p:nvPr/>
            </p:nvSpPr>
            <p:spPr>
              <a:xfrm>
                <a:off x="8047200" y="42240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8" name="Google Shape;968;p14"/>
            <p:cNvSpPr/>
            <p:nvPr/>
          </p:nvSpPr>
          <p:spPr>
            <a:xfrm rot="-2700000">
              <a:off x="1246965" y="34801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69" name="Google Shape;969;p14"/>
            <p:cNvSpPr/>
            <p:nvPr/>
          </p:nvSpPr>
          <p:spPr>
            <a:xfrm rot="6300406">
              <a:off x="1578295" y="41294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70" name="Google Shape;970;p14"/>
            <p:cNvSpPr/>
            <p:nvPr/>
          </p:nvSpPr>
          <p:spPr>
            <a:xfrm rot="6300406">
              <a:off x="7533437" y="16793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71" name="Google Shape;971;p14"/>
            <p:cNvSpPr/>
            <p:nvPr/>
          </p:nvSpPr>
          <p:spPr>
            <a:xfrm rot="-2700000">
              <a:off x="7522690" y="11517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72" name="Google Shape;972;p14"/>
            <p:cNvSpPr/>
            <p:nvPr/>
          </p:nvSpPr>
          <p:spPr>
            <a:xfrm rot="6300406">
              <a:off x="7996995" y="267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73" name="Google Shape;973;p14"/>
            <p:cNvSpPr/>
            <p:nvPr/>
          </p:nvSpPr>
          <p:spPr>
            <a:xfrm rot="-4499594">
              <a:off x="1727987" y="30121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74" name="Google Shape;974;p14"/>
            <p:cNvSpPr/>
            <p:nvPr/>
          </p:nvSpPr>
          <p:spPr>
            <a:xfrm rot="-4499594">
              <a:off x="1580237" y="198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75" name="Google Shape;975;p14"/>
            <p:cNvSpPr/>
            <p:nvPr/>
          </p:nvSpPr>
          <p:spPr>
            <a:xfrm rot="8100000">
              <a:off x="7448940" y="29241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76" name="Google Shape;976;p14"/>
            <p:cNvSpPr/>
            <p:nvPr/>
          </p:nvSpPr>
          <p:spPr>
            <a:xfrm rot="-4499594">
              <a:off x="6618137" y="7318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977" name="Google Shape;977;p14"/>
          <p:cNvSpPr txBox="1">
            <a:spLocks noGrp="1"/>
          </p:cNvSpPr>
          <p:nvPr>
            <p:ph type="title"/>
          </p:nvPr>
        </p:nvSpPr>
        <p:spPr>
          <a:xfrm>
            <a:off x="2385750" y="2891225"/>
            <a:ext cx="43725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7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978" name="Google Shape;978;p14"/>
          <p:cNvSpPr txBox="1">
            <a:spLocks noGrp="1"/>
          </p:cNvSpPr>
          <p:nvPr>
            <p:ph type="subTitle" idx="1"/>
          </p:nvPr>
        </p:nvSpPr>
        <p:spPr>
          <a:xfrm>
            <a:off x="2385650" y="1832225"/>
            <a:ext cx="4372500" cy="10590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1600">
                <a:solidFill>
                  <a:schemeClr val="dk1"/>
                </a:solidFill>
                <a:latin typeface="Nunito"/>
                <a:ea typeface="Nunito"/>
                <a:cs typeface="Nunito"/>
                <a:sym typeface="Nunito"/>
              </a:defRPr>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spTree>
    <p:extLst>
      <p:ext uri="{BB962C8B-B14F-4D97-AF65-F5344CB8AC3E}">
        <p14:creationId xmlns:p14="http://schemas.microsoft.com/office/powerpoint/2010/main" val="6921847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Quote">
  <p:cSld name="1_Quote">
    <p:spTree>
      <p:nvGrpSpPr>
        <p:cNvPr id="1" name="Shape 903"/>
        <p:cNvGrpSpPr/>
        <p:nvPr/>
      </p:nvGrpSpPr>
      <p:grpSpPr>
        <a:xfrm>
          <a:off x="0" y="0"/>
          <a:ext cx="0" cy="0"/>
          <a:chOff x="0" y="0"/>
          <a:chExt cx="0" cy="0"/>
        </a:xfrm>
      </p:grpSpPr>
      <p:grpSp>
        <p:nvGrpSpPr>
          <p:cNvPr id="904" name="Google Shape;904;p14"/>
          <p:cNvGrpSpPr/>
          <p:nvPr/>
        </p:nvGrpSpPr>
        <p:grpSpPr>
          <a:xfrm flipH="1">
            <a:off x="122308" y="68542"/>
            <a:ext cx="8895562" cy="4967421"/>
            <a:chOff x="135794" y="68542"/>
            <a:chExt cx="8895562" cy="4967421"/>
          </a:xfrm>
        </p:grpSpPr>
        <p:grpSp>
          <p:nvGrpSpPr>
            <p:cNvPr id="905" name="Google Shape;905;p14"/>
            <p:cNvGrpSpPr/>
            <p:nvPr/>
          </p:nvGrpSpPr>
          <p:grpSpPr>
            <a:xfrm>
              <a:off x="135794" y="68542"/>
              <a:ext cx="8895562" cy="4967421"/>
              <a:chOff x="135794" y="68542"/>
              <a:chExt cx="8895562" cy="4967421"/>
            </a:xfrm>
          </p:grpSpPr>
          <p:grpSp>
            <p:nvGrpSpPr>
              <p:cNvPr id="906" name="Google Shape;906;p14"/>
              <p:cNvGrpSpPr/>
              <p:nvPr/>
            </p:nvGrpSpPr>
            <p:grpSpPr>
              <a:xfrm>
                <a:off x="135794" y="68542"/>
                <a:ext cx="8895562" cy="4967421"/>
                <a:chOff x="135794" y="68542"/>
                <a:chExt cx="8895562" cy="4967421"/>
              </a:xfrm>
            </p:grpSpPr>
            <p:grpSp>
              <p:nvGrpSpPr>
                <p:cNvPr id="907" name="Google Shape;907;p14"/>
                <p:cNvGrpSpPr/>
                <p:nvPr/>
              </p:nvGrpSpPr>
              <p:grpSpPr>
                <a:xfrm rot="10800000">
                  <a:off x="7868647" y="1236600"/>
                  <a:ext cx="456959" cy="2111662"/>
                  <a:chOff x="8524342" y="1674075"/>
                  <a:chExt cx="456959" cy="2111662"/>
                </a:xfrm>
              </p:grpSpPr>
              <p:sp>
                <p:nvSpPr>
                  <p:cNvPr id="908" name="Google Shape;908;p14"/>
                  <p:cNvSpPr/>
                  <p:nvPr/>
                </p:nvSpPr>
                <p:spPr>
                  <a:xfrm>
                    <a:off x="85955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909" name="Google Shape;909;p14"/>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10" name="Google Shape;910;p14"/>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11" name="Google Shape;911;p14"/>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912" name="Google Shape;912;p14"/>
                <p:cNvGrpSpPr/>
                <p:nvPr/>
              </p:nvGrpSpPr>
              <p:grpSpPr>
                <a:xfrm>
                  <a:off x="135794" y="68542"/>
                  <a:ext cx="8895562" cy="4967421"/>
                  <a:chOff x="135794" y="68542"/>
                  <a:chExt cx="8895562" cy="4967421"/>
                </a:xfrm>
              </p:grpSpPr>
              <p:grpSp>
                <p:nvGrpSpPr>
                  <p:cNvPr id="913" name="Google Shape;913;p14"/>
                  <p:cNvGrpSpPr/>
                  <p:nvPr/>
                </p:nvGrpSpPr>
                <p:grpSpPr>
                  <a:xfrm>
                    <a:off x="135794" y="68542"/>
                    <a:ext cx="8895562" cy="4967421"/>
                    <a:chOff x="135794" y="68542"/>
                    <a:chExt cx="8895562" cy="4967421"/>
                  </a:xfrm>
                </p:grpSpPr>
                <p:sp>
                  <p:nvSpPr>
                    <p:cNvPr id="914" name="Google Shape;914;p14"/>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15" name="Google Shape;915;p14"/>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16" name="Google Shape;916;p14"/>
                    <p:cNvSpPr/>
                    <p:nvPr/>
                  </p:nvSpPr>
                  <p:spPr>
                    <a:xfrm rot="6300406">
                      <a:off x="1277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17" name="Google Shape;917;p14"/>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18" name="Google Shape;918;p14"/>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19" name="Google Shape;919;p14"/>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20" name="Google Shape;920;p14"/>
                    <p:cNvSpPr/>
                    <p:nvPr/>
                  </p:nvSpPr>
                  <p:spPr>
                    <a:xfrm rot="5400000" flipH="1">
                      <a:off x="1080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21" name="Google Shape;921;p14"/>
                    <p:cNvSpPr/>
                    <p:nvPr/>
                  </p:nvSpPr>
                  <p:spPr>
                    <a:xfrm rot="-900406" flipH="1">
                      <a:off x="4850010" y="7098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22" name="Google Shape;922;p14"/>
                    <p:cNvSpPr/>
                    <p:nvPr/>
                  </p:nvSpPr>
                  <p:spPr>
                    <a:xfrm rot="8100000" flipH="1">
                      <a:off x="1537394" y="11504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23" name="Google Shape;923;p14"/>
                    <p:cNvSpPr/>
                    <p:nvPr/>
                  </p:nvSpPr>
                  <p:spPr>
                    <a:xfrm rot="-5400000">
                      <a:off x="3039403" y="3713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924" name="Google Shape;924;p14"/>
                    <p:cNvSpPr/>
                    <p:nvPr/>
                  </p:nvSpPr>
                  <p:spPr>
                    <a:xfrm>
                      <a:off x="1878594" y="6579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25" name="Google Shape;925;p14"/>
                    <p:cNvSpPr/>
                    <p:nvPr/>
                  </p:nvSpPr>
                  <p:spPr>
                    <a:xfrm rot="6300406">
                      <a:off x="23011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26" name="Google Shape;926;p14"/>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27" name="Google Shape;927;p14"/>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928" name="Google Shape;928;p14"/>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929" name="Google Shape;929;p14"/>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30" name="Google Shape;930;p14"/>
                    <p:cNvSpPr/>
                    <p:nvPr/>
                  </p:nvSpPr>
                  <p:spPr>
                    <a:xfrm rot="6300406">
                      <a:off x="389970" y="7329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31" name="Google Shape;931;p14"/>
                    <p:cNvSpPr/>
                    <p:nvPr/>
                  </p:nvSpPr>
                  <p:spPr>
                    <a:xfrm>
                      <a:off x="5833689" y="5892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32" name="Google Shape;932;p14"/>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933" name="Google Shape;933;p14"/>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34" name="Google Shape;934;p14"/>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35" name="Google Shape;935;p14"/>
                    <p:cNvSpPr/>
                    <p:nvPr/>
                  </p:nvSpPr>
                  <p:spPr>
                    <a:xfrm rot="-10594826" flipH="1">
                      <a:off x="2806268" y="41783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936" name="Google Shape;936;p14"/>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37" name="Google Shape;937;p14"/>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938" name="Google Shape;938;p14"/>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39" name="Google Shape;939;p14"/>
                    <p:cNvSpPr/>
                    <p:nvPr/>
                  </p:nvSpPr>
                  <p:spPr>
                    <a:xfrm rot="2700000">
                      <a:off x="2087466" y="43448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940" name="Google Shape;940;p14"/>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41" name="Google Shape;941;p14"/>
                    <p:cNvSpPr/>
                    <p:nvPr/>
                  </p:nvSpPr>
                  <p:spPr>
                    <a:xfrm rot="6300406">
                      <a:off x="6644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42" name="Google Shape;942;p14"/>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43" name="Google Shape;943;p14"/>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44" name="Google Shape;944;p14"/>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45" name="Google Shape;945;p14"/>
                    <p:cNvSpPr/>
                    <p:nvPr/>
                  </p:nvSpPr>
                  <p:spPr>
                    <a:xfrm rot="8100000" flipH="1">
                      <a:off x="8826469" y="355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46" name="Google Shape;946;p14"/>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47" name="Google Shape;947;p14"/>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48" name="Google Shape;948;p14"/>
                    <p:cNvSpPr/>
                    <p:nvPr/>
                  </p:nvSpPr>
                  <p:spPr>
                    <a:xfrm>
                      <a:off x="3005139" y="48546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49" name="Google Shape;949;p14"/>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50" name="Google Shape;950;p14"/>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51" name="Google Shape;951;p14"/>
                    <p:cNvSpPr/>
                    <p:nvPr/>
                  </p:nvSpPr>
                  <p:spPr>
                    <a:xfrm rot="-900406" flipH="1">
                      <a:off x="7311885" y="4213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52" name="Google Shape;952;p14"/>
                    <p:cNvSpPr/>
                    <p:nvPr/>
                  </p:nvSpPr>
                  <p:spPr>
                    <a:xfrm rot="8100000" flipH="1">
                      <a:off x="3618269" y="4653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53" name="Google Shape;953;p14"/>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54" name="Google Shape;954;p14"/>
                    <p:cNvSpPr/>
                    <p:nvPr/>
                  </p:nvSpPr>
                  <p:spPr>
                    <a:xfrm rot="8999773">
                      <a:off x="6027097" y="40542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955" name="Google Shape;955;p14"/>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56" name="Google Shape;956;p14"/>
                    <p:cNvSpPr/>
                    <p:nvPr/>
                  </p:nvSpPr>
                  <p:spPr>
                    <a:xfrm rot="2700000">
                      <a:off x="6706364" y="44944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57" name="Google Shape;957;p14"/>
                    <p:cNvSpPr/>
                    <p:nvPr/>
                  </p:nvSpPr>
                  <p:spPr>
                    <a:xfrm rot="8999773">
                      <a:off x="7589872" y="47502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958" name="Google Shape;958;p14"/>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59" name="Google Shape;959;p14"/>
                    <p:cNvSpPr/>
                    <p:nvPr/>
                  </p:nvSpPr>
                  <p:spPr>
                    <a:xfrm rot="8100000" flipH="1">
                      <a:off x="5488294" y="4510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60" name="Google Shape;960;p14"/>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61" name="Google Shape;961;p14"/>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962" name="Google Shape;962;p14"/>
                  <p:cNvGrpSpPr/>
                  <p:nvPr/>
                </p:nvGrpSpPr>
                <p:grpSpPr>
                  <a:xfrm rot="10800000">
                    <a:off x="828058" y="1376836"/>
                    <a:ext cx="480016" cy="1076509"/>
                    <a:chOff x="122308" y="3683092"/>
                    <a:chExt cx="480016" cy="1076509"/>
                  </a:xfrm>
                </p:grpSpPr>
                <p:sp>
                  <p:nvSpPr>
                    <p:cNvPr id="963" name="Google Shape;963;p14"/>
                    <p:cNvSpPr/>
                    <p:nvPr/>
                  </p:nvSpPr>
                  <p:spPr>
                    <a:xfrm rot="8999773">
                      <a:off x="1246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64" name="Google Shape;964;p14"/>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65" name="Google Shape;965;p14"/>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grpSp>
          <p:sp>
            <p:nvSpPr>
              <p:cNvPr id="966" name="Google Shape;966;p14"/>
              <p:cNvSpPr/>
              <p:nvPr/>
            </p:nvSpPr>
            <p:spPr>
              <a:xfrm>
                <a:off x="623250" y="407167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14"/>
              <p:cNvSpPr/>
              <p:nvPr/>
            </p:nvSpPr>
            <p:spPr>
              <a:xfrm>
                <a:off x="8047200" y="42240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8" name="Google Shape;968;p14"/>
            <p:cNvSpPr/>
            <p:nvPr/>
          </p:nvSpPr>
          <p:spPr>
            <a:xfrm rot="-2700000">
              <a:off x="1246965" y="34801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69" name="Google Shape;969;p14"/>
            <p:cNvSpPr/>
            <p:nvPr/>
          </p:nvSpPr>
          <p:spPr>
            <a:xfrm rot="6300406">
              <a:off x="1578295" y="41294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70" name="Google Shape;970;p14"/>
            <p:cNvSpPr/>
            <p:nvPr/>
          </p:nvSpPr>
          <p:spPr>
            <a:xfrm rot="6300406">
              <a:off x="7533437" y="16793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71" name="Google Shape;971;p14"/>
            <p:cNvSpPr/>
            <p:nvPr/>
          </p:nvSpPr>
          <p:spPr>
            <a:xfrm rot="-2700000">
              <a:off x="7522690" y="11517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72" name="Google Shape;972;p14"/>
            <p:cNvSpPr/>
            <p:nvPr/>
          </p:nvSpPr>
          <p:spPr>
            <a:xfrm rot="6300406">
              <a:off x="7996995" y="267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73" name="Google Shape;973;p14"/>
            <p:cNvSpPr/>
            <p:nvPr/>
          </p:nvSpPr>
          <p:spPr>
            <a:xfrm rot="-4499594">
              <a:off x="1727987" y="30121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74" name="Google Shape;974;p14"/>
            <p:cNvSpPr/>
            <p:nvPr/>
          </p:nvSpPr>
          <p:spPr>
            <a:xfrm rot="-4499594">
              <a:off x="1580237" y="198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75" name="Google Shape;975;p14"/>
            <p:cNvSpPr/>
            <p:nvPr/>
          </p:nvSpPr>
          <p:spPr>
            <a:xfrm rot="8100000">
              <a:off x="7448940" y="29241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76" name="Google Shape;976;p14"/>
            <p:cNvSpPr/>
            <p:nvPr/>
          </p:nvSpPr>
          <p:spPr>
            <a:xfrm rot="-4499594">
              <a:off x="6618137" y="7318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977" name="Google Shape;977;p14"/>
          <p:cNvSpPr txBox="1">
            <a:spLocks noGrp="1"/>
          </p:cNvSpPr>
          <p:nvPr>
            <p:ph type="title"/>
          </p:nvPr>
        </p:nvSpPr>
        <p:spPr>
          <a:xfrm>
            <a:off x="2385750" y="2891225"/>
            <a:ext cx="43725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7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978" name="Google Shape;978;p14"/>
          <p:cNvSpPr txBox="1">
            <a:spLocks noGrp="1"/>
          </p:cNvSpPr>
          <p:nvPr>
            <p:ph type="subTitle" idx="1"/>
          </p:nvPr>
        </p:nvSpPr>
        <p:spPr>
          <a:xfrm>
            <a:off x="2385650" y="1832225"/>
            <a:ext cx="4372500" cy="10590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1600">
                <a:solidFill>
                  <a:schemeClr val="dk1"/>
                </a:solidFill>
                <a:latin typeface="Nunito"/>
                <a:ea typeface="Nunito"/>
                <a:cs typeface="Nunito"/>
                <a:sym typeface="Nunito"/>
              </a:defRPr>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spTree>
    <p:extLst>
      <p:ext uri="{BB962C8B-B14F-4D97-AF65-F5344CB8AC3E}">
        <p14:creationId xmlns:p14="http://schemas.microsoft.com/office/powerpoint/2010/main" val="120911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p:cSld name="CUSTOM_2">
    <p:bg>
      <p:bgPr>
        <a:solidFill>
          <a:schemeClr val="lt1"/>
        </a:solidFill>
        <a:effectLst/>
      </p:bgPr>
    </p:bg>
    <p:spTree>
      <p:nvGrpSpPr>
        <p:cNvPr id="1" name="Shape 979"/>
        <p:cNvGrpSpPr/>
        <p:nvPr/>
      </p:nvGrpSpPr>
      <p:grpSpPr>
        <a:xfrm>
          <a:off x="0" y="0"/>
          <a:ext cx="0" cy="0"/>
          <a:chOff x="0" y="0"/>
          <a:chExt cx="0" cy="0"/>
        </a:xfrm>
      </p:grpSpPr>
      <p:grpSp>
        <p:nvGrpSpPr>
          <p:cNvPr id="980" name="Google Shape;980;p15"/>
          <p:cNvGrpSpPr/>
          <p:nvPr/>
        </p:nvGrpSpPr>
        <p:grpSpPr>
          <a:xfrm rot="10800000" flipH="1">
            <a:off x="122308" y="68542"/>
            <a:ext cx="8966083" cy="5041129"/>
            <a:chOff x="122308" y="68542"/>
            <a:chExt cx="8966083" cy="5041129"/>
          </a:xfrm>
        </p:grpSpPr>
        <p:sp>
          <p:nvSpPr>
            <p:cNvPr id="981" name="Google Shape;981;p15"/>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82" name="Google Shape;982;p15"/>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83" name="Google Shape;983;p15"/>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84" name="Google Shape;984;p15"/>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85" name="Google Shape;985;p15"/>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86" name="Google Shape;986;p15"/>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87" name="Google Shape;987;p15"/>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15"/>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89" name="Google Shape;989;p15"/>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90" name="Google Shape;990;p15"/>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91" name="Google Shape;991;p15"/>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92" name="Google Shape;992;p15"/>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93" name="Google Shape;993;p15"/>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15"/>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995" name="Google Shape;995;p15"/>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96" name="Google Shape;996;p15"/>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97" name="Google Shape;997;p15"/>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98" name="Google Shape;998;p15"/>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999" name="Google Shape;999;p15"/>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000" name="Google Shape;1000;p15"/>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01" name="Google Shape;1001;p15"/>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02" name="Google Shape;1002;p15"/>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03" name="Google Shape;1003;p15"/>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04" name="Google Shape;1004;p15"/>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05" name="Google Shape;1005;p15"/>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06" name="Google Shape;1006;p15"/>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007" name="Google Shape;1007;p15"/>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08" name="Google Shape;1008;p15"/>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009" name="Google Shape;1009;p15"/>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10" name="Google Shape;1010;p15"/>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011" name="Google Shape;1011;p15"/>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12" name="Google Shape;1012;p15"/>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13" name="Google Shape;1013;p15"/>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14" name="Google Shape;1014;p15"/>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15" name="Google Shape;1015;p15"/>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16" name="Google Shape;1016;p15"/>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17" name="Google Shape;1017;p15"/>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18" name="Google Shape;1018;p15"/>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19" name="Google Shape;1019;p15"/>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20" name="Google Shape;1020;p15"/>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21" name="Google Shape;1021;p15"/>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022" name="Google Shape;1022;p15"/>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23" name="Google Shape;1023;p15"/>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24" name="Google Shape;1024;p15"/>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25" name="Google Shape;1025;p15"/>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26" name="Google Shape;1026;p15"/>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27" name="Google Shape;1027;p15"/>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28" name="Google Shape;1028;p15"/>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29" name="Google Shape;1029;p15"/>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30" name="Google Shape;1030;p15"/>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31" name="Google Shape;1031;p15"/>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32" name="Google Shape;1032;p15"/>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033" name="Google Shape;1033;p15"/>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034" name="Google Shape;1034;p15"/>
          <p:cNvSpPr/>
          <p:nvPr/>
        </p:nvSpPr>
        <p:spPr>
          <a:xfrm>
            <a:off x="726275" y="540000"/>
            <a:ext cx="76914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15"/>
          <p:cNvSpPr/>
          <p:nvPr/>
        </p:nvSpPr>
        <p:spPr>
          <a:xfrm rot="-5028676">
            <a:off x="525904" y="3714319"/>
            <a:ext cx="991612" cy="1999913"/>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rgbClr val="2E24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15"/>
          <p:cNvSpPr txBox="1">
            <a:spLocks noGrp="1"/>
          </p:cNvSpPr>
          <p:nvPr>
            <p:ph type="subTitle" idx="1"/>
          </p:nvPr>
        </p:nvSpPr>
        <p:spPr>
          <a:xfrm>
            <a:off x="2833800" y="2809650"/>
            <a:ext cx="3476400" cy="1149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37" name="Google Shape;1037;p15"/>
          <p:cNvSpPr txBox="1">
            <a:spLocks noGrp="1"/>
          </p:cNvSpPr>
          <p:nvPr>
            <p:ph type="title"/>
          </p:nvPr>
        </p:nvSpPr>
        <p:spPr>
          <a:xfrm>
            <a:off x="2833800" y="1184250"/>
            <a:ext cx="3476400" cy="162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14000" b="1">
                <a:latin typeface="Amatic SC"/>
                <a:ea typeface="Amatic SC"/>
                <a:cs typeface="Amatic SC"/>
                <a:sym typeface="Amatic SC"/>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38" name="Google Shape;1038;p15"/>
          <p:cNvSpPr/>
          <p:nvPr/>
        </p:nvSpPr>
        <p:spPr>
          <a:xfrm>
            <a:off x="4107375" y="4397112"/>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15"/>
          <p:cNvSpPr/>
          <p:nvPr/>
        </p:nvSpPr>
        <p:spPr>
          <a:xfrm rot="-8099864">
            <a:off x="7155988" y="3866717"/>
            <a:ext cx="991625" cy="1999918"/>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rgbClr val="2E24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p:cSld name="1_Title and Text">
    <p:bg>
      <p:bgPr>
        <a:solidFill>
          <a:schemeClr val="lt1"/>
        </a:solidFill>
        <a:effectLst/>
      </p:bgPr>
    </p:bg>
    <p:spTree>
      <p:nvGrpSpPr>
        <p:cNvPr id="1" name="Shape 979"/>
        <p:cNvGrpSpPr/>
        <p:nvPr/>
      </p:nvGrpSpPr>
      <p:grpSpPr>
        <a:xfrm>
          <a:off x="0" y="0"/>
          <a:ext cx="0" cy="0"/>
          <a:chOff x="0" y="0"/>
          <a:chExt cx="0" cy="0"/>
        </a:xfrm>
      </p:grpSpPr>
      <p:grpSp>
        <p:nvGrpSpPr>
          <p:cNvPr id="980" name="Google Shape;980;p15"/>
          <p:cNvGrpSpPr/>
          <p:nvPr/>
        </p:nvGrpSpPr>
        <p:grpSpPr>
          <a:xfrm rot="10800000" flipH="1">
            <a:off x="122308" y="68542"/>
            <a:ext cx="8966083" cy="5041129"/>
            <a:chOff x="122308" y="68542"/>
            <a:chExt cx="8966083" cy="5041129"/>
          </a:xfrm>
        </p:grpSpPr>
        <p:sp>
          <p:nvSpPr>
            <p:cNvPr id="981" name="Google Shape;981;p15"/>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82" name="Google Shape;982;p15"/>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83" name="Google Shape;983;p15"/>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84" name="Google Shape;984;p15"/>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85" name="Google Shape;985;p15"/>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86" name="Google Shape;986;p15"/>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87" name="Google Shape;987;p15"/>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15"/>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89" name="Google Shape;989;p15"/>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90" name="Google Shape;990;p15"/>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91" name="Google Shape;991;p15"/>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92" name="Google Shape;992;p15"/>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93" name="Google Shape;993;p15"/>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15"/>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995" name="Google Shape;995;p15"/>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96" name="Google Shape;996;p15"/>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97" name="Google Shape;997;p15"/>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98" name="Google Shape;998;p15"/>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999" name="Google Shape;999;p15"/>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000" name="Google Shape;1000;p15"/>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01" name="Google Shape;1001;p15"/>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02" name="Google Shape;1002;p15"/>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03" name="Google Shape;1003;p15"/>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04" name="Google Shape;1004;p15"/>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05" name="Google Shape;1005;p15"/>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06" name="Google Shape;1006;p15"/>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007" name="Google Shape;1007;p15"/>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08" name="Google Shape;1008;p15"/>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009" name="Google Shape;1009;p15"/>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10" name="Google Shape;1010;p15"/>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011" name="Google Shape;1011;p15"/>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12" name="Google Shape;1012;p15"/>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13" name="Google Shape;1013;p15"/>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14" name="Google Shape;1014;p15"/>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15" name="Google Shape;1015;p15"/>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16" name="Google Shape;1016;p15"/>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17" name="Google Shape;1017;p15"/>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18" name="Google Shape;1018;p15"/>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19" name="Google Shape;1019;p15"/>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20" name="Google Shape;1020;p15"/>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21" name="Google Shape;1021;p15"/>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022" name="Google Shape;1022;p15"/>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23" name="Google Shape;1023;p15"/>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24" name="Google Shape;1024;p15"/>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25" name="Google Shape;1025;p15"/>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26" name="Google Shape;1026;p15"/>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27" name="Google Shape;1027;p15"/>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28" name="Google Shape;1028;p15"/>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29" name="Google Shape;1029;p15"/>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30" name="Google Shape;1030;p15"/>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31" name="Google Shape;1031;p15"/>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32" name="Google Shape;1032;p15"/>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033" name="Google Shape;1033;p15"/>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034" name="Google Shape;1034;p15"/>
          <p:cNvSpPr/>
          <p:nvPr/>
        </p:nvSpPr>
        <p:spPr>
          <a:xfrm>
            <a:off x="726275" y="540000"/>
            <a:ext cx="76914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15"/>
          <p:cNvSpPr/>
          <p:nvPr/>
        </p:nvSpPr>
        <p:spPr>
          <a:xfrm rot="-5028676">
            <a:off x="525904" y="3714319"/>
            <a:ext cx="991612" cy="1999913"/>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rgbClr val="2E24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15"/>
          <p:cNvSpPr txBox="1">
            <a:spLocks noGrp="1"/>
          </p:cNvSpPr>
          <p:nvPr>
            <p:ph type="subTitle" idx="1"/>
          </p:nvPr>
        </p:nvSpPr>
        <p:spPr>
          <a:xfrm>
            <a:off x="2833800" y="2809650"/>
            <a:ext cx="3476400" cy="1149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37" name="Google Shape;1037;p15"/>
          <p:cNvSpPr txBox="1">
            <a:spLocks noGrp="1"/>
          </p:cNvSpPr>
          <p:nvPr>
            <p:ph type="title"/>
          </p:nvPr>
        </p:nvSpPr>
        <p:spPr>
          <a:xfrm>
            <a:off x="2833800" y="1184250"/>
            <a:ext cx="3476400" cy="162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14000" b="1">
                <a:latin typeface="Amatic SC"/>
                <a:ea typeface="Amatic SC"/>
                <a:cs typeface="Amatic SC"/>
                <a:sym typeface="Amatic SC"/>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38" name="Google Shape;1038;p15"/>
          <p:cNvSpPr/>
          <p:nvPr/>
        </p:nvSpPr>
        <p:spPr>
          <a:xfrm>
            <a:off x="4107375" y="4397112"/>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15"/>
          <p:cNvSpPr/>
          <p:nvPr/>
        </p:nvSpPr>
        <p:spPr>
          <a:xfrm rot="-8099864">
            <a:off x="7155988" y="3866717"/>
            <a:ext cx="991625" cy="1999918"/>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rgbClr val="2E24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684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1_Title slide">
    <p:bg>
      <p:bgPr>
        <a:solidFill>
          <a:schemeClr val="lt1"/>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122308" y="68542"/>
            <a:ext cx="8966083" cy="5041129"/>
            <a:chOff x="122308" y="68542"/>
            <a:chExt cx="8966083" cy="5041129"/>
          </a:xfrm>
        </p:grpSpPr>
        <p:sp>
          <p:nvSpPr>
            <p:cNvPr id="10" name="Google Shape;10;p2"/>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1" name="Google Shape;11;p2"/>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2" name="Google Shape;12;p2"/>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 name="Google Shape;13;p2"/>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 name="Google Shape;14;p2"/>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5" name="Google Shape;15;p2"/>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 name="Google Shape;16;p2"/>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8" name="Google Shape;18;p2"/>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9" name="Google Shape;19;p2"/>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 name="Google Shape;20;p2"/>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 name="Google Shape;21;p2"/>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2" name="Google Shape;22;p2"/>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rot="8100000" flipH="1">
              <a:off x="7666007" y="3724200"/>
              <a:ext cx="215157" cy="75922"/>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 name="Google Shape;24;p2"/>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 name="Google Shape;25;p2"/>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6" name="Google Shape;26;p2"/>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7" name="Google Shape;27;p2"/>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8" name="Google Shape;28;p2"/>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9" name="Google Shape;29;p2"/>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30" name="Google Shape;30;p2"/>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1" name="Google Shape;31;p2"/>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2" name="Google Shape;32;p2"/>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3" name="Google Shape;33;p2"/>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34" name="Google Shape;34;p2"/>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5" name="Google Shape;35;p2"/>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6" name="Google Shape;36;p2"/>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7" name="Google Shape;37;p2"/>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8" name="Google Shape;38;p2"/>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39" name="Google Shape;39;p2"/>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0" name="Google Shape;40;p2"/>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1" name="Google Shape;41;p2"/>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2" name="Google Shape;42;p2"/>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3" name="Google Shape;43;p2"/>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4" name="Google Shape;44;p2"/>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5" name="Google Shape;45;p2"/>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6" name="Google Shape;46;p2"/>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7" name="Google Shape;47;p2"/>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8" name="Google Shape;48;p2"/>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9" name="Google Shape;49;p2"/>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0" name="Google Shape;50;p2"/>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1" name="Google Shape;51;p2"/>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2" name="Google Shape;52;p2"/>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3" name="Google Shape;53;p2"/>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4" name="Google Shape;54;p2"/>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5" name="Google Shape;55;p2"/>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6" name="Google Shape;56;p2"/>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7" name="Google Shape;57;p2"/>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8" name="Google Shape;58;p2"/>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9" name="Google Shape;59;p2"/>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60" name="Google Shape;60;p2"/>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1" name="Google Shape;61;p2"/>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62" name="Google Shape;62;p2"/>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63" name="Google Shape;63;p2"/>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64" name="Google Shape;64;p2"/>
          <p:cNvSpPr/>
          <p:nvPr/>
        </p:nvSpPr>
        <p:spPr>
          <a:xfrm>
            <a:off x="726275" y="540000"/>
            <a:ext cx="76914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 name="Google Shape;65;p2"/>
          <p:cNvGrpSpPr/>
          <p:nvPr/>
        </p:nvGrpSpPr>
        <p:grpSpPr>
          <a:xfrm>
            <a:off x="7876491" y="2219006"/>
            <a:ext cx="2387846" cy="2640196"/>
            <a:chOff x="7876491" y="2219006"/>
            <a:chExt cx="2387846" cy="2640196"/>
          </a:xfrm>
        </p:grpSpPr>
        <p:grpSp>
          <p:nvGrpSpPr>
            <p:cNvPr id="66" name="Google Shape;66;p2"/>
            <p:cNvGrpSpPr/>
            <p:nvPr/>
          </p:nvGrpSpPr>
          <p:grpSpPr>
            <a:xfrm rot="-677083">
              <a:off x="8042681" y="2265022"/>
              <a:ext cx="512578" cy="427800"/>
              <a:chOff x="7508029" y="2489100"/>
              <a:chExt cx="500018" cy="417318"/>
            </a:xfrm>
          </p:grpSpPr>
          <p:sp>
            <p:nvSpPr>
              <p:cNvPr id="67" name="Google Shape;67;p2"/>
              <p:cNvSpPr/>
              <p:nvPr/>
            </p:nvSpPr>
            <p:spPr>
              <a:xfrm>
                <a:off x="7508029" y="2489100"/>
                <a:ext cx="500018" cy="417318"/>
              </a:xfrm>
              <a:custGeom>
                <a:avLst/>
                <a:gdLst/>
                <a:ahLst/>
                <a:cxnLst/>
                <a:rect l="l" t="t" r="r" b="b"/>
                <a:pathLst>
                  <a:path w="10218" h="8528" extrusionOk="0">
                    <a:moveTo>
                      <a:pt x="0" y="0"/>
                    </a:moveTo>
                    <a:lnTo>
                      <a:pt x="4834" y="8528"/>
                    </a:lnTo>
                    <a:lnTo>
                      <a:pt x="5864" y="6560"/>
                    </a:lnTo>
                    <a:lnTo>
                      <a:pt x="7521" y="7931"/>
                    </a:lnTo>
                    <a:lnTo>
                      <a:pt x="7542" y="4253"/>
                    </a:lnTo>
                    <a:lnTo>
                      <a:pt x="10217" y="3283"/>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 name="Google Shape;68;p2"/>
              <p:cNvGrpSpPr/>
              <p:nvPr/>
            </p:nvGrpSpPr>
            <p:grpSpPr>
              <a:xfrm>
                <a:off x="7510965" y="2491791"/>
                <a:ext cx="372053" cy="390498"/>
                <a:chOff x="7510965" y="2491791"/>
                <a:chExt cx="372053" cy="390498"/>
              </a:xfrm>
            </p:grpSpPr>
            <p:sp>
              <p:nvSpPr>
                <p:cNvPr id="69" name="Google Shape;69;p2"/>
                <p:cNvSpPr/>
                <p:nvPr/>
              </p:nvSpPr>
              <p:spPr>
                <a:xfrm>
                  <a:off x="7510965" y="2491791"/>
                  <a:ext cx="372053" cy="210861"/>
                </a:xfrm>
                <a:custGeom>
                  <a:avLst/>
                  <a:gdLst/>
                  <a:ahLst/>
                  <a:cxnLst/>
                  <a:rect l="l" t="t" r="r" b="b"/>
                  <a:pathLst>
                    <a:path w="7603" h="4309" extrusionOk="0">
                      <a:moveTo>
                        <a:pt x="120" y="1"/>
                      </a:moveTo>
                      <a:cubicBezTo>
                        <a:pt x="83" y="1"/>
                        <a:pt x="47" y="21"/>
                        <a:pt x="29" y="54"/>
                      </a:cubicBezTo>
                      <a:cubicBezTo>
                        <a:pt x="1" y="104"/>
                        <a:pt x="17" y="170"/>
                        <a:pt x="67" y="198"/>
                      </a:cubicBezTo>
                      <a:lnTo>
                        <a:pt x="7433" y="4291"/>
                      </a:lnTo>
                      <a:cubicBezTo>
                        <a:pt x="7449" y="4302"/>
                        <a:pt x="7466" y="4308"/>
                        <a:pt x="7482" y="4308"/>
                      </a:cubicBezTo>
                      <a:cubicBezTo>
                        <a:pt x="7521" y="4308"/>
                        <a:pt x="7559" y="4286"/>
                        <a:pt x="7575" y="4253"/>
                      </a:cubicBezTo>
                      <a:cubicBezTo>
                        <a:pt x="7603" y="4198"/>
                        <a:pt x="7587" y="4137"/>
                        <a:pt x="7537" y="4104"/>
                      </a:cubicBezTo>
                      <a:lnTo>
                        <a:pt x="171" y="16"/>
                      </a:lnTo>
                      <a:cubicBezTo>
                        <a:pt x="155" y="5"/>
                        <a:pt x="137"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7808193" y="2743706"/>
                  <a:ext cx="73745" cy="138584"/>
                </a:xfrm>
                <a:custGeom>
                  <a:avLst/>
                  <a:gdLst/>
                  <a:ahLst/>
                  <a:cxnLst/>
                  <a:rect l="l" t="t" r="r" b="b"/>
                  <a:pathLst>
                    <a:path w="1507" h="2832" extrusionOk="0">
                      <a:moveTo>
                        <a:pt x="117" y="1"/>
                      </a:moveTo>
                      <a:cubicBezTo>
                        <a:pt x="103" y="1"/>
                        <a:pt x="89" y="3"/>
                        <a:pt x="76" y="9"/>
                      </a:cubicBezTo>
                      <a:cubicBezTo>
                        <a:pt x="21" y="36"/>
                        <a:pt x="0" y="97"/>
                        <a:pt x="26" y="152"/>
                      </a:cubicBezTo>
                      <a:lnTo>
                        <a:pt x="1293" y="2771"/>
                      </a:lnTo>
                      <a:cubicBezTo>
                        <a:pt x="1309" y="2811"/>
                        <a:pt x="1348" y="2832"/>
                        <a:pt x="1387" y="2832"/>
                      </a:cubicBezTo>
                      <a:cubicBezTo>
                        <a:pt x="1402" y="2832"/>
                        <a:pt x="1419" y="2826"/>
                        <a:pt x="1435" y="2821"/>
                      </a:cubicBezTo>
                      <a:cubicBezTo>
                        <a:pt x="1485" y="2793"/>
                        <a:pt x="1506" y="2733"/>
                        <a:pt x="1480" y="2679"/>
                      </a:cubicBezTo>
                      <a:lnTo>
                        <a:pt x="213" y="59"/>
                      </a:lnTo>
                      <a:cubicBezTo>
                        <a:pt x="197" y="22"/>
                        <a:pt x="156" y="1"/>
                        <a:pt x="1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7510965" y="2491840"/>
                  <a:ext cx="309025" cy="262292"/>
                </a:xfrm>
                <a:custGeom>
                  <a:avLst/>
                  <a:gdLst/>
                  <a:ahLst/>
                  <a:cxnLst/>
                  <a:rect l="l" t="t" r="r" b="b"/>
                  <a:pathLst>
                    <a:path w="6315" h="5360" extrusionOk="0">
                      <a:moveTo>
                        <a:pt x="119" y="0"/>
                      </a:moveTo>
                      <a:cubicBezTo>
                        <a:pt x="89" y="0"/>
                        <a:pt x="60" y="13"/>
                        <a:pt x="39" y="37"/>
                      </a:cubicBezTo>
                      <a:cubicBezTo>
                        <a:pt x="1" y="81"/>
                        <a:pt x="6" y="147"/>
                        <a:pt x="50" y="185"/>
                      </a:cubicBezTo>
                      <a:lnTo>
                        <a:pt x="6128" y="5332"/>
                      </a:lnTo>
                      <a:cubicBezTo>
                        <a:pt x="6145" y="5348"/>
                        <a:pt x="6173" y="5360"/>
                        <a:pt x="6194" y="5360"/>
                      </a:cubicBezTo>
                      <a:cubicBezTo>
                        <a:pt x="6221" y="5360"/>
                        <a:pt x="6254" y="5342"/>
                        <a:pt x="6277" y="5320"/>
                      </a:cubicBezTo>
                      <a:cubicBezTo>
                        <a:pt x="6315" y="5277"/>
                        <a:pt x="6310" y="5211"/>
                        <a:pt x="6260" y="5173"/>
                      </a:cubicBezTo>
                      <a:lnTo>
                        <a:pt x="188" y="26"/>
                      </a:lnTo>
                      <a:cubicBezTo>
                        <a:pt x="168" y="9"/>
                        <a:pt x="143"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7789109" y="2743657"/>
                  <a:ext cx="30878" cy="71641"/>
                </a:xfrm>
                <a:custGeom>
                  <a:avLst/>
                  <a:gdLst/>
                  <a:ahLst/>
                  <a:cxnLst/>
                  <a:rect l="l" t="t" r="r" b="b"/>
                  <a:pathLst>
                    <a:path w="631" h="1464" extrusionOk="0">
                      <a:moveTo>
                        <a:pt x="515" y="0"/>
                      </a:moveTo>
                      <a:cubicBezTo>
                        <a:pt x="469" y="0"/>
                        <a:pt x="425" y="31"/>
                        <a:pt x="411" y="75"/>
                      </a:cubicBezTo>
                      <a:lnTo>
                        <a:pt x="17" y="1325"/>
                      </a:lnTo>
                      <a:cubicBezTo>
                        <a:pt x="1" y="1380"/>
                        <a:pt x="34" y="1441"/>
                        <a:pt x="88" y="1457"/>
                      </a:cubicBezTo>
                      <a:cubicBezTo>
                        <a:pt x="99" y="1463"/>
                        <a:pt x="110" y="1463"/>
                        <a:pt x="120" y="1463"/>
                      </a:cubicBezTo>
                      <a:cubicBezTo>
                        <a:pt x="165" y="1463"/>
                        <a:pt x="209" y="1436"/>
                        <a:pt x="219" y="1391"/>
                      </a:cubicBezTo>
                      <a:lnTo>
                        <a:pt x="608" y="136"/>
                      </a:lnTo>
                      <a:cubicBezTo>
                        <a:pt x="631" y="82"/>
                        <a:pt x="598" y="22"/>
                        <a:pt x="543" y="4"/>
                      </a:cubicBezTo>
                      <a:cubicBezTo>
                        <a:pt x="534" y="2"/>
                        <a:pt x="524" y="0"/>
                        <a:pt x="5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3" name="Google Shape;73;p2"/>
            <p:cNvSpPr/>
            <p:nvPr/>
          </p:nvSpPr>
          <p:spPr>
            <a:xfrm rot="7755054">
              <a:off x="8526346" y="2646406"/>
              <a:ext cx="1088135" cy="2194475"/>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 name="Google Shape;74;p2"/>
          <p:cNvGrpSpPr/>
          <p:nvPr/>
        </p:nvGrpSpPr>
        <p:grpSpPr>
          <a:xfrm rot="-1799965">
            <a:off x="7160288" y="2846832"/>
            <a:ext cx="1792663" cy="1738763"/>
            <a:chOff x="6997200" y="3219600"/>
            <a:chExt cx="1426800" cy="1383900"/>
          </a:xfrm>
        </p:grpSpPr>
        <p:sp>
          <p:nvSpPr>
            <p:cNvPr id="75" name="Google Shape;75;p2"/>
            <p:cNvSpPr/>
            <p:nvPr/>
          </p:nvSpPr>
          <p:spPr>
            <a:xfrm>
              <a:off x="7226125" y="4200625"/>
              <a:ext cx="413050" cy="393250"/>
            </a:xfrm>
            <a:custGeom>
              <a:avLst/>
              <a:gdLst/>
              <a:ahLst/>
              <a:cxnLst/>
              <a:rect l="l" t="t" r="r" b="b"/>
              <a:pathLst>
                <a:path w="16522" h="15730" extrusionOk="0">
                  <a:moveTo>
                    <a:pt x="16521" y="0"/>
                  </a:moveTo>
                  <a:lnTo>
                    <a:pt x="16521" y="0"/>
                  </a:lnTo>
                  <a:cubicBezTo>
                    <a:pt x="16521" y="0"/>
                    <a:pt x="12378" y="746"/>
                    <a:pt x="8432" y="4232"/>
                  </a:cubicBezTo>
                  <a:cubicBezTo>
                    <a:pt x="4480" y="7723"/>
                    <a:pt x="2310" y="14184"/>
                    <a:pt x="2310" y="14184"/>
                  </a:cubicBezTo>
                  <a:cubicBezTo>
                    <a:pt x="2310" y="14184"/>
                    <a:pt x="327" y="12910"/>
                    <a:pt x="49" y="12910"/>
                  </a:cubicBezTo>
                  <a:cubicBezTo>
                    <a:pt x="0" y="12910"/>
                    <a:pt x="4" y="12949"/>
                    <a:pt x="79" y="13040"/>
                  </a:cubicBezTo>
                  <a:cubicBezTo>
                    <a:pt x="588" y="13653"/>
                    <a:pt x="3269" y="15730"/>
                    <a:pt x="3269" y="15730"/>
                  </a:cubicBezTo>
                  <a:cubicBezTo>
                    <a:pt x="3269" y="15730"/>
                    <a:pt x="12044" y="7273"/>
                    <a:pt x="15775" y="6555"/>
                  </a:cubicBezTo>
                  <a:lnTo>
                    <a:pt x="16521" y="0"/>
                  </a:ln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7210525" y="4512200"/>
              <a:ext cx="144450" cy="91300"/>
            </a:xfrm>
            <a:custGeom>
              <a:avLst/>
              <a:gdLst/>
              <a:ahLst/>
              <a:cxnLst/>
              <a:rect l="l" t="t" r="r" b="b"/>
              <a:pathLst>
                <a:path w="5778" h="3652" extrusionOk="0">
                  <a:moveTo>
                    <a:pt x="3334" y="1"/>
                  </a:moveTo>
                  <a:lnTo>
                    <a:pt x="2949" y="532"/>
                  </a:lnTo>
                  <a:cubicBezTo>
                    <a:pt x="2949" y="532"/>
                    <a:pt x="1841" y="32"/>
                    <a:pt x="903" y="32"/>
                  </a:cubicBezTo>
                  <a:cubicBezTo>
                    <a:pt x="558" y="32"/>
                    <a:pt x="235" y="100"/>
                    <a:pt x="0" y="286"/>
                  </a:cubicBezTo>
                  <a:lnTo>
                    <a:pt x="4260" y="3651"/>
                  </a:lnTo>
                  <a:lnTo>
                    <a:pt x="5778" y="1827"/>
                  </a:lnTo>
                  <a:lnTo>
                    <a:pt x="333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7263125" y="4516325"/>
              <a:ext cx="6075" cy="25925"/>
            </a:xfrm>
            <a:custGeom>
              <a:avLst/>
              <a:gdLst/>
              <a:ahLst/>
              <a:cxnLst/>
              <a:rect l="l" t="t" r="r" b="b"/>
              <a:pathLst>
                <a:path w="243" h="1037" extrusionOk="0">
                  <a:moveTo>
                    <a:pt x="139" y="0"/>
                  </a:moveTo>
                  <a:cubicBezTo>
                    <a:pt x="79" y="0"/>
                    <a:pt x="29" y="44"/>
                    <a:pt x="29" y="104"/>
                  </a:cubicBezTo>
                  <a:lnTo>
                    <a:pt x="1" y="926"/>
                  </a:lnTo>
                  <a:cubicBezTo>
                    <a:pt x="1" y="981"/>
                    <a:pt x="46" y="1030"/>
                    <a:pt x="106" y="1037"/>
                  </a:cubicBezTo>
                  <a:lnTo>
                    <a:pt x="111" y="1037"/>
                  </a:lnTo>
                  <a:cubicBezTo>
                    <a:pt x="165" y="1037"/>
                    <a:pt x="215" y="992"/>
                    <a:pt x="215" y="932"/>
                  </a:cubicBezTo>
                  <a:lnTo>
                    <a:pt x="243" y="109"/>
                  </a:lnTo>
                  <a:cubicBezTo>
                    <a:pt x="243" y="50"/>
                    <a:pt x="198" y="0"/>
                    <a:pt x="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7006225" y="4047525"/>
              <a:ext cx="524675" cy="161200"/>
            </a:xfrm>
            <a:custGeom>
              <a:avLst/>
              <a:gdLst/>
              <a:ahLst/>
              <a:cxnLst/>
              <a:rect l="l" t="t" r="r" b="b"/>
              <a:pathLst>
                <a:path w="20987" h="6448" extrusionOk="0">
                  <a:moveTo>
                    <a:pt x="12871" y="0"/>
                  </a:moveTo>
                  <a:cubicBezTo>
                    <a:pt x="12597" y="0"/>
                    <a:pt x="12319" y="6"/>
                    <a:pt x="12037" y="18"/>
                  </a:cubicBezTo>
                  <a:cubicBezTo>
                    <a:pt x="6770" y="243"/>
                    <a:pt x="1020" y="3899"/>
                    <a:pt x="1020" y="3899"/>
                  </a:cubicBezTo>
                  <a:cubicBezTo>
                    <a:pt x="1020" y="3899"/>
                    <a:pt x="217" y="1481"/>
                    <a:pt x="37" y="1481"/>
                  </a:cubicBezTo>
                  <a:cubicBezTo>
                    <a:pt x="13" y="1481"/>
                    <a:pt x="0" y="1522"/>
                    <a:pt x="1" y="1614"/>
                  </a:cubicBezTo>
                  <a:cubicBezTo>
                    <a:pt x="11" y="2408"/>
                    <a:pt x="790" y="5707"/>
                    <a:pt x="790" y="5707"/>
                  </a:cubicBezTo>
                  <a:cubicBezTo>
                    <a:pt x="790" y="5707"/>
                    <a:pt x="4330" y="5401"/>
                    <a:pt x="8115" y="5401"/>
                  </a:cubicBezTo>
                  <a:cubicBezTo>
                    <a:pt x="11339" y="5401"/>
                    <a:pt x="14741" y="5623"/>
                    <a:pt x="16284" y="6448"/>
                  </a:cubicBezTo>
                  <a:lnTo>
                    <a:pt x="20987" y="1816"/>
                  </a:lnTo>
                  <a:cubicBezTo>
                    <a:pt x="20987" y="1816"/>
                    <a:pt x="17684" y="0"/>
                    <a:pt x="12871"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6997200" y="4071000"/>
              <a:ext cx="88125" cy="132375"/>
            </a:xfrm>
            <a:custGeom>
              <a:avLst/>
              <a:gdLst/>
              <a:ahLst/>
              <a:cxnLst/>
              <a:rect l="l" t="t" r="r" b="b"/>
              <a:pathLst>
                <a:path w="3525" h="5295" extrusionOk="0">
                  <a:moveTo>
                    <a:pt x="0" y="0"/>
                  </a:moveTo>
                  <a:lnTo>
                    <a:pt x="1195" y="5295"/>
                  </a:lnTo>
                  <a:lnTo>
                    <a:pt x="3524" y="4834"/>
                  </a:lnTo>
                  <a:lnTo>
                    <a:pt x="2768" y="1881"/>
                  </a:lnTo>
                  <a:lnTo>
                    <a:pt x="2138" y="2051"/>
                  </a:lnTo>
                  <a:cubicBezTo>
                    <a:pt x="2138" y="2051"/>
                    <a:pt x="1113" y="12"/>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7290125" y="4013025"/>
              <a:ext cx="506750" cy="403700"/>
            </a:xfrm>
            <a:custGeom>
              <a:avLst/>
              <a:gdLst/>
              <a:ahLst/>
              <a:cxnLst/>
              <a:rect l="l" t="t" r="r" b="b"/>
              <a:pathLst>
                <a:path w="20270" h="16148" extrusionOk="0">
                  <a:moveTo>
                    <a:pt x="6092" y="1"/>
                  </a:moveTo>
                  <a:cubicBezTo>
                    <a:pt x="3985" y="1"/>
                    <a:pt x="549" y="834"/>
                    <a:pt x="549" y="834"/>
                  </a:cubicBezTo>
                  <a:cubicBezTo>
                    <a:pt x="1" y="3224"/>
                    <a:pt x="1782" y="8711"/>
                    <a:pt x="1782" y="8711"/>
                  </a:cubicBezTo>
                  <a:cubicBezTo>
                    <a:pt x="4567" y="7876"/>
                    <a:pt x="7167" y="7542"/>
                    <a:pt x="7491" y="7542"/>
                  </a:cubicBezTo>
                  <a:cubicBezTo>
                    <a:pt x="7546" y="7542"/>
                    <a:pt x="7536" y="7552"/>
                    <a:pt x="7450" y="7570"/>
                  </a:cubicBezTo>
                  <a:cubicBezTo>
                    <a:pt x="6090" y="8529"/>
                    <a:pt x="4650" y="10941"/>
                    <a:pt x="4650" y="10941"/>
                  </a:cubicBezTo>
                  <a:cubicBezTo>
                    <a:pt x="6096" y="12842"/>
                    <a:pt x="10678" y="16148"/>
                    <a:pt x="10678" y="16148"/>
                  </a:cubicBezTo>
                  <a:cubicBezTo>
                    <a:pt x="15753" y="15249"/>
                    <a:pt x="20270" y="9692"/>
                    <a:pt x="20270" y="9692"/>
                  </a:cubicBezTo>
                  <a:cubicBezTo>
                    <a:pt x="17792" y="9028"/>
                    <a:pt x="7296" y="160"/>
                    <a:pt x="7296" y="160"/>
                  </a:cubicBezTo>
                  <a:cubicBezTo>
                    <a:pt x="7009" y="47"/>
                    <a:pt x="6587" y="1"/>
                    <a:pt x="60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7489775" y="4145275"/>
              <a:ext cx="45125" cy="47700"/>
            </a:xfrm>
            <a:custGeom>
              <a:avLst/>
              <a:gdLst/>
              <a:ahLst/>
              <a:cxnLst/>
              <a:rect l="l" t="t" r="r" b="b"/>
              <a:pathLst>
                <a:path w="1805" h="1908" extrusionOk="0">
                  <a:moveTo>
                    <a:pt x="1108" y="0"/>
                  </a:moveTo>
                  <a:cubicBezTo>
                    <a:pt x="1094" y="0"/>
                    <a:pt x="1078" y="4"/>
                    <a:pt x="1064" y="11"/>
                  </a:cubicBezTo>
                  <a:cubicBezTo>
                    <a:pt x="105" y="444"/>
                    <a:pt x="11" y="1738"/>
                    <a:pt x="6" y="1792"/>
                  </a:cubicBezTo>
                  <a:cubicBezTo>
                    <a:pt x="1" y="1842"/>
                    <a:pt x="34" y="1885"/>
                    <a:pt x="77" y="1903"/>
                  </a:cubicBezTo>
                  <a:cubicBezTo>
                    <a:pt x="89" y="1903"/>
                    <a:pt x="99" y="1908"/>
                    <a:pt x="110" y="1908"/>
                  </a:cubicBezTo>
                  <a:cubicBezTo>
                    <a:pt x="149" y="1908"/>
                    <a:pt x="182" y="1885"/>
                    <a:pt x="203" y="1853"/>
                  </a:cubicBezTo>
                  <a:cubicBezTo>
                    <a:pt x="412" y="1508"/>
                    <a:pt x="1371" y="1080"/>
                    <a:pt x="1721" y="942"/>
                  </a:cubicBezTo>
                  <a:cubicBezTo>
                    <a:pt x="1777" y="921"/>
                    <a:pt x="1804" y="861"/>
                    <a:pt x="1782" y="806"/>
                  </a:cubicBezTo>
                  <a:cubicBezTo>
                    <a:pt x="1770" y="764"/>
                    <a:pt x="1728" y="738"/>
                    <a:pt x="1684" y="738"/>
                  </a:cubicBezTo>
                  <a:cubicBezTo>
                    <a:pt x="1671" y="738"/>
                    <a:pt x="1658" y="740"/>
                    <a:pt x="1645" y="745"/>
                  </a:cubicBezTo>
                  <a:cubicBezTo>
                    <a:pt x="1602" y="762"/>
                    <a:pt x="741" y="1096"/>
                    <a:pt x="269" y="1480"/>
                  </a:cubicBezTo>
                  <a:cubicBezTo>
                    <a:pt x="357" y="1091"/>
                    <a:pt x="582" y="461"/>
                    <a:pt x="1152" y="203"/>
                  </a:cubicBezTo>
                  <a:cubicBezTo>
                    <a:pt x="1207" y="181"/>
                    <a:pt x="1228" y="115"/>
                    <a:pt x="1207" y="66"/>
                  </a:cubicBezTo>
                  <a:cubicBezTo>
                    <a:pt x="1187" y="26"/>
                    <a:pt x="1149" y="0"/>
                    <a:pt x="1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7291650" y="4034750"/>
              <a:ext cx="67050" cy="182350"/>
            </a:xfrm>
            <a:custGeom>
              <a:avLst/>
              <a:gdLst/>
              <a:ahLst/>
              <a:cxnLst/>
              <a:rect l="l" t="t" r="r" b="b"/>
              <a:pathLst>
                <a:path w="2682" h="7294" extrusionOk="0">
                  <a:moveTo>
                    <a:pt x="1637" y="0"/>
                  </a:moveTo>
                  <a:cubicBezTo>
                    <a:pt x="1608" y="0"/>
                    <a:pt x="1580" y="11"/>
                    <a:pt x="1557" y="31"/>
                  </a:cubicBezTo>
                  <a:cubicBezTo>
                    <a:pt x="1491" y="102"/>
                    <a:pt x="0" y="1735"/>
                    <a:pt x="2462" y="7233"/>
                  </a:cubicBezTo>
                  <a:cubicBezTo>
                    <a:pt x="2477" y="7271"/>
                    <a:pt x="2517" y="7293"/>
                    <a:pt x="2560" y="7293"/>
                  </a:cubicBezTo>
                  <a:cubicBezTo>
                    <a:pt x="2571" y="7293"/>
                    <a:pt x="2588" y="7293"/>
                    <a:pt x="2604" y="7288"/>
                  </a:cubicBezTo>
                  <a:cubicBezTo>
                    <a:pt x="2654" y="7260"/>
                    <a:pt x="2681" y="7200"/>
                    <a:pt x="2654" y="7146"/>
                  </a:cubicBezTo>
                  <a:cubicBezTo>
                    <a:pt x="263" y="1812"/>
                    <a:pt x="1695" y="195"/>
                    <a:pt x="1710" y="179"/>
                  </a:cubicBezTo>
                  <a:cubicBezTo>
                    <a:pt x="1749" y="135"/>
                    <a:pt x="1749" y="69"/>
                    <a:pt x="1710" y="31"/>
                  </a:cubicBezTo>
                  <a:cubicBezTo>
                    <a:pt x="1689" y="10"/>
                    <a:pt x="1663" y="0"/>
                    <a:pt x="16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7421400" y="4275450"/>
              <a:ext cx="154475" cy="128400"/>
            </a:xfrm>
            <a:custGeom>
              <a:avLst/>
              <a:gdLst/>
              <a:ahLst/>
              <a:cxnLst/>
              <a:rect l="l" t="t" r="r" b="b"/>
              <a:pathLst>
                <a:path w="6179" h="5136" extrusionOk="0">
                  <a:moveTo>
                    <a:pt x="121" y="1"/>
                  </a:moveTo>
                  <a:cubicBezTo>
                    <a:pt x="98" y="1"/>
                    <a:pt x="75" y="8"/>
                    <a:pt x="56" y="22"/>
                  </a:cubicBezTo>
                  <a:cubicBezTo>
                    <a:pt x="6" y="60"/>
                    <a:pt x="1" y="126"/>
                    <a:pt x="39" y="170"/>
                  </a:cubicBezTo>
                  <a:cubicBezTo>
                    <a:pt x="67" y="208"/>
                    <a:pt x="3065" y="3891"/>
                    <a:pt x="6019" y="5130"/>
                  </a:cubicBezTo>
                  <a:cubicBezTo>
                    <a:pt x="6030" y="5135"/>
                    <a:pt x="6047" y="5135"/>
                    <a:pt x="6057" y="5135"/>
                  </a:cubicBezTo>
                  <a:cubicBezTo>
                    <a:pt x="6101" y="5135"/>
                    <a:pt x="6140" y="5114"/>
                    <a:pt x="6156" y="5069"/>
                  </a:cubicBezTo>
                  <a:cubicBezTo>
                    <a:pt x="6178" y="5021"/>
                    <a:pt x="6151" y="4955"/>
                    <a:pt x="6101" y="4933"/>
                  </a:cubicBezTo>
                  <a:cubicBezTo>
                    <a:pt x="3196" y="3716"/>
                    <a:pt x="231" y="76"/>
                    <a:pt x="204" y="38"/>
                  </a:cubicBezTo>
                  <a:cubicBezTo>
                    <a:pt x="182" y="13"/>
                    <a:pt x="151"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7536075" y="4278825"/>
              <a:ext cx="183100" cy="127350"/>
            </a:xfrm>
            <a:custGeom>
              <a:avLst/>
              <a:gdLst/>
              <a:ahLst/>
              <a:cxnLst/>
              <a:rect l="l" t="t" r="r" b="b"/>
              <a:pathLst>
                <a:path w="7324" h="5094" extrusionOk="0">
                  <a:moveTo>
                    <a:pt x="7206" y="1"/>
                  </a:moveTo>
                  <a:cubicBezTo>
                    <a:pt x="7175" y="1"/>
                    <a:pt x="7143" y="15"/>
                    <a:pt x="7121" y="40"/>
                  </a:cubicBezTo>
                  <a:cubicBezTo>
                    <a:pt x="4731" y="3164"/>
                    <a:pt x="132" y="4869"/>
                    <a:pt x="84" y="4886"/>
                  </a:cubicBezTo>
                  <a:cubicBezTo>
                    <a:pt x="28" y="4907"/>
                    <a:pt x="1" y="4967"/>
                    <a:pt x="23" y="5023"/>
                  </a:cubicBezTo>
                  <a:cubicBezTo>
                    <a:pt x="40" y="5066"/>
                    <a:pt x="78" y="5094"/>
                    <a:pt x="122" y="5094"/>
                  </a:cubicBezTo>
                  <a:cubicBezTo>
                    <a:pt x="132" y="5094"/>
                    <a:pt x="144" y="5088"/>
                    <a:pt x="155" y="5088"/>
                  </a:cubicBezTo>
                  <a:cubicBezTo>
                    <a:pt x="205" y="5066"/>
                    <a:pt x="4863" y="3340"/>
                    <a:pt x="7291" y="171"/>
                  </a:cubicBezTo>
                  <a:cubicBezTo>
                    <a:pt x="7324" y="123"/>
                    <a:pt x="7318" y="57"/>
                    <a:pt x="7268" y="24"/>
                  </a:cubicBezTo>
                  <a:cubicBezTo>
                    <a:pt x="7250" y="8"/>
                    <a:pt x="7228" y="1"/>
                    <a:pt x="72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7581725" y="4247675"/>
              <a:ext cx="49475" cy="109050"/>
            </a:xfrm>
            <a:custGeom>
              <a:avLst/>
              <a:gdLst/>
              <a:ahLst/>
              <a:cxnLst/>
              <a:rect l="l" t="t" r="r" b="b"/>
              <a:pathLst>
                <a:path w="1979" h="4362" extrusionOk="0">
                  <a:moveTo>
                    <a:pt x="1374" y="0"/>
                  </a:moveTo>
                  <a:cubicBezTo>
                    <a:pt x="1339" y="0"/>
                    <a:pt x="1306" y="16"/>
                    <a:pt x="1288" y="48"/>
                  </a:cubicBezTo>
                  <a:cubicBezTo>
                    <a:pt x="1273" y="69"/>
                    <a:pt x="1" y="2087"/>
                    <a:pt x="1776" y="4323"/>
                  </a:cubicBezTo>
                  <a:cubicBezTo>
                    <a:pt x="1799" y="4351"/>
                    <a:pt x="1832" y="4361"/>
                    <a:pt x="1858" y="4361"/>
                  </a:cubicBezTo>
                  <a:cubicBezTo>
                    <a:pt x="1880" y="4361"/>
                    <a:pt x="1908" y="4356"/>
                    <a:pt x="1924" y="4339"/>
                  </a:cubicBezTo>
                  <a:cubicBezTo>
                    <a:pt x="1974" y="4301"/>
                    <a:pt x="1979" y="4235"/>
                    <a:pt x="1941" y="4192"/>
                  </a:cubicBezTo>
                  <a:cubicBezTo>
                    <a:pt x="264" y="2075"/>
                    <a:pt x="1415" y="240"/>
                    <a:pt x="1463" y="162"/>
                  </a:cubicBezTo>
                  <a:cubicBezTo>
                    <a:pt x="1496" y="114"/>
                    <a:pt x="1480" y="48"/>
                    <a:pt x="1430" y="15"/>
                  </a:cubicBezTo>
                  <a:cubicBezTo>
                    <a:pt x="1413" y="5"/>
                    <a:pt x="1393" y="0"/>
                    <a:pt x="13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7607075" y="3219600"/>
              <a:ext cx="668675" cy="538650"/>
            </a:xfrm>
            <a:custGeom>
              <a:avLst/>
              <a:gdLst/>
              <a:ahLst/>
              <a:cxnLst/>
              <a:rect l="l" t="t" r="r" b="b"/>
              <a:pathLst>
                <a:path w="26747" h="21546" extrusionOk="0">
                  <a:moveTo>
                    <a:pt x="13552" y="1"/>
                  </a:moveTo>
                  <a:cubicBezTo>
                    <a:pt x="7681" y="1"/>
                    <a:pt x="5394" y="4734"/>
                    <a:pt x="5394" y="4734"/>
                  </a:cubicBezTo>
                  <a:cubicBezTo>
                    <a:pt x="5394" y="4734"/>
                    <a:pt x="1" y="12835"/>
                    <a:pt x="6057" y="17987"/>
                  </a:cubicBezTo>
                  <a:cubicBezTo>
                    <a:pt x="8775" y="20299"/>
                    <a:pt x="11904" y="21545"/>
                    <a:pt x="14852" y="21545"/>
                  </a:cubicBezTo>
                  <a:cubicBezTo>
                    <a:pt x="18474" y="21545"/>
                    <a:pt x="21822" y="19664"/>
                    <a:pt x="23798" y="15564"/>
                  </a:cubicBezTo>
                  <a:cubicBezTo>
                    <a:pt x="26747" y="9447"/>
                    <a:pt x="25350" y="2749"/>
                    <a:pt x="16947" y="480"/>
                  </a:cubicBezTo>
                  <a:cubicBezTo>
                    <a:pt x="15702" y="144"/>
                    <a:pt x="14573" y="1"/>
                    <a:pt x="135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7415800" y="3715425"/>
              <a:ext cx="626900" cy="627575"/>
            </a:xfrm>
            <a:custGeom>
              <a:avLst/>
              <a:gdLst/>
              <a:ahLst/>
              <a:cxnLst/>
              <a:rect l="l" t="t" r="r" b="b"/>
              <a:pathLst>
                <a:path w="25076" h="25103" extrusionOk="0">
                  <a:moveTo>
                    <a:pt x="9800" y="1"/>
                  </a:moveTo>
                  <a:cubicBezTo>
                    <a:pt x="7712" y="3009"/>
                    <a:pt x="0" y="11883"/>
                    <a:pt x="0" y="11883"/>
                  </a:cubicBezTo>
                  <a:cubicBezTo>
                    <a:pt x="1721" y="17523"/>
                    <a:pt x="12881" y="25103"/>
                    <a:pt x="12881" y="25103"/>
                  </a:cubicBezTo>
                  <a:cubicBezTo>
                    <a:pt x="25076" y="15912"/>
                    <a:pt x="23650" y="4846"/>
                    <a:pt x="23650" y="4846"/>
                  </a:cubicBezTo>
                  <a:cubicBezTo>
                    <a:pt x="19025" y="3634"/>
                    <a:pt x="9800" y="1"/>
                    <a:pt x="98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7297150" y="3351150"/>
              <a:ext cx="352575" cy="476125"/>
            </a:xfrm>
            <a:custGeom>
              <a:avLst/>
              <a:gdLst/>
              <a:ahLst/>
              <a:cxnLst/>
              <a:rect l="l" t="t" r="r" b="b"/>
              <a:pathLst>
                <a:path w="14103" h="19045" extrusionOk="0">
                  <a:moveTo>
                    <a:pt x="5897" y="1"/>
                  </a:moveTo>
                  <a:cubicBezTo>
                    <a:pt x="5887" y="1"/>
                    <a:pt x="5876" y="3"/>
                    <a:pt x="5864" y="9"/>
                  </a:cubicBezTo>
                  <a:cubicBezTo>
                    <a:pt x="5480" y="191"/>
                    <a:pt x="4768" y="2432"/>
                    <a:pt x="4768" y="2432"/>
                  </a:cubicBezTo>
                  <a:cubicBezTo>
                    <a:pt x="4768" y="2432"/>
                    <a:pt x="4845" y="407"/>
                    <a:pt x="4286" y="407"/>
                  </a:cubicBezTo>
                  <a:cubicBezTo>
                    <a:pt x="4267" y="407"/>
                    <a:pt x="4246" y="409"/>
                    <a:pt x="4225" y="414"/>
                  </a:cubicBezTo>
                  <a:cubicBezTo>
                    <a:pt x="3606" y="573"/>
                    <a:pt x="4220" y="3111"/>
                    <a:pt x="4220" y="3111"/>
                  </a:cubicBezTo>
                  <a:cubicBezTo>
                    <a:pt x="4220" y="3111"/>
                    <a:pt x="3824" y="1986"/>
                    <a:pt x="3381" y="1986"/>
                  </a:cubicBezTo>
                  <a:cubicBezTo>
                    <a:pt x="3341" y="1986"/>
                    <a:pt x="3301" y="1995"/>
                    <a:pt x="3261" y="2015"/>
                  </a:cubicBezTo>
                  <a:cubicBezTo>
                    <a:pt x="2773" y="2250"/>
                    <a:pt x="4078" y="4426"/>
                    <a:pt x="4078" y="4426"/>
                  </a:cubicBezTo>
                  <a:cubicBezTo>
                    <a:pt x="4078" y="4426"/>
                    <a:pt x="0" y="12599"/>
                    <a:pt x="10380" y="19044"/>
                  </a:cubicBezTo>
                  <a:lnTo>
                    <a:pt x="14103" y="14555"/>
                  </a:lnTo>
                  <a:cubicBezTo>
                    <a:pt x="14103" y="14555"/>
                    <a:pt x="5568" y="9475"/>
                    <a:pt x="6494" y="4712"/>
                  </a:cubicBezTo>
                  <a:cubicBezTo>
                    <a:pt x="6494" y="4712"/>
                    <a:pt x="8035" y="3188"/>
                    <a:pt x="7875" y="2953"/>
                  </a:cubicBezTo>
                  <a:cubicBezTo>
                    <a:pt x="7860" y="2928"/>
                    <a:pt x="7830" y="2917"/>
                    <a:pt x="7790" y="2917"/>
                  </a:cubicBezTo>
                  <a:cubicBezTo>
                    <a:pt x="7440" y="2917"/>
                    <a:pt x="6269" y="3768"/>
                    <a:pt x="6269" y="3768"/>
                  </a:cubicBezTo>
                  <a:cubicBezTo>
                    <a:pt x="6269" y="3768"/>
                    <a:pt x="7612" y="1138"/>
                    <a:pt x="7207" y="985"/>
                  </a:cubicBezTo>
                  <a:cubicBezTo>
                    <a:pt x="7191" y="979"/>
                    <a:pt x="7173" y="976"/>
                    <a:pt x="7154" y="976"/>
                  </a:cubicBezTo>
                  <a:cubicBezTo>
                    <a:pt x="6708" y="976"/>
                    <a:pt x="5694" y="2657"/>
                    <a:pt x="5694" y="2657"/>
                  </a:cubicBezTo>
                  <a:cubicBezTo>
                    <a:pt x="5694" y="2657"/>
                    <a:pt x="6215" y="1"/>
                    <a:pt x="5897" y="1"/>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7428000" y="3442750"/>
              <a:ext cx="28650" cy="18400"/>
            </a:xfrm>
            <a:custGeom>
              <a:avLst/>
              <a:gdLst/>
              <a:ahLst/>
              <a:cxnLst/>
              <a:rect l="l" t="t" r="r" b="b"/>
              <a:pathLst>
                <a:path w="1146" h="736" extrusionOk="0">
                  <a:moveTo>
                    <a:pt x="1035" y="1"/>
                  </a:moveTo>
                  <a:cubicBezTo>
                    <a:pt x="170" y="28"/>
                    <a:pt x="22" y="582"/>
                    <a:pt x="16" y="610"/>
                  </a:cubicBezTo>
                  <a:cubicBezTo>
                    <a:pt x="0" y="664"/>
                    <a:pt x="38" y="719"/>
                    <a:pt x="93" y="736"/>
                  </a:cubicBezTo>
                  <a:lnTo>
                    <a:pt x="121" y="736"/>
                  </a:lnTo>
                  <a:cubicBezTo>
                    <a:pt x="165" y="736"/>
                    <a:pt x="208" y="708"/>
                    <a:pt x="220" y="658"/>
                  </a:cubicBezTo>
                  <a:cubicBezTo>
                    <a:pt x="225" y="642"/>
                    <a:pt x="345" y="231"/>
                    <a:pt x="1042" y="210"/>
                  </a:cubicBezTo>
                  <a:cubicBezTo>
                    <a:pt x="1101" y="210"/>
                    <a:pt x="1146" y="160"/>
                    <a:pt x="1146" y="99"/>
                  </a:cubicBezTo>
                  <a:cubicBezTo>
                    <a:pt x="1141" y="45"/>
                    <a:pt x="1101" y="1"/>
                    <a:pt x="10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7961950" y="3861900"/>
              <a:ext cx="355350" cy="446275"/>
            </a:xfrm>
            <a:custGeom>
              <a:avLst/>
              <a:gdLst/>
              <a:ahLst/>
              <a:cxnLst/>
              <a:rect l="l" t="t" r="r" b="b"/>
              <a:pathLst>
                <a:path w="14214" h="17851" extrusionOk="0">
                  <a:moveTo>
                    <a:pt x="2802" y="1"/>
                  </a:moveTo>
                  <a:lnTo>
                    <a:pt x="0" y="5115"/>
                  </a:lnTo>
                  <a:cubicBezTo>
                    <a:pt x="0" y="5115"/>
                    <a:pt x="9340" y="8490"/>
                    <a:pt x="9329" y="13336"/>
                  </a:cubicBezTo>
                  <a:cubicBezTo>
                    <a:pt x="9329" y="13336"/>
                    <a:pt x="8112" y="15128"/>
                    <a:pt x="8310" y="15330"/>
                  </a:cubicBezTo>
                  <a:cubicBezTo>
                    <a:pt x="8324" y="15345"/>
                    <a:pt x="8343" y="15352"/>
                    <a:pt x="8367" y="15352"/>
                  </a:cubicBezTo>
                  <a:cubicBezTo>
                    <a:pt x="8676" y="15352"/>
                    <a:pt x="9729" y="14224"/>
                    <a:pt x="9729" y="14224"/>
                  </a:cubicBezTo>
                  <a:lnTo>
                    <a:pt x="9729" y="14224"/>
                  </a:lnTo>
                  <a:cubicBezTo>
                    <a:pt x="9729" y="14224"/>
                    <a:pt x="8912" y="17063"/>
                    <a:pt x="9340" y="17134"/>
                  </a:cubicBezTo>
                  <a:cubicBezTo>
                    <a:pt x="9347" y="17135"/>
                    <a:pt x="9355" y="17136"/>
                    <a:pt x="9363" y="17136"/>
                  </a:cubicBezTo>
                  <a:cubicBezTo>
                    <a:pt x="9799" y="17136"/>
                    <a:pt x="10508" y="15204"/>
                    <a:pt x="10508" y="15204"/>
                  </a:cubicBezTo>
                  <a:lnTo>
                    <a:pt x="10508" y="15204"/>
                  </a:lnTo>
                  <a:cubicBezTo>
                    <a:pt x="10508" y="15205"/>
                    <a:pt x="10503" y="17851"/>
                    <a:pt x="10801" y="17851"/>
                  </a:cubicBezTo>
                  <a:cubicBezTo>
                    <a:pt x="10814" y="17851"/>
                    <a:pt x="10828" y="17846"/>
                    <a:pt x="10842" y="17835"/>
                  </a:cubicBezTo>
                  <a:cubicBezTo>
                    <a:pt x="11188" y="17584"/>
                    <a:pt x="11462" y="15249"/>
                    <a:pt x="11462" y="15249"/>
                  </a:cubicBezTo>
                  <a:cubicBezTo>
                    <a:pt x="11462" y="15249"/>
                    <a:pt x="11753" y="17152"/>
                    <a:pt x="12272" y="17152"/>
                  </a:cubicBezTo>
                  <a:cubicBezTo>
                    <a:pt x="12304" y="17152"/>
                    <a:pt x="12338" y="17144"/>
                    <a:pt x="12372" y="17129"/>
                  </a:cubicBezTo>
                  <a:cubicBezTo>
                    <a:pt x="12952" y="16855"/>
                    <a:pt x="11872" y="14481"/>
                    <a:pt x="11872" y="14481"/>
                  </a:cubicBezTo>
                  <a:lnTo>
                    <a:pt x="11872" y="14481"/>
                  </a:lnTo>
                  <a:cubicBezTo>
                    <a:pt x="11872" y="14481"/>
                    <a:pt x="12426" y="15431"/>
                    <a:pt x="12857" y="15431"/>
                  </a:cubicBezTo>
                  <a:cubicBezTo>
                    <a:pt x="12915" y="15431"/>
                    <a:pt x="12971" y="15414"/>
                    <a:pt x="13023" y="15375"/>
                  </a:cubicBezTo>
                  <a:cubicBezTo>
                    <a:pt x="13457" y="15052"/>
                    <a:pt x="11763" y="13160"/>
                    <a:pt x="11763" y="13160"/>
                  </a:cubicBezTo>
                  <a:cubicBezTo>
                    <a:pt x="11763" y="13160"/>
                    <a:pt x="14213" y="4364"/>
                    <a:pt x="2802" y="1"/>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7613775" y="3292925"/>
              <a:ext cx="570050" cy="449950"/>
            </a:xfrm>
            <a:custGeom>
              <a:avLst/>
              <a:gdLst/>
              <a:ahLst/>
              <a:cxnLst/>
              <a:rect l="l" t="t" r="r" b="b"/>
              <a:pathLst>
                <a:path w="22802" h="17998" extrusionOk="0">
                  <a:moveTo>
                    <a:pt x="12211" y="0"/>
                  </a:moveTo>
                  <a:cubicBezTo>
                    <a:pt x="6594" y="0"/>
                    <a:pt x="1" y="6510"/>
                    <a:pt x="4128" y="13908"/>
                  </a:cubicBezTo>
                  <a:cubicBezTo>
                    <a:pt x="5670" y="16665"/>
                    <a:pt x="8779" y="17998"/>
                    <a:pt x="11946" y="17998"/>
                  </a:cubicBezTo>
                  <a:cubicBezTo>
                    <a:pt x="16040" y="17998"/>
                    <a:pt x="20232" y="15771"/>
                    <a:pt x="21267" y="11513"/>
                  </a:cubicBezTo>
                  <a:cubicBezTo>
                    <a:pt x="21267" y="11513"/>
                    <a:pt x="22801" y="2343"/>
                    <a:pt x="13763" y="178"/>
                  </a:cubicBezTo>
                  <a:cubicBezTo>
                    <a:pt x="13261" y="58"/>
                    <a:pt x="12740" y="0"/>
                    <a:pt x="12211"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7730275" y="3687225"/>
              <a:ext cx="187300" cy="159650"/>
            </a:xfrm>
            <a:custGeom>
              <a:avLst/>
              <a:gdLst/>
              <a:ahLst/>
              <a:cxnLst/>
              <a:rect l="l" t="t" r="r" b="b"/>
              <a:pathLst>
                <a:path w="7492" h="6386" extrusionOk="0">
                  <a:moveTo>
                    <a:pt x="4352" y="0"/>
                  </a:moveTo>
                  <a:lnTo>
                    <a:pt x="2269" y="3047"/>
                  </a:lnTo>
                  <a:lnTo>
                    <a:pt x="1030" y="2586"/>
                  </a:lnTo>
                  <a:lnTo>
                    <a:pt x="1030" y="2586"/>
                  </a:lnTo>
                  <a:cubicBezTo>
                    <a:pt x="1030" y="2586"/>
                    <a:pt x="0" y="3743"/>
                    <a:pt x="2017" y="5518"/>
                  </a:cubicBezTo>
                  <a:cubicBezTo>
                    <a:pt x="2742" y="6157"/>
                    <a:pt x="3494" y="6385"/>
                    <a:pt x="4199" y="6385"/>
                  </a:cubicBezTo>
                  <a:cubicBezTo>
                    <a:pt x="5970" y="6385"/>
                    <a:pt x="7443" y="4944"/>
                    <a:pt x="7443" y="4944"/>
                  </a:cubicBezTo>
                  <a:lnTo>
                    <a:pt x="6133" y="4357"/>
                  </a:lnTo>
                  <a:lnTo>
                    <a:pt x="7492" y="532"/>
                  </a:lnTo>
                  <a:lnTo>
                    <a:pt x="4352" y="0"/>
                  </a:ln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7767100" y="3535225"/>
              <a:ext cx="93350" cy="76075"/>
            </a:xfrm>
            <a:custGeom>
              <a:avLst/>
              <a:gdLst/>
              <a:ahLst/>
              <a:cxnLst/>
              <a:rect l="l" t="t" r="r" b="b"/>
              <a:pathLst>
                <a:path w="3734" h="3043" extrusionOk="0">
                  <a:moveTo>
                    <a:pt x="808" y="0"/>
                  </a:moveTo>
                  <a:cubicBezTo>
                    <a:pt x="769" y="0"/>
                    <a:pt x="733" y="23"/>
                    <a:pt x="714" y="62"/>
                  </a:cubicBezTo>
                  <a:cubicBezTo>
                    <a:pt x="686" y="121"/>
                    <a:pt x="1" y="1586"/>
                    <a:pt x="895" y="2654"/>
                  </a:cubicBezTo>
                  <a:cubicBezTo>
                    <a:pt x="1086" y="2890"/>
                    <a:pt x="1338" y="3015"/>
                    <a:pt x="1640" y="3038"/>
                  </a:cubicBezTo>
                  <a:cubicBezTo>
                    <a:pt x="1672" y="3043"/>
                    <a:pt x="1705" y="3043"/>
                    <a:pt x="1738" y="3043"/>
                  </a:cubicBezTo>
                  <a:cubicBezTo>
                    <a:pt x="2631" y="3043"/>
                    <a:pt x="3640" y="2167"/>
                    <a:pt x="3684" y="2127"/>
                  </a:cubicBezTo>
                  <a:cubicBezTo>
                    <a:pt x="3728" y="2089"/>
                    <a:pt x="3734" y="2024"/>
                    <a:pt x="3696" y="1980"/>
                  </a:cubicBezTo>
                  <a:cubicBezTo>
                    <a:pt x="3675" y="1956"/>
                    <a:pt x="3645" y="1943"/>
                    <a:pt x="3615" y="1943"/>
                  </a:cubicBezTo>
                  <a:cubicBezTo>
                    <a:pt x="3591" y="1943"/>
                    <a:pt x="3567" y="1952"/>
                    <a:pt x="3547" y="1970"/>
                  </a:cubicBezTo>
                  <a:cubicBezTo>
                    <a:pt x="3537" y="1980"/>
                    <a:pt x="2551" y="2833"/>
                    <a:pt x="1737" y="2833"/>
                  </a:cubicBezTo>
                  <a:cubicBezTo>
                    <a:pt x="1710" y="2833"/>
                    <a:pt x="1683" y="2832"/>
                    <a:pt x="1657" y="2830"/>
                  </a:cubicBezTo>
                  <a:cubicBezTo>
                    <a:pt x="1409" y="2808"/>
                    <a:pt x="1212" y="2709"/>
                    <a:pt x="1053" y="2522"/>
                  </a:cubicBezTo>
                  <a:cubicBezTo>
                    <a:pt x="253" y="1558"/>
                    <a:pt x="900" y="166"/>
                    <a:pt x="906" y="149"/>
                  </a:cubicBezTo>
                  <a:cubicBezTo>
                    <a:pt x="928" y="100"/>
                    <a:pt x="906" y="35"/>
                    <a:pt x="856" y="12"/>
                  </a:cubicBezTo>
                  <a:cubicBezTo>
                    <a:pt x="840" y="4"/>
                    <a:pt x="824" y="0"/>
                    <a:pt x="8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7877000" y="3600300"/>
              <a:ext cx="107025" cy="93975"/>
            </a:xfrm>
            <a:custGeom>
              <a:avLst/>
              <a:gdLst/>
              <a:ahLst/>
              <a:cxnLst/>
              <a:rect l="l" t="t" r="r" b="b"/>
              <a:pathLst>
                <a:path w="4281" h="3759" extrusionOk="0">
                  <a:moveTo>
                    <a:pt x="2138" y="1"/>
                  </a:moveTo>
                  <a:cubicBezTo>
                    <a:pt x="1782" y="1"/>
                    <a:pt x="1422" y="102"/>
                    <a:pt x="1103" y="314"/>
                  </a:cubicBezTo>
                  <a:cubicBezTo>
                    <a:pt x="236" y="885"/>
                    <a:pt x="1" y="2051"/>
                    <a:pt x="577" y="2918"/>
                  </a:cubicBezTo>
                  <a:cubicBezTo>
                    <a:pt x="936" y="3464"/>
                    <a:pt x="1532" y="3759"/>
                    <a:pt x="2140" y="3759"/>
                  </a:cubicBezTo>
                  <a:cubicBezTo>
                    <a:pt x="2498" y="3759"/>
                    <a:pt x="2859" y="3657"/>
                    <a:pt x="3180" y="3444"/>
                  </a:cubicBezTo>
                  <a:cubicBezTo>
                    <a:pt x="4040" y="2873"/>
                    <a:pt x="4281" y="1707"/>
                    <a:pt x="3706" y="840"/>
                  </a:cubicBezTo>
                  <a:cubicBezTo>
                    <a:pt x="3346" y="297"/>
                    <a:pt x="2748" y="1"/>
                    <a:pt x="2138" y="1"/>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7690650" y="3447325"/>
              <a:ext cx="106900" cy="93900"/>
            </a:xfrm>
            <a:custGeom>
              <a:avLst/>
              <a:gdLst/>
              <a:ahLst/>
              <a:cxnLst/>
              <a:rect l="l" t="t" r="r" b="b"/>
              <a:pathLst>
                <a:path w="4276" h="3756" extrusionOk="0">
                  <a:moveTo>
                    <a:pt x="2136" y="0"/>
                  </a:moveTo>
                  <a:cubicBezTo>
                    <a:pt x="1781" y="0"/>
                    <a:pt x="1422" y="101"/>
                    <a:pt x="1103" y="311"/>
                  </a:cubicBezTo>
                  <a:cubicBezTo>
                    <a:pt x="237" y="887"/>
                    <a:pt x="0" y="2048"/>
                    <a:pt x="571" y="2914"/>
                  </a:cubicBezTo>
                  <a:cubicBezTo>
                    <a:pt x="933" y="3460"/>
                    <a:pt x="1528" y="3755"/>
                    <a:pt x="2136" y="3755"/>
                  </a:cubicBezTo>
                  <a:cubicBezTo>
                    <a:pt x="2493" y="3755"/>
                    <a:pt x="2854" y="3653"/>
                    <a:pt x="3174" y="3440"/>
                  </a:cubicBezTo>
                  <a:cubicBezTo>
                    <a:pt x="4040" y="2871"/>
                    <a:pt x="4275" y="1704"/>
                    <a:pt x="3706" y="842"/>
                  </a:cubicBezTo>
                  <a:cubicBezTo>
                    <a:pt x="3343" y="296"/>
                    <a:pt x="2745" y="0"/>
                    <a:pt x="2136" y="0"/>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7911150" y="3534075"/>
              <a:ext cx="54100" cy="47625"/>
            </a:xfrm>
            <a:custGeom>
              <a:avLst/>
              <a:gdLst/>
              <a:ahLst/>
              <a:cxnLst/>
              <a:rect l="l" t="t" r="r" b="b"/>
              <a:pathLst>
                <a:path w="2164" h="1905" extrusionOk="0">
                  <a:moveTo>
                    <a:pt x="1079" y="1"/>
                  </a:moveTo>
                  <a:cubicBezTo>
                    <a:pt x="898" y="1"/>
                    <a:pt x="715" y="52"/>
                    <a:pt x="553" y="157"/>
                  </a:cubicBezTo>
                  <a:cubicBezTo>
                    <a:pt x="120" y="448"/>
                    <a:pt x="0" y="1040"/>
                    <a:pt x="289" y="1478"/>
                  </a:cubicBezTo>
                  <a:cubicBezTo>
                    <a:pt x="473" y="1755"/>
                    <a:pt x="774" y="1905"/>
                    <a:pt x="1081" y="1905"/>
                  </a:cubicBezTo>
                  <a:cubicBezTo>
                    <a:pt x="1261" y="1905"/>
                    <a:pt x="1443" y="1853"/>
                    <a:pt x="1605" y="1746"/>
                  </a:cubicBezTo>
                  <a:cubicBezTo>
                    <a:pt x="2044" y="1457"/>
                    <a:pt x="2164" y="865"/>
                    <a:pt x="1875" y="425"/>
                  </a:cubicBezTo>
                  <a:cubicBezTo>
                    <a:pt x="1691" y="149"/>
                    <a:pt x="1388" y="1"/>
                    <a:pt x="10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7785200" y="3425300"/>
              <a:ext cx="54150" cy="47600"/>
            </a:xfrm>
            <a:custGeom>
              <a:avLst/>
              <a:gdLst/>
              <a:ahLst/>
              <a:cxnLst/>
              <a:rect l="l" t="t" r="r" b="b"/>
              <a:pathLst>
                <a:path w="2166" h="1904" extrusionOk="0">
                  <a:moveTo>
                    <a:pt x="1085" y="1"/>
                  </a:moveTo>
                  <a:cubicBezTo>
                    <a:pt x="904" y="1"/>
                    <a:pt x="721" y="51"/>
                    <a:pt x="559" y="157"/>
                  </a:cubicBezTo>
                  <a:cubicBezTo>
                    <a:pt x="121" y="447"/>
                    <a:pt x="0" y="1039"/>
                    <a:pt x="291" y="1477"/>
                  </a:cubicBezTo>
                  <a:cubicBezTo>
                    <a:pt x="474" y="1754"/>
                    <a:pt x="778" y="1904"/>
                    <a:pt x="1087" y="1904"/>
                  </a:cubicBezTo>
                  <a:cubicBezTo>
                    <a:pt x="1268" y="1904"/>
                    <a:pt x="1450" y="1853"/>
                    <a:pt x="1611" y="1746"/>
                  </a:cubicBezTo>
                  <a:cubicBezTo>
                    <a:pt x="2051" y="1455"/>
                    <a:pt x="2165" y="863"/>
                    <a:pt x="1881" y="425"/>
                  </a:cubicBezTo>
                  <a:cubicBezTo>
                    <a:pt x="1698" y="149"/>
                    <a:pt x="1394" y="1"/>
                    <a:pt x="10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7799725" y="3724225"/>
              <a:ext cx="104700" cy="53150"/>
            </a:xfrm>
            <a:custGeom>
              <a:avLst/>
              <a:gdLst/>
              <a:ahLst/>
              <a:cxnLst/>
              <a:rect l="l" t="t" r="r" b="b"/>
              <a:pathLst>
                <a:path w="4188" h="2126" extrusionOk="0">
                  <a:moveTo>
                    <a:pt x="582" y="0"/>
                  </a:moveTo>
                  <a:lnTo>
                    <a:pt x="0" y="871"/>
                  </a:lnTo>
                  <a:lnTo>
                    <a:pt x="3607" y="2126"/>
                  </a:lnTo>
                  <a:lnTo>
                    <a:pt x="4187" y="739"/>
                  </a:lnTo>
                  <a:lnTo>
                    <a:pt x="4187" y="739"/>
                  </a:lnTo>
                  <a:cubicBezTo>
                    <a:pt x="3993" y="756"/>
                    <a:pt x="3804" y="764"/>
                    <a:pt x="3621" y="764"/>
                  </a:cubicBezTo>
                  <a:cubicBezTo>
                    <a:pt x="1807" y="764"/>
                    <a:pt x="582" y="0"/>
                    <a:pt x="582" y="0"/>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7961000" y="3659025"/>
              <a:ext cx="145950" cy="108800"/>
            </a:xfrm>
            <a:custGeom>
              <a:avLst/>
              <a:gdLst/>
              <a:ahLst/>
              <a:cxnLst/>
              <a:rect l="l" t="t" r="r" b="b"/>
              <a:pathLst>
                <a:path w="5838" h="4352" extrusionOk="0">
                  <a:moveTo>
                    <a:pt x="4556" y="0"/>
                  </a:moveTo>
                  <a:cubicBezTo>
                    <a:pt x="3505" y="0"/>
                    <a:pt x="2171" y="886"/>
                    <a:pt x="2171" y="886"/>
                  </a:cubicBezTo>
                  <a:cubicBezTo>
                    <a:pt x="2171" y="886"/>
                    <a:pt x="0" y="2509"/>
                    <a:pt x="1174" y="3534"/>
                  </a:cubicBezTo>
                  <a:cubicBezTo>
                    <a:pt x="1678" y="3971"/>
                    <a:pt x="2611" y="4352"/>
                    <a:pt x="3507" y="4352"/>
                  </a:cubicBezTo>
                  <a:cubicBezTo>
                    <a:pt x="4704" y="4352"/>
                    <a:pt x="5837" y="3671"/>
                    <a:pt x="5800" y="1533"/>
                  </a:cubicBezTo>
                  <a:cubicBezTo>
                    <a:pt x="5778" y="359"/>
                    <a:pt x="5225" y="0"/>
                    <a:pt x="4556"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8010750" y="3693650"/>
              <a:ext cx="81275" cy="39900"/>
            </a:xfrm>
            <a:custGeom>
              <a:avLst/>
              <a:gdLst/>
              <a:ahLst/>
              <a:cxnLst/>
              <a:rect l="l" t="t" r="r" b="b"/>
              <a:pathLst>
                <a:path w="3251" h="1596" extrusionOk="0">
                  <a:moveTo>
                    <a:pt x="2481" y="1"/>
                  </a:moveTo>
                  <a:cubicBezTo>
                    <a:pt x="1868" y="1"/>
                    <a:pt x="1049" y="476"/>
                    <a:pt x="44" y="1409"/>
                  </a:cubicBezTo>
                  <a:cubicBezTo>
                    <a:pt x="0" y="1453"/>
                    <a:pt x="0" y="1519"/>
                    <a:pt x="39" y="1562"/>
                  </a:cubicBezTo>
                  <a:cubicBezTo>
                    <a:pt x="61" y="1585"/>
                    <a:pt x="87" y="1595"/>
                    <a:pt x="115" y="1595"/>
                  </a:cubicBezTo>
                  <a:cubicBezTo>
                    <a:pt x="142" y="1595"/>
                    <a:pt x="170" y="1585"/>
                    <a:pt x="186" y="1568"/>
                  </a:cubicBezTo>
                  <a:cubicBezTo>
                    <a:pt x="1355" y="480"/>
                    <a:pt x="2068" y="209"/>
                    <a:pt x="2485" y="209"/>
                  </a:cubicBezTo>
                  <a:cubicBezTo>
                    <a:pt x="2545" y="209"/>
                    <a:pt x="2599" y="215"/>
                    <a:pt x="2647" y="225"/>
                  </a:cubicBezTo>
                  <a:cubicBezTo>
                    <a:pt x="2932" y="280"/>
                    <a:pt x="3031" y="477"/>
                    <a:pt x="3036" y="488"/>
                  </a:cubicBezTo>
                  <a:cubicBezTo>
                    <a:pt x="3053" y="524"/>
                    <a:pt x="3092" y="549"/>
                    <a:pt x="3131" y="549"/>
                  </a:cubicBezTo>
                  <a:cubicBezTo>
                    <a:pt x="3145" y="549"/>
                    <a:pt x="3160" y="545"/>
                    <a:pt x="3173" y="538"/>
                  </a:cubicBezTo>
                  <a:cubicBezTo>
                    <a:pt x="3228" y="515"/>
                    <a:pt x="3251" y="455"/>
                    <a:pt x="3228" y="401"/>
                  </a:cubicBezTo>
                  <a:cubicBezTo>
                    <a:pt x="3223" y="389"/>
                    <a:pt x="3092" y="98"/>
                    <a:pt x="2697" y="22"/>
                  </a:cubicBezTo>
                  <a:cubicBezTo>
                    <a:pt x="2628" y="8"/>
                    <a:pt x="2556" y="1"/>
                    <a:pt x="2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7810975" y="3503050"/>
              <a:ext cx="64025" cy="57025"/>
            </a:xfrm>
            <a:custGeom>
              <a:avLst/>
              <a:gdLst/>
              <a:ahLst/>
              <a:cxnLst/>
              <a:rect l="l" t="t" r="r" b="b"/>
              <a:pathLst>
                <a:path w="2561" h="2281" extrusionOk="0">
                  <a:moveTo>
                    <a:pt x="2447" y="0"/>
                  </a:moveTo>
                  <a:cubicBezTo>
                    <a:pt x="2420" y="0"/>
                    <a:pt x="2392" y="12"/>
                    <a:pt x="2373" y="34"/>
                  </a:cubicBezTo>
                  <a:lnTo>
                    <a:pt x="1146" y="1223"/>
                  </a:lnTo>
                  <a:lnTo>
                    <a:pt x="186" y="72"/>
                  </a:lnTo>
                  <a:cubicBezTo>
                    <a:pt x="167" y="45"/>
                    <a:pt x="137" y="32"/>
                    <a:pt x="106" y="32"/>
                  </a:cubicBezTo>
                  <a:cubicBezTo>
                    <a:pt x="93" y="32"/>
                    <a:pt x="79" y="34"/>
                    <a:pt x="66" y="39"/>
                  </a:cubicBezTo>
                  <a:cubicBezTo>
                    <a:pt x="28" y="55"/>
                    <a:pt x="0" y="100"/>
                    <a:pt x="0" y="143"/>
                  </a:cubicBezTo>
                  <a:lnTo>
                    <a:pt x="104" y="2182"/>
                  </a:lnTo>
                  <a:cubicBezTo>
                    <a:pt x="109" y="2237"/>
                    <a:pt x="153" y="2281"/>
                    <a:pt x="208" y="2281"/>
                  </a:cubicBezTo>
                  <a:lnTo>
                    <a:pt x="213" y="2281"/>
                  </a:lnTo>
                  <a:cubicBezTo>
                    <a:pt x="274" y="2275"/>
                    <a:pt x="317" y="2225"/>
                    <a:pt x="317" y="2171"/>
                  </a:cubicBezTo>
                  <a:lnTo>
                    <a:pt x="231" y="450"/>
                  </a:lnTo>
                  <a:lnTo>
                    <a:pt x="231" y="450"/>
                  </a:lnTo>
                  <a:lnTo>
                    <a:pt x="1058" y="1448"/>
                  </a:lnTo>
                  <a:cubicBezTo>
                    <a:pt x="1080" y="1469"/>
                    <a:pt x="1107" y="1481"/>
                    <a:pt x="1134" y="1486"/>
                  </a:cubicBezTo>
                  <a:cubicBezTo>
                    <a:pt x="1162" y="1486"/>
                    <a:pt x="1189" y="1474"/>
                    <a:pt x="1212" y="1453"/>
                  </a:cubicBezTo>
                  <a:lnTo>
                    <a:pt x="2521" y="181"/>
                  </a:lnTo>
                  <a:cubicBezTo>
                    <a:pt x="2560" y="143"/>
                    <a:pt x="2560" y="77"/>
                    <a:pt x="2521" y="34"/>
                  </a:cubicBezTo>
                  <a:cubicBezTo>
                    <a:pt x="2502" y="12"/>
                    <a:pt x="2474" y="0"/>
                    <a:pt x="24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7759450" y="3237775"/>
              <a:ext cx="527950" cy="355400"/>
            </a:xfrm>
            <a:custGeom>
              <a:avLst/>
              <a:gdLst/>
              <a:ahLst/>
              <a:cxnLst/>
              <a:rect l="l" t="t" r="r" b="b"/>
              <a:pathLst>
                <a:path w="21118" h="14216" extrusionOk="0">
                  <a:moveTo>
                    <a:pt x="8082" y="0"/>
                  </a:moveTo>
                  <a:cubicBezTo>
                    <a:pt x="3664" y="0"/>
                    <a:pt x="590" y="3053"/>
                    <a:pt x="0" y="3914"/>
                  </a:cubicBezTo>
                  <a:cubicBezTo>
                    <a:pt x="0" y="3914"/>
                    <a:pt x="2710" y="7970"/>
                    <a:pt x="4785" y="7970"/>
                  </a:cubicBezTo>
                  <a:cubicBezTo>
                    <a:pt x="4846" y="7970"/>
                    <a:pt x="4906" y="7966"/>
                    <a:pt x="4966" y="7959"/>
                  </a:cubicBezTo>
                  <a:cubicBezTo>
                    <a:pt x="6101" y="7822"/>
                    <a:pt x="7114" y="6826"/>
                    <a:pt x="7804" y="5943"/>
                  </a:cubicBezTo>
                  <a:lnTo>
                    <a:pt x="7804" y="5943"/>
                  </a:lnTo>
                  <a:cubicBezTo>
                    <a:pt x="7203" y="6981"/>
                    <a:pt x="6580" y="8382"/>
                    <a:pt x="6840" y="9406"/>
                  </a:cubicBezTo>
                  <a:cubicBezTo>
                    <a:pt x="7277" y="11118"/>
                    <a:pt x="11686" y="14216"/>
                    <a:pt x="13533" y="14216"/>
                  </a:cubicBezTo>
                  <a:cubicBezTo>
                    <a:pt x="13654" y="14216"/>
                    <a:pt x="13764" y="14202"/>
                    <a:pt x="13862" y="14174"/>
                  </a:cubicBezTo>
                  <a:cubicBezTo>
                    <a:pt x="15440" y="13719"/>
                    <a:pt x="21118" y="6145"/>
                    <a:pt x="13862" y="1744"/>
                  </a:cubicBezTo>
                  <a:cubicBezTo>
                    <a:pt x="11773" y="474"/>
                    <a:pt x="9823" y="0"/>
                    <a:pt x="80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8041975" y="3511725"/>
              <a:ext cx="144750" cy="178750"/>
            </a:xfrm>
            <a:custGeom>
              <a:avLst/>
              <a:gdLst/>
              <a:ahLst/>
              <a:cxnLst/>
              <a:rect l="l" t="t" r="r" b="b"/>
              <a:pathLst>
                <a:path w="5790" h="7150" extrusionOk="0">
                  <a:moveTo>
                    <a:pt x="4182" y="1"/>
                  </a:moveTo>
                  <a:cubicBezTo>
                    <a:pt x="3766" y="1"/>
                    <a:pt x="3237" y="212"/>
                    <a:pt x="2561" y="722"/>
                  </a:cubicBezTo>
                  <a:cubicBezTo>
                    <a:pt x="2561" y="722"/>
                    <a:pt x="2561" y="3972"/>
                    <a:pt x="72" y="7020"/>
                  </a:cubicBezTo>
                  <a:cubicBezTo>
                    <a:pt x="0" y="7109"/>
                    <a:pt x="18" y="7150"/>
                    <a:pt x="106" y="7150"/>
                  </a:cubicBezTo>
                  <a:cubicBezTo>
                    <a:pt x="796" y="7150"/>
                    <a:pt x="5789" y="4636"/>
                    <a:pt x="5668" y="2799"/>
                  </a:cubicBezTo>
                  <a:cubicBezTo>
                    <a:pt x="5576" y="1465"/>
                    <a:pt x="5275" y="1"/>
                    <a:pt x="41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8177225" y="3531575"/>
              <a:ext cx="246775" cy="289950"/>
            </a:xfrm>
            <a:custGeom>
              <a:avLst/>
              <a:gdLst/>
              <a:ahLst/>
              <a:cxnLst/>
              <a:rect l="l" t="t" r="r" b="b"/>
              <a:pathLst>
                <a:path w="9871" h="11598" extrusionOk="0">
                  <a:moveTo>
                    <a:pt x="2841" y="1"/>
                  </a:moveTo>
                  <a:cubicBezTo>
                    <a:pt x="1998" y="1"/>
                    <a:pt x="1409" y="93"/>
                    <a:pt x="1409" y="93"/>
                  </a:cubicBezTo>
                  <a:cubicBezTo>
                    <a:pt x="0" y="6894"/>
                    <a:pt x="5504" y="11597"/>
                    <a:pt x="5504" y="11597"/>
                  </a:cubicBezTo>
                  <a:cubicBezTo>
                    <a:pt x="5504" y="11597"/>
                    <a:pt x="9871" y="5968"/>
                    <a:pt x="8315" y="2614"/>
                  </a:cubicBezTo>
                  <a:cubicBezTo>
                    <a:pt x="7275" y="373"/>
                    <a:pt x="4541" y="1"/>
                    <a:pt x="28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7416350" y="3624050"/>
              <a:ext cx="331600" cy="251850"/>
            </a:xfrm>
            <a:custGeom>
              <a:avLst/>
              <a:gdLst/>
              <a:ahLst/>
              <a:cxnLst/>
              <a:rect l="l" t="t" r="r" b="b"/>
              <a:pathLst>
                <a:path w="13264" h="10074" extrusionOk="0">
                  <a:moveTo>
                    <a:pt x="4734" y="0"/>
                  </a:moveTo>
                  <a:cubicBezTo>
                    <a:pt x="4707" y="0"/>
                    <a:pt x="4689" y="7"/>
                    <a:pt x="4681" y="21"/>
                  </a:cubicBezTo>
                  <a:cubicBezTo>
                    <a:pt x="4450" y="406"/>
                    <a:pt x="581" y="4007"/>
                    <a:pt x="581" y="4007"/>
                  </a:cubicBezTo>
                  <a:cubicBezTo>
                    <a:pt x="1" y="4550"/>
                    <a:pt x="5085" y="10073"/>
                    <a:pt x="6352" y="10073"/>
                  </a:cubicBezTo>
                  <a:cubicBezTo>
                    <a:pt x="6390" y="10073"/>
                    <a:pt x="6425" y="10068"/>
                    <a:pt x="6456" y="10058"/>
                  </a:cubicBezTo>
                  <a:cubicBezTo>
                    <a:pt x="7514" y="9707"/>
                    <a:pt x="13264" y="5070"/>
                    <a:pt x="13264" y="5070"/>
                  </a:cubicBezTo>
                  <a:cubicBezTo>
                    <a:pt x="12440" y="4727"/>
                    <a:pt x="5448" y="0"/>
                    <a:pt x="47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7852075" y="3810800"/>
              <a:ext cx="309975" cy="274350"/>
            </a:xfrm>
            <a:custGeom>
              <a:avLst/>
              <a:gdLst/>
              <a:ahLst/>
              <a:cxnLst/>
              <a:rect l="l" t="t" r="r" b="b"/>
              <a:pathLst>
                <a:path w="12399" h="10974" extrusionOk="0">
                  <a:moveTo>
                    <a:pt x="2571" y="1"/>
                  </a:moveTo>
                  <a:lnTo>
                    <a:pt x="1" y="7871"/>
                  </a:lnTo>
                  <a:cubicBezTo>
                    <a:pt x="55" y="7868"/>
                    <a:pt x="111" y="7866"/>
                    <a:pt x="168" y="7866"/>
                  </a:cubicBezTo>
                  <a:cubicBezTo>
                    <a:pt x="2900" y="7866"/>
                    <a:pt x="9477" y="10974"/>
                    <a:pt x="9477" y="10974"/>
                  </a:cubicBezTo>
                  <a:cubicBezTo>
                    <a:pt x="9833" y="10436"/>
                    <a:pt x="12398" y="4774"/>
                    <a:pt x="12398" y="4774"/>
                  </a:cubicBezTo>
                  <a:cubicBezTo>
                    <a:pt x="8468" y="970"/>
                    <a:pt x="2571" y="1"/>
                    <a:pt x="25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7971975" y="3844150"/>
              <a:ext cx="41650" cy="170950"/>
            </a:xfrm>
            <a:custGeom>
              <a:avLst/>
              <a:gdLst/>
              <a:ahLst/>
              <a:cxnLst/>
              <a:rect l="l" t="t" r="r" b="b"/>
              <a:pathLst>
                <a:path w="1666" h="6838" extrusionOk="0">
                  <a:moveTo>
                    <a:pt x="384" y="1"/>
                  </a:moveTo>
                  <a:cubicBezTo>
                    <a:pt x="369" y="1"/>
                    <a:pt x="355" y="4"/>
                    <a:pt x="340" y="10"/>
                  </a:cubicBezTo>
                  <a:cubicBezTo>
                    <a:pt x="285" y="37"/>
                    <a:pt x="264" y="103"/>
                    <a:pt x="290" y="152"/>
                  </a:cubicBezTo>
                  <a:cubicBezTo>
                    <a:pt x="302" y="179"/>
                    <a:pt x="1436" y="2590"/>
                    <a:pt x="22" y="6696"/>
                  </a:cubicBezTo>
                  <a:cubicBezTo>
                    <a:pt x="1" y="6751"/>
                    <a:pt x="33" y="6812"/>
                    <a:pt x="87" y="6833"/>
                  </a:cubicBezTo>
                  <a:cubicBezTo>
                    <a:pt x="99" y="6838"/>
                    <a:pt x="110" y="6838"/>
                    <a:pt x="120" y="6838"/>
                  </a:cubicBezTo>
                  <a:cubicBezTo>
                    <a:pt x="165" y="6838"/>
                    <a:pt x="208" y="6812"/>
                    <a:pt x="219" y="6767"/>
                  </a:cubicBezTo>
                  <a:cubicBezTo>
                    <a:pt x="1666" y="2569"/>
                    <a:pt x="532" y="162"/>
                    <a:pt x="482" y="58"/>
                  </a:cubicBezTo>
                  <a:cubicBezTo>
                    <a:pt x="462" y="22"/>
                    <a:pt x="424" y="1"/>
                    <a:pt x="3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7553650" y="3728275"/>
              <a:ext cx="133900" cy="121200"/>
            </a:xfrm>
            <a:custGeom>
              <a:avLst/>
              <a:gdLst/>
              <a:ahLst/>
              <a:cxnLst/>
              <a:rect l="l" t="t" r="r" b="b"/>
              <a:pathLst>
                <a:path w="5356" h="4848" extrusionOk="0">
                  <a:moveTo>
                    <a:pt x="5245" y="0"/>
                  </a:moveTo>
                  <a:cubicBezTo>
                    <a:pt x="5238" y="0"/>
                    <a:pt x="5231" y="1"/>
                    <a:pt x="5224" y="3"/>
                  </a:cubicBezTo>
                  <a:cubicBezTo>
                    <a:pt x="3284" y="342"/>
                    <a:pt x="170" y="4501"/>
                    <a:pt x="38" y="4677"/>
                  </a:cubicBezTo>
                  <a:cubicBezTo>
                    <a:pt x="0" y="4726"/>
                    <a:pt x="11" y="4792"/>
                    <a:pt x="61" y="4825"/>
                  </a:cubicBezTo>
                  <a:cubicBezTo>
                    <a:pt x="77" y="4842"/>
                    <a:pt x="99" y="4847"/>
                    <a:pt x="120" y="4847"/>
                  </a:cubicBezTo>
                  <a:cubicBezTo>
                    <a:pt x="153" y="4847"/>
                    <a:pt x="186" y="4830"/>
                    <a:pt x="208" y="4804"/>
                  </a:cubicBezTo>
                  <a:cubicBezTo>
                    <a:pt x="241" y="4764"/>
                    <a:pt x="3403" y="539"/>
                    <a:pt x="5262" y="210"/>
                  </a:cubicBezTo>
                  <a:cubicBezTo>
                    <a:pt x="5316" y="200"/>
                    <a:pt x="5355" y="145"/>
                    <a:pt x="5343" y="84"/>
                  </a:cubicBezTo>
                  <a:cubicBezTo>
                    <a:pt x="5339" y="36"/>
                    <a:pt x="5296" y="0"/>
                    <a:pt x="52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7734900" y="3786175"/>
              <a:ext cx="172550" cy="87400"/>
            </a:xfrm>
            <a:custGeom>
              <a:avLst/>
              <a:gdLst/>
              <a:ahLst/>
              <a:cxnLst/>
              <a:rect l="l" t="t" r="r" b="b"/>
              <a:pathLst>
                <a:path w="6902" h="3496" extrusionOk="0">
                  <a:moveTo>
                    <a:pt x="116" y="1"/>
                  </a:moveTo>
                  <a:cubicBezTo>
                    <a:pt x="107" y="1"/>
                    <a:pt x="98" y="2"/>
                    <a:pt x="89" y="4"/>
                  </a:cubicBezTo>
                  <a:cubicBezTo>
                    <a:pt x="34" y="21"/>
                    <a:pt x="1" y="75"/>
                    <a:pt x="13" y="131"/>
                  </a:cubicBezTo>
                  <a:cubicBezTo>
                    <a:pt x="34" y="207"/>
                    <a:pt x="494" y="2038"/>
                    <a:pt x="2188" y="3118"/>
                  </a:cubicBezTo>
                  <a:cubicBezTo>
                    <a:pt x="2621" y="3391"/>
                    <a:pt x="3120" y="3495"/>
                    <a:pt x="3623" y="3495"/>
                  </a:cubicBezTo>
                  <a:cubicBezTo>
                    <a:pt x="5143" y="3495"/>
                    <a:pt x="6742" y="2569"/>
                    <a:pt x="6830" y="2514"/>
                  </a:cubicBezTo>
                  <a:cubicBezTo>
                    <a:pt x="6886" y="2488"/>
                    <a:pt x="6901" y="2422"/>
                    <a:pt x="6869" y="2372"/>
                  </a:cubicBezTo>
                  <a:cubicBezTo>
                    <a:pt x="6850" y="2339"/>
                    <a:pt x="6814" y="2321"/>
                    <a:pt x="6777" y="2321"/>
                  </a:cubicBezTo>
                  <a:cubicBezTo>
                    <a:pt x="6760" y="2321"/>
                    <a:pt x="6742" y="2325"/>
                    <a:pt x="6726" y="2334"/>
                  </a:cubicBezTo>
                  <a:cubicBezTo>
                    <a:pt x="6705" y="2346"/>
                    <a:pt x="5094" y="3282"/>
                    <a:pt x="3614" y="3282"/>
                  </a:cubicBezTo>
                  <a:cubicBezTo>
                    <a:pt x="3146" y="3282"/>
                    <a:pt x="2690" y="3188"/>
                    <a:pt x="2303" y="2942"/>
                  </a:cubicBezTo>
                  <a:cubicBezTo>
                    <a:pt x="681" y="1906"/>
                    <a:pt x="220" y="98"/>
                    <a:pt x="220" y="81"/>
                  </a:cubicBezTo>
                  <a:cubicBezTo>
                    <a:pt x="206" y="35"/>
                    <a:pt x="165" y="1"/>
                    <a:pt x="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 name="Google Shape;110;p2"/>
          <p:cNvGrpSpPr/>
          <p:nvPr/>
        </p:nvGrpSpPr>
        <p:grpSpPr>
          <a:xfrm>
            <a:off x="322152" y="2738847"/>
            <a:ext cx="1315503" cy="1991723"/>
            <a:chOff x="191900" y="2943925"/>
            <a:chExt cx="1080850" cy="1636450"/>
          </a:xfrm>
        </p:grpSpPr>
        <p:sp>
          <p:nvSpPr>
            <p:cNvPr id="111" name="Google Shape;111;p2"/>
            <p:cNvSpPr/>
            <p:nvPr/>
          </p:nvSpPr>
          <p:spPr>
            <a:xfrm>
              <a:off x="469350" y="2943925"/>
              <a:ext cx="742700" cy="528675"/>
            </a:xfrm>
            <a:custGeom>
              <a:avLst/>
              <a:gdLst/>
              <a:ahLst/>
              <a:cxnLst/>
              <a:rect l="l" t="t" r="r" b="b"/>
              <a:pathLst>
                <a:path w="29708" h="21147" extrusionOk="0">
                  <a:moveTo>
                    <a:pt x="14607" y="1"/>
                  </a:moveTo>
                  <a:cubicBezTo>
                    <a:pt x="12241" y="1"/>
                    <a:pt x="11302" y="2619"/>
                    <a:pt x="11302" y="2619"/>
                  </a:cubicBezTo>
                  <a:cubicBezTo>
                    <a:pt x="11302" y="2619"/>
                    <a:pt x="10319" y="1212"/>
                    <a:pt x="8250" y="1212"/>
                  </a:cubicBezTo>
                  <a:cubicBezTo>
                    <a:pt x="7604" y="1212"/>
                    <a:pt x="6853" y="1349"/>
                    <a:pt x="5992" y="1709"/>
                  </a:cubicBezTo>
                  <a:cubicBezTo>
                    <a:pt x="2375" y="3222"/>
                    <a:pt x="4315" y="7535"/>
                    <a:pt x="4315" y="7535"/>
                  </a:cubicBezTo>
                  <a:cubicBezTo>
                    <a:pt x="4315" y="7535"/>
                    <a:pt x="911" y="8374"/>
                    <a:pt x="1328" y="11322"/>
                  </a:cubicBezTo>
                  <a:cubicBezTo>
                    <a:pt x="1629" y="13444"/>
                    <a:pt x="3564" y="13975"/>
                    <a:pt x="3564" y="13975"/>
                  </a:cubicBezTo>
                  <a:cubicBezTo>
                    <a:pt x="3564" y="13975"/>
                    <a:pt x="0" y="16031"/>
                    <a:pt x="3493" y="19128"/>
                  </a:cubicBezTo>
                  <a:cubicBezTo>
                    <a:pt x="4664" y="20167"/>
                    <a:pt x="6435" y="20255"/>
                    <a:pt x="6998" y="20255"/>
                  </a:cubicBezTo>
                  <a:cubicBezTo>
                    <a:pt x="7112" y="20255"/>
                    <a:pt x="7176" y="20251"/>
                    <a:pt x="7176" y="20251"/>
                  </a:cubicBezTo>
                  <a:lnTo>
                    <a:pt x="23520" y="21144"/>
                  </a:lnTo>
                  <a:cubicBezTo>
                    <a:pt x="23520" y="21144"/>
                    <a:pt x="23557" y="21146"/>
                    <a:pt x="23625" y="21146"/>
                  </a:cubicBezTo>
                  <a:cubicBezTo>
                    <a:pt x="24149" y="21146"/>
                    <a:pt x="26512" y="21017"/>
                    <a:pt x="27696" y="18761"/>
                  </a:cubicBezTo>
                  <a:cubicBezTo>
                    <a:pt x="29033" y="16217"/>
                    <a:pt x="27181" y="14605"/>
                    <a:pt x="27181" y="14605"/>
                  </a:cubicBezTo>
                  <a:cubicBezTo>
                    <a:pt x="27181" y="14605"/>
                    <a:pt x="29708" y="13795"/>
                    <a:pt x="29351" y="10566"/>
                  </a:cubicBezTo>
                  <a:cubicBezTo>
                    <a:pt x="29095" y="8244"/>
                    <a:pt x="27399" y="7918"/>
                    <a:pt x="26466" y="7918"/>
                  </a:cubicBezTo>
                  <a:cubicBezTo>
                    <a:pt x="26102" y="7918"/>
                    <a:pt x="25855" y="7968"/>
                    <a:pt x="25855" y="7968"/>
                  </a:cubicBezTo>
                  <a:cubicBezTo>
                    <a:pt x="25855" y="7968"/>
                    <a:pt x="27208" y="4433"/>
                    <a:pt x="23657" y="2114"/>
                  </a:cubicBezTo>
                  <a:cubicBezTo>
                    <a:pt x="23194" y="1813"/>
                    <a:pt x="22748" y="1696"/>
                    <a:pt x="22335" y="1696"/>
                  </a:cubicBezTo>
                  <a:cubicBezTo>
                    <a:pt x="20890" y="1696"/>
                    <a:pt x="19837" y="3123"/>
                    <a:pt x="19837" y="3123"/>
                  </a:cubicBezTo>
                  <a:cubicBezTo>
                    <a:pt x="19837" y="3123"/>
                    <a:pt x="19096" y="1309"/>
                    <a:pt x="15825" y="214"/>
                  </a:cubicBezTo>
                  <a:cubicBezTo>
                    <a:pt x="15382" y="65"/>
                    <a:pt x="14977" y="1"/>
                    <a:pt x="146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536925" y="4108275"/>
              <a:ext cx="340800" cy="465100"/>
            </a:xfrm>
            <a:custGeom>
              <a:avLst/>
              <a:gdLst/>
              <a:ahLst/>
              <a:cxnLst/>
              <a:rect l="l" t="t" r="r" b="b"/>
              <a:pathLst>
                <a:path w="13632" h="18604" extrusionOk="0">
                  <a:moveTo>
                    <a:pt x="965" y="1"/>
                  </a:moveTo>
                  <a:lnTo>
                    <a:pt x="1" y="6529"/>
                  </a:lnTo>
                  <a:cubicBezTo>
                    <a:pt x="3431" y="8184"/>
                    <a:pt x="9735" y="18603"/>
                    <a:pt x="9735" y="18603"/>
                  </a:cubicBezTo>
                  <a:cubicBezTo>
                    <a:pt x="9735" y="18603"/>
                    <a:pt x="12859" y="17288"/>
                    <a:pt x="13510" y="16828"/>
                  </a:cubicBezTo>
                  <a:cubicBezTo>
                    <a:pt x="13632" y="16741"/>
                    <a:pt x="13621" y="16706"/>
                    <a:pt x="13523" y="16706"/>
                  </a:cubicBezTo>
                  <a:cubicBezTo>
                    <a:pt x="13100" y="16706"/>
                    <a:pt x="11061" y="17359"/>
                    <a:pt x="11061" y="17359"/>
                  </a:cubicBezTo>
                  <a:cubicBezTo>
                    <a:pt x="11061" y="17359"/>
                    <a:pt x="10623" y="10557"/>
                    <a:pt x="7701" y="6173"/>
                  </a:cubicBezTo>
                  <a:cubicBezTo>
                    <a:pt x="4780" y="1789"/>
                    <a:pt x="965" y="1"/>
                    <a:pt x="965" y="1"/>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743950" y="4498275"/>
              <a:ext cx="149500" cy="82100"/>
            </a:xfrm>
            <a:custGeom>
              <a:avLst/>
              <a:gdLst/>
              <a:ahLst/>
              <a:cxnLst/>
              <a:rect l="l" t="t" r="r" b="b"/>
              <a:pathLst>
                <a:path w="5980" h="3284" extrusionOk="0">
                  <a:moveTo>
                    <a:pt x="2835" y="0"/>
                  </a:moveTo>
                  <a:lnTo>
                    <a:pt x="0" y="1129"/>
                  </a:lnTo>
                  <a:lnTo>
                    <a:pt x="1004" y="3283"/>
                  </a:lnTo>
                  <a:lnTo>
                    <a:pt x="5980" y="1124"/>
                  </a:lnTo>
                  <a:cubicBezTo>
                    <a:pt x="5619" y="641"/>
                    <a:pt x="4790" y="531"/>
                    <a:pt x="4109" y="531"/>
                  </a:cubicBezTo>
                  <a:cubicBezTo>
                    <a:pt x="3538" y="531"/>
                    <a:pt x="3070" y="608"/>
                    <a:pt x="3070" y="608"/>
                  </a:cubicBezTo>
                  <a:lnTo>
                    <a:pt x="283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799575" y="4501400"/>
              <a:ext cx="22100" cy="22500"/>
            </a:xfrm>
            <a:custGeom>
              <a:avLst/>
              <a:gdLst/>
              <a:ahLst/>
              <a:cxnLst/>
              <a:rect l="l" t="t" r="r" b="b"/>
              <a:pathLst>
                <a:path w="884" h="900" extrusionOk="0">
                  <a:moveTo>
                    <a:pt x="766" y="0"/>
                  </a:moveTo>
                  <a:cubicBezTo>
                    <a:pt x="739" y="0"/>
                    <a:pt x="711" y="11"/>
                    <a:pt x="691" y="34"/>
                  </a:cubicBezTo>
                  <a:lnTo>
                    <a:pt x="39" y="718"/>
                  </a:lnTo>
                  <a:cubicBezTo>
                    <a:pt x="1" y="763"/>
                    <a:pt x="1" y="829"/>
                    <a:pt x="44" y="867"/>
                  </a:cubicBezTo>
                  <a:cubicBezTo>
                    <a:pt x="67" y="889"/>
                    <a:pt x="94" y="900"/>
                    <a:pt x="117" y="900"/>
                  </a:cubicBezTo>
                  <a:cubicBezTo>
                    <a:pt x="143" y="900"/>
                    <a:pt x="176" y="889"/>
                    <a:pt x="193" y="867"/>
                  </a:cubicBezTo>
                  <a:lnTo>
                    <a:pt x="845" y="176"/>
                  </a:lnTo>
                  <a:cubicBezTo>
                    <a:pt x="883" y="138"/>
                    <a:pt x="883" y="67"/>
                    <a:pt x="840" y="28"/>
                  </a:cubicBezTo>
                  <a:cubicBezTo>
                    <a:pt x="819" y="10"/>
                    <a:pt x="792" y="0"/>
                    <a:pt x="7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811350" y="4506700"/>
              <a:ext cx="18675" cy="27775"/>
            </a:xfrm>
            <a:custGeom>
              <a:avLst/>
              <a:gdLst/>
              <a:ahLst/>
              <a:cxnLst/>
              <a:rect l="l" t="t" r="r" b="b"/>
              <a:pathLst>
                <a:path w="747" h="1111" extrusionOk="0">
                  <a:moveTo>
                    <a:pt x="624" y="1"/>
                  </a:moveTo>
                  <a:cubicBezTo>
                    <a:pt x="587" y="1"/>
                    <a:pt x="551" y="19"/>
                    <a:pt x="533" y="53"/>
                  </a:cubicBezTo>
                  <a:lnTo>
                    <a:pt x="28" y="951"/>
                  </a:lnTo>
                  <a:cubicBezTo>
                    <a:pt x="1" y="1000"/>
                    <a:pt x="18" y="1065"/>
                    <a:pt x="73" y="1093"/>
                  </a:cubicBezTo>
                  <a:cubicBezTo>
                    <a:pt x="89" y="1105"/>
                    <a:pt x="106" y="1110"/>
                    <a:pt x="122" y="1110"/>
                  </a:cubicBezTo>
                  <a:cubicBezTo>
                    <a:pt x="160" y="1110"/>
                    <a:pt x="193" y="1088"/>
                    <a:pt x="215" y="1055"/>
                  </a:cubicBezTo>
                  <a:lnTo>
                    <a:pt x="719" y="157"/>
                  </a:lnTo>
                  <a:cubicBezTo>
                    <a:pt x="747" y="107"/>
                    <a:pt x="724" y="41"/>
                    <a:pt x="676" y="13"/>
                  </a:cubicBezTo>
                  <a:cubicBezTo>
                    <a:pt x="659" y="5"/>
                    <a:pt x="642"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831900" y="4509050"/>
              <a:ext cx="10600" cy="25425"/>
            </a:xfrm>
            <a:custGeom>
              <a:avLst/>
              <a:gdLst/>
              <a:ahLst/>
              <a:cxnLst/>
              <a:rect l="l" t="t" r="r" b="b"/>
              <a:pathLst>
                <a:path w="424" h="1017" extrusionOk="0">
                  <a:moveTo>
                    <a:pt x="309" y="0"/>
                  </a:moveTo>
                  <a:cubicBezTo>
                    <a:pt x="262" y="0"/>
                    <a:pt x="214" y="32"/>
                    <a:pt x="205" y="84"/>
                  </a:cubicBezTo>
                  <a:lnTo>
                    <a:pt x="18" y="885"/>
                  </a:lnTo>
                  <a:cubicBezTo>
                    <a:pt x="1" y="939"/>
                    <a:pt x="40" y="999"/>
                    <a:pt x="94" y="1011"/>
                  </a:cubicBezTo>
                  <a:cubicBezTo>
                    <a:pt x="106" y="1016"/>
                    <a:pt x="111" y="1016"/>
                    <a:pt x="122" y="1016"/>
                  </a:cubicBezTo>
                  <a:cubicBezTo>
                    <a:pt x="165" y="1016"/>
                    <a:pt x="210" y="983"/>
                    <a:pt x="221" y="933"/>
                  </a:cubicBezTo>
                  <a:lnTo>
                    <a:pt x="407" y="128"/>
                  </a:lnTo>
                  <a:cubicBezTo>
                    <a:pt x="423" y="73"/>
                    <a:pt x="385" y="18"/>
                    <a:pt x="330" y="2"/>
                  </a:cubicBezTo>
                  <a:cubicBezTo>
                    <a:pt x="323" y="1"/>
                    <a:pt x="316" y="0"/>
                    <a:pt x="3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731350" y="4042250"/>
              <a:ext cx="404650" cy="401650"/>
            </a:xfrm>
            <a:custGeom>
              <a:avLst/>
              <a:gdLst/>
              <a:ahLst/>
              <a:cxnLst/>
              <a:rect l="l" t="t" r="r" b="b"/>
              <a:pathLst>
                <a:path w="16186" h="16066" extrusionOk="0">
                  <a:moveTo>
                    <a:pt x="0" y="1"/>
                  </a:moveTo>
                  <a:lnTo>
                    <a:pt x="577" y="6572"/>
                  </a:lnTo>
                  <a:cubicBezTo>
                    <a:pt x="4293" y="7389"/>
                    <a:pt x="12843" y="16066"/>
                    <a:pt x="12843" y="16066"/>
                  </a:cubicBezTo>
                  <a:cubicBezTo>
                    <a:pt x="12843" y="16066"/>
                    <a:pt x="15577" y="14060"/>
                    <a:pt x="16104" y="13456"/>
                  </a:cubicBezTo>
                  <a:cubicBezTo>
                    <a:pt x="16182" y="13366"/>
                    <a:pt x="16186" y="13328"/>
                    <a:pt x="16135" y="13328"/>
                  </a:cubicBezTo>
                  <a:cubicBezTo>
                    <a:pt x="15850" y="13328"/>
                    <a:pt x="13845" y="14541"/>
                    <a:pt x="13845" y="14541"/>
                  </a:cubicBezTo>
                  <a:cubicBezTo>
                    <a:pt x="13845" y="14541"/>
                    <a:pt x="11839" y="8030"/>
                    <a:pt x="7981" y="4440"/>
                  </a:cubicBezTo>
                  <a:cubicBezTo>
                    <a:pt x="4122" y="850"/>
                    <a:pt x="0" y="1"/>
                    <a:pt x="0" y="1"/>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1006200" y="4362625"/>
              <a:ext cx="145400" cy="90575"/>
            </a:xfrm>
            <a:custGeom>
              <a:avLst/>
              <a:gdLst/>
              <a:ahLst/>
              <a:cxnLst/>
              <a:rect l="l" t="t" r="r" b="b"/>
              <a:pathLst>
                <a:path w="5816" h="3623" extrusionOk="0">
                  <a:moveTo>
                    <a:pt x="2495" y="0"/>
                  </a:moveTo>
                  <a:lnTo>
                    <a:pt x="1" y="1764"/>
                  </a:lnTo>
                  <a:lnTo>
                    <a:pt x="1475" y="3623"/>
                  </a:lnTo>
                  <a:lnTo>
                    <a:pt x="5816" y="367"/>
                  </a:lnTo>
                  <a:cubicBezTo>
                    <a:pt x="5573" y="163"/>
                    <a:pt x="5227" y="90"/>
                    <a:pt x="4857" y="90"/>
                  </a:cubicBezTo>
                  <a:cubicBezTo>
                    <a:pt x="3936" y="90"/>
                    <a:pt x="2868" y="542"/>
                    <a:pt x="2868" y="542"/>
                  </a:cubicBezTo>
                  <a:lnTo>
                    <a:pt x="249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1058825" y="4364750"/>
              <a:ext cx="17975" cy="25850"/>
            </a:xfrm>
            <a:custGeom>
              <a:avLst/>
              <a:gdLst/>
              <a:ahLst/>
              <a:cxnLst/>
              <a:rect l="l" t="t" r="r" b="b"/>
              <a:pathLst>
                <a:path w="719" h="1034" extrusionOk="0">
                  <a:moveTo>
                    <a:pt x="596" y="0"/>
                  </a:moveTo>
                  <a:cubicBezTo>
                    <a:pt x="559" y="0"/>
                    <a:pt x="524" y="19"/>
                    <a:pt x="505" y="52"/>
                  </a:cubicBezTo>
                  <a:lnTo>
                    <a:pt x="33" y="874"/>
                  </a:lnTo>
                  <a:cubicBezTo>
                    <a:pt x="0" y="923"/>
                    <a:pt x="23" y="989"/>
                    <a:pt x="73" y="1016"/>
                  </a:cubicBezTo>
                  <a:cubicBezTo>
                    <a:pt x="88" y="1028"/>
                    <a:pt x="105" y="1033"/>
                    <a:pt x="121" y="1033"/>
                  </a:cubicBezTo>
                  <a:cubicBezTo>
                    <a:pt x="159" y="1033"/>
                    <a:pt x="197" y="1011"/>
                    <a:pt x="215" y="978"/>
                  </a:cubicBezTo>
                  <a:lnTo>
                    <a:pt x="686" y="161"/>
                  </a:lnTo>
                  <a:cubicBezTo>
                    <a:pt x="718" y="107"/>
                    <a:pt x="703" y="47"/>
                    <a:pt x="647" y="14"/>
                  </a:cubicBezTo>
                  <a:cubicBezTo>
                    <a:pt x="631" y="5"/>
                    <a:pt x="613" y="0"/>
                    <a:pt x="5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283975" y="3532400"/>
              <a:ext cx="545800" cy="575900"/>
            </a:xfrm>
            <a:custGeom>
              <a:avLst/>
              <a:gdLst/>
              <a:ahLst/>
              <a:cxnLst/>
              <a:rect l="l" t="t" r="r" b="b"/>
              <a:pathLst>
                <a:path w="21832" h="23036" extrusionOk="0">
                  <a:moveTo>
                    <a:pt x="10699" y="1"/>
                  </a:moveTo>
                  <a:cubicBezTo>
                    <a:pt x="10699" y="1"/>
                    <a:pt x="1" y="5712"/>
                    <a:pt x="4511" y="23036"/>
                  </a:cubicBezTo>
                  <a:cubicBezTo>
                    <a:pt x="4511" y="23036"/>
                    <a:pt x="14645" y="23036"/>
                    <a:pt x="21069" y="21123"/>
                  </a:cubicBezTo>
                  <a:cubicBezTo>
                    <a:pt x="21069" y="21123"/>
                    <a:pt x="21831" y="10342"/>
                    <a:pt x="21831" y="6681"/>
                  </a:cubicBezTo>
                  <a:cubicBezTo>
                    <a:pt x="21831" y="6681"/>
                    <a:pt x="12815" y="1491"/>
                    <a:pt x="106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857825" y="3490950"/>
              <a:ext cx="414925" cy="327950"/>
            </a:xfrm>
            <a:custGeom>
              <a:avLst/>
              <a:gdLst/>
              <a:ahLst/>
              <a:cxnLst/>
              <a:rect l="l" t="t" r="r" b="b"/>
              <a:pathLst>
                <a:path w="16597" h="13118" extrusionOk="0">
                  <a:moveTo>
                    <a:pt x="15013" y="0"/>
                  </a:moveTo>
                  <a:cubicBezTo>
                    <a:pt x="14706" y="0"/>
                    <a:pt x="13691" y="2306"/>
                    <a:pt x="13691" y="2306"/>
                  </a:cubicBezTo>
                  <a:cubicBezTo>
                    <a:pt x="13691" y="2306"/>
                    <a:pt x="13828" y="179"/>
                    <a:pt x="13407" y="70"/>
                  </a:cubicBezTo>
                  <a:cubicBezTo>
                    <a:pt x="13399" y="67"/>
                    <a:pt x="13391" y="66"/>
                    <a:pt x="13384" y="66"/>
                  </a:cubicBezTo>
                  <a:cubicBezTo>
                    <a:pt x="12970" y="66"/>
                    <a:pt x="12585" y="2886"/>
                    <a:pt x="12585" y="2886"/>
                  </a:cubicBezTo>
                  <a:cubicBezTo>
                    <a:pt x="12585" y="2886"/>
                    <a:pt x="12034" y="1297"/>
                    <a:pt x="11761" y="1297"/>
                  </a:cubicBezTo>
                  <a:cubicBezTo>
                    <a:pt x="11752" y="1297"/>
                    <a:pt x="11743" y="1299"/>
                    <a:pt x="11735" y="1302"/>
                  </a:cubicBezTo>
                  <a:cubicBezTo>
                    <a:pt x="11472" y="1406"/>
                    <a:pt x="11861" y="3538"/>
                    <a:pt x="11861" y="3538"/>
                  </a:cubicBezTo>
                  <a:cubicBezTo>
                    <a:pt x="10374" y="6907"/>
                    <a:pt x="4301" y="7312"/>
                    <a:pt x="1468" y="7312"/>
                  </a:cubicBezTo>
                  <a:cubicBezTo>
                    <a:pt x="572" y="7312"/>
                    <a:pt x="0" y="7271"/>
                    <a:pt x="0" y="7271"/>
                  </a:cubicBezTo>
                  <a:lnTo>
                    <a:pt x="0" y="7271"/>
                  </a:lnTo>
                  <a:lnTo>
                    <a:pt x="488" y="13085"/>
                  </a:lnTo>
                  <a:cubicBezTo>
                    <a:pt x="900" y="13107"/>
                    <a:pt x="1300" y="13117"/>
                    <a:pt x="1688" y="13117"/>
                  </a:cubicBezTo>
                  <a:cubicBezTo>
                    <a:pt x="12777" y="13117"/>
                    <a:pt x="14010" y="4684"/>
                    <a:pt x="14010" y="4684"/>
                  </a:cubicBezTo>
                  <a:cubicBezTo>
                    <a:pt x="14010" y="4684"/>
                    <a:pt x="16322" y="3642"/>
                    <a:pt x="16059" y="3166"/>
                  </a:cubicBezTo>
                  <a:cubicBezTo>
                    <a:pt x="16000" y="3060"/>
                    <a:pt x="15898" y="3018"/>
                    <a:pt x="15774" y="3018"/>
                  </a:cubicBezTo>
                  <a:cubicBezTo>
                    <a:pt x="15341" y="3018"/>
                    <a:pt x="14645" y="3522"/>
                    <a:pt x="14645" y="3522"/>
                  </a:cubicBezTo>
                  <a:cubicBezTo>
                    <a:pt x="14645" y="3522"/>
                    <a:pt x="16597" y="1785"/>
                    <a:pt x="16175" y="1302"/>
                  </a:cubicBezTo>
                  <a:cubicBezTo>
                    <a:pt x="16125" y="1246"/>
                    <a:pt x="16066" y="1221"/>
                    <a:pt x="16000" y="1221"/>
                  </a:cubicBezTo>
                  <a:cubicBezTo>
                    <a:pt x="15495" y="1221"/>
                    <a:pt x="14579" y="2650"/>
                    <a:pt x="14579" y="2650"/>
                  </a:cubicBezTo>
                  <a:cubicBezTo>
                    <a:pt x="14579" y="2650"/>
                    <a:pt x="15275" y="404"/>
                    <a:pt x="15067" y="37"/>
                  </a:cubicBezTo>
                  <a:cubicBezTo>
                    <a:pt x="15053" y="12"/>
                    <a:pt x="15035" y="0"/>
                    <a:pt x="15013"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1169400" y="3560525"/>
              <a:ext cx="21975" cy="29175"/>
            </a:xfrm>
            <a:custGeom>
              <a:avLst/>
              <a:gdLst/>
              <a:ahLst/>
              <a:cxnLst/>
              <a:rect l="l" t="t" r="r" b="b"/>
              <a:pathLst>
                <a:path w="879" h="1167" extrusionOk="0">
                  <a:moveTo>
                    <a:pt x="118" y="0"/>
                  </a:moveTo>
                  <a:cubicBezTo>
                    <a:pt x="87" y="0"/>
                    <a:pt x="56" y="14"/>
                    <a:pt x="34" y="42"/>
                  </a:cubicBezTo>
                  <a:cubicBezTo>
                    <a:pt x="1" y="87"/>
                    <a:pt x="11" y="153"/>
                    <a:pt x="56" y="191"/>
                  </a:cubicBezTo>
                  <a:cubicBezTo>
                    <a:pt x="615" y="608"/>
                    <a:pt x="484" y="1008"/>
                    <a:pt x="477" y="1024"/>
                  </a:cubicBezTo>
                  <a:cubicBezTo>
                    <a:pt x="456" y="1079"/>
                    <a:pt x="484" y="1139"/>
                    <a:pt x="538" y="1160"/>
                  </a:cubicBezTo>
                  <a:cubicBezTo>
                    <a:pt x="549" y="1167"/>
                    <a:pt x="560" y="1167"/>
                    <a:pt x="576" y="1167"/>
                  </a:cubicBezTo>
                  <a:cubicBezTo>
                    <a:pt x="615" y="1167"/>
                    <a:pt x="659" y="1145"/>
                    <a:pt x="674" y="1101"/>
                  </a:cubicBezTo>
                  <a:cubicBezTo>
                    <a:pt x="681" y="1079"/>
                    <a:pt x="878" y="536"/>
                    <a:pt x="181" y="21"/>
                  </a:cubicBezTo>
                  <a:cubicBezTo>
                    <a:pt x="163" y="7"/>
                    <a:pt x="141"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191900" y="3129525"/>
              <a:ext cx="311600" cy="490050"/>
            </a:xfrm>
            <a:custGeom>
              <a:avLst/>
              <a:gdLst/>
              <a:ahLst/>
              <a:cxnLst/>
              <a:rect l="l" t="t" r="r" b="b"/>
              <a:pathLst>
                <a:path w="12464" h="19602" extrusionOk="0">
                  <a:moveTo>
                    <a:pt x="8282" y="0"/>
                  </a:moveTo>
                  <a:cubicBezTo>
                    <a:pt x="7663" y="0"/>
                    <a:pt x="7334" y="2517"/>
                    <a:pt x="7334" y="2517"/>
                  </a:cubicBezTo>
                  <a:cubicBezTo>
                    <a:pt x="7334" y="2517"/>
                    <a:pt x="7376" y="1146"/>
                    <a:pt x="6863" y="1146"/>
                  </a:cubicBezTo>
                  <a:cubicBezTo>
                    <a:pt x="6854" y="1146"/>
                    <a:pt x="6845" y="1147"/>
                    <a:pt x="6835" y="1148"/>
                  </a:cubicBezTo>
                  <a:cubicBezTo>
                    <a:pt x="6292" y="1196"/>
                    <a:pt x="6731" y="3696"/>
                    <a:pt x="6731" y="3696"/>
                  </a:cubicBezTo>
                  <a:cubicBezTo>
                    <a:pt x="6731" y="3696"/>
                    <a:pt x="0" y="9862"/>
                    <a:pt x="7382" y="19601"/>
                  </a:cubicBezTo>
                  <a:lnTo>
                    <a:pt x="12464" y="16740"/>
                  </a:lnTo>
                  <a:cubicBezTo>
                    <a:pt x="12464" y="16740"/>
                    <a:pt x="6314" y="8941"/>
                    <a:pt x="8890" y="4831"/>
                  </a:cubicBezTo>
                  <a:cubicBezTo>
                    <a:pt x="8890" y="4831"/>
                    <a:pt x="10868" y="3953"/>
                    <a:pt x="10809" y="3674"/>
                  </a:cubicBezTo>
                  <a:cubicBezTo>
                    <a:pt x="10795" y="3612"/>
                    <a:pt x="10695" y="3588"/>
                    <a:pt x="10547" y="3588"/>
                  </a:cubicBezTo>
                  <a:cubicBezTo>
                    <a:pt x="10049" y="3588"/>
                    <a:pt x="9016" y="3865"/>
                    <a:pt x="9016" y="3865"/>
                  </a:cubicBezTo>
                  <a:cubicBezTo>
                    <a:pt x="9016" y="3865"/>
                    <a:pt x="11214" y="1887"/>
                    <a:pt x="10885" y="1603"/>
                  </a:cubicBezTo>
                  <a:cubicBezTo>
                    <a:pt x="10853" y="1574"/>
                    <a:pt x="10807" y="1561"/>
                    <a:pt x="10751" y="1561"/>
                  </a:cubicBezTo>
                  <a:cubicBezTo>
                    <a:pt x="10242" y="1561"/>
                    <a:pt x="8874" y="2622"/>
                    <a:pt x="8874" y="2622"/>
                  </a:cubicBezTo>
                  <a:cubicBezTo>
                    <a:pt x="8874" y="2622"/>
                    <a:pt x="10387" y="209"/>
                    <a:pt x="9989" y="209"/>
                  </a:cubicBezTo>
                  <a:cubicBezTo>
                    <a:pt x="9986" y="209"/>
                    <a:pt x="9983" y="209"/>
                    <a:pt x="9980" y="210"/>
                  </a:cubicBezTo>
                  <a:cubicBezTo>
                    <a:pt x="9559" y="243"/>
                    <a:pt x="8090" y="2079"/>
                    <a:pt x="8090" y="2079"/>
                  </a:cubicBezTo>
                  <a:cubicBezTo>
                    <a:pt x="8090" y="2079"/>
                    <a:pt x="8945" y="78"/>
                    <a:pt x="8310" y="2"/>
                  </a:cubicBezTo>
                  <a:cubicBezTo>
                    <a:pt x="8301" y="1"/>
                    <a:pt x="8291" y="0"/>
                    <a:pt x="8282"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388125" y="3221375"/>
              <a:ext cx="32225" cy="11525"/>
            </a:xfrm>
            <a:custGeom>
              <a:avLst/>
              <a:gdLst/>
              <a:ahLst/>
              <a:cxnLst/>
              <a:rect l="l" t="t" r="r" b="b"/>
              <a:pathLst>
                <a:path w="1289" h="461" extrusionOk="0">
                  <a:moveTo>
                    <a:pt x="707" y="1"/>
                  </a:moveTo>
                  <a:cubicBezTo>
                    <a:pt x="245" y="1"/>
                    <a:pt x="45" y="279"/>
                    <a:pt x="33" y="296"/>
                  </a:cubicBezTo>
                  <a:cubicBezTo>
                    <a:pt x="0" y="340"/>
                    <a:pt x="11" y="406"/>
                    <a:pt x="60" y="438"/>
                  </a:cubicBezTo>
                  <a:cubicBezTo>
                    <a:pt x="77" y="454"/>
                    <a:pt x="99" y="461"/>
                    <a:pt x="120" y="461"/>
                  </a:cubicBezTo>
                  <a:cubicBezTo>
                    <a:pt x="153" y="461"/>
                    <a:pt x="186" y="444"/>
                    <a:pt x="208" y="416"/>
                  </a:cubicBezTo>
                  <a:cubicBezTo>
                    <a:pt x="216" y="404"/>
                    <a:pt x="360" y="210"/>
                    <a:pt x="710" y="210"/>
                  </a:cubicBezTo>
                  <a:cubicBezTo>
                    <a:pt x="827" y="210"/>
                    <a:pt x="968" y="232"/>
                    <a:pt x="1134" y="290"/>
                  </a:cubicBezTo>
                  <a:cubicBezTo>
                    <a:pt x="1146" y="295"/>
                    <a:pt x="1158" y="297"/>
                    <a:pt x="1170" y="297"/>
                  </a:cubicBezTo>
                  <a:cubicBezTo>
                    <a:pt x="1214" y="297"/>
                    <a:pt x="1253" y="267"/>
                    <a:pt x="1266" y="224"/>
                  </a:cubicBezTo>
                  <a:cubicBezTo>
                    <a:pt x="1288" y="170"/>
                    <a:pt x="1261" y="110"/>
                    <a:pt x="1200" y="93"/>
                  </a:cubicBezTo>
                  <a:cubicBezTo>
                    <a:pt x="1010" y="26"/>
                    <a:pt x="846" y="1"/>
                    <a:pt x="7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396750" y="4060475"/>
              <a:ext cx="522200" cy="280375"/>
            </a:xfrm>
            <a:custGeom>
              <a:avLst/>
              <a:gdLst/>
              <a:ahLst/>
              <a:cxnLst/>
              <a:rect l="l" t="t" r="r" b="b"/>
              <a:pathLst>
                <a:path w="20888" h="11215" extrusionOk="0">
                  <a:moveTo>
                    <a:pt x="16230" y="0"/>
                  </a:moveTo>
                  <a:cubicBezTo>
                    <a:pt x="12408" y="1338"/>
                    <a:pt x="0" y="1913"/>
                    <a:pt x="0" y="1913"/>
                  </a:cubicBezTo>
                  <a:cubicBezTo>
                    <a:pt x="2532" y="5158"/>
                    <a:pt x="7668" y="11214"/>
                    <a:pt x="7668" y="11214"/>
                  </a:cubicBezTo>
                  <a:cubicBezTo>
                    <a:pt x="9147" y="10387"/>
                    <a:pt x="14497" y="7816"/>
                    <a:pt x="14497" y="7816"/>
                  </a:cubicBezTo>
                  <a:cubicBezTo>
                    <a:pt x="13938" y="6200"/>
                    <a:pt x="11581" y="3908"/>
                    <a:pt x="11581" y="3908"/>
                  </a:cubicBezTo>
                  <a:lnTo>
                    <a:pt x="11581" y="3908"/>
                  </a:lnTo>
                  <a:cubicBezTo>
                    <a:pt x="13242" y="4999"/>
                    <a:pt x="15236" y="7301"/>
                    <a:pt x="15236" y="7301"/>
                  </a:cubicBezTo>
                  <a:lnTo>
                    <a:pt x="20887" y="3284"/>
                  </a:lnTo>
                  <a:cubicBezTo>
                    <a:pt x="18920" y="1222"/>
                    <a:pt x="16230" y="0"/>
                    <a:pt x="162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430450" y="4119425"/>
              <a:ext cx="180325" cy="197300"/>
            </a:xfrm>
            <a:custGeom>
              <a:avLst/>
              <a:gdLst/>
              <a:ahLst/>
              <a:cxnLst/>
              <a:rect l="l" t="t" r="r" b="b"/>
              <a:pathLst>
                <a:path w="7213" h="7892" extrusionOk="0">
                  <a:moveTo>
                    <a:pt x="121" y="1"/>
                  </a:moveTo>
                  <a:cubicBezTo>
                    <a:pt x="91" y="1"/>
                    <a:pt x="60" y="13"/>
                    <a:pt x="39" y="38"/>
                  </a:cubicBezTo>
                  <a:cubicBezTo>
                    <a:pt x="0" y="88"/>
                    <a:pt x="11" y="153"/>
                    <a:pt x="56" y="192"/>
                  </a:cubicBezTo>
                  <a:cubicBezTo>
                    <a:pt x="110" y="235"/>
                    <a:pt x="5821" y="4856"/>
                    <a:pt x="6994" y="7821"/>
                  </a:cubicBezTo>
                  <a:cubicBezTo>
                    <a:pt x="7010" y="7864"/>
                    <a:pt x="7055" y="7892"/>
                    <a:pt x="7093" y="7892"/>
                  </a:cubicBezTo>
                  <a:cubicBezTo>
                    <a:pt x="7109" y="7892"/>
                    <a:pt x="7121" y="7887"/>
                    <a:pt x="7131" y="7881"/>
                  </a:cubicBezTo>
                  <a:cubicBezTo>
                    <a:pt x="7186" y="7859"/>
                    <a:pt x="7213" y="7799"/>
                    <a:pt x="7192" y="7743"/>
                  </a:cubicBezTo>
                  <a:cubicBezTo>
                    <a:pt x="5996" y="4724"/>
                    <a:pt x="423" y="213"/>
                    <a:pt x="187" y="22"/>
                  </a:cubicBezTo>
                  <a:cubicBezTo>
                    <a:pt x="168" y="8"/>
                    <a:pt x="145"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627750" y="4085950"/>
              <a:ext cx="61300" cy="59925"/>
            </a:xfrm>
            <a:custGeom>
              <a:avLst/>
              <a:gdLst/>
              <a:ahLst/>
              <a:cxnLst/>
              <a:rect l="l" t="t" r="r" b="b"/>
              <a:pathLst>
                <a:path w="2452" h="2397" extrusionOk="0">
                  <a:moveTo>
                    <a:pt x="1597" y="1"/>
                  </a:moveTo>
                  <a:cubicBezTo>
                    <a:pt x="1578" y="1"/>
                    <a:pt x="1559" y="6"/>
                    <a:pt x="1541" y="18"/>
                  </a:cubicBezTo>
                  <a:cubicBezTo>
                    <a:pt x="1491" y="51"/>
                    <a:pt x="1475" y="116"/>
                    <a:pt x="1508" y="165"/>
                  </a:cubicBezTo>
                  <a:cubicBezTo>
                    <a:pt x="1936" y="835"/>
                    <a:pt x="2123" y="1612"/>
                    <a:pt x="2194" y="2019"/>
                  </a:cubicBezTo>
                  <a:lnTo>
                    <a:pt x="188" y="236"/>
                  </a:lnTo>
                  <a:cubicBezTo>
                    <a:pt x="168" y="219"/>
                    <a:pt x="143" y="211"/>
                    <a:pt x="119" y="211"/>
                  </a:cubicBezTo>
                  <a:cubicBezTo>
                    <a:pt x="89" y="211"/>
                    <a:pt x="60" y="223"/>
                    <a:pt x="39" y="248"/>
                  </a:cubicBezTo>
                  <a:cubicBezTo>
                    <a:pt x="1" y="291"/>
                    <a:pt x="6" y="357"/>
                    <a:pt x="44" y="395"/>
                  </a:cubicBezTo>
                  <a:lnTo>
                    <a:pt x="2270" y="2368"/>
                  </a:lnTo>
                  <a:cubicBezTo>
                    <a:pt x="2292" y="2386"/>
                    <a:pt x="2320" y="2396"/>
                    <a:pt x="2341" y="2396"/>
                  </a:cubicBezTo>
                  <a:cubicBezTo>
                    <a:pt x="2358" y="2396"/>
                    <a:pt x="2374" y="2391"/>
                    <a:pt x="2391" y="2386"/>
                  </a:cubicBezTo>
                  <a:cubicBezTo>
                    <a:pt x="2429" y="2363"/>
                    <a:pt x="2451" y="2325"/>
                    <a:pt x="2445" y="2282"/>
                  </a:cubicBezTo>
                  <a:cubicBezTo>
                    <a:pt x="2440" y="2232"/>
                    <a:pt x="2325" y="1048"/>
                    <a:pt x="1683" y="51"/>
                  </a:cubicBezTo>
                  <a:cubicBezTo>
                    <a:pt x="1665" y="19"/>
                    <a:pt x="1632" y="1"/>
                    <a:pt x="15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508000" y="4097150"/>
              <a:ext cx="35800" cy="82150"/>
            </a:xfrm>
            <a:custGeom>
              <a:avLst/>
              <a:gdLst/>
              <a:ahLst/>
              <a:cxnLst/>
              <a:rect l="l" t="t" r="r" b="b"/>
              <a:pathLst>
                <a:path w="1432" h="3286" extrusionOk="0">
                  <a:moveTo>
                    <a:pt x="821" y="1"/>
                  </a:moveTo>
                  <a:cubicBezTo>
                    <a:pt x="815" y="1"/>
                    <a:pt x="808" y="1"/>
                    <a:pt x="801" y="3"/>
                  </a:cubicBezTo>
                  <a:cubicBezTo>
                    <a:pt x="741" y="18"/>
                    <a:pt x="708" y="74"/>
                    <a:pt x="724" y="134"/>
                  </a:cubicBezTo>
                  <a:cubicBezTo>
                    <a:pt x="1196" y="2041"/>
                    <a:pt x="61" y="3094"/>
                    <a:pt x="50" y="3104"/>
                  </a:cubicBezTo>
                  <a:cubicBezTo>
                    <a:pt x="7" y="3142"/>
                    <a:pt x="0" y="3208"/>
                    <a:pt x="40" y="3253"/>
                  </a:cubicBezTo>
                  <a:cubicBezTo>
                    <a:pt x="61" y="3274"/>
                    <a:pt x="88" y="3286"/>
                    <a:pt x="116" y="3286"/>
                  </a:cubicBezTo>
                  <a:cubicBezTo>
                    <a:pt x="143" y="3286"/>
                    <a:pt x="171" y="3281"/>
                    <a:pt x="187" y="3258"/>
                  </a:cubicBezTo>
                  <a:cubicBezTo>
                    <a:pt x="242" y="3215"/>
                    <a:pt x="1431" y="2118"/>
                    <a:pt x="927" y="84"/>
                  </a:cubicBezTo>
                  <a:cubicBezTo>
                    <a:pt x="912" y="32"/>
                    <a:pt x="868" y="1"/>
                    <a:pt x="8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760000" y="4070125"/>
              <a:ext cx="95525" cy="36150"/>
            </a:xfrm>
            <a:custGeom>
              <a:avLst/>
              <a:gdLst/>
              <a:ahLst/>
              <a:cxnLst/>
              <a:rect l="l" t="t" r="r" b="b"/>
              <a:pathLst>
                <a:path w="3821" h="1446" extrusionOk="0">
                  <a:moveTo>
                    <a:pt x="118" y="0"/>
                  </a:moveTo>
                  <a:cubicBezTo>
                    <a:pt x="88" y="0"/>
                    <a:pt x="59" y="13"/>
                    <a:pt x="38" y="37"/>
                  </a:cubicBezTo>
                  <a:cubicBezTo>
                    <a:pt x="0" y="80"/>
                    <a:pt x="5" y="146"/>
                    <a:pt x="49" y="185"/>
                  </a:cubicBezTo>
                  <a:cubicBezTo>
                    <a:pt x="115" y="244"/>
                    <a:pt x="1485" y="1445"/>
                    <a:pt x="2904" y="1445"/>
                  </a:cubicBezTo>
                  <a:cubicBezTo>
                    <a:pt x="3185" y="1445"/>
                    <a:pt x="3469" y="1395"/>
                    <a:pt x="3744" y="1286"/>
                  </a:cubicBezTo>
                  <a:cubicBezTo>
                    <a:pt x="3798" y="1264"/>
                    <a:pt x="3820" y="1205"/>
                    <a:pt x="3798" y="1149"/>
                  </a:cubicBezTo>
                  <a:cubicBezTo>
                    <a:pt x="3782" y="1107"/>
                    <a:pt x="3742" y="1081"/>
                    <a:pt x="3700" y="1081"/>
                  </a:cubicBezTo>
                  <a:cubicBezTo>
                    <a:pt x="3687" y="1081"/>
                    <a:pt x="3674" y="1084"/>
                    <a:pt x="3661" y="1089"/>
                  </a:cubicBezTo>
                  <a:cubicBezTo>
                    <a:pt x="3417" y="1188"/>
                    <a:pt x="3165" y="1230"/>
                    <a:pt x="2912" y="1230"/>
                  </a:cubicBezTo>
                  <a:cubicBezTo>
                    <a:pt x="1563" y="1230"/>
                    <a:pt x="205" y="39"/>
                    <a:pt x="187" y="26"/>
                  </a:cubicBezTo>
                  <a:cubicBezTo>
                    <a:pt x="167" y="9"/>
                    <a:pt x="142"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799575" y="4057825"/>
              <a:ext cx="108425" cy="97225"/>
            </a:xfrm>
            <a:custGeom>
              <a:avLst/>
              <a:gdLst/>
              <a:ahLst/>
              <a:cxnLst/>
              <a:rect l="l" t="t" r="r" b="b"/>
              <a:pathLst>
                <a:path w="4337" h="3889" extrusionOk="0">
                  <a:moveTo>
                    <a:pt x="121" y="0"/>
                  </a:moveTo>
                  <a:cubicBezTo>
                    <a:pt x="87" y="0"/>
                    <a:pt x="54" y="14"/>
                    <a:pt x="34" y="41"/>
                  </a:cubicBezTo>
                  <a:cubicBezTo>
                    <a:pt x="1" y="85"/>
                    <a:pt x="6" y="156"/>
                    <a:pt x="56" y="189"/>
                  </a:cubicBezTo>
                  <a:cubicBezTo>
                    <a:pt x="1688" y="1439"/>
                    <a:pt x="4122" y="3834"/>
                    <a:pt x="4144" y="3860"/>
                  </a:cubicBezTo>
                  <a:cubicBezTo>
                    <a:pt x="4167" y="3883"/>
                    <a:pt x="4194" y="3888"/>
                    <a:pt x="4221" y="3888"/>
                  </a:cubicBezTo>
                  <a:cubicBezTo>
                    <a:pt x="4248" y="3888"/>
                    <a:pt x="4276" y="3878"/>
                    <a:pt x="4293" y="3860"/>
                  </a:cubicBezTo>
                  <a:cubicBezTo>
                    <a:pt x="4336" y="3817"/>
                    <a:pt x="4336" y="3751"/>
                    <a:pt x="4293" y="3708"/>
                  </a:cubicBezTo>
                  <a:cubicBezTo>
                    <a:pt x="4271" y="3686"/>
                    <a:pt x="1832" y="1280"/>
                    <a:pt x="182" y="19"/>
                  </a:cubicBezTo>
                  <a:cubicBezTo>
                    <a:pt x="165" y="6"/>
                    <a:pt x="143"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273875" y="3434400"/>
              <a:ext cx="315125" cy="300200"/>
            </a:xfrm>
            <a:custGeom>
              <a:avLst/>
              <a:gdLst/>
              <a:ahLst/>
              <a:cxnLst/>
              <a:rect l="l" t="t" r="r" b="b"/>
              <a:pathLst>
                <a:path w="12605" h="12008" extrusionOk="0">
                  <a:moveTo>
                    <a:pt x="7032" y="1"/>
                  </a:moveTo>
                  <a:cubicBezTo>
                    <a:pt x="5754" y="1"/>
                    <a:pt x="1490" y="2780"/>
                    <a:pt x="1490" y="2780"/>
                  </a:cubicBezTo>
                  <a:cubicBezTo>
                    <a:pt x="1" y="3702"/>
                    <a:pt x="3689" y="12008"/>
                    <a:pt x="5626" y="12008"/>
                  </a:cubicBezTo>
                  <a:cubicBezTo>
                    <a:pt x="5693" y="12008"/>
                    <a:pt x="5758" y="11998"/>
                    <a:pt x="5820" y="11977"/>
                  </a:cubicBezTo>
                  <a:cubicBezTo>
                    <a:pt x="7688" y="11363"/>
                    <a:pt x="12605" y="4897"/>
                    <a:pt x="12605" y="4897"/>
                  </a:cubicBezTo>
                  <a:cubicBezTo>
                    <a:pt x="12605" y="4897"/>
                    <a:pt x="8039" y="670"/>
                    <a:pt x="7300" y="73"/>
                  </a:cubicBezTo>
                  <a:cubicBezTo>
                    <a:pt x="7239" y="23"/>
                    <a:pt x="7147" y="1"/>
                    <a:pt x="70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728475" y="3654900"/>
              <a:ext cx="251175" cy="213350"/>
            </a:xfrm>
            <a:custGeom>
              <a:avLst/>
              <a:gdLst/>
              <a:ahLst/>
              <a:cxnLst/>
              <a:rect l="l" t="t" r="r" b="b"/>
              <a:pathLst>
                <a:path w="10047" h="8534" extrusionOk="0">
                  <a:moveTo>
                    <a:pt x="981" y="0"/>
                  </a:moveTo>
                  <a:cubicBezTo>
                    <a:pt x="981" y="0"/>
                    <a:pt x="1" y="7592"/>
                    <a:pt x="538" y="8260"/>
                  </a:cubicBezTo>
                  <a:cubicBezTo>
                    <a:pt x="694" y="8455"/>
                    <a:pt x="1480" y="8533"/>
                    <a:pt x="2526" y="8533"/>
                  </a:cubicBezTo>
                  <a:cubicBezTo>
                    <a:pt x="5060" y="8533"/>
                    <a:pt x="9123" y="8073"/>
                    <a:pt x="9472" y="7701"/>
                  </a:cubicBezTo>
                  <a:cubicBezTo>
                    <a:pt x="9964" y="7171"/>
                    <a:pt x="10046" y="504"/>
                    <a:pt x="8538" y="504"/>
                  </a:cubicBezTo>
                  <a:cubicBezTo>
                    <a:pt x="8533" y="504"/>
                    <a:pt x="8528" y="504"/>
                    <a:pt x="8523" y="504"/>
                  </a:cubicBezTo>
                  <a:cubicBezTo>
                    <a:pt x="8471" y="506"/>
                    <a:pt x="8414" y="506"/>
                    <a:pt x="8352" y="506"/>
                  </a:cubicBezTo>
                  <a:cubicBezTo>
                    <a:pt x="6592" y="506"/>
                    <a:pt x="981" y="0"/>
                    <a:pt x="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542875" y="3158850"/>
              <a:ext cx="578175" cy="461250"/>
            </a:xfrm>
            <a:custGeom>
              <a:avLst/>
              <a:gdLst/>
              <a:ahLst/>
              <a:cxnLst/>
              <a:rect l="l" t="t" r="r" b="b"/>
              <a:pathLst>
                <a:path w="23127" h="18450" extrusionOk="0">
                  <a:moveTo>
                    <a:pt x="12196" y="0"/>
                  </a:moveTo>
                  <a:cubicBezTo>
                    <a:pt x="8167" y="0"/>
                    <a:pt x="5144" y="2818"/>
                    <a:pt x="5144" y="2818"/>
                  </a:cubicBezTo>
                  <a:cubicBezTo>
                    <a:pt x="1" y="8380"/>
                    <a:pt x="5123" y="18449"/>
                    <a:pt x="12068" y="18449"/>
                  </a:cubicBezTo>
                  <a:cubicBezTo>
                    <a:pt x="12249" y="18449"/>
                    <a:pt x="12431" y="18442"/>
                    <a:pt x="12614" y="18428"/>
                  </a:cubicBezTo>
                  <a:cubicBezTo>
                    <a:pt x="21855" y="17733"/>
                    <a:pt x="23127" y="6908"/>
                    <a:pt x="18743" y="2818"/>
                  </a:cubicBezTo>
                  <a:cubicBezTo>
                    <a:pt x="16477" y="705"/>
                    <a:pt x="14211" y="0"/>
                    <a:pt x="12196"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577875" y="3485550"/>
              <a:ext cx="174050" cy="193400"/>
            </a:xfrm>
            <a:custGeom>
              <a:avLst/>
              <a:gdLst/>
              <a:ahLst/>
              <a:cxnLst/>
              <a:rect l="l" t="t" r="r" b="b"/>
              <a:pathLst>
                <a:path w="6962" h="7736" extrusionOk="0">
                  <a:moveTo>
                    <a:pt x="4786" y="0"/>
                  </a:moveTo>
                  <a:lnTo>
                    <a:pt x="1947" y="3771"/>
                  </a:lnTo>
                  <a:lnTo>
                    <a:pt x="680" y="2943"/>
                  </a:lnTo>
                  <a:lnTo>
                    <a:pt x="680" y="2943"/>
                  </a:lnTo>
                  <a:cubicBezTo>
                    <a:pt x="680" y="2943"/>
                    <a:pt x="0" y="6686"/>
                    <a:pt x="3273" y="7569"/>
                  </a:cubicBezTo>
                  <a:cubicBezTo>
                    <a:pt x="3709" y="7687"/>
                    <a:pt x="4092" y="7736"/>
                    <a:pt x="4427" y="7736"/>
                  </a:cubicBezTo>
                  <a:cubicBezTo>
                    <a:pt x="6084" y="7736"/>
                    <a:pt x="6562" y="6534"/>
                    <a:pt x="6562" y="6534"/>
                  </a:cubicBezTo>
                  <a:lnTo>
                    <a:pt x="5509" y="5897"/>
                  </a:lnTo>
                  <a:lnTo>
                    <a:pt x="6961" y="2324"/>
                  </a:lnTo>
                  <a:lnTo>
                    <a:pt x="4786" y="0"/>
                  </a:ln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818350" y="3469900"/>
              <a:ext cx="89775" cy="68150"/>
            </a:xfrm>
            <a:custGeom>
              <a:avLst/>
              <a:gdLst/>
              <a:ahLst/>
              <a:cxnLst/>
              <a:rect l="l" t="t" r="r" b="b"/>
              <a:pathLst>
                <a:path w="3591" h="2726" extrusionOk="0">
                  <a:moveTo>
                    <a:pt x="302" y="1"/>
                  </a:moveTo>
                  <a:cubicBezTo>
                    <a:pt x="247" y="1"/>
                    <a:pt x="203" y="38"/>
                    <a:pt x="193" y="95"/>
                  </a:cubicBezTo>
                  <a:cubicBezTo>
                    <a:pt x="188" y="155"/>
                    <a:pt x="1" y="1575"/>
                    <a:pt x="565" y="2303"/>
                  </a:cubicBezTo>
                  <a:cubicBezTo>
                    <a:pt x="752" y="2539"/>
                    <a:pt x="998" y="2681"/>
                    <a:pt x="1294" y="2714"/>
                  </a:cubicBezTo>
                  <a:cubicBezTo>
                    <a:pt x="1365" y="2720"/>
                    <a:pt x="1437" y="2725"/>
                    <a:pt x="1508" y="2725"/>
                  </a:cubicBezTo>
                  <a:cubicBezTo>
                    <a:pt x="2763" y="2725"/>
                    <a:pt x="3525" y="1486"/>
                    <a:pt x="3558" y="1426"/>
                  </a:cubicBezTo>
                  <a:cubicBezTo>
                    <a:pt x="3591" y="1377"/>
                    <a:pt x="3575" y="1317"/>
                    <a:pt x="3525" y="1284"/>
                  </a:cubicBezTo>
                  <a:cubicBezTo>
                    <a:pt x="3508" y="1274"/>
                    <a:pt x="3489" y="1269"/>
                    <a:pt x="3469" y="1269"/>
                  </a:cubicBezTo>
                  <a:cubicBezTo>
                    <a:pt x="3434" y="1269"/>
                    <a:pt x="3399" y="1286"/>
                    <a:pt x="3378" y="1322"/>
                  </a:cubicBezTo>
                  <a:cubicBezTo>
                    <a:pt x="3371" y="1332"/>
                    <a:pt x="2647" y="2511"/>
                    <a:pt x="1506" y="2511"/>
                  </a:cubicBezTo>
                  <a:cubicBezTo>
                    <a:pt x="1444" y="2511"/>
                    <a:pt x="1381" y="2508"/>
                    <a:pt x="1316" y="2501"/>
                  </a:cubicBezTo>
                  <a:cubicBezTo>
                    <a:pt x="1076" y="2473"/>
                    <a:pt x="884" y="2369"/>
                    <a:pt x="730" y="2172"/>
                  </a:cubicBezTo>
                  <a:cubicBezTo>
                    <a:pt x="221" y="1519"/>
                    <a:pt x="401" y="133"/>
                    <a:pt x="406" y="122"/>
                  </a:cubicBezTo>
                  <a:cubicBezTo>
                    <a:pt x="411" y="62"/>
                    <a:pt x="373" y="12"/>
                    <a:pt x="313" y="1"/>
                  </a:cubicBezTo>
                  <a:cubicBezTo>
                    <a:pt x="309" y="1"/>
                    <a:pt x="305" y="1"/>
                    <a:pt x="3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687775" y="3398400"/>
              <a:ext cx="93875" cy="93875"/>
            </a:xfrm>
            <a:custGeom>
              <a:avLst/>
              <a:gdLst/>
              <a:ahLst/>
              <a:cxnLst/>
              <a:rect l="l" t="t" r="r" b="b"/>
              <a:pathLst>
                <a:path w="3755" h="3755" extrusionOk="0">
                  <a:moveTo>
                    <a:pt x="1880" y="0"/>
                  </a:moveTo>
                  <a:cubicBezTo>
                    <a:pt x="845" y="0"/>
                    <a:pt x="0" y="838"/>
                    <a:pt x="0" y="1875"/>
                  </a:cubicBezTo>
                  <a:cubicBezTo>
                    <a:pt x="0" y="2910"/>
                    <a:pt x="845" y="3754"/>
                    <a:pt x="1880" y="3754"/>
                  </a:cubicBezTo>
                  <a:cubicBezTo>
                    <a:pt x="2917" y="3754"/>
                    <a:pt x="3755" y="2910"/>
                    <a:pt x="3755" y="1875"/>
                  </a:cubicBezTo>
                  <a:cubicBezTo>
                    <a:pt x="3755" y="838"/>
                    <a:pt x="2917" y="0"/>
                    <a:pt x="1880" y="0"/>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918225" y="3469225"/>
              <a:ext cx="94050" cy="93875"/>
            </a:xfrm>
            <a:custGeom>
              <a:avLst/>
              <a:gdLst/>
              <a:ahLst/>
              <a:cxnLst/>
              <a:rect l="l" t="t" r="r" b="b"/>
              <a:pathLst>
                <a:path w="3762" h="3755" extrusionOk="0">
                  <a:moveTo>
                    <a:pt x="1882" y="1"/>
                  </a:moveTo>
                  <a:cubicBezTo>
                    <a:pt x="845" y="1"/>
                    <a:pt x="1" y="845"/>
                    <a:pt x="1" y="1880"/>
                  </a:cubicBezTo>
                  <a:cubicBezTo>
                    <a:pt x="1" y="2917"/>
                    <a:pt x="845" y="3755"/>
                    <a:pt x="1882" y="3755"/>
                  </a:cubicBezTo>
                  <a:cubicBezTo>
                    <a:pt x="2917" y="3755"/>
                    <a:pt x="3762" y="2917"/>
                    <a:pt x="3762" y="1880"/>
                  </a:cubicBezTo>
                  <a:cubicBezTo>
                    <a:pt x="3762" y="845"/>
                    <a:pt x="2917" y="1"/>
                    <a:pt x="1882" y="1"/>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781225" y="3365775"/>
              <a:ext cx="47575" cy="47575"/>
            </a:xfrm>
            <a:custGeom>
              <a:avLst/>
              <a:gdLst/>
              <a:ahLst/>
              <a:cxnLst/>
              <a:rect l="l" t="t" r="r" b="b"/>
              <a:pathLst>
                <a:path w="1903" h="1903" extrusionOk="0">
                  <a:moveTo>
                    <a:pt x="954" y="0"/>
                  </a:moveTo>
                  <a:cubicBezTo>
                    <a:pt x="428" y="0"/>
                    <a:pt x="1" y="428"/>
                    <a:pt x="1" y="949"/>
                  </a:cubicBezTo>
                  <a:cubicBezTo>
                    <a:pt x="1" y="1475"/>
                    <a:pt x="428" y="1902"/>
                    <a:pt x="954" y="1902"/>
                  </a:cubicBezTo>
                  <a:cubicBezTo>
                    <a:pt x="1481" y="1902"/>
                    <a:pt x="1903" y="1475"/>
                    <a:pt x="1903" y="949"/>
                  </a:cubicBezTo>
                  <a:cubicBezTo>
                    <a:pt x="1903" y="428"/>
                    <a:pt x="1481" y="0"/>
                    <a:pt x="9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941550" y="3410600"/>
              <a:ext cx="47575" cy="47575"/>
            </a:xfrm>
            <a:custGeom>
              <a:avLst/>
              <a:gdLst/>
              <a:ahLst/>
              <a:cxnLst/>
              <a:rect l="l" t="t" r="r" b="b"/>
              <a:pathLst>
                <a:path w="1903" h="1903" extrusionOk="0">
                  <a:moveTo>
                    <a:pt x="949" y="0"/>
                  </a:moveTo>
                  <a:cubicBezTo>
                    <a:pt x="423" y="0"/>
                    <a:pt x="0" y="428"/>
                    <a:pt x="0" y="954"/>
                  </a:cubicBezTo>
                  <a:cubicBezTo>
                    <a:pt x="0" y="1480"/>
                    <a:pt x="423" y="1902"/>
                    <a:pt x="949" y="1902"/>
                  </a:cubicBezTo>
                  <a:cubicBezTo>
                    <a:pt x="1475" y="1902"/>
                    <a:pt x="1903" y="1480"/>
                    <a:pt x="1903" y="954"/>
                  </a:cubicBezTo>
                  <a:cubicBezTo>
                    <a:pt x="1903" y="428"/>
                    <a:pt x="1475" y="0"/>
                    <a:pt x="9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547450" y="3548250"/>
              <a:ext cx="207500" cy="156550"/>
            </a:xfrm>
            <a:custGeom>
              <a:avLst/>
              <a:gdLst/>
              <a:ahLst/>
              <a:cxnLst/>
              <a:rect l="l" t="t" r="r" b="b"/>
              <a:pathLst>
                <a:path w="8300" h="6262" extrusionOk="0">
                  <a:moveTo>
                    <a:pt x="794" y="0"/>
                  </a:moveTo>
                  <a:cubicBezTo>
                    <a:pt x="745" y="0"/>
                    <a:pt x="702" y="36"/>
                    <a:pt x="691" y="90"/>
                  </a:cubicBezTo>
                  <a:cubicBezTo>
                    <a:pt x="686" y="128"/>
                    <a:pt x="1" y="4343"/>
                    <a:pt x="3098" y="5724"/>
                  </a:cubicBezTo>
                  <a:cubicBezTo>
                    <a:pt x="3969" y="6113"/>
                    <a:pt x="4715" y="6262"/>
                    <a:pt x="5345" y="6262"/>
                  </a:cubicBezTo>
                  <a:cubicBezTo>
                    <a:pt x="7417" y="6262"/>
                    <a:pt x="8267" y="4661"/>
                    <a:pt x="8272" y="4639"/>
                  </a:cubicBezTo>
                  <a:cubicBezTo>
                    <a:pt x="8299" y="4585"/>
                    <a:pt x="8277" y="4524"/>
                    <a:pt x="8228" y="4497"/>
                  </a:cubicBezTo>
                  <a:cubicBezTo>
                    <a:pt x="8214" y="4488"/>
                    <a:pt x="8197" y="4485"/>
                    <a:pt x="8181" y="4485"/>
                  </a:cubicBezTo>
                  <a:cubicBezTo>
                    <a:pt x="8143" y="4485"/>
                    <a:pt x="8105" y="4506"/>
                    <a:pt x="8085" y="4540"/>
                  </a:cubicBezTo>
                  <a:cubicBezTo>
                    <a:pt x="8044" y="4624"/>
                    <a:pt x="7283" y="6057"/>
                    <a:pt x="5372" y="6057"/>
                  </a:cubicBezTo>
                  <a:cubicBezTo>
                    <a:pt x="4764" y="6057"/>
                    <a:pt x="4040" y="5912"/>
                    <a:pt x="3185" y="5532"/>
                  </a:cubicBezTo>
                  <a:cubicBezTo>
                    <a:pt x="1953" y="4985"/>
                    <a:pt x="1196" y="3910"/>
                    <a:pt x="928" y="2342"/>
                  </a:cubicBezTo>
                  <a:cubicBezTo>
                    <a:pt x="731" y="1165"/>
                    <a:pt x="900" y="133"/>
                    <a:pt x="900" y="123"/>
                  </a:cubicBezTo>
                  <a:cubicBezTo>
                    <a:pt x="911" y="68"/>
                    <a:pt x="873" y="14"/>
                    <a:pt x="812" y="2"/>
                  </a:cubicBezTo>
                  <a:cubicBezTo>
                    <a:pt x="806" y="1"/>
                    <a:pt x="800" y="0"/>
                    <a:pt x="7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393875" y="3868225"/>
              <a:ext cx="415500" cy="206850"/>
            </a:xfrm>
            <a:custGeom>
              <a:avLst/>
              <a:gdLst/>
              <a:ahLst/>
              <a:cxnLst/>
              <a:rect l="l" t="t" r="r" b="b"/>
              <a:pathLst>
                <a:path w="16620" h="8274" extrusionOk="0">
                  <a:moveTo>
                    <a:pt x="1584" y="0"/>
                  </a:moveTo>
                  <a:cubicBezTo>
                    <a:pt x="170" y="790"/>
                    <a:pt x="1" y="7663"/>
                    <a:pt x="1584" y="8184"/>
                  </a:cubicBezTo>
                  <a:cubicBezTo>
                    <a:pt x="1774" y="8246"/>
                    <a:pt x="2123" y="8273"/>
                    <a:pt x="2593" y="8273"/>
                  </a:cubicBezTo>
                  <a:cubicBezTo>
                    <a:pt x="5864" y="8273"/>
                    <a:pt x="14955" y="6949"/>
                    <a:pt x="16168" y="6949"/>
                  </a:cubicBezTo>
                  <a:cubicBezTo>
                    <a:pt x="16235" y="6949"/>
                    <a:pt x="16278" y="6953"/>
                    <a:pt x="16295" y="6962"/>
                  </a:cubicBezTo>
                  <a:cubicBezTo>
                    <a:pt x="16305" y="6967"/>
                    <a:pt x="16316" y="6970"/>
                    <a:pt x="16325" y="6970"/>
                  </a:cubicBezTo>
                  <a:cubicBezTo>
                    <a:pt x="16619" y="6970"/>
                    <a:pt x="16295" y="4254"/>
                    <a:pt x="16295" y="4254"/>
                  </a:cubicBezTo>
                  <a:cubicBezTo>
                    <a:pt x="16295" y="4254"/>
                    <a:pt x="15320" y="4320"/>
                    <a:pt x="13901" y="4320"/>
                  </a:cubicBezTo>
                  <a:cubicBezTo>
                    <a:pt x="11224" y="4320"/>
                    <a:pt x="6966" y="4088"/>
                    <a:pt x="4681" y="2752"/>
                  </a:cubicBezTo>
                  <a:cubicBezTo>
                    <a:pt x="1190" y="708"/>
                    <a:pt x="1584" y="0"/>
                    <a:pt x="15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814800" y="3696825"/>
              <a:ext cx="17700" cy="157600"/>
            </a:xfrm>
            <a:custGeom>
              <a:avLst/>
              <a:gdLst/>
              <a:ahLst/>
              <a:cxnLst/>
              <a:rect l="l" t="t" r="r" b="b"/>
              <a:pathLst>
                <a:path w="708" h="6304" extrusionOk="0">
                  <a:moveTo>
                    <a:pt x="598" y="0"/>
                  </a:moveTo>
                  <a:cubicBezTo>
                    <a:pt x="547" y="0"/>
                    <a:pt x="499" y="37"/>
                    <a:pt x="494" y="94"/>
                  </a:cubicBezTo>
                  <a:cubicBezTo>
                    <a:pt x="488" y="127"/>
                    <a:pt x="1" y="3684"/>
                    <a:pt x="55" y="6199"/>
                  </a:cubicBezTo>
                  <a:cubicBezTo>
                    <a:pt x="55" y="6254"/>
                    <a:pt x="100" y="6304"/>
                    <a:pt x="159" y="6304"/>
                  </a:cubicBezTo>
                  <a:cubicBezTo>
                    <a:pt x="219" y="6297"/>
                    <a:pt x="264" y="6254"/>
                    <a:pt x="264" y="6193"/>
                  </a:cubicBezTo>
                  <a:cubicBezTo>
                    <a:pt x="209" y="3694"/>
                    <a:pt x="697" y="154"/>
                    <a:pt x="702" y="122"/>
                  </a:cubicBezTo>
                  <a:cubicBezTo>
                    <a:pt x="707" y="61"/>
                    <a:pt x="669" y="11"/>
                    <a:pt x="609" y="1"/>
                  </a:cubicBezTo>
                  <a:cubicBezTo>
                    <a:pt x="605" y="0"/>
                    <a:pt x="602" y="0"/>
                    <a:pt x="5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648750" y="3519800"/>
              <a:ext cx="86050" cy="89075"/>
            </a:xfrm>
            <a:custGeom>
              <a:avLst/>
              <a:gdLst/>
              <a:ahLst/>
              <a:cxnLst/>
              <a:rect l="l" t="t" r="r" b="b"/>
              <a:pathLst>
                <a:path w="3442" h="3563" extrusionOk="0">
                  <a:moveTo>
                    <a:pt x="833" y="1"/>
                  </a:moveTo>
                  <a:lnTo>
                    <a:pt x="0" y="1244"/>
                  </a:lnTo>
                  <a:lnTo>
                    <a:pt x="3036" y="3563"/>
                  </a:lnTo>
                  <a:lnTo>
                    <a:pt x="3441" y="2592"/>
                  </a:lnTo>
                  <a:cubicBezTo>
                    <a:pt x="3441" y="2592"/>
                    <a:pt x="1847" y="1869"/>
                    <a:pt x="833" y="1"/>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544025" y="3064475"/>
              <a:ext cx="618825" cy="325125"/>
            </a:xfrm>
            <a:custGeom>
              <a:avLst/>
              <a:gdLst/>
              <a:ahLst/>
              <a:cxnLst/>
              <a:rect l="l" t="t" r="r" b="b"/>
              <a:pathLst>
                <a:path w="24753" h="13005" extrusionOk="0">
                  <a:moveTo>
                    <a:pt x="10185" y="0"/>
                  </a:moveTo>
                  <a:cubicBezTo>
                    <a:pt x="9256" y="0"/>
                    <a:pt x="8220" y="176"/>
                    <a:pt x="7076" y="608"/>
                  </a:cubicBezTo>
                  <a:cubicBezTo>
                    <a:pt x="1032" y="2905"/>
                    <a:pt x="1" y="8605"/>
                    <a:pt x="1799" y="11801"/>
                  </a:cubicBezTo>
                  <a:cubicBezTo>
                    <a:pt x="1799" y="11801"/>
                    <a:pt x="3000" y="12059"/>
                    <a:pt x="4399" y="12059"/>
                  </a:cubicBezTo>
                  <a:cubicBezTo>
                    <a:pt x="5520" y="12059"/>
                    <a:pt x="6769" y="11894"/>
                    <a:pt x="7630" y="11296"/>
                  </a:cubicBezTo>
                  <a:cubicBezTo>
                    <a:pt x="9560" y="9953"/>
                    <a:pt x="8404" y="5865"/>
                    <a:pt x="11429" y="5136"/>
                  </a:cubicBezTo>
                  <a:cubicBezTo>
                    <a:pt x="11782" y="5051"/>
                    <a:pt x="12101" y="5013"/>
                    <a:pt x="12389" y="5013"/>
                  </a:cubicBezTo>
                  <a:cubicBezTo>
                    <a:pt x="14555" y="5013"/>
                    <a:pt x="14953" y="7153"/>
                    <a:pt x="14953" y="7153"/>
                  </a:cubicBezTo>
                  <a:cubicBezTo>
                    <a:pt x="14953" y="7153"/>
                    <a:pt x="16375" y="6267"/>
                    <a:pt x="17617" y="6267"/>
                  </a:cubicBezTo>
                  <a:cubicBezTo>
                    <a:pt x="18012" y="6267"/>
                    <a:pt x="18389" y="6356"/>
                    <a:pt x="18697" y="6593"/>
                  </a:cubicBezTo>
                  <a:cubicBezTo>
                    <a:pt x="21807" y="8987"/>
                    <a:pt x="17636" y="13004"/>
                    <a:pt x="20954" y="13004"/>
                  </a:cubicBezTo>
                  <a:cubicBezTo>
                    <a:pt x="21009" y="13004"/>
                    <a:pt x="21066" y="13003"/>
                    <a:pt x="21125" y="13001"/>
                  </a:cubicBezTo>
                  <a:cubicBezTo>
                    <a:pt x="24753" y="12864"/>
                    <a:pt x="24194" y="9783"/>
                    <a:pt x="24194" y="9783"/>
                  </a:cubicBezTo>
                  <a:lnTo>
                    <a:pt x="24194" y="9783"/>
                  </a:lnTo>
                  <a:cubicBezTo>
                    <a:pt x="24194" y="9783"/>
                    <a:pt x="24183" y="9784"/>
                    <a:pt x="24164" y="9784"/>
                  </a:cubicBezTo>
                  <a:cubicBezTo>
                    <a:pt x="24028" y="9784"/>
                    <a:pt x="23443" y="9742"/>
                    <a:pt x="22906" y="9055"/>
                  </a:cubicBezTo>
                  <a:cubicBezTo>
                    <a:pt x="22358" y="8361"/>
                    <a:pt x="24191" y="2936"/>
                    <a:pt x="18717" y="2936"/>
                  </a:cubicBezTo>
                  <a:cubicBezTo>
                    <a:pt x="18004" y="2936"/>
                    <a:pt x="17168" y="3028"/>
                    <a:pt x="16186" y="3234"/>
                  </a:cubicBezTo>
                  <a:cubicBezTo>
                    <a:pt x="16186" y="3234"/>
                    <a:pt x="14174" y="0"/>
                    <a:pt x="101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517325" y="3317450"/>
              <a:ext cx="142400" cy="134250"/>
            </a:xfrm>
            <a:custGeom>
              <a:avLst/>
              <a:gdLst/>
              <a:ahLst/>
              <a:cxnLst/>
              <a:rect l="l" t="t" r="r" b="b"/>
              <a:pathLst>
                <a:path w="5696" h="5370" extrusionOk="0">
                  <a:moveTo>
                    <a:pt x="4183" y="0"/>
                  </a:moveTo>
                  <a:cubicBezTo>
                    <a:pt x="3897" y="0"/>
                    <a:pt x="3557" y="109"/>
                    <a:pt x="3152" y="367"/>
                  </a:cubicBezTo>
                  <a:cubicBezTo>
                    <a:pt x="1" y="2378"/>
                    <a:pt x="2538" y="4910"/>
                    <a:pt x="4040" y="5326"/>
                  </a:cubicBezTo>
                  <a:cubicBezTo>
                    <a:pt x="4148" y="5356"/>
                    <a:pt x="4248" y="5369"/>
                    <a:pt x="4342" y="5369"/>
                  </a:cubicBezTo>
                  <a:cubicBezTo>
                    <a:pt x="5562" y="5369"/>
                    <a:pt x="5695" y="3036"/>
                    <a:pt x="5695" y="3036"/>
                  </a:cubicBezTo>
                  <a:cubicBezTo>
                    <a:pt x="5695" y="3036"/>
                    <a:pt x="5695" y="0"/>
                    <a:pt x="4183"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596525" y="3342075"/>
              <a:ext cx="31675" cy="82650"/>
            </a:xfrm>
            <a:custGeom>
              <a:avLst/>
              <a:gdLst/>
              <a:ahLst/>
              <a:cxnLst/>
              <a:rect l="l" t="t" r="r" b="b"/>
              <a:pathLst>
                <a:path w="1267" h="3306" extrusionOk="0">
                  <a:moveTo>
                    <a:pt x="164" y="0"/>
                  </a:moveTo>
                  <a:cubicBezTo>
                    <a:pt x="123" y="0"/>
                    <a:pt x="98" y="5"/>
                    <a:pt x="94" y="7"/>
                  </a:cubicBezTo>
                  <a:cubicBezTo>
                    <a:pt x="38" y="17"/>
                    <a:pt x="0" y="66"/>
                    <a:pt x="11" y="126"/>
                  </a:cubicBezTo>
                  <a:cubicBezTo>
                    <a:pt x="17" y="178"/>
                    <a:pt x="65" y="215"/>
                    <a:pt x="121" y="215"/>
                  </a:cubicBezTo>
                  <a:cubicBezTo>
                    <a:pt x="124" y="215"/>
                    <a:pt x="128" y="215"/>
                    <a:pt x="132" y="214"/>
                  </a:cubicBezTo>
                  <a:cubicBezTo>
                    <a:pt x="133" y="214"/>
                    <a:pt x="146" y="213"/>
                    <a:pt x="168" y="213"/>
                  </a:cubicBezTo>
                  <a:cubicBezTo>
                    <a:pt x="240" y="213"/>
                    <a:pt x="404" y="232"/>
                    <a:pt x="559" y="395"/>
                  </a:cubicBezTo>
                  <a:cubicBezTo>
                    <a:pt x="839" y="675"/>
                    <a:pt x="1102" y="1388"/>
                    <a:pt x="800" y="3185"/>
                  </a:cubicBezTo>
                  <a:cubicBezTo>
                    <a:pt x="795" y="3240"/>
                    <a:pt x="833" y="3295"/>
                    <a:pt x="888" y="3306"/>
                  </a:cubicBezTo>
                  <a:lnTo>
                    <a:pt x="905" y="3306"/>
                  </a:lnTo>
                  <a:cubicBezTo>
                    <a:pt x="959" y="3306"/>
                    <a:pt x="1004" y="3273"/>
                    <a:pt x="1009" y="3217"/>
                  </a:cubicBezTo>
                  <a:cubicBezTo>
                    <a:pt x="1267" y="1699"/>
                    <a:pt x="1162" y="697"/>
                    <a:pt x="708" y="242"/>
                  </a:cubicBezTo>
                  <a:cubicBezTo>
                    <a:pt x="499" y="33"/>
                    <a:pt x="275" y="0"/>
                    <a:pt x="164" y="0"/>
                  </a:cubicBezTo>
                  <a:close/>
                </a:path>
              </a:pathLst>
            </a:custGeom>
            <a:solidFill>
              <a:srgbClr val="2E25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869725" y="3413150"/>
              <a:ext cx="49775" cy="80500"/>
            </a:xfrm>
            <a:custGeom>
              <a:avLst/>
              <a:gdLst/>
              <a:ahLst/>
              <a:cxnLst/>
              <a:rect l="l" t="t" r="r" b="b"/>
              <a:pathLst>
                <a:path w="1991" h="3220" extrusionOk="0">
                  <a:moveTo>
                    <a:pt x="613" y="0"/>
                  </a:moveTo>
                  <a:cubicBezTo>
                    <a:pt x="565" y="0"/>
                    <a:pt x="520" y="36"/>
                    <a:pt x="511" y="84"/>
                  </a:cubicBezTo>
                  <a:lnTo>
                    <a:pt x="172" y="1877"/>
                  </a:lnTo>
                  <a:cubicBezTo>
                    <a:pt x="165" y="1904"/>
                    <a:pt x="172" y="1937"/>
                    <a:pt x="187" y="1958"/>
                  </a:cubicBezTo>
                  <a:cubicBezTo>
                    <a:pt x="210" y="1986"/>
                    <a:pt x="231" y="1998"/>
                    <a:pt x="264" y="2003"/>
                  </a:cubicBezTo>
                  <a:lnTo>
                    <a:pt x="1553" y="2145"/>
                  </a:lnTo>
                  <a:lnTo>
                    <a:pt x="73" y="3022"/>
                  </a:lnTo>
                  <a:cubicBezTo>
                    <a:pt x="18" y="3050"/>
                    <a:pt x="1" y="3116"/>
                    <a:pt x="33" y="3164"/>
                  </a:cubicBezTo>
                  <a:cubicBezTo>
                    <a:pt x="51" y="3197"/>
                    <a:pt x="89" y="3220"/>
                    <a:pt x="122" y="3220"/>
                  </a:cubicBezTo>
                  <a:cubicBezTo>
                    <a:pt x="144" y="3220"/>
                    <a:pt x="160" y="3214"/>
                    <a:pt x="177" y="3203"/>
                  </a:cubicBezTo>
                  <a:lnTo>
                    <a:pt x="1930" y="2167"/>
                  </a:lnTo>
                  <a:cubicBezTo>
                    <a:pt x="1968" y="2140"/>
                    <a:pt x="1991" y="2096"/>
                    <a:pt x="1980" y="2052"/>
                  </a:cubicBezTo>
                  <a:cubicBezTo>
                    <a:pt x="1974" y="2008"/>
                    <a:pt x="1936" y="1975"/>
                    <a:pt x="1892" y="1970"/>
                  </a:cubicBezTo>
                  <a:lnTo>
                    <a:pt x="402" y="1806"/>
                  </a:lnTo>
                  <a:lnTo>
                    <a:pt x="719" y="128"/>
                  </a:lnTo>
                  <a:cubicBezTo>
                    <a:pt x="731" y="68"/>
                    <a:pt x="691" y="13"/>
                    <a:pt x="632" y="2"/>
                  </a:cubicBezTo>
                  <a:cubicBezTo>
                    <a:pt x="626" y="1"/>
                    <a:pt x="620" y="0"/>
                    <a:pt x="6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414425" y="3545400"/>
              <a:ext cx="91950" cy="159550"/>
            </a:xfrm>
            <a:custGeom>
              <a:avLst/>
              <a:gdLst/>
              <a:ahLst/>
              <a:cxnLst/>
              <a:rect l="l" t="t" r="r" b="b"/>
              <a:pathLst>
                <a:path w="3678" h="6382" extrusionOk="0">
                  <a:moveTo>
                    <a:pt x="3560" y="0"/>
                  </a:moveTo>
                  <a:cubicBezTo>
                    <a:pt x="3534" y="0"/>
                    <a:pt x="3508" y="10"/>
                    <a:pt x="3487" y="29"/>
                  </a:cubicBezTo>
                  <a:cubicBezTo>
                    <a:pt x="872" y="2555"/>
                    <a:pt x="22" y="6211"/>
                    <a:pt x="11" y="6250"/>
                  </a:cubicBezTo>
                  <a:cubicBezTo>
                    <a:pt x="1" y="6304"/>
                    <a:pt x="39" y="6364"/>
                    <a:pt x="93" y="6376"/>
                  </a:cubicBezTo>
                  <a:cubicBezTo>
                    <a:pt x="99" y="6376"/>
                    <a:pt x="110" y="6381"/>
                    <a:pt x="115" y="6381"/>
                  </a:cubicBezTo>
                  <a:cubicBezTo>
                    <a:pt x="165" y="6381"/>
                    <a:pt x="209" y="6348"/>
                    <a:pt x="219" y="6298"/>
                  </a:cubicBezTo>
                  <a:cubicBezTo>
                    <a:pt x="224" y="6260"/>
                    <a:pt x="1064" y="2665"/>
                    <a:pt x="3634" y="182"/>
                  </a:cubicBezTo>
                  <a:cubicBezTo>
                    <a:pt x="3677" y="138"/>
                    <a:pt x="3677" y="72"/>
                    <a:pt x="3639" y="34"/>
                  </a:cubicBezTo>
                  <a:cubicBezTo>
                    <a:pt x="3617" y="11"/>
                    <a:pt x="3588" y="0"/>
                    <a:pt x="35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1072950" y="4367975"/>
              <a:ext cx="12900" cy="30150"/>
            </a:xfrm>
            <a:custGeom>
              <a:avLst/>
              <a:gdLst/>
              <a:ahLst/>
              <a:cxnLst/>
              <a:rect l="l" t="t" r="r" b="b"/>
              <a:pathLst>
                <a:path w="516" h="1206" extrusionOk="0">
                  <a:moveTo>
                    <a:pt x="400" y="1"/>
                  </a:moveTo>
                  <a:cubicBezTo>
                    <a:pt x="354" y="1"/>
                    <a:pt x="310" y="31"/>
                    <a:pt x="297" y="77"/>
                  </a:cubicBezTo>
                  <a:lnTo>
                    <a:pt x="17" y="1069"/>
                  </a:lnTo>
                  <a:cubicBezTo>
                    <a:pt x="1" y="1123"/>
                    <a:pt x="34" y="1183"/>
                    <a:pt x="93" y="1200"/>
                  </a:cubicBezTo>
                  <a:cubicBezTo>
                    <a:pt x="99" y="1200"/>
                    <a:pt x="110" y="1206"/>
                    <a:pt x="121" y="1206"/>
                  </a:cubicBezTo>
                  <a:cubicBezTo>
                    <a:pt x="165" y="1206"/>
                    <a:pt x="209" y="1173"/>
                    <a:pt x="219" y="1129"/>
                  </a:cubicBezTo>
                  <a:lnTo>
                    <a:pt x="499" y="136"/>
                  </a:lnTo>
                  <a:cubicBezTo>
                    <a:pt x="515" y="82"/>
                    <a:pt x="482" y="22"/>
                    <a:pt x="428" y="5"/>
                  </a:cubicBezTo>
                  <a:cubicBezTo>
                    <a:pt x="419" y="2"/>
                    <a:pt x="409" y="1"/>
                    <a:pt x="4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1093075" y="4367425"/>
              <a:ext cx="5400" cy="25900"/>
            </a:xfrm>
            <a:custGeom>
              <a:avLst/>
              <a:gdLst/>
              <a:ahLst/>
              <a:cxnLst/>
              <a:rect l="l" t="t" r="r" b="b"/>
              <a:pathLst>
                <a:path w="216" h="1036" extrusionOk="0">
                  <a:moveTo>
                    <a:pt x="105" y="0"/>
                  </a:moveTo>
                  <a:cubicBezTo>
                    <a:pt x="44" y="0"/>
                    <a:pt x="1" y="49"/>
                    <a:pt x="1" y="104"/>
                  </a:cubicBezTo>
                  <a:lnTo>
                    <a:pt x="6" y="932"/>
                  </a:lnTo>
                  <a:cubicBezTo>
                    <a:pt x="6" y="987"/>
                    <a:pt x="56" y="1035"/>
                    <a:pt x="110" y="1035"/>
                  </a:cubicBezTo>
                  <a:cubicBezTo>
                    <a:pt x="171" y="1035"/>
                    <a:pt x="215" y="987"/>
                    <a:pt x="215" y="932"/>
                  </a:cubicBezTo>
                  <a:lnTo>
                    <a:pt x="209" y="104"/>
                  </a:lnTo>
                  <a:cubicBezTo>
                    <a:pt x="209" y="49"/>
                    <a:pt x="165" y="0"/>
                    <a:pt x="1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1" name="Google Shape;151;p2"/>
          <p:cNvSpPr txBox="1">
            <a:spLocks noGrp="1"/>
          </p:cNvSpPr>
          <p:nvPr>
            <p:ph type="subTitle" idx="1"/>
          </p:nvPr>
        </p:nvSpPr>
        <p:spPr>
          <a:xfrm>
            <a:off x="2134650" y="3657500"/>
            <a:ext cx="4874700" cy="427800"/>
          </a:xfrm>
          <a:prstGeom prst="rect">
            <a:avLst/>
          </a:prstGeom>
          <a:solidFill>
            <a:schemeClr val="accent3"/>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00">
                <a:solidFill>
                  <a:schemeClr val="dk1"/>
                </a:solidFill>
                <a:latin typeface="Nunito"/>
                <a:ea typeface="Nunito"/>
                <a:cs typeface="Nunito"/>
                <a:sym typeface="Nunito"/>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52" name="Google Shape;152;p2"/>
          <p:cNvSpPr txBox="1">
            <a:spLocks noGrp="1"/>
          </p:cNvSpPr>
          <p:nvPr>
            <p:ph type="ctrTitle"/>
          </p:nvPr>
        </p:nvSpPr>
        <p:spPr>
          <a:xfrm>
            <a:off x="2343000" y="849550"/>
            <a:ext cx="4458000" cy="2808000"/>
          </a:xfrm>
          <a:prstGeom prst="rect">
            <a:avLst/>
          </a:prstGeom>
          <a:noFill/>
        </p:spPr>
        <p:txBody>
          <a:bodyPr spcFirstLastPara="1" wrap="square" lIns="91425" tIns="91425" rIns="91425" bIns="91425" anchor="ctr" anchorCtr="0">
            <a:noAutofit/>
          </a:bodyPr>
          <a:lstStyle>
            <a:lvl1pPr lvl="0" algn="ctr" rtl="0">
              <a:lnSpc>
                <a:spcPct val="90000"/>
              </a:lnSpc>
              <a:spcBef>
                <a:spcPts val="0"/>
              </a:spcBef>
              <a:spcAft>
                <a:spcPts val="0"/>
              </a:spcAft>
              <a:buClr>
                <a:srgbClr val="191919"/>
              </a:buClr>
              <a:buSzPts val="5200"/>
              <a:buNone/>
              <a:defRPr sz="9000" b="1">
                <a:latin typeface="Amatic SC"/>
                <a:ea typeface="Amatic SC"/>
                <a:cs typeface="Amatic SC"/>
                <a:sym typeface="Amatic SC"/>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Tree>
    <p:extLst>
      <p:ext uri="{BB962C8B-B14F-4D97-AF65-F5344CB8AC3E}">
        <p14:creationId xmlns:p14="http://schemas.microsoft.com/office/powerpoint/2010/main" val="21717529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p:cSld name="1_Title and Text">
    <p:bg>
      <p:bgPr>
        <a:solidFill>
          <a:schemeClr val="lt1"/>
        </a:solidFill>
        <a:effectLst/>
      </p:bgPr>
    </p:bg>
    <p:spTree>
      <p:nvGrpSpPr>
        <p:cNvPr id="1" name="Shape 979"/>
        <p:cNvGrpSpPr/>
        <p:nvPr/>
      </p:nvGrpSpPr>
      <p:grpSpPr>
        <a:xfrm>
          <a:off x="0" y="0"/>
          <a:ext cx="0" cy="0"/>
          <a:chOff x="0" y="0"/>
          <a:chExt cx="0" cy="0"/>
        </a:xfrm>
      </p:grpSpPr>
      <p:grpSp>
        <p:nvGrpSpPr>
          <p:cNvPr id="980" name="Google Shape;980;p15"/>
          <p:cNvGrpSpPr/>
          <p:nvPr/>
        </p:nvGrpSpPr>
        <p:grpSpPr>
          <a:xfrm rot="10800000" flipH="1">
            <a:off x="122308" y="68542"/>
            <a:ext cx="8966083" cy="5041129"/>
            <a:chOff x="122308" y="68542"/>
            <a:chExt cx="8966083" cy="5041129"/>
          </a:xfrm>
        </p:grpSpPr>
        <p:sp>
          <p:nvSpPr>
            <p:cNvPr id="981" name="Google Shape;981;p15"/>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82" name="Google Shape;982;p15"/>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83" name="Google Shape;983;p15"/>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84" name="Google Shape;984;p15"/>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85" name="Google Shape;985;p15"/>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86" name="Google Shape;986;p15"/>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87" name="Google Shape;987;p15"/>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15"/>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89" name="Google Shape;989;p15"/>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90" name="Google Shape;990;p15"/>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91" name="Google Shape;991;p15"/>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92" name="Google Shape;992;p15"/>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93" name="Google Shape;993;p15"/>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15"/>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995" name="Google Shape;995;p15"/>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96" name="Google Shape;996;p15"/>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97" name="Google Shape;997;p15"/>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98" name="Google Shape;998;p15"/>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999" name="Google Shape;999;p15"/>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000" name="Google Shape;1000;p15"/>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01" name="Google Shape;1001;p15"/>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02" name="Google Shape;1002;p15"/>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03" name="Google Shape;1003;p15"/>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04" name="Google Shape;1004;p15"/>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05" name="Google Shape;1005;p15"/>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06" name="Google Shape;1006;p15"/>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007" name="Google Shape;1007;p15"/>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08" name="Google Shape;1008;p15"/>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009" name="Google Shape;1009;p15"/>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10" name="Google Shape;1010;p15"/>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011" name="Google Shape;1011;p15"/>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12" name="Google Shape;1012;p15"/>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13" name="Google Shape;1013;p15"/>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14" name="Google Shape;1014;p15"/>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15" name="Google Shape;1015;p15"/>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16" name="Google Shape;1016;p15"/>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17" name="Google Shape;1017;p15"/>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18" name="Google Shape;1018;p15"/>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19" name="Google Shape;1019;p15"/>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20" name="Google Shape;1020;p15"/>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21" name="Google Shape;1021;p15"/>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022" name="Google Shape;1022;p15"/>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23" name="Google Shape;1023;p15"/>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24" name="Google Shape;1024;p15"/>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25" name="Google Shape;1025;p15"/>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26" name="Google Shape;1026;p15"/>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27" name="Google Shape;1027;p15"/>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28" name="Google Shape;1028;p15"/>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29" name="Google Shape;1029;p15"/>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30" name="Google Shape;1030;p15"/>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31" name="Google Shape;1031;p15"/>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32" name="Google Shape;1032;p15"/>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033" name="Google Shape;1033;p15"/>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034" name="Google Shape;1034;p15"/>
          <p:cNvSpPr/>
          <p:nvPr/>
        </p:nvSpPr>
        <p:spPr>
          <a:xfrm>
            <a:off x="726275" y="540000"/>
            <a:ext cx="76914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15"/>
          <p:cNvSpPr/>
          <p:nvPr/>
        </p:nvSpPr>
        <p:spPr>
          <a:xfrm rot="-5028676">
            <a:off x="525904" y="3714319"/>
            <a:ext cx="991612" cy="1999913"/>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rgbClr val="2E24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15"/>
          <p:cNvSpPr txBox="1">
            <a:spLocks noGrp="1"/>
          </p:cNvSpPr>
          <p:nvPr>
            <p:ph type="subTitle" idx="1"/>
          </p:nvPr>
        </p:nvSpPr>
        <p:spPr>
          <a:xfrm>
            <a:off x="2833800" y="2809650"/>
            <a:ext cx="3476400" cy="1149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37" name="Google Shape;1037;p15"/>
          <p:cNvSpPr txBox="1">
            <a:spLocks noGrp="1"/>
          </p:cNvSpPr>
          <p:nvPr>
            <p:ph type="title"/>
          </p:nvPr>
        </p:nvSpPr>
        <p:spPr>
          <a:xfrm>
            <a:off x="2833800" y="1184250"/>
            <a:ext cx="3476400" cy="162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14000" b="1">
                <a:latin typeface="Amatic SC"/>
                <a:ea typeface="Amatic SC"/>
                <a:cs typeface="Amatic SC"/>
                <a:sym typeface="Amatic SC"/>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38" name="Google Shape;1038;p15"/>
          <p:cNvSpPr/>
          <p:nvPr/>
        </p:nvSpPr>
        <p:spPr>
          <a:xfrm>
            <a:off x="4107375" y="4397112"/>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15"/>
          <p:cNvSpPr/>
          <p:nvPr/>
        </p:nvSpPr>
        <p:spPr>
          <a:xfrm rot="-8099864">
            <a:off x="7155988" y="3866717"/>
            <a:ext cx="991625" cy="1999918"/>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rgbClr val="2E24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67211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hree columns">
  <p:cSld name="CUSTOM_3">
    <p:bg>
      <p:bgPr>
        <a:solidFill>
          <a:schemeClr val="lt1"/>
        </a:solidFill>
        <a:effectLst/>
      </p:bgPr>
    </p:bg>
    <p:spTree>
      <p:nvGrpSpPr>
        <p:cNvPr id="1" name="Shape 1965"/>
        <p:cNvGrpSpPr/>
        <p:nvPr/>
      </p:nvGrpSpPr>
      <p:grpSpPr>
        <a:xfrm>
          <a:off x="0" y="0"/>
          <a:ext cx="0" cy="0"/>
          <a:chOff x="0" y="0"/>
          <a:chExt cx="0" cy="0"/>
        </a:xfrm>
      </p:grpSpPr>
      <p:grpSp>
        <p:nvGrpSpPr>
          <p:cNvPr id="1966" name="Google Shape;1966;p32"/>
          <p:cNvGrpSpPr/>
          <p:nvPr/>
        </p:nvGrpSpPr>
        <p:grpSpPr>
          <a:xfrm flipH="1">
            <a:off x="122308" y="68542"/>
            <a:ext cx="8966083" cy="5041129"/>
            <a:chOff x="122308" y="68542"/>
            <a:chExt cx="8966083" cy="5041129"/>
          </a:xfrm>
        </p:grpSpPr>
        <p:sp>
          <p:nvSpPr>
            <p:cNvPr id="1967" name="Google Shape;1967;p32"/>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68" name="Google Shape;1968;p32"/>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969" name="Google Shape;1969;p32"/>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970" name="Google Shape;1970;p32"/>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71" name="Google Shape;1971;p32"/>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972" name="Google Shape;1972;p32"/>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73" name="Google Shape;1973;p32"/>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32"/>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975" name="Google Shape;1975;p32"/>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976" name="Google Shape;1976;p32"/>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977" name="Google Shape;1977;p32"/>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978" name="Google Shape;1978;p32"/>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79" name="Google Shape;1979;p32"/>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32"/>
            <p:cNvSpPr/>
            <p:nvPr/>
          </p:nvSpPr>
          <p:spPr>
            <a:xfrm rot="8100000" flipH="1">
              <a:off x="7666007" y="3724200"/>
              <a:ext cx="215157" cy="75922"/>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81" name="Google Shape;1981;p32"/>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982" name="Google Shape;1982;p32"/>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983" name="Google Shape;1983;p32"/>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984" name="Google Shape;1984;p32"/>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985" name="Google Shape;1985;p32"/>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986" name="Google Shape;1986;p32"/>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987" name="Google Shape;1987;p32"/>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88" name="Google Shape;1988;p32"/>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989" name="Google Shape;1989;p32"/>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990" name="Google Shape;1990;p32"/>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991" name="Google Shape;1991;p32"/>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92" name="Google Shape;1992;p32"/>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93" name="Google Shape;1993;p32"/>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994" name="Google Shape;1994;p32"/>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995" name="Google Shape;1995;p32"/>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996" name="Google Shape;1996;p32"/>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97" name="Google Shape;1997;p32"/>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998" name="Google Shape;1998;p32"/>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99" name="Google Shape;1999;p32"/>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00" name="Google Shape;2000;p32"/>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01" name="Google Shape;2001;p32"/>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02" name="Google Shape;2002;p32"/>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03" name="Google Shape;2003;p32"/>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04" name="Google Shape;2004;p32"/>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05" name="Google Shape;2005;p32"/>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06" name="Google Shape;2006;p32"/>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07" name="Google Shape;2007;p32"/>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08" name="Google Shape;2008;p32"/>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09" name="Google Shape;2009;p32"/>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10" name="Google Shape;2010;p32"/>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11" name="Google Shape;2011;p32"/>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12" name="Google Shape;2012;p32"/>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013" name="Google Shape;2013;p32"/>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14" name="Google Shape;2014;p32"/>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15" name="Google Shape;2015;p32"/>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016" name="Google Shape;2016;p32"/>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17" name="Google Shape;2017;p32"/>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18" name="Google Shape;2018;p32"/>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19" name="Google Shape;2019;p32"/>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020" name="Google Shape;2020;p32"/>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2021" name="Google Shape;2021;p32"/>
          <p:cNvSpPr/>
          <p:nvPr/>
        </p:nvSpPr>
        <p:spPr>
          <a:xfrm>
            <a:off x="1013722" y="908525"/>
            <a:ext cx="208851" cy="86795"/>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22" name="Google Shape;2022;p32"/>
          <p:cNvSpPr/>
          <p:nvPr/>
        </p:nvSpPr>
        <p:spPr>
          <a:xfrm>
            <a:off x="726275" y="540000"/>
            <a:ext cx="76914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32"/>
          <p:cNvSpPr txBox="1">
            <a:spLocks noGrp="1"/>
          </p:cNvSpPr>
          <p:nvPr>
            <p:ph type="title"/>
          </p:nvPr>
        </p:nvSpPr>
        <p:spPr>
          <a:xfrm>
            <a:off x="1133400" y="2509375"/>
            <a:ext cx="2153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700" b="1">
                <a:latin typeface="Amatic SC"/>
                <a:ea typeface="Amatic SC"/>
                <a:cs typeface="Amatic SC"/>
                <a:sym typeface="Amatic SC"/>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24" name="Google Shape;2024;p32"/>
          <p:cNvSpPr txBox="1">
            <a:spLocks noGrp="1"/>
          </p:cNvSpPr>
          <p:nvPr>
            <p:ph type="subTitle" idx="1"/>
          </p:nvPr>
        </p:nvSpPr>
        <p:spPr>
          <a:xfrm>
            <a:off x="1133400" y="3095900"/>
            <a:ext cx="2153100" cy="6900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25" name="Google Shape;2025;p32"/>
          <p:cNvSpPr txBox="1">
            <a:spLocks noGrp="1"/>
          </p:cNvSpPr>
          <p:nvPr>
            <p:ph type="title" idx="2"/>
          </p:nvPr>
        </p:nvSpPr>
        <p:spPr>
          <a:xfrm>
            <a:off x="3466813" y="2509375"/>
            <a:ext cx="2153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700" b="1">
                <a:latin typeface="Amatic SC"/>
                <a:ea typeface="Amatic SC"/>
                <a:cs typeface="Amatic SC"/>
                <a:sym typeface="Amatic SC"/>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26" name="Google Shape;2026;p32"/>
          <p:cNvSpPr txBox="1">
            <a:spLocks noGrp="1"/>
          </p:cNvSpPr>
          <p:nvPr>
            <p:ph type="subTitle" idx="3"/>
          </p:nvPr>
        </p:nvSpPr>
        <p:spPr>
          <a:xfrm>
            <a:off x="3466813" y="3095900"/>
            <a:ext cx="2153100" cy="6900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27" name="Google Shape;2027;p32"/>
          <p:cNvSpPr txBox="1">
            <a:spLocks noGrp="1"/>
          </p:cNvSpPr>
          <p:nvPr>
            <p:ph type="title" idx="4"/>
          </p:nvPr>
        </p:nvSpPr>
        <p:spPr>
          <a:xfrm>
            <a:off x="5857550" y="2509375"/>
            <a:ext cx="2153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700" b="1">
                <a:latin typeface="Amatic SC"/>
                <a:ea typeface="Amatic SC"/>
                <a:cs typeface="Amatic SC"/>
                <a:sym typeface="Amatic SC"/>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28" name="Google Shape;2028;p32"/>
          <p:cNvSpPr txBox="1">
            <a:spLocks noGrp="1"/>
          </p:cNvSpPr>
          <p:nvPr>
            <p:ph type="subTitle" idx="5"/>
          </p:nvPr>
        </p:nvSpPr>
        <p:spPr>
          <a:xfrm>
            <a:off x="5857550" y="3095900"/>
            <a:ext cx="2153100" cy="6900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29" name="Google Shape;2029;p32"/>
          <p:cNvSpPr txBox="1">
            <a:spLocks noGrp="1"/>
          </p:cNvSpPr>
          <p:nvPr>
            <p:ph type="title" idx="6"/>
          </p:nvPr>
        </p:nvSpPr>
        <p:spPr>
          <a:xfrm>
            <a:off x="933625" y="540000"/>
            <a:ext cx="7276800" cy="612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hree columns">
  <p:cSld name="1_Title and three columns">
    <p:bg>
      <p:bgPr>
        <a:solidFill>
          <a:schemeClr val="lt1"/>
        </a:solidFill>
        <a:effectLst/>
      </p:bgPr>
    </p:bg>
    <p:spTree>
      <p:nvGrpSpPr>
        <p:cNvPr id="1" name="Shape 1965"/>
        <p:cNvGrpSpPr/>
        <p:nvPr/>
      </p:nvGrpSpPr>
      <p:grpSpPr>
        <a:xfrm>
          <a:off x="0" y="0"/>
          <a:ext cx="0" cy="0"/>
          <a:chOff x="0" y="0"/>
          <a:chExt cx="0" cy="0"/>
        </a:xfrm>
      </p:grpSpPr>
      <p:grpSp>
        <p:nvGrpSpPr>
          <p:cNvPr id="1966" name="Google Shape;1966;p32"/>
          <p:cNvGrpSpPr/>
          <p:nvPr/>
        </p:nvGrpSpPr>
        <p:grpSpPr>
          <a:xfrm flipH="1">
            <a:off x="122308" y="68542"/>
            <a:ext cx="8966083" cy="5041129"/>
            <a:chOff x="122308" y="68542"/>
            <a:chExt cx="8966083" cy="5041129"/>
          </a:xfrm>
        </p:grpSpPr>
        <p:sp>
          <p:nvSpPr>
            <p:cNvPr id="1967" name="Google Shape;1967;p32"/>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68" name="Google Shape;1968;p32"/>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969" name="Google Shape;1969;p32"/>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970" name="Google Shape;1970;p32"/>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71" name="Google Shape;1971;p32"/>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972" name="Google Shape;1972;p32"/>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73" name="Google Shape;1973;p32"/>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32"/>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975" name="Google Shape;1975;p32"/>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976" name="Google Shape;1976;p32"/>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977" name="Google Shape;1977;p32"/>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978" name="Google Shape;1978;p32"/>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79" name="Google Shape;1979;p32"/>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32"/>
            <p:cNvSpPr/>
            <p:nvPr/>
          </p:nvSpPr>
          <p:spPr>
            <a:xfrm rot="8100000" flipH="1">
              <a:off x="7666007" y="3724200"/>
              <a:ext cx="215157" cy="75922"/>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81" name="Google Shape;1981;p32"/>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982" name="Google Shape;1982;p32"/>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983" name="Google Shape;1983;p32"/>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984" name="Google Shape;1984;p32"/>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985" name="Google Shape;1985;p32"/>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986" name="Google Shape;1986;p32"/>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987" name="Google Shape;1987;p32"/>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88" name="Google Shape;1988;p32"/>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989" name="Google Shape;1989;p32"/>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990" name="Google Shape;1990;p32"/>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991" name="Google Shape;1991;p32"/>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92" name="Google Shape;1992;p32"/>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93" name="Google Shape;1993;p32"/>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994" name="Google Shape;1994;p32"/>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995" name="Google Shape;1995;p32"/>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996" name="Google Shape;1996;p32"/>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97" name="Google Shape;1997;p32"/>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998" name="Google Shape;1998;p32"/>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99" name="Google Shape;1999;p32"/>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00" name="Google Shape;2000;p32"/>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01" name="Google Shape;2001;p32"/>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02" name="Google Shape;2002;p32"/>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03" name="Google Shape;2003;p32"/>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04" name="Google Shape;2004;p32"/>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05" name="Google Shape;2005;p32"/>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06" name="Google Shape;2006;p32"/>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07" name="Google Shape;2007;p32"/>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08" name="Google Shape;2008;p32"/>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09" name="Google Shape;2009;p32"/>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10" name="Google Shape;2010;p32"/>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11" name="Google Shape;2011;p32"/>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12" name="Google Shape;2012;p32"/>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013" name="Google Shape;2013;p32"/>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14" name="Google Shape;2014;p32"/>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15" name="Google Shape;2015;p32"/>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016" name="Google Shape;2016;p32"/>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17" name="Google Shape;2017;p32"/>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18" name="Google Shape;2018;p32"/>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19" name="Google Shape;2019;p32"/>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020" name="Google Shape;2020;p32"/>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2021" name="Google Shape;2021;p32"/>
          <p:cNvSpPr/>
          <p:nvPr/>
        </p:nvSpPr>
        <p:spPr>
          <a:xfrm>
            <a:off x="1013722" y="908525"/>
            <a:ext cx="208851" cy="86795"/>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22" name="Google Shape;2022;p32"/>
          <p:cNvSpPr/>
          <p:nvPr/>
        </p:nvSpPr>
        <p:spPr>
          <a:xfrm>
            <a:off x="726275" y="540000"/>
            <a:ext cx="76914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32"/>
          <p:cNvSpPr txBox="1">
            <a:spLocks noGrp="1"/>
          </p:cNvSpPr>
          <p:nvPr>
            <p:ph type="title"/>
          </p:nvPr>
        </p:nvSpPr>
        <p:spPr>
          <a:xfrm>
            <a:off x="1133400" y="2509375"/>
            <a:ext cx="2153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700" b="1">
                <a:latin typeface="Amatic SC"/>
                <a:ea typeface="Amatic SC"/>
                <a:cs typeface="Amatic SC"/>
                <a:sym typeface="Amatic SC"/>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24" name="Google Shape;2024;p32"/>
          <p:cNvSpPr txBox="1">
            <a:spLocks noGrp="1"/>
          </p:cNvSpPr>
          <p:nvPr>
            <p:ph type="subTitle" idx="1"/>
          </p:nvPr>
        </p:nvSpPr>
        <p:spPr>
          <a:xfrm>
            <a:off x="1133400" y="3095900"/>
            <a:ext cx="2153100" cy="6900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25" name="Google Shape;2025;p32"/>
          <p:cNvSpPr txBox="1">
            <a:spLocks noGrp="1"/>
          </p:cNvSpPr>
          <p:nvPr>
            <p:ph type="title" idx="2"/>
          </p:nvPr>
        </p:nvSpPr>
        <p:spPr>
          <a:xfrm>
            <a:off x="3466813" y="2509375"/>
            <a:ext cx="2153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700" b="1">
                <a:latin typeface="Amatic SC"/>
                <a:ea typeface="Amatic SC"/>
                <a:cs typeface="Amatic SC"/>
                <a:sym typeface="Amatic SC"/>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26" name="Google Shape;2026;p32"/>
          <p:cNvSpPr txBox="1">
            <a:spLocks noGrp="1"/>
          </p:cNvSpPr>
          <p:nvPr>
            <p:ph type="subTitle" idx="3"/>
          </p:nvPr>
        </p:nvSpPr>
        <p:spPr>
          <a:xfrm>
            <a:off x="3466813" y="3095900"/>
            <a:ext cx="2153100" cy="6900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27" name="Google Shape;2027;p32"/>
          <p:cNvSpPr txBox="1">
            <a:spLocks noGrp="1"/>
          </p:cNvSpPr>
          <p:nvPr>
            <p:ph type="title" idx="4"/>
          </p:nvPr>
        </p:nvSpPr>
        <p:spPr>
          <a:xfrm>
            <a:off x="5857550" y="2509375"/>
            <a:ext cx="2153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700" b="1">
                <a:latin typeface="Amatic SC"/>
                <a:ea typeface="Amatic SC"/>
                <a:cs typeface="Amatic SC"/>
                <a:sym typeface="Amatic SC"/>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28" name="Google Shape;2028;p32"/>
          <p:cNvSpPr txBox="1">
            <a:spLocks noGrp="1"/>
          </p:cNvSpPr>
          <p:nvPr>
            <p:ph type="subTitle" idx="5"/>
          </p:nvPr>
        </p:nvSpPr>
        <p:spPr>
          <a:xfrm>
            <a:off x="5857550" y="3095900"/>
            <a:ext cx="2153100" cy="6900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29" name="Google Shape;2029;p32"/>
          <p:cNvSpPr txBox="1">
            <a:spLocks noGrp="1"/>
          </p:cNvSpPr>
          <p:nvPr>
            <p:ph type="title" idx="6"/>
          </p:nvPr>
        </p:nvSpPr>
        <p:spPr>
          <a:xfrm>
            <a:off x="933625" y="540000"/>
            <a:ext cx="7276800" cy="612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6749609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four columns">
  <p:cSld name="CUSTOM_4">
    <p:spTree>
      <p:nvGrpSpPr>
        <p:cNvPr id="1" name="Shape 2030"/>
        <p:cNvGrpSpPr/>
        <p:nvPr/>
      </p:nvGrpSpPr>
      <p:grpSpPr>
        <a:xfrm>
          <a:off x="0" y="0"/>
          <a:ext cx="0" cy="0"/>
          <a:chOff x="0" y="0"/>
          <a:chExt cx="0" cy="0"/>
        </a:xfrm>
      </p:grpSpPr>
      <p:grpSp>
        <p:nvGrpSpPr>
          <p:cNvPr id="2031" name="Google Shape;2031;p33"/>
          <p:cNvGrpSpPr/>
          <p:nvPr/>
        </p:nvGrpSpPr>
        <p:grpSpPr>
          <a:xfrm>
            <a:off x="61069" y="68542"/>
            <a:ext cx="9027322" cy="5041129"/>
            <a:chOff x="61069" y="68542"/>
            <a:chExt cx="9027322" cy="5041129"/>
          </a:xfrm>
        </p:grpSpPr>
        <p:sp>
          <p:nvSpPr>
            <p:cNvPr id="2032" name="Google Shape;2032;p33"/>
            <p:cNvSpPr/>
            <p:nvPr/>
          </p:nvSpPr>
          <p:spPr>
            <a:xfrm rot="2700000">
              <a:off x="3197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33" name="Google Shape;2033;p33"/>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34" name="Google Shape;2034;p33"/>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35" name="Google Shape;2035;p33"/>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36" name="Google Shape;2036;p33"/>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37" name="Google Shape;2037;p33"/>
            <p:cNvSpPr/>
            <p:nvPr/>
          </p:nvSpPr>
          <p:spPr>
            <a:xfrm rot="-2700000">
              <a:off x="515840" y="3884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38" name="Google Shape;2038;p33"/>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39" name="Google Shape;2039;p33"/>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40" name="Google Shape;2040;p33"/>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41" name="Google Shape;2041;p33"/>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42" name="Google Shape;2042;p33"/>
            <p:cNvSpPr/>
            <p:nvPr/>
          </p:nvSpPr>
          <p:spPr>
            <a:xfrm rot="8100000" flipH="1">
              <a:off x="4509194" y="15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43" name="Google Shape;2043;p33"/>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33"/>
            <p:cNvSpPr/>
            <p:nvPr/>
          </p:nvSpPr>
          <p:spPr>
            <a:xfrm rot="-5400000">
              <a:off x="3039403" y="1427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045" name="Google Shape;2045;p33"/>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46" name="Google Shape;2046;p33"/>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47" name="Google Shape;2047;p33"/>
            <p:cNvSpPr/>
            <p:nvPr/>
          </p:nvSpPr>
          <p:spPr>
            <a:xfrm rot="-5400000">
              <a:off x="1690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48" name="Google Shape;2048;p33"/>
            <p:cNvSpPr/>
            <p:nvPr/>
          </p:nvSpPr>
          <p:spPr>
            <a:xfrm rot="2700000">
              <a:off x="58641" y="25419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049" name="Google Shape;2049;p33"/>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050" name="Google Shape;2050;p33"/>
            <p:cNvSpPr/>
            <p:nvPr/>
          </p:nvSpPr>
          <p:spPr>
            <a:xfrm rot="8999773">
              <a:off x="3716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51" name="Google Shape;2051;p33"/>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52" name="Google Shape;2052;p33"/>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53" name="Google Shape;2053;p33"/>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054" name="Google Shape;2054;p33"/>
            <p:cNvSpPr/>
            <p:nvPr/>
          </p:nvSpPr>
          <p:spPr>
            <a:xfrm rot="8100000" flipH="1">
              <a:off x="7273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55" name="Google Shape;2055;p33"/>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56" name="Google Shape;2056;p33"/>
            <p:cNvSpPr/>
            <p:nvPr/>
          </p:nvSpPr>
          <p:spPr>
            <a:xfrm rot="-10594826" flipH="1">
              <a:off x="8902268" y="7493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057" name="Google Shape;2057;p33"/>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58" name="Google Shape;2058;p33"/>
            <p:cNvSpPr/>
            <p:nvPr/>
          </p:nvSpPr>
          <p:spPr>
            <a:xfrm>
              <a:off x="8976589" y="13692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059" name="Google Shape;2059;p33"/>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60" name="Google Shape;2060;p33"/>
            <p:cNvSpPr/>
            <p:nvPr/>
          </p:nvSpPr>
          <p:spPr>
            <a:xfrm rot="2700000">
              <a:off x="3348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061" name="Google Shape;2061;p33"/>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62" name="Google Shape;2062;p33"/>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63" name="Google Shape;2063;p33"/>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64" name="Google Shape;2064;p33"/>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65" name="Google Shape;2065;p33"/>
            <p:cNvSpPr/>
            <p:nvPr/>
          </p:nvSpPr>
          <p:spPr>
            <a:xfrm>
              <a:off x="8946314" y="21592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66" name="Google Shape;2066;p33"/>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67" name="Google Shape;2067;p33"/>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68" name="Google Shape;2068;p33"/>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69" name="Google Shape;2069;p33"/>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70" name="Google Shape;2070;p33"/>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71" name="Google Shape;2071;p33"/>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72" name="Google Shape;2072;p33"/>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73" name="Google Shape;2073;p33"/>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74" name="Google Shape;2074;p33"/>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75" name="Google Shape;2075;p33"/>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076" name="Google Shape;2076;p33"/>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77" name="Google Shape;2077;p33"/>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78" name="Google Shape;2078;p33"/>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079" name="Google Shape;2079;p33"/>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80" name="Google Shape;2080;p33"/>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81" name="Google Shape;2081;p33"/>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82" name="Google Shape;2082;p33"/>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083" name="Google Shape;2083;p33"/>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2084" name="Google Shape;2084;p33"/>
          <p:cNvSpPr/>
          <p:nvPr/>
        </p:nvSpPr>
        <p:spPr>
          <a:xfrm>
            <a:off x="311400" y="310100"/>
            <a:ext cx="8521200" cy="45234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33"/>
          <p:cNvSpPr txBox="1">
            <a:spLocks noGrp="1"/>
          </p:cNvSpPr>
          <p:nvPr>
            <p:ph type="title"/>
          </p:nvPr>
        </p:nvSpPr>
        <p:spPr>
          <a:xfrm>
            <a:off x="720887" y="1782063"/>
            <a:ext cx="25524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86" name="Google Shape;2086;p33"/>
          <p:cNvSpPr txBox="1">
            <a:spLocks noGrp="1"/>
          </p:cNvSpPr>
          <p:nvPr>
            <p:ph type="subTitle" idx="1"/>
          </p:nvPr>
        </p:nvSpPr>
        <p:spPr>
          <a:xfrm>
            <a:off x="720887" y="2292388"/>
            <a:ext cx="2552400" cy="4848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87" name="Google Shape;2087;p33"/>
          <p:cNvSpPr txBox="1">
            <a:spLocks noGrp="1"/>
          </p:cNvSpPr>
          <p:nvPr>
            <p:ph type="title" idx="2"/>
          </p:nvPr>
        </p:nvSpPr>
        <p:spPr>
          <a:xfrm>
            <a:off x="5872486" y="1782063"/>
            <a:ext cx="25524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88" name="Google Shape;2088;p33"/>
          <p:cNvSpPr txBox="1">
            <a:spLocks noGrp="1"/>
          </p:cNvSpPr>
          <p:nvPr>
            <p:ph type="subTitle" idx="3"/>
          </p:nvPr>
        </p:nvSpPr>
        <p:spPr>
          <a:xfrm>
            <a:off x="5872486" y="2292388"/>
            <a:ext cx="2552400" cy="484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89" name="Google Shape;2089;p33"/>
          <p:cNvSpPr txBox="1">
            <a:spLocks noGrp="1"/>
          </p:cNvSpPr>
          <p:nvPr>
            <p:ph type="title" idx="4"/>
          </p:nvPr>
        </p:nvSpPr>
        <p:spPr>
          <a:xfrm>
            <a:off x="720887" y="3150238"/>
            <a:ext cx="25524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90" name="Google Shape;2090;p33"/>
          <p:cNvSpPr txBox="1">
            <a:spLocks noGrp="1"/>
          </p:cNvSpPr>
          <p:nvPr>
            <p:ph type="subTitle" idx="5"/>
          </p:nvPr>
        </p:nvSpPr>
        <p:spPr>
          <a:xfrm>
            <a:off x="720887" y="3660563"/>
            <a:ext cx="2552400" cy="4848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91" name="Google Shape;2091;p33"/>
          <p:cNvSpPr txBox="1">
            <a:spLocks noGrp="1"/>
          </p:cNvSpPr>
          <p:nvPr>
            <p:ph type="title" idx="6"/>
          </p:nvPr>
        </p:nvSpPr>
        <p:spPr>
          <a:xfrm>
            <a:off x="5872486" y="3150238"/>
            <a:ext cx="25524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92" name="Google Shape;2092;p33"/>
          <p:cNvSpPr txBox="1">
            <a:spLocks noGrp="1"/>
          </p:cNvSpPr>
          <p:nvPr>
            <p:ph type="subTitle" idx="7"/>
          </p:nvPr>
        </p:nvSpPr>
        <p:spPr>
          <a:xfrm>
            <a:off x="5872486" y="3660563"/>
            <a:ext cx="2552400" cy="484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93" name="Google Shape;2093;p33"/>
          <p:cNvSpPr txBox="1">
            <a:spLocks noGrp="1"/>
          </p:cNvSpPr>
          <p:nvPr>
            <p:ph type="title" idx="8"/>
          </p:nvPr>
        </p:nvSpPr>
        <p:spPr>
          <a:xfrm>
            <a:off x="2514125" y="540000"/>
            <a:ext cx="4115700" cy="612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four columns">
  <p:cSld name="1_Title and four columns">
    <p:spTree>
      <p:nvGrpSpPr>
        <p:cNvPr id="1" name="Shape 2030"/>
        <p:cNvGrpSpPr/>
        <p:nvPr/>
      </p:nvGrpSpPr>
      <p:grpSpPr>
        <a:xfrm>
          <a:off x="0" y="0"/>
          <a:ext cx="0" cy="0"/>
          <a:chOff x="0" y="0"/>
          <a:chExt cx="0" cy="0"/>
        </a:xfrm>
      </p:grpSpPr>
      <p:grpSp>
        <p:nvGrpSpPr>
          <p:cNvPr id="2031" name="Google Shape;2031;p33"/>
          <p:cNvGrpSpPr/>
          <p:nvPr/>
        </p:nvGrpSpPr>
        <p:grpSpPr>
          <a:xfrm>
            <a:off x="61069" y="68542"/>
            <a:ext cx="9027322" cy="5041129"/>
            <a:chOff x="61069" y="68542"/>
            <a:chExt cx="9027322" cy="5041129"/>
          </a:xfrm>
        </p:grpSpPr>
        <p:sp>
          <p:nvSpPr>
            <p:cNvPr id="2032" name="Google Shape;2032;p33"/>
            <p:cNvSpPr/>
            <p:nvPr/>
          </p:nvSpPr>
          <p:spPr>
            <a:xfrm rot="2700000">
              <a:off x="3197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33" name="Google Shape;2033;p33"/>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34" name="Google Shape;2034;p33"/>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35" name="Google Shape;2035;p33"/>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36" name="Google Shape;2036;p33"/>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37" name="Google Shape;2037;p33"/>
            <p:cNvSpPr/>
            <p:nvPr/>
          </p:nvSpPr>
          <p:spPr>
            <a:xfrm rot="-2700000">
              <a:off x="515840" y="3884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38" name="Google Shape;2038;p33"/>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39" name="Google Shape;2039;p33"/>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40" name="Google Shape;2040;p33"/>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41" name="Google Shape;2041;p33"/>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42" name="Google Shape;2042;p33"/>
            <p:cNvSpPr/>
            <p:nvPr/>
          </p:nvSpPr>
          <p:spPr>
            <a:xfrm rot="8100000" flipH="1">
              <a:off x="4509194" y="15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43" name="Google Shape;2043;p33"/>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33"/>
            <p:cNvSpPr/>
            <p:nvPr/>
          </p:nvSpPr>
          <p:spPr>
            <a:xfrm rot="-5400000">
              <a:off x="3039403" y="1427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045" name="Google Shape;2045;p33"/>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46" name="Google Shape;2046;p33"/>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47" name="Google Shape;2047;p33"/>
            <p:cNvSpPr/>
            <p:nvPr/>
          </p:nvSpPr>
          <p:spPr>
            <a:xfrm rot="-5400000">
              <a:off x="1690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48" name="Google Shape;2048;p33"/>
            <p:cNvSpPr/>
            <p:nvPr/>
          </p:nvSpPr>
          <p:spPr>
            <a:xfrm rot="2700000">
              <a:off x="58641" y="25419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049" name="Google Shape;2049;p33"/>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050" name="Google Shape;2050;p33"/>
            <p:cNvSpPr/>
            <p:nvPr/>
          </p:nvSpPr>
          <p:spPr>
            <a:xfrm rot="8999773">
              <a:off x="3716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51" name="Google Shape;2051;p33"/>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52" name="Google Shape;2052;p33"/>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53" name="Google Shape;2053;p33"/>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054" name="Google Shape;2054;p33"/>
            <p:cNvSpPr/>
            <p:nvPr/>
          </p:nvSpPr>
          <p:spPr>
            <a:xfrm rot="8100000" flipH="1">
              <a:off x="7273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55" name="Google Shape;2055;p33"/>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56" name="Google Shape;2056;p33"/>
            <p:cNvSpPr/>
            <p:nvPr/>
          </p:nvSpPr>
          <p:spPr>
            <a:xfrm rot="-10594826" flipH="1">
              <a:off x="8902268" y="7493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057" name="Google Shape;2057;p33"/>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58" name="Google Shape;2058;p33"/>
            <p:cNvSpPr/>
            <p:nvPr/>
          </p:nvSpPr>
          <p:spPr>
            <a:xfrm>
              <a:off x="8976589" y="13692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059" name="Google Shape;2059;p33"/>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60" name="Google Shape;2060;p33"/>
            <p:cNvSpPr/>
            <p:nvPr/>
          </p:nvSpPr>
          <p:spPr>
            <a:xfrm rot="2700000">
              <a:off x="3348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061" name="Google Shape;2061;p33"/>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62" name="Google Shape;2062;p33"/>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63" name="Google Shape;2063;p33"/>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64" name="Google Shape;2064;p33"/>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65" name="Google Shape;2065;p33"/>
            <p:cNvSpPr/>
            <p:nvPr/>
          </p:nvSpPr>
          <p:spPr>
            <a:xfrm>
              <a:off x="8946314" y="21592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66" name="Google Shape;2066;p33"/>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67" name="Google Shape;2067;p33"/>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68" name="Google Shape;2068;p33"/>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69" name="Google Shape;2069;p33"/>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70" name="Google Shape;2070;p33"/>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71" name="Google Shape;2071;p33"/>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72" name="Google Shape;2072;p33"/>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73" name="Google Shape;2073;p33"/>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74" name="Google Shape;2074;p33"/>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75" name="Google Shape;2075;p33"/>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076" name="Google Shape;2076;p33"/>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77" name="Google Shape;2077;p33"/>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78" name="Google Shape;2078;p33"/>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079" name="Google Shape;2079;p33"/>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80" name="Google Shape;2080;p33"/>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81" name="Google Shape;2081;p33"/>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82" name="Google Shape;2082;p33"/>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083" name="Google Shape;2083;p33"/>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2084" name="Google Shape;2084;p33"/>
          <p:cNvSpPr/>
          <p:nvPr/>
        </p:nvSpPr>
        <p:spPr>
          <a:xfrm>
            <a:off x="311400" y="310100"/>
            <a:ext cx="8521200" cy="45234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33"/>
          <p:cNvSpPr txBox="1">
            <a:spLocks noGrp="1"/>
          </p:cNvSpPr>
          <p:nvPr>
            <p:ph type="title"/>
          </p:nvPr>
        </p:nvSpPr>
        <p:spPr>
          <a:xfrm>
            <a:off x="720887" y="1782063"/>
            <a:ext cx="25524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86" name="Google Shape;2086;p33"/>
          <p:cNvSpPr txBox="1">
            <a:spLocks noGrp="1"/>
          </p:cNvSpPr>
          <p:nvPr>
            <p:ph type="subTitle" idx="1"/>
          </p:nvPr>
        </p:nvSpPr>
        <p:spPr>
          <a:xfrm>
            <a:off x="720887" y="2292388"/>
            <a:ext cx="2552400" cy="4848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87" name="Google Shape;2087;p33"/>
          <p:cNvSpPr txBox="1">
            <a:spLocks noGrp="1"/>
          </p:cNvSpPr>
          <p:nvPr>
            <p:ph type="title" idx="2"/>
          </p:nvPr>
        </p:nvSpPr>
        <p:spPr>
          <a:xfrm>
            <a:off x="5872486" y="1782063"/>
            <a:ext cx="25524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88" name="Google Shape;2088;p33"/>
          <p:cNvSpPr txBox="1">
            <a:spLocks noGrp="1"/>
          </p:cNvSpPr>
          <p:nvPr>
            <p:ph type="subTitle" idx="3"/>
          </p:nvPr>
        </p:nvSpPr>
        <p:spPr>
          <a:xfrm>
            <a:off x="5872486" y="2292388"/>
            <a:ext cx="2552400" cy="484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89" name="Google Shape;2089;p33"/>
          <p:cNvSpPr txBox="1">
            <a:spLocks noGrp="1"/>
          </p:cNvSpPr>
          <p:nvPr>
            <p:ph type="title" idx="4"/>
          </p:nvPr>
        </p:nvSpPr>
        <p:spPr>
          <a:xfrm>
            <a:off x="720887" y="3150238"/>
            <a:ext cx="25524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90" name="Google Shape;2090;p33"/>
          <p:cNvSpPr txBox="1">
            <a:spLocks noGrp="1"/>
          </p:cNvSpPr>
          <p:nvPr>
            <p:ph type="subTitle" idx="5"/>
          </p:nvPr>
        </p:nvSpPr>
        <p:spPr>
          <a:xfrm>
            <a:off x="720887" y="3660563"/>
            <a:ext cx="2552400" cy="4848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91" name="Google Shape;2091;p33"/>
          <p:cNvSpPr txBox="1">
            <a:spLocks noGrp="1"/>
          </p:cNvSpPr>
          <p:nvPr>
            <p:ph type="title" idx="6"/>
          </p:nvPr>
        </p:nvSpPr>
        <p:spPr>
          <a:xfrm>
            <a:off x="5872486" y="3150238"/>
            <a:ext cx="25524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92" name="Google Shape;2092;p33"/>
          <p:cNvSpPr txBox="1">
            <a:spLocks noGrp="1"/>
          </p:cNvSpPr>
          <p:nvPr>
            <p:ph type="subTitle" idx="7"/>
          </p:nvPr>
        </p:nvSpPr>
        <p:spPr>
          <a:xfrm>
            <a:off x="5872486" y="3660563"/>
            <a:ext cx="2552400" cy="484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93" name="Google Shape;2093;p33"/>
          <p:cNvSpPr txBox="1">
            <a:spLocks noGrp="1"/>
          </p:cNvSpPr>
          <p:nvPr>
            <p:ph type="title" idx="8"/>
          </p:nvPr>
        </p:nvSpPr>
        <p:spPr>
          <a:xfrm>
            <a:off x="2514125" y="540000"/>
            <a:ext cx="4115700" cy="612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3744761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four columns">
  <p:cSld name="1_Title and four columns">
    <p:spTree>
      <p:nvGrpSpPr>
        <p:cNvPr id="1" name="Shape 2030"/>
        <p:cNvGrpSpPr/>
        <p:nvPr/>
      </p:nvGrpSpPr>
      <p:grpSpPr>
        <a:xfrm>
          <a:off x="0" y="0"/>
          <a:ext cx="0" cy="0"/>
          <a:chOff x="0" y="0"/>
          <a:chExt cx="0" cy="0"/>
        </a:xfrm>
      </p:grpSpPr>
      <p:grpSp>
        <p:nvGrpSpPr>
          <p:cNvPr id="2031" name="Google Shape;2031;p33"/>
          <p:cNvGrpSpPr/>
          <p:nvPr/>
        </p:nvGrpSpPr>
        <p:grpSpPr>
          <a:xfrm>
            <a:off x="61069" y="68542"/>
            <a:ext cx="9027322" cy="5041129"/>
            <a:chOff x="61069" y="68542"/>
            <a:chExt cx="9027322" cy="5041129"/>
          </a:xfrm>
        </p:grpSpPr>
        <p:sp>
          <p:nvSpPr>
            <p:cNvPr id="2032" name="Google Shape;2032;p33"/>
            <p:cNvSpPr/>
            <p:nvPr/>
          </p:nvSpPr>
          <p:spPr>
            <a:xfrm rot="2700000">
              <a:off x="3197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33" name="Google Shape;2033;p33"/>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34" name="Google Shape;2034;p33"/>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35" name="Google Shape;2035;p33"/>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36" name="Google Shape;2036;p33"/>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37" name="Google Shape;2037;p33"/>
            <p:cNvSpPr/>
            <p:nvPr/>
          </p:nvSpPr>
          <p:spPr>
            <a:xfrm rot="-2700000">
              <a:off x="515840" y="3884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38" name="Google Shape;2038;p33"/>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39" name="Google Shape;2039;p33"/>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40" name="Google Shape;2040;p33"/>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41" name="Google Shape;2041;p33"/>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42" name="Google Shape;2042;p33"/>
            <p:cNvSpPr/>
            <p:nvPr/>
          </p:nvSpPr>
          <p:spPr>
            <a:xfrm rot="8100000" flipH="1">
              <a:off x="4509194" y="15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43" name="Google Shape;2043;p33"/>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33"/>
            <p:cNvSpPr/>
            <p:nvPr/>
          </p:nvSpPr>
          <p:spPr>
            <a:xfrm rot="-5400000">
              <a:off x="3039403" y="1427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045" name="Google Shape;2045;p33"/>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46" name="Google Shape;2046;p33"/>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47" name="Google Shape;2047;p33"/>
            <p:cNvSpPr/>
            <p:nvPr/>
          </p:nvSpPr>
          <p:spPr>
            <a:xfrm rot="-5400000">
              <a:off x="1690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48" name="Google Shape;2048;p33"/>
            <p:cNvSpPr/>
            <p:nvPr/>
          </p:nvSpPr>
          <p:spPr>
            <a:xfrm rot="2700000">
              <a:off x="58641" y="25419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049" name="Google Shape;2049;p33"/>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050" name="Google Shape;2050;p33"/>
            <p:cNvSpPr/>
            <p:nvPr/>
          </p:nvSpPr>
          <p:spPr>
            <a:xfrm rot="8999773">
              <a:off x="3716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51" name="Google Shape;2051;p33"/>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52" name="Google Shape;2052;p33"/>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53" name="Google Shape;2053;p33"/>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054" name="Google Shape;2054;p33"/>
            <p:cNvSpPr/>
            <p:nvPr/>
          </p:nvSpPr>
          <p:spPr>
            <a:xfrm rot="8100000" flipH="1">
              <a:off x="7273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55" name="Google Shape;2055;p33"/>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56" name="Google Shape;2056;p33"/>
            <p:cNvSpPr/>
            <p:nvPr/>
          </p:nvSpPr>
          <p:spPr>
            <a:xfrm rot="-10594826" flipH="1">
              <a:off x="8902268" y="7493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057" name="Google Shape;2057;p33"/>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58" name="Google Shape;2058;p33"/>
            <p:cNvSpPr/>
            <p:nvPr/>
          </p:nvSpPr>
          <p:spPr>
            <a:xfrm>
              <a:off x="8976589" y="13692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059" name="Google Shape;2059;p33"/>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60" name="Google Shape;2060;p33"/>
            <p:cNvSpPr/>
            <p:nvPr/>
          </p:nvSpPr>
          <p:spPr>
            <a:xfrm rot="2700000">
              <a:off x="3348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061" name="Google Shape;2061;p33"/>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62" name="Google Shape;2062;p33"/>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63" name="Google Shape;2063;p33"/>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64" name="Google Shape;2064;p33"/>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65" name="Google Shape;2065;p33"/>
            <p:cNvSpPr/>
            <p:nvPr/>
          </p:nvSpPr>
          <p:spPr>
            <a:xfrm>
              <a:off x="8946314" y="21592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66" name="Google Shape;2066;p33"/>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67" name="Google Shape;2067;p33"/>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68" name="Google Shape;2068;p33"/>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69" name="Google Shape;2069;p33"/>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70" name="Google Shape;2070;p33"/>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71" name="Google Shape;2071;p33"/>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72" name="Google Shape;2072;p33"/>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73" name="Google Shape;2073;p33"/>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74" name="Google Shape;2074;p33"/>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75" name="Google Shape;2075;p33"/>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076" name="Google Shape;2076;p33"/>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77" name="Google Shape;2077;p33"/>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78" name="Google Shape;2078;p33"/>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079" name="Google Shape;2079;p33"/>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80" name="Google Shape;2080;p33"/>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81" name="Google Shape;2081;p33"/>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82" name="Google Shape;2082;p33"/>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083" name="Google Shape;2083;p33"/>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2084" name="Google Shape;2084;p33"/>
          <p:cNvSpPr/>
          <p:nvPr/>
        </p:nvSpPr>
        <p:spPr>
          <a:xfrm>
            <a:off x="311400" y="310100"/>
            <a:ext cx="8521200" cy="45234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33"/>
          <p:cNvSpPr txBox="1">
            <a:spLocks noGrp="1"/>
          </p:cNvSpPr>
          <p:nvPr>
            <p:ph type="title"/>
          </p:nvPr>
        </p:nvSpPr>
        <p:spPr>
          <a:xfrm>
            <a:off x="720887" y="1782063"/>
            <a:ext cx="25524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86" name="Google Shape;2086;p33"/>
          <p:cNvSpPr txBox="1">
            <a:spLocks noGrp="1"/>
          </p:cNvSpPr>
          <p:nvPr>
            <p:ph type="subTitle" idx="1"/>
          </p:nvPr>
        </p:nvSpPr>
        <p:spPr>
          <a:xfrm>
            <a:off x="720887" y="2292388"/>
            <a:ext cx="2552400" cy="4848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87" name="Google Shape;2087;p33"/>
          <p:cNvSpPr txBox="1">
            <a:spLocks noGrp="1"/>
          </p:cNvSpPr>
          <p:nvPr>
            <p:ph type="title" idx="2"/>
          </p:nvPr>
        </p:nvSpPr>
        <p:spPr>
          <a:xfrm>
            <a:off x="5872486" y="1782063"/>
            <a:ext cx="25524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88" name="Google Shape;2088;p33"/>
          <p:cNvSpPr txBox="1">
            <a:spLocks noGrp="1"/>
          </p:cNvSpPr>
          <p:nvPr>
            <p:ph type="subTitle" idx="3"/>
          </p:nvPr>
        </p:nvSpPr>
        <p:spPr>
          <a:xfrm>
            <a:off x="5872486" y="2292388"/>
            <a:ext cx="2552400" cy="484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89" name="Google Shape;2089;p33"/>
          <p:cNvSpPr txBox="1">
            <a:spLocks noGrp="1"/>
          </p:cNvSpPr>
          <p:nvPr>
            <p:ph type="title" idx="4"/>
          </p:nvPr>
        </p:nvSpPr>
        <p:spPr>
          <a:xfrm>
            <a:off x="720887" y="3150238"/>
            <a:ext cx="25524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90" name="Google Shape;2090;p33"/>
          <p:cNvSpPr txBox="1">
            <a:spLocks noGrp="1"/>
          </p:cNvSpPr>
          <p:nvPr>
            <p:ph type="subTitle" idx="5"/>
          </p:nvPr>
        </p:nvSpPr>
        <p:spPr>
          <a:xfrm>
            <a:off x="720887" y="3660563"/>
            <a:ext cx="2552400" cy="4848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91" name="Google Shape;2091;p33"/>
          <p:cNvSpPr txBox="1">
            <a:spLocks noGrp="1"/>
          </p:cNvSpPr>
          <p:nvPr>
            <p:ph type="title" idx="6"/>
          </p:nvPr>
        </p:nvSpPr>
        <p:spPr>
          <a:xfrm>
            <a:off x="5872486" y="3150238"/>
            <a:ext cx="25524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92" name="Google Shape;2092;p33"/>
          <p:cNvSpPr txBox="1">
            <a:spLocks noGrp="1"/>
          </p:cNvSpPr>
          <p:nvPr>
            <p:ph type="subTitle" idx="7"/>
          </p:nvPr>
        </p:nvSpPr>
        <p:spPr>
          <a:xfrm>
            <a:off x="5872486" y="3660563"/>
            <a:ext cx="2552400" cy="484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93" name="Google Shape;2093;p33"/>
          <p:cNvSpPr txBox="1">
            <a:spLocks noGrp="1"/>
          </p:cNvSpPr>
          <p:nvPr>
            <p:ph type="title" idx="8"/>
          </p:nvPr>
        </p:nvSpPr>
        <p:spPr>
          <a:xfrm>
            <a:off x="2514125" y="540000"/>
            <a:ext cx="4115700" cy="612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1232599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six columns">
  <p:cSld name="1_Title and six columns">
    <p:spTree>
      <p:nvGrpSpPr>
        <p:cNvPr id="1" name="Shape 2094"/>
        <p:cNvGrpSpPr/>
        <p:nvPr/>
      </p:nvGrpSpPr>
      <p:grpSpPr>
        <a:xfrm>
          <a:off x="0" y="0"/>
          <a:ext cx="0" cy="0"/>
          <a:chOff x="0" y="0"/>
          <a:chExt cx="0" cy="0"/>
        </a:xfrm>
      </p:grpSpPr>
      <p:grpSp>
        <p:nvGrpSpPr>
          <p:cNvPr id="2095" name="Google Shape;2095;p34"/>
          <p:cNvGrpSpPr/>
          <p:nvPr/>
        </p:nvGrpSpPr>
        <p:grpSpPr>
          <a:xfrm rot="10800000" flipH="1">
            <a:off x="122308" y="105260"/>
            <a:ext cx="8966083" cy="4962556"/>
            <a:chOff x="122308" y="110399"/>
            <a:chExt cx="8966083" cy="4962556"/>
          </a:xfrm>
        </p:grpSpPr>
        <p:sp>
          <p:nvSpPr>
            <p:cNvPr id="2096" name="Google Shape;2096;p34"/>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97" name="Google Shape;2097;p34"/>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98" name="Google Shape;2098;p34"/>
            <p:cNvSpPr/>
            <p:nvPr/>
          </p:nvSpPr>
          <p:spPr>
            <a:xfrm rot="6300406">
              <a:off x="203912" y="13732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99" name="Google Shape;2099;p34"/>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100" name="Google Shape;2100;p34"/>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01" name="Google Shape;2101;p34"/>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02" name="Google Shape;2102;p34"/>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103" name="Google Shape;2103;p34"/>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104" name="Google Shape;2104;p34"/>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105" name="Google Shape;2105;p34"/>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06" name="Google Shape;2106;p34"/>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107" name="Google Shape;2107;p34"/>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108" name="Google Shape;2108;p34"/>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109" name="Google Shape;2109;p34"/>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10" name="Google Shape;2110;p34"/>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111" name="Google Shape;2111;p34"/>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112" name="Google Shape;2112;p34"/>
            <p:cNvSpPr/>
            <p:nvPr/>
          </p:nvSpPr>
          <p:spPr>
            <a:xfrm rot="-5400000">
              <a:off x="12628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113" name="Google Shape;2113;p34"/>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114" name="Google Shape;2114;p34"/>
            <p:cNvSpPr/>
            <p:nvPr/>
          </p:nvSpPr>
          <p:spPr>
            <a:xfrm rot="6300406">
              <a:off x="3137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115" name="Google Shape;2115;p34"/>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116" name="Google Shape;2116;p34"/>
            <p:cNvSpPr/>
            <p:nvPr/>
          </p:nvSpPr>
          <p:spPr>
            <a:xfrm rot="8999773">
              <a:off x="6613222" y="170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117" name="Google Shape;2117;p34"/>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118" name="Google Shape;2118;p34"/>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19" name="Google Shape;2119;p34"/>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120" name="Google Shape;2120;p34"/>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121" name="Google Shape;2121;p34"/>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122" name="Google Shape;2122;p34"/>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123" name="Google Shape;2123;p34"/>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124" name="Google Shape;2124;p34"/>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25" name="Google Shape;2125;p34"/>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126" name="Google Shape;2126;p34"/>
            <p:cNvSpPr/>
            <p:nvPr/>
          </p:nvSpPr>
          <p:spPr>
            <a:xfrm rot="-2700000">
              <a:off x="1879615" y="48716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27" name="Google Shape;2127;p34"/>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128" name="Google Shape;2128;p34"/>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129" name="Google Shape;2129;p34"/>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30" name="Google Shape;2130;p34"/>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131" name="Google Shape;2131;p34"/>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132" name="Google Shape;2132;p34"/>
            <p:cNvSpPr/>
            <p:nvPr/>
          </p:nvSpPr>
          <p:spPr>
            <a:xfrm>
              <a:off x="23955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133" name="Google Shape;2133;p34"/>
            <p:cNvSpPr/>
            <p:nvPr/>
          </p:nvSpPr>
          <p:spPr>
            <a:xfrm rot="2700000">
              <a:off x="64590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134" name="Google Shape;2134;p34"/>
            <p:cNvSpPr/>
            <p:nvPr/>
          </p:nvSpPr>
          <p:spPr>
            <a:xfrm rot="5400000" flipH="1">
              <a:off x="3009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135" name="Google Shape;2135;p34"/>
            <p:cNvSpPr/>
            <p:nvPr/>
          </p:nvSpPr>
          <p:spPr>
            <a:xfrm rot="-900406" flipH="1">
              <a:off x="6854685" y="4975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36" name="Google Shape;2136;p34"/>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137" name="Google Shape;2137;p34"/>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138" name="Google Shape;2138;p34"/>
            <p:cNvSpPr/>
            <p:nvPr/>
          </p:nvSpPr>
          <p:spPr>
            <a:xfrm rot="8999773">
              <a:off x="4274497" y="48162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139" name="Google Shape;2139;p34"/>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140" name="Google Shape;2140;p34"/>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141" name="Google Shape;2141;p34"/>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142" name="Google Shape;2142;p34"/>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143" name="Google Shape;2143;p34"/>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44" name="Google Shape;2144;p34"/>
            <p:cNvSpPr/>
            <p:nvPr/>
          </p:nvSpPr>
          <p:spPr>
            <a:xfrm rot="-900406" flipH="1">
              <a:off x="8623960" y="35228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45" name="Google Shape;2145;p34"/>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146" name="Google Shape;2146;p34"/>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2147" name="Google Shape;2147;p34"/>
          <p:cNvSpPr/>
          <p:nvPr/>
        </p:nvSpPr>
        <p:spPr>
          <a:xfrm>
            <a:off x="311400" y="310100"/>
            <a:ext cx="8521200" cy="45234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34"/>
          <p:cNvSpPr txBox="1">
            <a:spLocks noGrp="1"/>
          </p:cNvSpPr>
          <p:nvPr>
            <p:ph type="title"/>
          </p:nvPr>
        </p:nvSpPr>
        <p:spPr>
          <a:xfrm>
            <a:off x="1606800" y="1742925"/>
            <a:ext cx="1554600" cy="4491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49" name="Google Shape;2149;p34"/>
          <p:cNvSpPr txBox="1">
            <a:spLocks noGrp="1"/>
          </p:cNvSpPr>
          <p:nvPr>
            <p:ph type="subTitle" idx="1"/>
          </p:nvPr>
        </p:nvSpPr>
        <p:spPr>
          <a:xfrm>
            <a:off x="1606800" y="2177336"/>
            <a:ext cx="1554600" cy="412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50" name="Google Shape;2150;p34"/>
          <p:cNvSpPr txBox="1">
            <a:spLocks noGrp="1"/>
          </p:cNvSpPr>
          <p:nvPr>
            <p:ph type="title" idx="2"/>
          </p:nvPr>
        </p:nvSpPr>
        <p:spPr>
          <a:xfrm>
            <a:off x="4241362" y="1742925"/>
            <a:ext cx="1554600" cy="4491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51" name="Google Shape;2151;p34"/>
          <p:cNvSpPr txBox="1">
            <a:spLocks noGrp="1"/>
          </p:cNvSpPr>
          <p:nvPr>
            <p:ph type="subTitle" idx="3"/>
          </p:nvPr>
        </p:nvSpPr>
        <p:spPr>
          <a:xfrm>
            <a:off x="4241362" y="2177336"/>
            <a:ext cx="1554600" cy="412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52" name="Google Shape;2152;p34"/>
          <p:cNvSpPr txBox="1">
            <a:spLocks noGrp="1"/>
          </p:cNvSpPr>
          <p:nvPr>
            <p:ph type="title" idx="4"/>
          </p:nvPr>
        </p:nvSpPr>
        <p:spPr>
          <a:xfrm>
            <a:off x="1606800" y="3105120"/>
            <a:ext cx="1554600" cy="4491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53" name="Google Shape;2153;p34"/>
          <p:cNvSpPr txBox="1">
            <a:spLocks noGrp="1"/>
          </p:cNvSpPr>
          <p:nvPr>
            <p:ph type="subTitle" idx="5"/>
          </p:nvPr>
        </p:nvSpPr>
        <p:spPr>
          <a:xfrm>
            <a:off x="1606800" y="3539531"/>
            <a:ext cx="1554600" cy="412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54" name="Google Shape;2154;p34"/>
          <p:cNvSpPr txBox="1">
            <a:spLocks noGrp="1"/>
          </p:cNvSpPr>
          <p:nvPr>
            <p:ph type="title" idx="6"/>
          </p:nvPr>
        </p:nvSpPr>
        <p:spPr>
          <a:xfrm>
            <a:off x="4241362" y="3105120"/>
            <a:ext cx="1554600" cy="4491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55" name="Google Shape;2155;p34"/>
          <p:cNvSpPr txBox="1">
            <a:spLocks noGrp="1"/>
          </p:cNvSpPr>
          <p:nvPr>
            <p:ph type="subTitle" idx="7"/>
          </p:nvPr>
        </p:nvSpPr>
        <p:spPr>
          <a:xfrm>
            <a:off x="4241362" y="3539531"/>
            <a:ext cx="1554600" cy="412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56" name="Google Shape;2156;p34"/>
          <p:cNvSpPr txBox="1">
            <a:spLocks noGrp="1"/>
          </p:cNvSpPr>
          <p:nvPr>
            <p:ph type="title" idx="8"/>
          </p:nvPr>
        </p:nvSpPr>
        <p:spPr>
          <a:xfrm>
            <a:off x="6869400" y="1742925"/>
            <a:ext cx="1554600" cy="4491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57" name="Google Shape;2157;p34"/>
          <p:cNvSpPr txBox="1">
            <a:spLocks noGrp="1"/>
          </p:cNvSpPr>
          <p:nvPr>
            <p:ph type="subTitle" idx="9"/>
          </p:nvPr>
        </p:nvSpPr>
        <p:spPr>
          <a:xfrm>
            <a:off x="6869400" y="2177336"/>
            <a:ext cx="1554600" cy="412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58" name="Google Shape;2158;p34"/>
          <p:cNvSpPr txBox="1">
            <a:spLocks noGrp="1"/>
          </p:cNvSpPr>
          <p:nvPr>
            <p:ph type="title" idx="13"/>
          </p:nvPr>
        </p:nvSpPr>
        <p:spPr>
          <a:xfrm>
            <a:off x="6869400" y="3105120"/>
            <a:ext cx="1554600" cy="4491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59" name="Google Shape;2159;p34"/>
          <p:cNvSpPr txBox="1">
            <a:spLocks noGrp="1"/>
          </p:cNvSpPr>
          <p:nvPr>
            <p:ph type="subTitle" idx="14"/>
          </p:nvPr>
        </p:nvSpPr>
        <p:spPr>
          <a:xfrm>
            <a:off x="6869400" y="3539531"/>
            <a:ext cx="1554600" cy="412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60" name="Google Shape;2160;p34"/>
          <p:cNvSpPr txBox="1">
            <a:spLocks noGrp="1"/>
          </p:cNvSpPr>
          <p:nvPr>
            <p:ph type="title" idx="15"/>
          </p:nvPr>
        </p:nvSpPr>
        <p:spPr>
          <a:xfrm>
            <a:off x="2182625" y="540000"/>
            <a:ext cx="4778700" cy="612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6893269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six columns">
  <p:cSld name="1_Title and six columns">
    <p:spTree>
      <p:nvGrpSpPr>
        <p:cNvPr id="1" name="Shape 2094"/>
        <p:cNvGrpSpPr/>
        <p:nvPr/>
      </p:nvGrpSpPr>
      <p:grpSpPr>
        <a:xfrm>
          <a:off x="0" y="0"/>
          <a:ext cx="0" cy="0"/>
          <a:chOff x="0" y="0"/>
          <a:chExt cx="0" cy="0"/>
        </a:xfrm>
      </p:grpSpPr>
      <p:grpSp>
        <p:nvGrpSpPr>
          <p:cNvPr id="2095" name="Google Shape;2095;p34"/>
          <p:cNvGrpSpPr/>
          <p:nvPr/>
        </p:nvGrpSpPr>
        <p:grpSpPr>
          <a:xfrm rot="10800000" flipH="1">
            <a:off x="122308" y="105260"/>
            <a:ext cx="8966083" cy="4962556"/>
            <a:chOff x="122308" y="110399"/>
            <a:chExt cx="8966083" cy="4962556"/>
          </a:xfrm>
        </p:grpSpPr>
        <p:sp>
          <p:nvSpPr>
            <p:cNvPr id="2096" name="Google Shape;2096;p34"/>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97" name="Google Shape;2097;p34"/>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98" name="Google Shape;2098;p34"/>
            <p:cNvSpPr/>
            <p:nvPr/>
          </p:nvSpPr>
          <p:spPr>
            <a:xfrm rot="6300406">
              <a:off x="203912" y="13732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99" name="Google Shape;2099;p34"/>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100" name="Google Shape;2100;p34"/>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01" name="Google Shape;2101;p34"/>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02" name="Google Shape;2102;p34"/>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103" name="Google Shape;2103;p34"/>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104" name="Google Shape;2104;p34"/>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105" name="Google Shape;2105;p34"/>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06" name="Google Shape;2106;p34"/>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107" name="Google Shape;2107;p34"/>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108" name="Google Shape;2108;p34"/>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109" name="Google Shape;2109;p34"/>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10" name="Google Shape;2110;p34"/>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111" name="Google Shape;2111;p34"/>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112" name="Google Shape;2112;p34"/>
            <p:cNvSpPr/>
            <p:nvPr/>
          </p:nvSpPr>
          <p:spPr>
            <a:xfrm rot="-5400000">
              <a:off x="12628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113" name="Google Shape;2113;p34"/>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114" name="Google Shape;2114;p34"/>
            <p:cNvSpPr/>
            <p:nvPr/>
          </p:nvSpPr>
          <p:spPr>
            <a:xfrm rot="6300406">
              <a:off x="3137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115" name="Google Shape;2115;p34"/>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116" name="Google Shape;2116;p34"/>
            <p:cNvSpPr/>
            <p:nvPr/>
          </p:nvSpPr>
          <p:spPr>
            <a:xfrm rot="8999773">
              <a:off x="6613222" y="170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117" name="Google Shape;2117;p34"/>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118" name="Google Shape;2118;p34"/>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19" name="Google Shape;2119;p34"/>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120" name="Google Shape;2120;p34"/>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121" name="Google Shape;2121;p34"/>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122" name="Google Shape;2122;p34"/>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123" name="Google Shape;2123;p34"/>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124" name="Google Shape;2124;p34"/>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25" name="Google Shape;2125;p34"/>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126" name="Google Shape;2126;p34"/>
            <p:cNvSpPr/>
            <p:nvPr/>
          </p:nvSpPr>
          <p:spPr>
            <a:xfrm rot="-2700000">
              <a:off x="1879615" y="48716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27" name="Google Shape;2127;p34"/>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128" name="Google Shape;2128;p34"/>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129" name="Google Shape;2129;p34"/>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30" name="Google Shape;2130;p34"/>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131" name="Google Shape;2131;p34"/>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132" name="Google Shape;2132;p34"/>
            <p:cNvSpPr/>
            <p:nvPr/>
          </p:nvSpPr>
          <p:spPr>
            <a:xfrm>
              <a:off x="23955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133" name="Google Shape;2133;p34"/>
            <p:cNvSpPr/>
            <p:nvPr/>
          </p:nvSpPr>
          <p:spPr>
            <a:xfrm rot="2700000">
              <a:off x="64590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134" name="Google Shape;2134;p34"/>
            <p:cNvSpPr/>
            <p:nvPr/>
          </p:nvSpPr>
          <p:spPr>
            <a:xfrm rot="5400000" flipH="1">
              <a:off x="3009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135" name="Google Shape;2135;p34"/>
            <p:cNvSpPr/>
            <p:nvPr/>
          </p:nvSpPr>
          <p:spPr>
            <a:xfrm rot="-900406" flipH="1">
              <a:off x="6854685" y="4975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36" name="Google Shape;2136;p34"/>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137" name="Google Shape;2137;p34"/>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138" name="Google Shape;2138;p34"/>
            <p:cNvSpPr/>
            <p:nvPr/>
          </p:nvSpPr>
          <p:spPr>
            <a:xfrm rot="8999773">
              <a:off x="4274497" y="48162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139" name="Google Shape;2139;p34"/>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140" name="Google Shape;2140;p34"/>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141" name="Google Shape;2141;p34"/>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142" name="Google Shape;2142;p34"/>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143" name="Google Shape;2143;p34"/>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44" name="Google Shape;2144;p34"/>
            <p:cNvSpPr/>
            <p:nvPr/>
          </p:nvSpPr>
          <p:spPr>
            <a:xfrm rot="-900406" flipH="1">
              <a:off x="8623960" y="35228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45" name="Google Shape;2145;p34"/>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146" name="Google Shape;2146;p34"/>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2147" name="Google Shape;2147;p34"/>
          <p:cNvSpPr/>
          <p:nvPr/>
        </p:nvSpPr>
        <p:spPr>
          <a:xfrm>
            <a:off x="311400" y="310100"/>
            <a:ext cx="8521200" cy="45234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34"/>
          <p:cNvSpPr txBox="1">
            <a:spLocks noGrp="1"/>
          </p:cNvSpPr>
          <p:nvPr>
            <p:ph type="title"/>
          </p:nvPr>
        </p:nvSpPr>
        <p:spPr>
          <a:xfrm>
            <a:off x="1606800" y="1742925"/>
            <a:ext cx="1554600" cy="4491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49" name="Google Shape;2149;p34"/>
          <p:cNvSpPr txBox="1">
            <a:spLocks noGrp="1"/>
          </p:cNvSpPr>
          <p:nvPr>
            <p:ph type="subTitle" idx="1"/>
          </p:nvPr>
        </p:nvSpPr>
        <p:spPr>
          <a:xfrm>
            <a:off x="1606800" y="2177336"/>
            <a:ext cx="1554600" cy="412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50" name="Google Shape;2150;p34"/>
          <p:cNvSpPr txBox="1">
            <a:spLocks noGrp="1"/>
          </p:cNvSpPr>
          <p:nvPr>
            <p:ph type="title" idx="2"/>
          </p:nvPr>
        </p:nvSpPr>
        <p:spPr>
          <a:xfrm>
            <a:off x="4241362" y="1742925"/>
            <a:ext cx="1554600" cy="4491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51" name="Google Shape;2151;p34"/>
          <p:cNvSpPr txBox="1">
            <a:spLocks noGrp="1"/>
          </p:cNvSpPr>
          <p:nvPr>
            <p:ph type="subTitle" idx="3"/>
          </p:nvPr>
        </p:nvSpPr>
        <p:spPr>
          <a:xfrm>
            <a:off x="4241362" y="2177336"/>
            <a:ext cx="1554600" cy="412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52" name="Google Shape;2152;p34"/>
          <p:cNvSpPr txBox="1">
            <a:spLocks noGrp="1"/>
          </p:cNvSpPr>
          <p:nvPr>
            <p:ph type="title" idx="4"/>
          </p:nvPr>
        </p:nvSpPr>
        <p:spPr>
          <a:xfrm>
            <a:off x="1606800" y="3105120"/>
            <a:ext cx="1554600" cy="4491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53" name="Google Shape;2153;p34"/>
          <p:cNvSpPr txBox="1">
            <a:spLocks noGrp="1"/>
          </p:cNvSpPr>
          <p:nvPr>
            <p:ph type="subTitle" idx="5"/>
          </p:nvPr>
        </p:nvSpPr>
        <p:spPr>
          <a:xfrm>
            <a:off x="1606800" y="3539531"/>
            <a:ext cx="1554600" cy="412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54" name="Google Shape;2154;p34"/>
          <p:cNvSpPr txBox="1">
            <a:spLocks noGrp="1"/>
          </p:cNvSpPr>
          <p:nvPr>
            <p:ph type="title" idx="6"/>
          </p:nvPr>
        </p:nvSpPr>
        <p:spPr>
          <a:xfrm>
            <a:off x="4241362" y="3105120"/>
            <a:ext cx="1554600" cy="4491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55" name="Google Shape;2155;p34"/>
          <p:cNvSpPr txBox="1">
            <a:spLocks noGrp="1"/>
          </p:cNvSpPr>
          <p:nvPr>
            <p:ph type="subTitle" idx="7"/>
          </p:nvPr>
        </p:nvSpPr>
        <p:spPr>
          <a:xfrm>
            <a:off x="4241362" y="3539531"/>
            <a:ext cx="1554600" cy="412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56" name="Google Shape;2156;p34"/>
          <p:cNvSpPr txBox="1">
            <a:spLocks noGrp="1"/>
          </p:cNvSpPr>
          <p:nvPr>
            <p:ph type="title" idx="8"/>
          </p:nvPr>
        </p:nvSpPr>
        <p:spPr>
          <a:xfrm>
            <a:off x="6869400" y="1742925"/>
            <a:ext cx="1554600" cy="4491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57" name="Google Shape;2157;p34"/>
          <p:cNvSpPr txBox="1">
            <a:spLocks noGrp="1"/>
          </p:cNvSpPr>
          <p:nvPr>
            <p:ph type="subTitle" idx="9"/>
          </p:nvPr>
        </p:nvSpPr>
        <p:spPr>
          <a:xfrm>
            <a:off x="6869400" y="2177336"/>
            <a:ext cx="1554600" cy="412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58" name="Google Shape;2158;p34"/>
          <p:cNvSpPr txBox="1">
            <a:spLocks noGrp="1"/>
          </p:cNvSpPr>
          <p:nvPr>
            <p:ph type="title" idx="13"/>
          </p:nvPr>
        </p:nvSpPr>
        <p:spPr>
          <a:xfrm>
            <a:off x="6869400" y="3105120"/>
            <a:ext cx="1554600" cy="4491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59" name="Google Shape;2159;p34"/>
          <p:cNvSpPr txBox="1">
            <a:spLocks noGrp="1"/>
          </p:cNvSpPr>
          <p:nvPr>
            <p:ph type="subTitle" idx="14"/>
          </p:nvPr>
        </p:nvSpPr>
        <p:spPr>
          <a:xfrm>
            <a:off x="6869400" y="3539531"/>
            <a:ext cx="1554600" cy="412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60" name="Google Shape;2160;p34"/>
          <p:cNvSpPr txBox="1">
            <a:spLocks noGrp="1"/>
          </p:cNvSpPr>
          <p:nvPr>
            <p:ph type="title" idx="15"/>
          </p:nvPr>
        </p:nvSpPr>
        <p:spPr>
          <a:xfrm>
            <a:off x="2182625" y="540000"/>
            <a:ext cx="4778700" cy="612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0642138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six columns">
  <p:cSld name="1_Title and six columns">
    <p:spTree>
      <p:nvGrpSpPr>
        <p:cNvPr id="1" name="Shape 2094"/>
        <p:cNvGrpSpPr/>
        <p:nvPr/>
      </p:nvGrpSpPr>
      <p:grpSpPr>
        <a:xfrm>
          <a:off x="0" y="0"/>
          <a:ext cx="0" cy="0"/>
          <a:chOff x="0" y="0"/>
          <a:chExt cx="0" cy="0"/>
        </a:xfrm>
      </p:grpSpPr>
      <p:grpSp>
        <p:nvGrpSpPr>
          <p:cNvPr id="2095" name="Google Shape;2095;p34"/>
          <p:cNvGrpSpPr/>
          <p:nvPr/>
        </p:nvGrpSpPr>
        <p:grpSpPr>
          <a:xfrm rot="10800000" flipH="1">
            <a:off x="122308" y="105260"/>
            <a:ext cx="8966083" cy="4962556"/>
            <a:chOff x="122308" y="110399"/>
            <a:chExt cx="8966083" cy="4962556"/>
          </a:xfrm>
        </p:grpSpPr>
        <p:sp>
          <p:nvSpPr>
            <p:cNvPr id="2096" name="Google Shape;2096;p34"/>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97" name="Google Shape;2097;p34"/>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98" name="Google Shape;2098;p34"/>
            <p:cNvSpPr/>
            <p:nvPr/>
          </p:nvSpPr>
          <p:spPr>
            <a:xfrm rot="6300406">
              <a:off x="203912" y="13732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99" name="Google Shape;2099;p34"/>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100" name="Google Shape;2100;p34"/>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01" name="Google Shape;2101;p34"/>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02" name="Google Shape;2102;p34"/>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103" name="Google Shape;2103;p34"/>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104" name="Google Shape;2104;p34"/>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105" name="Google Shape;2105;p34"/>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06" name="Google Shape;2106;p34"/>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107" name="Google Shape;2107;p34"/>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108" name="Google Shape;2108;p34"/>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109" name="Google Shape;2109;p34"/>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10" name="Google Shape;2110;p34"/>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111" name="Google Shape;2111;p34"/>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112" name="Google Shape;2112;p34"/>
            <p:cNvSpPr/>
            <p:nvPr/>
          </p:nvSpPr>
          <p:spPr>
            <a:xfrm rot="-5400000">
              <a:off x="12628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113" name="Google Shape;2113;p34"/>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114" name="Google Shape;2114;p34"/>
            <p:cNvSpPr/>
            <p:nvPr/>
          </p:nvSpPr>
          <p:spPr>
            <a:xfrm rot="6300406">
              <a:off x="3137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115" name="Google Shape;2115;p34"/>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116" name="Google Shape;2116;p34"/>
            <p:cNvSpPr/>
            <p:nvPr/>
          </p:nvSpPr>
          <p:spPr>
            <a:xfrm rot="8999773">
              <a:off x="6613222" y="170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117" name="Google Shape;2117;p34"/>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118" name="Google Shape;2118;p34"/>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19" name="Google Shape;2119;p34"/>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120" name="Google Shape;2120;p34"/>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121" name="Google Shape;2121;p34"/>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122" name="Google Shape;2122;p34"/>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123" name="Google Shape;2123;p34"/>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124" name="Google Shape;2124;p34"/>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25" name="Google Shape;2125;p34"/>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126" name="Google Shape;2126;p34"/>
            <p:cNvSpPr/>
            <p:nvPr/>
          </p:nvSpPr>
          <p:spPr>
            <a:xfrm rot="-2700000">
              <a:off x="1879615" y="48716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27" name="Google Shape;2127;p34"/>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128" name="Google Shape;2128;p34"/>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129" name="Google Shape;2129;p34"/>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30" name="Google Shape;2130;p34"/>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131" name="Google Shape;2131;p34"/>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132" name="Google Shape;2132;p34"/>
            <p:cNvSpPr/>
            <p:nvPr/>
          </p:nvSpPr>
          <p:spPr>
            <a:xfrm>
              <a:off x="23955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133" name="Google Shape;2133;p34"/>
            <p:cNvSpPr/>
            <p:nvPr/>
          </p:nvSpPr>
          <p:spPr>
            <a:xfrm rot="2700000">
              <a:off x="64590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134" name="Google Shape;2134;p34"/>
            <p:cNvSpPr/>
            <p:nvPr/>
          </p:nvSpPr>
          <p:spPr>
            <a:xfrm rot="5400000" flipH="1">
              <a:off x="3009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135" name="Google Shape;2135;p34"/>
            <p:cNvSpPr/>
            <p:nvPr/>
          </p:nvSpPr>
          <p:spPr>
            <a:xfrm rot="-900406" flipH="1">
              <a:off x="6854685" y="4975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36" name="Google Shape;2136;p34"/>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137" name="Google Shape;2137;p34"/>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138" name="Google Shape;2138;p34"/>
            <p:cNvSpPr/>
            <p:nvPr/>
          </p:nvSpPr>
          <p:spPr>
            <a:xfrm rot="8999773">
              <a:off x="4274497" y="48162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139" name="Google Shape;2139;p34"/>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140" name="Google Shape;2140;p34"/>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141" name="Google Shape;2141;p34"/>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142" name="Google Shape;2142;p34"/>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143" name="Google Shape;2143;p34"/>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44" name="Google Shape;2144;p34"/>
            <p:cNvSpPr/>
            <p:nvPr/>
          </p:nvSpPr>
          <p:spPr>
            <a:xfrm rot="-900406" flipH="1">
              <a:off x="8623960" y="35228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45" name="Google Shape;2145;p34"/>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146" name="Google Shape;2146;p34"/>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2147" name="Google Shape;2147;p34"/>
          <p:cNvSpPr/>
          <p:nvPr/>
        </p:nvSpPr>
        <p:spPr>
          <a:xfrm>
            <a:off x="311400" y="310100"/>
            <a:ext cx="8521200" cy="45234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34"/>
          <p:cNvSpPr txBox="1">
            <a:spLocks noGrp="1"/>
          </p:cNvSpPr>
          <p:nvPr>
            <p:ph type="title"/>
          </p:nvPr>
        </p:nvSpPr>
        <p:spPr>
          <a:xfrm>
            <a:off x="1606800" y="1742925"/>
            <a:ext cx="1554600" cy="4491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49" name="Google Shape;2149;p34"/>
          <p:cNvSpPr txBox="1">
            <a:spLocks noGrp="1"/>
          </p:cNvSpPr>
          <p:nvPr>
            <p:ph type="subTitle" idx="1"/>
          </p:nvPr>
        </p:nvSpPr>
        <p:spPr>
          <a:xfrm>
            <a:off x="1606800" y="2177336"/>
            <a:ext cx="1554600" cy="412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50" name="Google Shape;2150;p34"/>
          <p:cNvSpPr txBox="1">
            <a:spLocks noGrp="1"/>
          </p:cNvSpPr>
          <p:nvPr>
            <p:ph type="title" idx="2"/>
          </p:nvPr>
        </p:nvSpPr>
        <p:spPr>
          <a:xfrm>
            <a:off x="4241362" y="1742925"/>
            <a:ext cx="1554600" cy="4491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51" name="Google Shape;2151;p34"/>
          <p:cNvSpPr txBox="1">
            <a:spLocks noGrp="1"/>
          </p:cNvSpPr>
          <p:nvPr>
            <p:ph type="subTitle" idx="3"/>
          </p:nvPr>
        </p:nvSpPr>
        <p:spPr>
          <a:xfrm>
            <a:off x="4241362" y="2177336"/>
            <a:ext cx="1554600" cy="412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52" name="Google Shape;2152;p34"/>
          <p:cNvSpPr txBox="1">
            <a:spLocks noGrp="1"/>
          </p:cNvSpPr>
          <p:nvPr>
            <p:ph type="title" idx="4"/>
          </p:nvPr>
        </p:nvSpPr>
        <p:spPr>
          <a:xfrm>
            <a:off x="1606800" y="3105120"/>
            <a:ext cx="1554600" cy="4491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53" name="Google Shape;2153;p34"/>
          <p:cNvSpPr txBox="1">
            <a:spLocks noGrp="1"/>
          </p:cNvSpPr>
          <p:nvPr>
            <p:ph type="subTitle" idx="5"/>
          </p:nvPr>
        </p:nvSpPr>
        <p:spPr>
          <a:xfrm>
            <a:off x="1606800" y="3539531"/>
            <a:ext cx="1554600" cy="412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54" name="Google Shape;2154;p34"/>
          <p:cNvSpPr txBox="1">
            <a:spLocks noGrp="1"/>
          </p:cNvSpPr>
          <p:nvPr>
            <p:ph type="title" idx="6"/>
          </p:nvPr>
        </p:nvSpPr>
        <p:spPr>
          <a:xfrm>
            <a:off x="4241362" y="3105120"/>
            <a:ext cx="1554600" cy="4491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55" name="Google Shape;2155;p34"/>
          <p:cNvSpPr txBox="1">
            <a:spLocks noGrp="1"/>
          </p:cNvSpPr>
          <p:nvPr>
            <p:ph type="subTitle" idx="7"/>
          </p:nvPr>
        </p:nvSpPr>
        <p:spPr>
          <a:xfrm>
            <a:off x="4241362" y="3539531"/>
            <a:ext cx="1554600" cy="412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56" name="Google Shape;2156;p34"/>
          <p:cNvSpPr txBox="1">
            <a:spLocks noGrp="1"/>
          </p:cNvSpPr>
          <p:nvPr>
            <p:ph type="title" idx="8"/>
          </p:nvPr>
        </p:nvSpPr>
        <p:spPr>
          <a:xfrm>
            <a:off x="6869400" y="1742925"/>
            <a:ext cx="1554600" cy="4491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57" name="Google Shape;2157;p34"/>
          <p:cNvSpPr txBox="1">
            <a:spLocks noGrp="1"/>
          </p:cNvSpPr>
          <p:nvPr>
            <p:ph type="subTitle" idx="9"/>
          </p:nvPr>
        </p:nvSpPr>
        <p:spPr>
          <a:xfrm>
            <a:off x="6869400" y="2177336"/>
            <a:ext cx="1554600" cy="412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58" name="Google Shape;2158;p34"/>
          <p:cNvSpPr txBox="1">
            <a:spLocks noGrp="1"/>
          </p:cNvSpPr>
          <p:nvPr>
            <p:ph type="title" idx="13"/>
          </p:nvPr>
        </p:nvSpPr>
        <p:spPr>
          <a:xfrm>
            <a:off x="6869400" y="3105120"/>
            <a:ext cx="1554600" cy="4491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59" name="Google Shape;2159;p34"/>
          <p:cNvSpPr txBox="1">
            <a:spLocks noGrp="1"/>
          </p:cNvSpPr>
          <p:nvPr>
            <p:ph type="subTitle" idx="14"/>
          </p:nvPr>
        </p:nvSpPr>
        <p:spPr>
          <a:xfrm>
            <a:off x="6869400" y="3539531"/>
            <a:ext cx="1554600" cy="412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60" name="Google Shape;2160;p34"/>
          <p:cNvSpPr txBox="1">
            <a:spLocks noGrp="1"/>
          </p:cNvSpPr>
          <p:nvPr>
            <p:ph type="title" idx="15"/>
          </p:nvPr>
        </p:nvSpPr>
        <p:spPr>
          <a:xfrm>
            <a:off x="2182625" y="540000"/>
            <a:ext cx="4778700" cy="612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440762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p:cSld name="CUSTOM_8">
    <p:bg>
      <p:bgPr>
        <a:solidFill>
          <a:schemeClr val="lt1"/>
        </a:solidFill>
        <a:effectLst/>
      </p:bgPr>
    </p:bg>
    <p:spTree>
      <p:nvGrpSpPr>
        <p:cNvPr id="1" name="Shape 2356"/>
        <p:cNvGrpSpPr/>
        <p:nvPr/>
      </p:nvGrpSpPr>
      <p:grpSpPr>
        <a:xfrm>
          <a:off x="0" y="0"/>
          <a:ext cx="0" cy="0"/>
          <a:chOff x="0" y="0"/>
          <a:chExt cx="0" cy="0"/>
        </a:xfrm>
      </p:grpSpPr>
      <p:grpSp>
        <p:nvGrpSpPr>
          <p:cNvPr id="2357" name="Google Shape;2357;p38"/>
          <p:cNvGrpSpPr/>
          <p:nvPr/>
        </p:nvGrpSpPr>
        <p:grpSpPr>
          <a:xfrm>
            <a:off x="122308" y="79026"/>
            <a:ext cx="8895562" cy="4956938"/>
            <a:chOff x="122308" y="79026"/>
            <a:chExt cx="8895562" cy="4956938"/>
          </a:xfrm>
        </p:grpSpPr>
        <p:grpSp>
          <p:nvGrpSpPr>
            <p:cNvPr id="2358" name="Google Shape;2358;p38"/>
            <p:cNvGrpSpPr/>
            <p:nvPr/>
          </p:nvGrpSpPr>
          <p:grpSpPr>
            <a:xfrm>
              <a:off x="122308" y="79026"/>
              <a:ext cx="8895562" cy="4956938"/>
              <a:chOff x="122308" y="79026"/>
              <a:chExt cx="8895562" cy="4956938"/>
            </a:xfrm>
          </p:grpSpPr>
          <p:grpSp>
            <p:nvGrpSpPr>
              <p:cNvPr id="2359" name="Google Shape;2359;p38"/>
              <p:cNvGrpSpPr/>
              <p:nvPr/>
            </p:nvGrpSpPr>
            <p:grpSpPr>
              <a:xfrm flipH="1">
                <a:off x="122308" y="79026"/>
                <a:ext cx="8895562" cy="4956938"/>
                <a:chOff x="135794" y="79026"/>
                <a:chExt cx="8895562" cy="4956938"/>
              </a:xfrm>
            </p:grpSpPr>
            <p:grpSp>
              <p:nvGrpSpPr>
                <p:cNvPr id="2360" name="Google Shape;2360;p38"/>
                <p:cNvGrpSpPr/>
                <p:nvPr/>
              </p:nvGrpSpPr>
              <p:grpSpPr>
                <a:xfrm>
                  <a:off x="135794" y="104949"/>
                  <a:ext cx="8895562" cy="4931014"/>
                  <a:chOff x="135794" y="104949"/>
                  <a:chExt cx="8895562" cy="4931014"/>
                </a:xfrm>
              </p:grpSpPr>
              <p:grpSp>
                <p:nvGrpSpPr>
                  <p:cNvPr id="2361" name="Google Shape;2361;p38"/>
                  <p:cNvGrpSpPr/>
                  <p:nvPr/>
                </p:nvGrpSpPr>
                <p:grpSpPr>
                  <a:xfrm rot="10800000">
                    <a:off x="7868647" y="1236600"/>
                    <a:ext cx="456959" cy="2111662"/>
                    <a:chOff x="8524342" y="1674075"/>
                    <a:chExt cx="456959" cy="2111662"/>
                  </a:xfrm>
                </p:grpSpPr>
                <p:sp>
                  <p:nvSpPr>
                    <p:cNvPr id="2362" name="Google Shape;2362;p38"/>
                    <p:cNvSpPr/>
                    <p:nvPr/>
                  </p:nvSpPr>
                  <p:spPr>
                    <a:xfrm>
                      <a:off x="85955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363" name="Google Shape;2363;p3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64" name="Google Shape;2364;p38"/>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365" name="Google Shape;2365;p38"/>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2366" name="Google Shape;2366;p38"/>
                  <p:cNvGrpSpPr/>
                  <p:nvPr/>
                </p:nvGrpSpPr>
                <p:grpSpPr>
                  <a:xfrm>
                    <a:off x="135794" y="104949"/>
                    <a:ext cx="8895562" cy="4931014"/>
                    <a:chOff x="135794" y="104949"/>
                    <a:chExt cx="8895562" cy="4931014"/>
                  </a:xfrm>
                </p:grpSpPr>
                <p:grpSp>
                  <p:nvGrpSpPr>
                    <p:cNvPr id="2367" name="Google Shape;2367;p38"/>
                    <p:cNvGrpSpPr/>
                    <p:nvPr/>
                  </p:nvGrpSpPr>
                  <p:grpSpPr>
                    <a:xfrm>
                      <a:off x="135794" y="104949"/>
                      <a:ext cx="8895562" cy="4931014"/>
                      <a:chOff x="135794" y="104949"/>
                      <a:chExt cx="8895562" cy="4931014"/>
                    </a:xfrm>
                  </p:grpSpPr>
                  <p:sp>
                    <p:nvSpPr>
                      <p:cNvPr id="2368" name="Google Shape;2368;p38"/>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69" name="Google Shape;2369;p38"/>
                      <p:cNvSpPr/>
                      <p:nvPr/>
                    </p:nvSpPr>
                    <p:spPr>
                      <a:xfrm rot="6300406">
                        <a:off x="1277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70" name="Google Shape;2370;p38"/>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71" name="Google Shape;2371;p38"/>
                      <p:cNvSpPr/>
                      <p:nvPr/>
                    </p:nvSpPr>
                    <p:spPr>
                      <a:xfrm>
                        <a:off x="7085889" y="18074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72" name="Google Shape;2372;p38"/>
                      <p:cNvSpPr/>
                      <p:nvPr/>
                    </p:nvSpPr>
                    <p:spPr>
                      <a:xfrm rot="2700000">
                        <a:off x="7121389" y="2480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373" name="Google Shape;2373;p38"/>
                      <p:cNvSpPr/>
                      <p:nvPr/>
                    </p:nvSpPr>
                    <p:spPr>
                      <a:xfrm rot="5400000" flipH="1">
                        <a:off x="699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74" name="Google Shape;2374;p38"/>
                      <p:cNvSpPr/>
                      <p:nvPr/>
                    </p:nvSpPr>
                    <p:spPr>
                      <a:xfrm rot="8100000" flipH="1">
                        <a:off x="1232594" y="921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75" name="Google Shape;2375;p38"/>
                      <p:cNvSpPr/>
                      <p:nvPr/>
                    </p:nvSpPr>
                    <p:spPr>
                      <a:xfrm>
                        <a:off x="1878594" y="6579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76" name="Google Shape;2376;p38"/>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77" name="Google Shape;2377;p38"/>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378" name="Google Shape;2378;p38"/>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379" name="Google Shape;2379;p38"/>
                      <p:cNvSpPr/>
                      <p:nvPr/>
                    </p:nvSpPr>
                    <p:spPr>
                      <a:xfrm rot="8999773">
                        <a:off x="143059" y="2694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80" name="Google Shape;2380;p38"/>
                      <p:cNvSpPr/>
                      <p:nvPr/>
                    </p:nvSpPr>
                    <p:spPr>
                      <a:xfrm rot="8999773">
                        <a:off x="6994222" y="932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381" name="Google Shape;2381;p38"/>
                      <p:cNvSpPr/>
                      <p:nvPr/>
                    </p:nvSpPr>
                    <p:spPr>
                      <a:xfrm rot="8100000" flipH="1">
                        <a:off x="7273844" y="1387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82" name="Google Shape;2382;p38"/>
                      <p:cNvSpPr/>
                      <p:nvPr/>
                    </p:nvSpPr>
                    <p:spPr>
                      <a:xfrm rot="8100000" flipH="1">
                        <a:off x="8836969" y="2203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83" name="Google Shape;2383;p38"/>
                      <p:cNvSpPr/>
                      <p:nvPr/>
                    </p:nvSpPr>
                    <p:spPr>
                      <a:xfrm rot="-10594826" flipH="1">
                        <a:off x="2044268" y="40259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384" name="Google Shape;2384;p38"/>
                      <p:cNvSpPr/>
                      <p:nvPr/>
                    </p:nvSpPr>
                    <p:spPr>
                      <a:xfrm>
                        <a:off x="8631314" y="11247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85" name="Google Shape;2385;p38"/>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386" name="Google Shape;2386;p38"/>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87" name="Google Shape;2387;p38"/>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88" name="Google Shape;2388;p38"/>
                      <p:cNvSpPr/>
                      <p:nvPr/>
                    </p:nvSpPr>
                    <p:spPr>
                      <a:xfrm rot="6300406">
                        <a:off x="3596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389" name="Google Shape;2389;p38"/>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90" name="Google Shape;2390;p38"/>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91" name="Google Shape;2391;p3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92" name="Google Shape;2392;p38"/>
                      <p:cNvSpPr/>
                      <p:nvPr/>
                    </p:nvSpPr>
                    <p:spPr>
                      <a:xfrm rot="8100000" flipH="1">
                        <a:off x="8674069" y="36322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93" name="Google Shape;2393;p38"/>
                      <p:cNvSpPr/>
                      <p:nvPr/>
                    </p:nvSpPr>
                    <p:spPr>
                      <a:xfrm rot="2700000">
                        <a:off x="7759914" y="37059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394" name="Google Shape;2394;p38"/>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395" name="Google Shape;2395;p38"/>
                      <p:cNvSpPr/>
                      <p:nvPr/>
                    </p:nvSpPr>
                    <p:spPr>
                      <a:xfrm>
                        <a:off x="2166939" y="33306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96" name="Google Shape;2396;p38"/>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97" name="Google Shape;2397;p38"/>
                      <p:cNvSpPr/>
                      <p:nvPr/>
                    </p:nvSpPr>
                    <p:spPr>
                      <a:xfrm rot="-900406" flipH="1">
                        <a:off x="7311885" y="4213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398" name="Google Shape;2398;p38"/>
                      <p:cNvSpPr/>
                      <p:nvPr/>
                    </p:nvSpPr>
                    <p:spPr>
                      <a:xfrm rot="8100000" flipH="1">
                        <a:off x="1941869" y="1453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99" name="Google Shape;2399;p38"/>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400" name="Google Shape;2400;p38"/>
                      <p:cNvSpPr/>
                      <p:nvPr/>
                    </p:nvSpPr>
                    <p:spPr>
                      <a:xfrm rot="8999773">
                        <a:off x="7742272" y="46740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401" name="Google Shape;2401;p38"/>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402" name="Google Shape;2402;p38"/>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03" name="Google Shape;2403;p38"/>
                      <p:cNvSpPr/>
                      <p:nvPr/>
                    </p:nvSpPr>
                    <p:spPr>
                      <a:xfrm rot="-5400000">
                        <a:off x="8340053" y="40333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sp>
                  <p:nvSpPr>
                    <p:cNvPr id="2404" name="Google Shape;2404;p38"/>
                    <p:cNvSpPr/>
                    <p:nvPr/>
                  </p:nvSpPr>
                  <p:spPr>
                    <a:xfrm rot="-4499594">
                      <a:off x="809600" y="141259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sp>
              <p:nvSpPr>
                <p:cNvPr id="2405" name="Google Shape;2405;p38"/>
                <p:cNvSpPr/>
                <p:nvPr/>
              </p:nvSpPr>
              <p:spPr>
                <a:xfrm rot="-2700000">
                  <a:off x="942165" y="37849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06" name="Google Shape;2406;p38"/>
                <p:cNvSpPr/>
                <p:nvPr/>
              </p:nvSpPr>
              <p:spPr>
                <a:xfrm rot="6300406">
                  <a:off x="1273495" y="39770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407" name="Google Shape;2407;p38"/>
                <p:cNvSpPr/>
                <p:nvPr/>
              </p:nvSpPr>
              <p:spPr>
                <a:xfrm rot="6300406">
                  <a:off x="7762037" y="19841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408" name="Google Shape;2408;p38"/>
                <p:cNvSpPr/>
                <p:nvPr/>
              </p:nvSpPr>
              <p:spPr>
                <a:xfrm rot="-2700000">
                  <a:off x="7675090" y="9231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09" name="Google Shape;2409;p38"/>
                <p:cNvSpPr/>
                <p:nvPr/>
              </p:nvSpPr>
              <p:spPr>
                <a:xfrm rot="6300406">
                  <a:off x="7996995" y="1147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410" name="Google Shape;2410;p38"/>
                <p:cNvSpPr/>
                <p:nvPr/>
              </p:nvSpPr>
              <p:spPr>
                <a:xfrm rot="-4499594">
                  <a:off x="1727987" y="30121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11" name="Google Shape;2411;p38"/>
                <p:cNvSpPr/>
                <p:nvPr/>
              </p:nvSpPr>
              <p:spPr>
                <a:xfrm rot="-4499594">
                  <a:off x="1427837" y="198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412" name="Google Shape;2412;p38"/>
                <p:cNvSpPr/>
                <p:nvPr/>
              </p:nvSpPr>
              <p:spPr>
                <a:xfrm rot="8100000">
                  <a:off x="7220340" y="33813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sp>
            <p:nvSpPr>
              <p:cNvPr id="2413" name="Google Shape;2413;p38"/>
              <p:cNvSpPr/>
              <p:nvPr/>
            </p:nvSpPr>
            <p:spPr>
              <a:xfrm flipH="1">
                <a:off x="8673364" y="322013"/>
                <a:ext cx="193500" cy="183900"/>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14" name="Google Shape;2414;p38"/>
            <p:cNvSpPr/>
            <p:nvPr/>
          </p:nvSpPr>
          <p:spPr>
            <a:xfrm flipH="1">
              <a:off x="7837439" y="2479825"/>
              <a:ext cx="193500" cy="1839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15" name="Google Shape;2415;p38"/>
          <p:cNvSpPr/>
          <p:nvPr/>
        </p:nvSpPr>
        <p:spPr>
          <a:xfrm>
            <a:off x="720000" y="298025"/>
            <a:ext cx="7704000" cy="45477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16" name="Google Shape;2416;p38"/>
          <p:cNvGrpSpPr/>
          <p:nvPr/>
        </p:nvGrpSpPr>
        <p:grpSpPr>
          <a:xfrm rot="1799965" flipH="1">
            <a:off x="6736154" y="2694432"/>
            <a:ext cx="1792663" cy="1738763"/>
            <a:chOff x="6997200" y="3219600"/>
            <a:chExt cx="1426800" cy="1383900"/>
          </a:xfrm>
        </p:grpSpPr>
        <p:sp>
          <p:nvSpPr>
            <p:cNvPr id="2417" name="Google Shape;2417;p38"/>
            <p:cNvSpPr/>
            <p:nvPr/>
          </p:nvSpPr>
          <p:spPr>
            <a:xfrm>
              <a:off x="7226125" y="4200625"/>
              <a:ext cx="413050" cy="393250"/>
            </a:xfrm>
            <a:custGeom>
              <a:avLst/>
              <a:gdLst/>
              <a:ahLst/>
              <a:cxnLst/>
              <a:rect l="l" t="t" r="r" b="b"/>
              <a:pathLst>
                <a:path w="16522" h="15730" extrusionOk="0">
                  <a:moveTo>
                    <a:pt x="16521" y="0"/>
                  </a:moveTo>
                  <a:lnTo>
                    <a:pt x="16521" y="0"/>
                  </a:lnTo>
                  <a:cubicBezTo>
                    <a:pt x="16521" y="0"/>
                    <a:pt x="12378" y="746"/>
                    <a:pt x="8432" y="4232"/>
                  </a:cubicBezTo>
                  <a:cubicBezTo>
                    <a:pt x="4480" y="7723"/>
                    <a:pt x="2310" y="14184"/>
                    <a:pt x="2310" y="14184"/>
                  </a:cubicBezTo>
                  <a:cubicBezTo>
                    <a:pt x="2310" y="14184"/>
                    <a:pt x="327" y="12910"/>
                    <a:pt x="49" y="12910"/>
                  </a:cubicBezTo>
                  <a:cubicBezTo>
                    <a:pt x="0" y="12910"/>
                    <a:pt x="4" y="12949"/>
                    <a:pt x="79" y="13040"/>
                  </a:cubicBezTo>
                  <a:cubicBezTo>
                    <a:pt x="588" y="13653"/>
                    <a:pt x="3269" y="15730"/>
                    <a:pt x="3269" y="15730"/>
                  </a:cubicBezTo>
                  <a:cubicBezTo>
                    <a:pt x="3269" y="15730"/>
                    <a:pt x="12044" y="7273"/>
                    <a:pt x="15775" y="6555"/>
                  </a:cubicBezTo>
                  <a:lnTo>
                    <a:pt x="16521" y="0"/>
                  </a:ln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38"/>
            <p:cNvSpPr/>
            <p:nvPr/>
          </p:nvSpPr>
          <p:spPr>
            <a:xfrm>
              <a:off x="7210525" y="4512200"/>
              <a:ext cx="144450" cy="91300"/>
            </a:xfrm>
            <a:custGeom>
              <a:avLst/>
              <a:gdLst/>
              <a:ahLst/>
              <a:cxnLst/>
              <a:rect l="l" t="t" r="r" b="b"/>
              <a:pathLst>
                <a:path w="5778" h="3652" extrusionOk="0">
                  <a:moveTo>
                    <a:pt x="3334" y="1"/>
                  </a:moveTo>
                  <a:lnTo>
                    <a:pt x="2949" y="532"/>
                  </a:lnTo>
                  <a:cubicBezTo>
                    <a:pt x="2949" y="532"/>
                    <a:pt x="1841" y="32"/>
                    <a:pt x="903" y="32"/>
                  </a:cubicBezTo>
                  <a:cubicBezTo>
                    <a:pt x="558" y="32"/>
                    <a:pt x="235" y="100"/>
                    <a:pt x="0" y="286"/>
                  </a:cubicBezTo>
                  <a:lnTo>
                    <a:pt x="4260" y="3651"/>
                  </a:lnTo>
                  <a:lnTo>
                    <a:pt x="5778" y="1827"/>
                  </a:lnTo>
                  <a:lnTo>
                    <a:pt x="333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38"/>
            <p:cNvSpPr/>
            <p:nvPr/>
          </p:nvSpPr>
          <p:spPr>
            <a:xfrm>
              <a:off x="7263125" y="4516325"/>
              <a:ext cx="6075" cy="25925"/>
            </a:xfrm>
            <a:custGeom>
              <a:avLst/>
              <a:gdLst/>
              <a:ahLst/>
              <a:cxnLst/>
              <a:rect l="l" t="t" r="r" b="b"/>
              <a:pathLst>
                <a:path w="243" h="1037" extrusionOk="0">
                  <a:moveTo>
                    <a:pt x="139" y="0"/>
                  </a:moveTo>
                  <a:cubicBezTo>
                    <a:pt x="79" y="0"/>
                    <a:pt x="29" y="44"/>
                    <a:pt x="29" y="104"/>
                  </a:cubicBezTo>
                  <a:lnTo>
                    <a:pt x="1" y="926"/>
                  </a:lnTo>
                  <a:cubicBezTo>
                    <a:pt x="1" y="981"/>
                    <a:pt x="46" y="1030"/>
                    <a:pt x="106" y="1037"/>
                  </a:cubicBezTo>
                  <a:lnTo>
                    <a:pt x="111" y="1037"/>
                  </a:lnTo>
                  <a:cubicBezTo>
                    <a:pt x="165" y="1037"/>
                    <a:pt x="215" y="992"/>
                    <a:pt x="215" y="932"/>
                  </a:cubicBezTo>
                  <a:lnTo>
                    <a:pt x="243" y="109"/>
                  </a:lnTo>
                  <a:cubicBezTo>
                    <a:pt x="243" y="50"/>
                    <a:pt x="198" y="0"/>
                    <a:pt x="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38"/>
            <p:cNvSpPr/>
            <p:nvPr/>
          </p:nvSpPr>
          <p:spPr>
            <a:xfrm>
              <a:off x="7006225" y="4047525"/>
              <a:ext cx="524675" cy="161200"/>
            </a:xfrm>
            <a:custGeom>
              <a:avLst/>
              <a:gdLst/>
              <a:ahLst/>
              <a:cxnLst/>
              <a:rect l="l" t="t" r="r" b="b"/>
              <a:pathLst>
                <a:path w="20987" h="6448" extrusionOk="0">
                  <a:moveTo>
                    <a:pt x="12871" y="0"/>
                  </a:moveTo>
                  <a:cubicBezTo>
                    <a:pt x="12597" y="0"/>
                    <a:pt x="12319" y="6"/>
                    <a:pt x="12037" y="18"/>
                  </a:cubicBezTo>
                  <a:cubicBezTo>
                    <a:pt x="6770" y="243"/>
                    <a:pt x="1020" y="3899"/>
                    <a:pt x="1020" y="3899"/>
                  </a:cubicBezTo>
                  <a:cubicBezTo>
                    <a:pt x="1020" y="3899"/>
                    <a:pt x="217" y="1481"/>
                    <a:pt x="37" y="1481"/>
                  </a:cubicBezTo>
                  <a:cubicBezTo>
                    <a:pt x="13" y="1481"/>
                    <a:pt x="0" y="1522"/>
                    <a:pt x="1" y="1614"/>
                  </a:cubicBezTo>
                  <a:cubicBezTo>
                    <a:pt x="11" y="2408"/>
                    <a:pt x="790" y="5707"/>
                    <a:pt x="790" y="5707"/>
                  </a:cubicBezTo>
                  <a:cubicBezTo>
                    <a:pt x="790" y="5707"/>
                    <a:pt x="4330" y="5401"/>
                    <a:pt x="8115" y="5401"/>
                  </a:cubicBezTo>
                  <a:cubicBezTo>
                    <a:pt x="11339" y="5401"/>
                    <a:pt x="14741" y="5623"/>
                    <a:pt x="16284" y="6448"/>
                  </a:cubicBezTo>
                  <a:lnTo>
                    <a:pt x="20987" y="1816"/>
                  </a:lnTo>
                  <a:cubicBezTo>
                    <a:pt x="20987" y="1816"/>
                    <a:pt x="17684" y="0"/>
                    <a:pt x="12871"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38"/>
            <p:cNvSpPr/>
            <p:nvPr/>
          </p:nvSpPr>
          <p:spPr>
            <a:xfrm>
              <a:off x="6997200" y="4071000"/>
              <a:ext cx="88125" cy="132375"/>
            </a:xfrm>
            <a:custGeom>
              <a:avLst/>
              <a:gdLst/>
              <a:ahLst/>
              <a:cxnLst/>
              <a:rect l="l" t="t" r="r" b="b"/>
              <a:pathLst>
                <a:path w="3525" h="5295" extrusionOk="0">
                  <a:moveTo>
                    <a:pt x="0" y="0"/>
                  </a:moveTo>
                  <a:lnTo>
                    <a:pt x="1195" y="5295"/>
                  </a:lnTo>
                  <a:lnTo>
                    <a:pt x="3524" y="4834"/>
                  </a:lnTo>
                  <a:lnTo>
                    <a:pt x="2768" y="1881"/>
                  </a:lnTo>
                  <a:lnTo>
                    <a:pt x="2138" y="2051"/>
                  </a:lnTo>
                  <a:cubicBezTo>
                    <a:pt x="2138" y="2051"/>
                    <a:pt x="1113" y="12"/>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38"/>
            <p:cNvSpPr/>
            <p:nvPr/>
          </p:nvSpPr>
          <p:spPr>
            <a:xfrm>
              <a:off x="7290125" y="4013025"/>
              <a:ext cx="506750" cy="403700"/>
            </a:xfrm>
            <a:custGeom>
              <a:avLst/>
              <a:gdLst/>
              <a:ahLst/>
              <a:cxnLst/>
              <a:rect l="l" t="t" r="r" b="b"/>
              <a:pathLst>
                <a:path w="20270" h="16148" extrusionOk="0">
                  <a:moveTo>
                    <a:pt x="6092" y="1"/>
                  </a:moveTo>
                  <a:cubicBezTo>
                    <a:pt x="3985" y="1"/>
                    <a:pt x="549" y="834"/>
                    <a:pt x="549" y="834"/>
                  </a:cubicBezTo>
                  <a:cubicBezTo>
                    <a:pt x="1" y="3224"/>
                    <a:pt x="1782" y="8711"/>
                    <a:pt x="1782" y="8711"/>
                  </a:cubicBezTo>
                  <a:cubicBezTo>
                    <a:pt x="4567" y="7876"/>
                    <a:pt x="7167" y="7542"/>
                    <a:pt x="7491" y="7542"/>
                  </a:cubicBezTo>
                  <a:cubicBezTo>
                    <a:pt x="7546" y="7542"/>
                    <a:pt x="7536" y="7552"/>
                    <a:pt x="7450" y="7570"/>
                  </a:cubicBezTo>
                  <a:cubicBezTo>
                    <a:pt x="6090" y="8529"/>
                    <a:pt x="4650" y="10941"/>
                    <a:pt x="4650" y="10941"/>
                  </a:cubicBezTo>
                  <a:cubicBezTo>
                    <a:pt x="6096" y="12842"/>
                    <a:pt x="10678" y="16148"/>
                    <a:pt x="10678" y="16148"/>
                  </a:cubicBezTo>
                  <a:cubicBezTo>
                    <a:pt x="15753" y="15249"/>
                    <a:pt x="20270" y="9692"/>
                    <a:pt x="20270" y="9692"/>
                  </a:cubicBezTo>
                  <a:cubicBezTo>
                    <a:pt x="17792" y="9028"/>
                    <a:pt x="7296" y="160"/>
                    <a:pt x="7296" y="160"/>
                  </a:cubicBezTo>
                  <a:cubicBezTo>
                    <a:pt x="7009" y="47"/>
                    <a:pt x="6587" y="1"/>
                    <a:pt x="60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38"/>
            <p:cNvSpPr/>
            <p:nvPr/>
          </p:nvSpPr>
          <p:spPr>
            <a:xfrm>
              <a:off x="7489775" y="4145275"/>
              <a:ext cx="45125" cy="47700"/>
            </a:xfrm>
            <a:custGeom>
              <a:avLst/>
              <a:gdLst/>
              <a:ahLst/>
              <a:cxnLst/>
              <a:rect l="l" t="t" r="r" b="b"/>
              <a:pathLst>
                <a:path w="1805" h="1908" extrusionOk="0">
                  <a:moveTo>
                    <a:pt x="1108" y="0"/>
                  </a:moveTo>
                  <a:cubicBezTo>
                    <a:pt x="1094" y="0"/>
                    <a:pt x="1078" y="4"/>
                    <a:pt x="1064" y="11"/>
                  </a:cubicBezTo>
                  <a:cubicBezTo>
                    <a:pt x="105" y="444"/>
                    <a:pt x="11" y="1738"/>
                    <a:pt x="6" y="1792"/>
                  </a:cubicBezTo>
                  <a:cubicBezTo>
                    <a:pt x="1" y="1842"/>
                    <a:pt x="34" y="1885"/>
                    <a:pt x="77" y="1903"/>
                  </a:cubicBezTo>
                  <a:cubicBezTo>
                    <a:pt x="89" y="1903"/>
                    <a:pt x="99" y="1908"/>
                    <a:pt x="110" y="1908"/>
                  </a:cubicBezTo>
                  <a:cubicBezTo>
                    <a:pt x="149" y="1908"/>
                    <a:pt x="182" y="1885"/>
                    <a:pt x="203" y="1853"/>
                  </a:cubicBezTo>
                  <a:cubicBezTo>
                    <a:pt x="412" y="1508"/>
                    <a:pt x="1371" y="1080"/>
                    <a:pt x="1721" y="942"/>
                  </a:cubicBezTo>
                  <a:cubicBezTo>
                    <a:pt x="1777" y="921"/>
                    <a:pt x="1804" y="861"/>
                    <a:pt x="1782" y="806"/>
                  </a:cubicBezTo>
                  <a:cubicBezTo>
                    <a:pt x="1770" y="764"/>
                    <a:pt x="1728" y="738"/>
                    <a:pt x="1684" y="738"/>
                  </a:cubicBezTo>
                  <a:cubicBezTo>
                    <a:pt x="1671" y="738"/>
                    <a:pt x="1658" y="740"/>
                    <a:pt x="1645" y="745"/>
                  </a:cubicBezTo>
                  <a:cubicBezTo>
                    <a:pt x="1602" y="762"/>
                    <a:pt x="741" y="1096"/>
                    <a:pt x="269" y="1480"/>
                  </a:cubicBezTo>
                  <a:cubicBezTo>
                    <a:pt x="357" y="1091"/>
                    <a:pt x="582" y="461"/>
                    <a:pt x="1152" y="203"/>
                  </a:cubicBezTo>
                  <a:cubicBezTo>
                    <a:pt x="1207" y="181"/>
                    <a:pt x="1228" y="115"/>
                    <a:pt x="1207" y="66"/>
                  </a:cubicBezTo>
                  <a:cubicBezTo>
                    <a:pt x="1187" y="26"/>
                    <a:pt x="1149" y="0"/>
                    <a:pt x="1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38"/>
            <p:cNvSpPr/>
            <p:nvPr/>
          </p:nvSpPr>
          <p:spPr>
            <a:xfrm>
              <a:off x="7291650" y="4034750"/>
              <a:ext cx="67050" cy="182350"/>
            </a:xfrm>
            <a:custGeom>
              <a:avLst/>
              <a:gdLst/>
              <a:ahLst/>
              <a:cxnLst/>
              <a:rect l="l" t="t" r="r" b="b"/>
              <a:pathLst>
                <a:path w="2682" h="7294" extrusionOk="0">
                  <a:moveTo>
                    <a:pt x="1637" y="0"/>
                  </a:moveTo>
                  <a:cubicBezTo>
                    <a:pt x="1608" y="0"/>
                    <a:pt x="1580" y="11"/>
                    <a:pt x="1557" y="31"/>
                  </a:cubicBezTo>
                  <a:cubicBezTo>
                    <a:pt x="1491" y="102"/>
                    <a:pt x="0" y="1735"/>
                    <a:pt x="2462" y="7233"/>
                  </a:cubicBezTo>
                  <a:cubicBezTo>
                    <a:pt x="2477" y="7271"/>
                    <a:pt x="2517" y="7293"/>
                    <a:pt x="2560" y="7293"/>
                  </a:cubicBezTo>
                  <a:cubicBezTo>
                    <a:pt x="2571" y="7293"/>
                    <a:pt x="2588" y="7293"/>
                    <a:pt x="2604" y="7288"/>
                  </a:cubicBezTo>
                  <a:cubicBezTo>
                    <a:pt x="2654" y="7260"/>
                    <a:pt x="2681" y="7200"/>
                    <a:pt x="2654" y="7146"/>
                  </a:cubicBezTo>
                  <a:cubicBezTo>
                    <a:pt x="263" y="1812"/>
                    <a:pt x="1695" y="195"/>
                    <a:pt x="1710" y="179"/>
                  </a:cubicBezTo>
                  <a:cubicBezTo>
                    <a:pt x="1749" y="135"/>
                    <a:pt x="1749" y="69"/>
                    <a:pt x="1710" y="31"/>
                  </a:cubicBezTo>
                  <a:cubicBezTo>
                    <a:pt x="1689" y="10"/>
                    <a:pt x="1663" y="0"/>
                    <a:pt x="16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38"/>
            <p:cNvSpPr/>
            <p:nvPr/>
          </p:nvSpPr>
          <p:spPr>
            <a:xfrm>
              <a:off x="7421400" y="4275450"/>
              <a:ext cx="154475" cy="128400"/>
            </a:xfrm>
            <a:custGeom>
              <a:avLst/>
              <a:gdLst/>
              <a:ahLst/>
              <a:cxnLst/>
              <a:rect l="l" t="t" r="r" b="b"/>
              <a:pathLst>
                <a:path w="6179" h="5136" extrusionOk="0">
                  <a:moveTo>
                    <a:pt x="121" y="1"/>
                  </a:moveTo>
                  <a:cubicBezTo>
                    <a:pt x="98" y="1"/>
                    <a:pt x="75" y="8"/>
                    <a:pt x="56" y="22"/>
                  </a:cubicBezTo>
                  <a:cubicBezTo>
                    <a:pt x="6" y="60"/>
                    <a:pt x="1" y="126"/>
                    <a:pt x="39" y="170"/>
                  </a:cubicBezTo>
                  <a:cubicBezTo>
                    <a:pt x="67" y="208"/>
                    <a:pt x="3065" y="3891"/>
                    <a:pt x="6019" y="5130"/>
                  </a:cubicBezTo>
                  <a:cubicBezTo>
                    <a:pt x="6030" y="5135"/>
                    <a:pt x="6047" y="5135"/>
                    <a:pt x="6057" y="5135"/>
                  </a:cubicBezTo>
                  <a:cubicBezTo>
                    <a:pt x="6101" y="5135"/>
                    <a:pt x="6140" y="5114"/>
                    <a:pt x="6156" y="5069"/>
                  </a:cubicBezTo>
                  <a:cubicBezTo>
                    <a:pt x="6178" y="5021"/>
                    <a:pt x="6151" y="4955"/>
                    <a:pt x="6101" y="4933"/>
                  </a:cubicBezTo>
                  <a:cubicBezTo>
                    <a:pt x="3196" y="3716"/>
                    <a:pt x="231" y="76"/>
                    <a:pt x="204" y="38"/>
                  </a:cubicBezTo>
                  <a:cubicBezTo>
                    <a:pt x="182" y="13"/>
                    <a:pt x="151"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38"/>
            <p:cNvSpPr/>
            <p:nvPr/>
          </p:nvSpPr>
          <p:spPr>
            <a:xfrm>
              <a:off x="7536075" y="4278825"/>
              <a:ext cx="183100" cy="127350"/>
            </a:xfrm>
            <a:custGeom>
              <a:avLst/>
              <a:gdLst/>
              <a:ahLst/>
              <a:cxnLst/>
              <a:rect l="l" t="t" r="r" b="b"/>
              <a:pathLst>
                <a:path w="7324" h="5094" extrusionOk="0">
                  <a:moveTo>
                    <a:pt x="7206" y="1"/>
                  </a:moveTo>
                  <a:cubicBezTo>
                    <a:pt x="7175" y="1"/>
                    <a:pt x="7143" y="15"/>
                    <a:pt x="7121" y="40"/>
                  </a:cubicBezTo>
                  <a:cubicBezTo>
                    <a:pt x="4731" y="3164"/>
                    <a:pt x="132" y="4869"/>
                    <a:pt x="84" y="4886"/>
                  </a:cubicBezTo>
                  <a:cubicBezTo>
                    <a:pt x="28" y="4907"/>
                    <a:pt x="1" y="4967"/>
                    <a:pt x="23" y="5023"/>
                  </a:cubicBezTo>
                  <a:cubicBezTo>
                    <a:pt x="40" y="5066"/>
                    <a:pt x="78" y="5094"/>
                    <a:pt x="122" y="5094"/>
                  </a:cubicBezTo>
                  <a:cubicBezTo>
                    <a:pt x="132" y="5094"/>
                    <a:pt x="144" y="5088"/>
                    <a:pt x="155" y="5088"/>
                  </a:cubicBezTo>
                  <a:cubicBezTo>
                    <a:pt x="205" y="5066"/>
                    <a:pt x="4863" y="3340"/>
                    <a:pt x="7291" y="171"/>
                  </a:cubicBezTo>
                  <a:cubicBezTo>
                    <a:pt x="7324" y="123"/>
                    <a:pt x="7318" y="57"/>
                    <a:pt x="7268" y="24"/>
                  </a:cubicBezTo>
                  <a:cubicBezTo>
                    <a:pt x="7250" y="8"/>
                    <a:pt x="7228" y="1"/>
                    <a:pt x="72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38"/>
            <p:cNvSpPr/>
            <p:nvPr/>
          </p:nvSpPr>
          <p:spPr>
            <a:xfrm>
              <a:off x="7581725" y="4247675"/>
              <a:ext cx="49475" cy="109050"/>
            </a:xfrm>
            <a:custGeom>
              <a:avLst/>
              <a:gdLst/>
              <a:ahLst/>
              <a:cxnLst/>
              <a:rect l="l" t="t" r="r" b="b"/>
              <a:pathLst>
                <a:path w="1979" h="4362" extrusionOk="0">
                  <a:moveTo>
                    <a:pt x="1374" y="0"/>
                  </a:moveTo>
                  <a:cubicBezTo>
                    <a:pt x="1339" y="0"/>
                    <a:pt x="1306" y="16"/>
                    <a:pt x="1288" y="48"/>
                  </a:cubicBezTo>
                  <a:cubicBezTo>
                    <a:pt x="1273" y="69"/>
                    <a:pt x="1" y="2087"/>
                    <a:pt x="1776" y="4323"/>
                  </a:cubicBezTo>
                  <a:cubicBezTo>
                    <a:pt x="1799" y="4351"/>
                    <a:pt x="1832" y="4361"/>
                    <a:pt x="1858" y="4361"/>
                  </a:cubicBezTo>
                  <a:cubicBezTo>
                    <a:pt x="1880" y="4361"/>
                    <a:pt x="1908" y="4356"/>
                    <a:pt x="1924" y="4339"/>
                  </a:cubicBezTo>
                  <a:cubicBezTo>
                    <a:pt x="1974" y="4301"/>
                    <a:pt x="1979" y="4235"/>
                    <a:pt x="1941" y="4192"/>
                  </a:cubicBezTo>
                  <a:cubicBezTo>
                    <a:pt x="264" y="2075"/>
                    <a:pt x="1415" y="240"/>
                    <a:pt x="1463" y="162"/>
                  </a:cubicBezTo>
                  <a:cubicBezTo>
                    <a:pt x="1496" y="114"/>
                    <a:pt x="1480" y="48"/>
                    <a:pt x="1430" y="15"/>
                  </a:cubicBezTo>
                  <a:cubicBezTo>
                    <a:pt x="1413" y="5"/>
                    <a:pt x="1393" y="0"/>
                    <a:pt x="13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38"/>
            <p:cNvSpPr/>
            <p:nvPr/>
          </p:nvSpPr>
          <p:spPr>
            <a:xfrm>
              <a:off x="7607075" y="3219600"/>
              <a:ext cx="668675" cy="538650"/>
            </a:xfrm>
            <a:custGeom>
              <a:avLst/>
              <a:gdLst/>
              <a:ahLst/>
              <a:cxnLst/>
              <a:rect l="l" t="t" r="r" b="b"/>
              <a:pathLst>
                <a:path w="26747" h="21546" extrusionOk="0">
                  <a:moveTo>
                    <a:pt x="13552" y="1"/>
                  </a:moveTo>
                  <a:cubicBezTo>
                    <a:pt x="7681" y="1"/>
                    <a:pt x="5394" y="4734"/>
                    <a:pt x="5394" y="4734"/>
                  </a:cubicBezTo>
                  <a:cubicBezTo>
                    <a:pt x="5394" y="4734"/>
                    <a:pt x="1" y="12835"/>
                    <a:pt x="6057" y="17987"/>
                  </a:cubicBezTo>
                  <a:cubicBezTo>
                    <a:pt x="8775" y="20299"/>
                    <a:pt x="11904" y="21545"/>
                    <a:pt x="14852" y="21545"/>
                  </a:cubicBezTo>
                  <a:cubicBezTo>
                    <a:pt x="18474" y="21545"/>
                    <a:pt x="21822" y="19664"/>
                    <a:pt x="23798" y="15564"/>
                  </a:cubicBezTo>
                  <a:cubicBezTo>
                    <a:pt x="26747" y="9447"/>
                    <a:pt x="25350" y="2749"/>
                    <a:pt x="16947" y="480"/>
                  </a:cubicBezTo>
                  <a:cubicBezTo>
                    <a:pt x="15702" y="144"/>
                    <a:pt x="14573" y="1"/>
                    <a:pt x="135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38"/>
            <p:cNvSpPr/>
            <p:nvPr/>
          </p:nvSpPr>
          <p:spPr>
            <a:xfrm>
              <a:off x="7415800" y="3715425"/>
              <a:ext cx="626900" cy="627575"/>
            </a:xfrm>
            <a:custGeom>
              <a:avLst/>
              <a:gdLst/>
              <a:ahLst/>
              <a:cxnLst/>
              <a:rect l="l" t="t" r="r" b="b"/>
              <a:pathLst>
                <a:path w="25076" h="25103" extrusionOk="0">
                  <a:moveTo>
                    <a:pt x="9800" y="1"/>
                  </a:moveTo>
                  <a:cubicBezTo>
                    <a:pt x="7712" y="3009"/>
                    <a:pt x="0" y="11883"/>
                    <a:pt x="0" y="11883"/>
                  </a:cubicBezTo>
                  <a:cubicBezTo>
                    <a:pt x="1721" y="17523"/>
                    <a:pt x="12881" y="25103"/>
                    <a:pt x="12881" y="25103"/>
                  </a:cubicBezTo>
                  <a:cubicBezTo>
                    <a:pt x="25076" y="15912"/>
                    <a:pt x="23650" y="4846"/>
                    <a:pt x="23650" y="4846"/>
                  </a:cubicBezTo>
                  <a:cubicBezTo>
                    <a:pt x="19025" y="3634"/>
                    <a:pt x="9800" y="1"/>
                    <a:pt x="98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38"/>
            <p:cNvSpPr/>
            <p:nvPr/>
          </p:nvSpPr>
          <p:spPr>
            <a:xfrm>
              <a:off x="7297150" y="3351150"/>
              <a:ext cx="352575" cy="476125"/>
            </a:xfrm>
            <a:custGeom>
              <a:avLst/>
              <a:gdLst/>
              <a:ahLst/>
              <a:cxnLst/>
              <a:rect l="l" t="t" r="r" b="b"/>
              <a:pathLst>
                <a:path w="14103" h="19045" extrusionOk="0">
                  <a:moveTo>
                    <a:pt x="5897" y="1"/>
                  </a:moveTo>
                  <a:cubicBezTo>
                    <a:pt x="5887" y="1"/>
                    <a:pt x="5876" y="3"/>
                    <a:pt x="5864" y="9"/>
                  </a:cubicBezTo>
                  <a:cubicBezTo>
                    <a:pt x="5480" y="191"/>
                    <a:pt x="4768" y="2432"/>
                    <a:pt x="4768" y="2432"/>
                  </a:cubicBezTo>
                  <a:cubicBezTo>
                    <a:pt x="4768" y="2432"/>
                    <a:pt x="4845" y="407"/>
                    <a:pt x="4286" y="407"/>
                  </a:cubicBezTo>
                  <a:cubicBezTo>
                    <a:pt x="4267" y="407"/>
                    <a:pt x="4246" y="409"/>
                    <a:pt x="4225" y="414"/>
                  </a:cubicBezTo>
                  <a:cubicBezTo>
                    <a:pt x="3606" y="573"/>
                    <a:pt x="4220" y="3111"/>
                    <a:pt x="4220" y="3111"/>
                  </a:cubicBezTo>
                  <a:cubicBezTo>
                    <a:pt x="4220" y="3111"/>
                    <a:pt x="3824" y="1986"/>
                    <a:pt x="3381" y="1986"/>
                  </a:cubicBezTo>
                  <a:cubicBezTo>
                    <a:pt x="3341" y="1986"/>
                    <a:pt x="3301" y="1995"/>
                    <a:pt x="3261" y="2015"/>
                  </a:cubicBezTo>
                  <a:cubicBezTo>
                    <a:pt x="2773" y="2250"/>
                    <a:pt x="4078" y="4426"/>
                    <a:pt x="4078" y="4426"/>
                  </a:cubicBezTo>
                  <a:cubicBezTo>
                    <a:pt x="4078" y="4426"/>
                    <a:pt x="0" y="12599"/>
                    <a:pt x="10380" y="19044"/>
                  </a:cubicBezTo>
                  <a:lnTo>
                    <a:pt x="14103" y="14555"/>
                  </a:lnTo>
                  <a:cubicBezTo>
                    <a:pt x="14103" y="14555"/>
                    <a:pt x="5568" y="9475"/>
                    <a:pt x="6494" y="4712"/>
                  </a:cubicBezTo>
                  <a:cubicBezTo>
                    <a:pt x="6494" y="4712"/>
                    <a:pt x="8035" y="3188"/>
                    <a:pt x="7875" y="2953"/>
                  </a:cubicBezTo>
                  <a:cubicBezTo>
                    <a:pt x="7860" y="2928"/>
                    <a:pt x="7830" y="2917"/>
                    <a:pt x="7790" y="2917"/>
                  </a:cubicBezTo>
                  <a:cubicBezTo>
                    <a:pt x="7440" y="2917"/>
                    <a:pt x="6269" y="3768"/>
                    <a:pt x="6269" y="3768"/>
                  </a:cubicBezTo>
                  <a:cubicBezTo>
                    <a:pt x="6269" y="3768"/>
                    <a:pt x="7612" y="1138"/>
                    <a:pt x="7207" y="985"/>
                  </a:cubicBezTo>
                  <a:cubicBezTo>
                    <a:pt x="7191" y="979"/>
                    <a:pt x="7173" y="976"/>
                    <a:pt x="7154" y="976"/>
                  </a:cubicBezTo>
                  <a:cubicBezTo>
                    <a:pt x="6708" y="976"/>
                    <a:pt x="5694" y="2657"/>
                    <a:pt x="5694" y="2657"/>
                  </a:cubicBezTo>
                  <a:cubicBezTo>
                    <a:pt x="5694" y="2657"/>
                    <a:pt x="6215" y="1"/>
                    <a:pt x="5897" y="1"/>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38"/>
            <p:cNvSpPr/>
            <p:nvPr/>
          </p:nvSpPr>
          <p:spPr>
            <a:xfrm>
              <a:off x="7428000" y="3442750"/>
              <a:ext cx="28650" cy="18400"/>
            </a:xfrm>
            <a:custGeom>
              <a:avLst/>
              <a:gdLst/>
              <a:ahLst/>
              <a:cxnLst/>
              <a:rect l="l" t="t" r="r" b="b"/>
              <a:pathLst>
                <a:path w="1146" h="736" extrusionOk="0">
                  <a:moveTo>
                    <a:pt x="1035" y="1"/>
                  </a:moveTo>
                  <a:cubicBezTo>
                    <a:pt x="170" y="28"/>
                    <a:pt x="22" y="582"/>
                    <a:pt x="16" y="610"/>
                  </a:cubicBezTo>
                  <a:cubicBezTo>
                    <a:pt x="0" y="664"/>
                    <a:pt x="38" y="719"/>
                    <a:pt x="93" y="736"/>
                  </a:cubicBezTo>
                  <a:lnTo>
                    <a:pt x="121" y="736"/>
                  </a:lnTo>
                  <a:cubicBezTo>
                    <a:pt x="165" y="736"/>
                    <a:pt x="208" y="708"/>
                    <a:pt x="220" y="658"/>
                  </a:cubicBezTo>
                  <a:cubicBezTo>
                    <a:pt x="225" y="642"/>
                    <a:pt x="345" y="231"/>
                    <a:pt x="1042" y="210"/>
                  </a:cubicBezTo>
                  <a:cubicBezTo>
                    <a:pt x="1101" y="210"/>
                    <a:pt x="1146" y="160"/>
                    <a:pt x="1146" y="99"/>
                  </a:cubicBezTo>
                  <a:cubicBezTo>
                    <a:pt x="1141" y="45"/>
                    <a:pt x="1101" y="1"/>
                    <a:pt x="10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38"/>
            <p:cNvSpPr/>
            <p:nvPr/>
          </p:nvSpPr>
          <p:spPr>
            <a:xfrm>
              <a:off x="7961950" y="3861900"/>
              <a:ext cx="355350" cy="446275"/>
            </a:xfrm>
            <a:custGeom>
              <a:avLst/>
              <a:gdLst/>
              <a:ahLst/>
              <a:cxnLst/>
              <a:rect l="l" t="t" r="r" b="b"/>
              <a:pathLst>
                <a:path w="14214" h="17851" extrusionOk="0">
                  <a:moveTo>
                    <a:pt x="2802" y="1"/>
                  </a:moveTo>
                  <a:lnTo>
                    <a:pt x="0" y="5115"/>
                  </a:lnTo>
                  <a:cubicBezTo>
                    <a:pt x="0" y="5115"/>
                    <a:pt x="9340" y="8490"/>
                    <a:pt x="9329" y="13336"/>
                  </a:cubicBezTo>
                  <a:cubicBezTo>
                    <a:pt x="9329" y="13336"/>
                    <a:pt x="8112" y="15128"/>
                    <a:pt x="8310" y="15330"/>
                  </a:cubicBezTo>
                  <a:cubicBezTo>
                    <a:pt x="8324" y="15345"/>
                    <a:pt x="8343" y="15352"/>
                    <a:pt x="8367" y="15352"/>
                  </a:cubicBezTo>
                  <a:cubicBezTo>
                    <a:pt x="8676" y="15352"/>
                    <a:pt x="9729" y="14224"/>
                    <a:pt x="9729" y="14224"/>
                  </a:cubicBezTo>
                  <a:lnTo>
                    <a:pt x="9729" y="14224"/>
                  </a:lnTo>
                  <a:cubicBezTo>
                    <a:pt x="9729" y="14224"/>
                    <a:pt x="8912" y="17063"/>
                    <a:pt x="9340" y="17134"/>
                  </a:cubicBezTo>
                  <a:cubicBezTo>
                    <a:pt x="9347" y="17135"/>
                    <a:pt x="9355" y="17136"/>
                    <a:pt x="9363" y="17136"/>
                  </a:cubicBezTo>
                  <a:cubicBezTo>
                    <a:pt x="9799" y="17136"/>
                    <a:pt x="10508" y="15204"/>
                    <a:pt x="10508" y="15204"/>
                  </a:cubicBezTo>
                  <a:lnTo>
                    <a:pt x="10508" y="15204"/>
                  </a:lnTo>
                  <a:cubicBezTo>
                    <a:pt x="10508" y="15205"/>
                    <a:pt x="10503" y="17851"/>
                    <a:pt x="10801" y="17851"/>
                  </a:cubicBezTo>
                  <a:cubicBezTo>
                    <a:pt x="10814" y="17851"/>
                    <a:pt x="10828" y="17846"/>
                    <a:pt x="10842" y="17835"/>
                  </a:cubicBezTo>
                  <a:cubicBezTo>
                    <a:pt x="11188" y="17584"/>
                    <a:pt x="11462" y="15249"/>
                    <a:pt x="11462" y="15249"/>
                  </a:cubicBezTo>
                  <a:cubicBezTo>
                    <a:pt x="11462" y="15249"/>
                    <a:pt x="11753" y="17152"/>
                    <a:pt x="12272" y="17152"/>
                  </a:cubicBezTo>
                  <a:cubicBezTo>
                    <a:pt x="12304" y="17152"/>
                    <a:pt x="12338" y="17144"/>
                    <a:pt x="12372" y="17129"/>
                  </a:cubicBezTo>
                  <a:cubicBezTo>
                    <a:pt x="12952" y="16855"/>
                    <a:pt x="11872" y="14481"/>
                    <a:pt x="11872" y="14481"/>
                  </a:cubicBezTo>
                  <a:lnTo>
                    <a:pt x="11872" y="14481"/>
                  </a:lnTo>
                  <a:cubicBezTo>
                    <a:pt x="11872" y="14481"/>
                    <a:pt x="12426" y="15431"/>
                    <a:pt x="12857" y="15431"/>
                  </a:cubicBezTo>
                  <a:cubicBezTo>
                    <a:pt x="12915" y="15431"/>
                    <a:pt x="12971" y="15414"/>
                    <a:pt x="13023" y="15375"/>
                  </a:cubicBezTo>
                  <a:cubicBezTo>
                    <a:pt x="13457" y="15052"/>
                    <a:pt x="11763" y="13160"/>
                    <a:pt x="11763" y="13160"/>
                  </a:cubicBezTo>
                  <a:cubicBezTo>
                    <a:pt x="11763" y="13160"/>
                    <a:pt x="14213" y="4364"/>
                    <a:pt x="2802" y="1"/>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38"/>
            <p:cNvSpPr/>
            <p:nvPr/>
          </p:nvSpPr>
          <p:spPr>
            <a:xfrm>
              <a:off x="7613775" y="3292925"/>
              <a:ext cx="570050" cy="449950"/>
            </a:xfrm>
            <a:custGeom>
              <a:avLst/>
              <a:gdLst/>
              <a:ahLst/>
              <a:cxnLst/>
              <a:rect l="l" t="t" r="r" b="b"/>
              <a:pathLst>
                <a:path w="22802" h="17998" extrusionOk="0">
                  <a:moveTo>
                    <a:pt x="12211" y="0"/>
                  </a:moveTo>
                  <a:cubicBezTo>
                    <a:pt x="6594" y="0"/>
                    <a:pt x="1" y="6510"/>
                    <a:pt x="4128" y="13908"/>
                  </a:cubicBezTo>
                  <a:cubicBezTo>
                    <a:pt x="5670" y="16665"/>
                    <a:pt x="8779" y="17998"/>
                    <a:pt x="11946" y="17998"/>
                  </a:cubicBezTo>
                  <a:cubicBezTo>
                    <a:pt x="16040" y="17998"/>
                    <a:pt x="20232" y="15771"/>
                    <a:pt x="21267" y="11513"/>
                  </a:cubicBezTo>
                  <a:cubicBezTo>
                    <a:pt x="21267" y="11513"/>
                    <a:pt x="22801" y="2343"/>
                    <a:pt x="13763" y="178"/>
                  </a:cubicBezTo>
                  <a:cubicBezTo>
                    <a:pt x="13261" y="58"/>
                    <a:pt x="12740" y="0"/>
                    <a:pt x="12211"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38"/>
            <p:cNvSpPr/>
            <p:nvPr/>
          </p:nvSpPr>
          <p:spPr>
            <a:xfrm>
              <a:off x="7730275" y="3687225"/>
              <a:ext cx="187300" cy="159650"/>
            </a:xfrm>
            <a:custGeom>
              <a:avLst/>
              <a:gdLst/>
              <a:ahLst/>
              <a:cxnLst/>
              <a:rect l="l" t="t" r="r" b="b"/>
              <a:pathLst>
                <a:path w="7492" h="6386" extrusionOk="0">
                  <a:moveTo>
                    <a:pt x="4352" y="0"/>
                  </a:moveTo>
                  <a:lnTo>
                    <a:pt x="2269" y="3047"/>
                  </a:lnTo>
                  <a:lnTo>
                    <a:pt x="1030" y="2586"/>
                  </a:lnTo>
                  <a:lnTo>
                    <a:pt x="1030" y="2586"/>
                  </a:lnTo>
                  <a:cubicBezTo>
                    <a:pt x="1030" y="2586"/>
                    <a:pt x="0" y="3743"/>
                    <a:pt x="2017" y="5518"/>
                  </a:cubicBezTo>
                  <a:cubicBezTo>
                    <a:pt x="2742" y="6157"/>
                    <a:pt x="3494" y="6385"/>
                    <a:pt x="4199" y="6385"/>
                  </a:cubicBezTo>
                  <a:cubicBezTo>
                    <a:pt x="5970" y="6385"/>
                    <a:pt x="7443" y="4944"/>
                    <a:pt x="7443" y="4944"/>
                  </a:cubicBezTo>
                  <a:lnTo>
                    <a:pt x="6133" y="4357"/>
                  </a:lnTo>
                  <a:lnTo>
                    <a:pt x="7492" y="532"/>
                  </a:lnTo>
                  <a:lnTo>
                    <a:pt x="4352" y="0"/>
                  </a:ln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38"/>
            <p:cNvSpPr/>
            <p:nvPr/>
          </p:nvSpPr>
          <p:spPr>
            <a:xfrm>
              <a:off x="7767100" y="3535225"/>
              <a:ext cx="93350" cy="76075"/>
            </a:xfrm>
            <a:custGeom>
              <a:avLst/>
              <a:gdLst/>
              <a:ahLst/>
              <a:cxnLst/>
              <a:rect l="l" t="t" r="r" b="b"/>
              <a:pathLst>
                <a:path w="3734" h="3043" extrusionOk="0">
                  <a:moveTo>
                    <a:pt x="808" y="0"/>
                  </a:moveTo>
                  <a:cubicBezTo>
                    <a:pt x="769" y="0"/>
                    <a:pt x="733" y="23"/>
                    <a:pt x="714" y="62"/>
                  </a:cubicBezTo>
                  <a:cubicBezTo>
                    <a:pt x="686" y="121"/>
                    <a:pt x="1" y="1586"/>
                    <a:pt x="895" y="2654"/>
                  </a:cubicBezTo>
                  <a:cubicBezTo>
                    <a:pt x="1086" y="2890"/>
                    <a:pt x="1338" y="3015"/>
                    <a:pt x="1640" y="3038"/>
                  </a:cubicBezTo>
                  <a:cubicBezTo>
                    <a:pt x="1672" y="3043"/>
                    <a:pt x="1705" y="3043"/>
                    <a:pt x="1738" y="3043"/>
                  </a:cubicBezTo>
                  <a:cubicBezTo>
                    <a:pt x="2631" y="3043"/>
                    <a:pt x="3640" y="2167"/>
                    <a:pt x="3684" y="2127"/>
                  </a:cubicBezTo>
                  <a:cubicBezTo>
                    <a:pt x="3728" y="2089"/>
                    <a:pt x="3734" y="2024"/>
                    <a:pt x="3696" y="1980"/>
                  </a:cubicBezTo>
                  <a:cubicBezTo>
                    <a:pt x="3675" y="1956"/>
                    <a:pt x="3645" y="1943"/>
                    <a:pt x="3615" y="1943"/>
                  </a:cubicBezTo>
                  <a:cubicBezTo>
                    <a:pt x="3591" y="1943"/>
                    <a:pt x="3567" y="1952"/>
                    <a:pt x="3547" y="1970"/>
                  </a:cubicBezTo>
                  <a:cubicBezTo>
                    <a:pt x="3537" y="1980"/>
                    <a:pt x="2551" y="2833"/>
                    <a:pt x="1737" y="2833"/>
                  </a:cubicBezTo>
                  <a:cubicBezTo>
                    <a:pt x="1710" y="2833"/>
                    <a:pt x="1683" y="2832"/>
                    <a:pt x="1657" y="2830"/>
                  </a:cubicBezTo>
                  <a:cubicBezTo>
                    <a:pt x="1409" y="2808"/>
                    <a:pt x="1212" y="2709"/>
                    <a:pt x="1053" y="2522"/>
                  </a:cubicBezTo>
                  <a:cubicBezTo>
                    <a:pt x="253" y="1558"/>
                    <a:pt x="900" y="166"/>
                    <a:pt x="906" y="149"/>
                  </a:cubicBezTo>
                  <a:cubicBezTo>
                    <a:pt x="928" y="100"/>
                    <a:pt x="906" y="35"/>
                    <a:pt x="856" y="12"/>
                  </a:cubicBezTo>
                  <a:cubicBezTo>
                    <a:pt x="840" y="4"/>
                    <a:pt x="824" y="0"/>
                    <a:pt x="8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38"/>
            <p:cNvSpPr/>
            <p:nvPr/>
          </p:nvSpPr>
          <p:spPr>
            <a:xfrm>
              <a:off x="7877000" y="3600300"/>
              <a:ext cx="107025" cy="93975"/>
            </a:xfrm>
            <a:custGeom>
              <a:avLst/>
              <a:gdLst/>
              <a:ahLst/>
              <a:cxnLst/>
              <a:rect l="l" t="t" r="r" b="b"/>
              <a:pathLst>
                <a:path w="4281" h="3759" extrusionOk="0">
                  <a:moveTo>
                    <a:pt x="2138" y="1"/>
                  </a:moveTo>
                  <a:cubicBezTo>
                    <a:pt x="1782" y="1"/>
                    <a:pt x="1422" y="102"/>
                    <a:pt x="1103" y="314"/>
                  </a:cubicBezTo>
                  <a:cubicBezTo>
                    <a:pt x="236" y="885"/>
                    <a:pt x="1" y="2051"/>
                    <a:pt x="577" y="2918"/>
                  </a:cubicBezTo>
                  <a:cubicBezTo>
                    <a:pt x="936" y="3464"/>
                    <a:pt x="1532" y="3759"/>
                    <a:pt x="2140" y="3759"/>
                  </a:cubicBezTo>
                  <a:cubicBezTo>
                    <a:pt x="2498" y="3759"/>
                    <a:pt x="2859" y="3657"/>
                    <a:pt x="3180" y="3444"/>
                  </a:cubicBezTo>
                  <a:cubicBezTo>
                    <a:pt x="4040" y="2873"/>
                    <a:pt x="4281" y="1707"/>
                    <a:pt x="3706" y="840"/>
                  </a:cubicBezTo>
                  <a:cubicBezTo>
                    <a:pt x="3346" y="297"/>
                    <a:pt x="2748" y="1"/>
                    <a:pt x="2138" y="1"/>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38"/>
            <p:cNvSpPr/>
            <p:nvPr/>
          </p:nvSpPr>
          <p:spPr>
            <a:xfrm>
              <a:off x="7690650" y="3447325"/>
              <a:ext cx="106900" cy="93900"/>
            </a:xfrm>
            <a:custGeom>
              <a:avLst/>
              <a:gdLst/>
              <a:ahLst/>
              <a:cxnLst/>
              <a:rect l="l" t="t" r="r" b="b"/>
              <a:pathLst>
                <a:path w="4276" h="3756" extrusionOk="0">
                  <a:moveTo>
                    <a:pt x="2136" y="0"/>
                  </a:moveTo>
                  <a:cubicBezTo>
                    <a:pt x="1781" y="0"/>
                    <a:pt x="1422" y="101"/>
                    <a:pt x="1103" y="311"/>
                  </a:cubicBezTo>
                  <a:cubicBezTo>
                    <a:pt x="237" y="887"/>
                    <a:pt x="0" y="2048"/>
                    <a:pt x="571" y="2914"/>
                  </a:cubicBezTo>
                  <a:cubicBezTo>
                    <a:pt x="933" y="3460"/>
                    <a:pt x="1528" y="3755"/>
                    <a:pt x="2136" y="3755"/>
                  </a:cubicBezTo>
                  <a:cubicBezTo>
                    <a:pt x="2493" y="3755"/>
                    <a:pt x="2854" y="3653"/>
                    <a:pt x="3174" y="3440"/>
                  </a:cubicBezTo>
                  <a:cubicBezTo>
                    <a:pt x="4040" y="2871"/>
                    <a:pt x="4275" y="1704"/>
                    <a:pt x="3706" y="842"/>
                  </a:cubicBezTo>
                  <a:cubicBezTo>
                    <a:pt x="3343" y="296"/>
                    <a:pt x="2745" y="0"/>
                    <a:pt x="2136" y="0"/>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38"/>
            <p:cNvSpPr/>
            <p:nvPr/>
          </p:nvSpPr>
          <p:spPr>
            <a:xfrm>
              <a:off x="7911150" y="3534075"/>
              <a:ext cx="54100" cy="47625"/>
            </a:xfrm>
            <a:custGeom>
              <a:avLst/>
              <a:gdLst/>
              <a:ahLst/>
              <a:cxnLst/>
              <a:rect l="l" t="t" r="r" b="b"/>
              <a:pathLst>
                <a:path w="2164" h="1905" extrusionOk="0">
                  <a:moveTo>
                    <a:pt x="1079" y="1"/>
                  </a:moveTo>
                  <a:cubicBezTo>
                    <a:pt x="898" y="1"/>
                    <a:pt x="715" y="52"/>
                    <a:pt x="553" y="157"/>
                  </a:cubicBezTo>
                  <a:cubicBezTo>
                    <a:pt x="120" y="448"/>
                    <a:pt x="0" y="1040"/>
                    <a:pt x="289" y="1478"/>
                  </a:cubicBezTo>
                  <a:cubicBezTo>
                    <a:pt x="473" y="1755"/>
                    <a:pt x="774" y="1905"/>
                    <a:pt x="1081" y="1905"/>
                  </a:cubicBezTo>
                  <a:cubicBezTo>
                    <a:pt x="1261" y="1905"/>
                    <a:pt x="1443" y="1853"/>
                    <a:pt x="1605" y="1746"/>
                  </a:cubicBezTo>
                  <a:cubicBezTo>
                    <a:pt x="2044" y="1457"/>
                    <a:pt x="2164" y="865"/>
                    <a:pt x="1875" y="425"/>
                  </a:cubicBezTo>
                  <a:cubicBezTo>
                    <a:pt x="1691" y="149"/>
                    <a:pt x="1388" y="1"/>
                    <a:pt x="10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38"/>
            <p:cNvSpPr/>
            <p:nvPr/>
          </p:nvSpPr>
          <p:spPr>
            <a:xfrm>
              <a:off x="7785200" y="3425300"/>
              <a:ext cx="54150" cy="47600"/>
            </a:xfrm>
            <a:custGeom>
              <a:avLst/>
              <a:gdLst/>
              <a:ahLst/>
              <a:cxnLst/>
              <a:rect l="l" t="t" r="r" b="b"/>
              <a:pathLst>
                <a:path w="2166" h="1904" extrusionOk="0">
                  <a:moveTo>
                    <a:pt x="1085" y="1"/>
                  </a:moveTo>
                  <a:cubicBezTo>
                    <a:pt x="904" y="1"/>
                    <a:pt x="721" y="51"/>
                    <a:pt x="559" y="157"/>
                  </a:cubicBezTo>
                  <a:cubicBezTo>
                    <a:pt x="121" y="447"/>
                    <a:pt x="0" y="1039"/>
                    <a:pt x="291" y="1477"/>
                  </a:cubicBezTo>
                  <a:cubicBezTo>
                    <a:pt x="474" y="1754"/>
                    <a:pt x="778" y="1904"/>
                    <a:pt x="1087" y="1904"/>
                  </a:cubicBezTo>
                  <a:cubicBezTo>
                    <a:pt x="1268" y="1904"/>
                    <a:pt x="1450" y="1853"/>
                    <a:pt x="1611" y="1746"/>
                  </a:cubicBezTo>
                  <a:cubicBezTo>
                    <a:pt x="2051" y="1455"/>
                    <a:pt x="2165" y="863"/>
                    <a:pt x="1881" y="425"/>
                  </a:cubicBezTo>
                  <a:cubicBezTo>
                    <a:pt x="1698" y="149"/>
                    <a:pt x="1394" y="1"/>
                    <a:pt x="10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38"/>
            <p:cNvSpPr/>
            <p:nvPr/>
          </p:nvSpPr>
          <p:spPr>
            <a:xfrm>
              <a:off x="7799725" y="3724225"/>
              <a:ext cx="104700" cy="53150"/>
            </a:xfrm>
            <a:custGeom>
              <a:avLst/>
              <a:gdLst/>
              <a:ahLst/>
              <a:cxnLst/>
              <a:rect l="l" t="t" r="r" b="b"/>
              <a:pathLst>
                <a:path w="4188" h="2126" extrusionOk="0">
                  <a:moveTo>
                    <a:pt x="582" y="0"/>
                  </a:moveTo>
                  <a:lnTo>
                    <a:pt x="0" y="871"/>
                  </a:lnTo>
                  <a:lnTo>
                    <a:pt x="3607" y="2126"/>
                  </a:lnTo>
                  <a:lnTo>
                    <a:pt x="4187" y="739"/>
                  </a:lnTo>
                  <a:lnTo>
                    <a:pt x="4187" y="739"/>
                  </a:lnTo>
                  <a:cubicBezTo>
                    <a:pt x="3993" y="756"/>
                    <a:pt x="3804" y="764"/>
                    <a:pt x="3621" y="764"/>
                  </a:cubicBezTo>
                  <a:cubicBezTo>
                    <a:pt x="1807" y="764"/>
                    <a:pt x="582" y="0"/>
                    <a:pt x="582" y="0"/>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38"/>
            <p:cNvSpPr/>
            <p:nvPr/>
          </p:nvSpPr>
          <p:spPr>
            <a:xfrm>
              <a:off x="7961000" y="3659025"/>
              <a:ext cx="145950" cy="108800"/>
            </a:xfrm>
            <a:custGeom>
              <a:avLst/>
              <a:gdLst/>
              <a:ahLst/>
              <a:cxnLst/>
              <a:rect l="l" t="t" r="r" b="b"/>
              <a:pathLst>
                <a:path w="5838" h="4352" extrusionOk="0">
                  <a:moveTo>
                    <a:pt x="4556" y="0"/>
                  </a:moveTo>
                  <a:cubicBezTo>
                    <a:pt x="3505" y="0"/>
                    <a:pt x="2171" y="886"/>
                    <a:pt x="2171" y="886"/>
                  </a:cubicBezTo>
                  <a:cubicBezTo>
                    <a:pt x="2171" y="886"/>
                    <a:pt x="0" y="2509"/>
                    <a:pt x="1174" y="3534"/>
                  </a:cubicBezTo>
                  <a:cubicBezTo>
                    <a:pt x="1678" y="3971"/>
                    <a:pt x="2611" y="4352"/>
                    <a:pt x="3507" y="4352"/>
                  </a:cubicBezTo>
                  <a:cubicBezTo>
                    <a:pt x="4704" y="4352"/>
                    <a:pt x="5837" y="3671"/>
                    <a:pt x="5800" y="1533"/>
                  </a:cubicBezTo>
                  <a:cubicBezTo>
                    <a:pt x="5778" y="359"/>
                    <a:pt x="5225" y="0"/>
                    <a:pt x="4556"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38"/>
            <p:cNvSpPr/>
            <p:nvPr/>
          </p:nvSpPr>
          <p:spPr>
            <a:xfrm>
              <a:off x="8010750" y="3693650"/>
              <a:ext cx="81275" cy="39900"/>
            </a:xfrm>
            <a:custGeom>
              <a:avLst/>
              <a:gdLst/>
              <a:ahLst/>
              <a:cxnLst/>
              <a:rect l="l" t="t" r="r" b="b"/>
              <a:pathLst>
                <a:path w="3251" h="1596" extrusionOk="0">
                  <a:moveTo>
                    <a:pt x="2481" y="1"/>
                  </a:moveTo>
                  <a:cubicBezTo>
                    <a:pt x="1868" y="1"/>
                    <a:pt x="1049" y="476"/>
                    <a:pt x="44" y="1409"/>
                  </a:cubicBezTo>
                  <a:cubicBezTo>
                    <a:pt x="0" y="1453"/>
                    <a:pt x="0" y="1519"/>
                    <a:pt x="39" y="1562"/>
                  </a:cubicBezTo>
                  <a:cubicBezTo>
                    <a:pt x="61" y="1585"/>
                    <a:pt x="87" y="1595"/>
                    <a:pt x="115" y="1595"/>
                  </a:cubicBezTo>
                  <a:cubicBezTo>
                    <a:pt x="142" y="1595"/>
                    <a:pt x="170" y="1585"/>
                    <a:pt x="186" y="1568"/>
                  </a:cubicBezTo>
                  <a:cubicBezTo>
                    <a:pt x="1355" y="480"/>
                    <a:pt x="2068" y="209"/>
                    <a:pt x="2485" y="209"/>
                  </a:cubicBezTo>
                  <a:cubicBezTo>
                    <a:pt x="2545" y="209"/>
                    <a:pt x="2599" y="215"/>
                    <a:pt x="2647" y="225"/>
                  </a:cubicBezTo>
                  <a:cubicBezTo>
                    <a:pt x="2932" y="280"/>
                    <a:pt x="3031" y="477"/>
                    <a:pt x="3036" y="488"/>
                  </a:cubicBezTo>
                  <a:cubicBezTo>
                    <a:pt x="3053" y="524"/>
                    <a:pt x="3092" y="549"/>
                    <a:pt x="3131" y="549"/>
                  </a:cubicBezTo>
                  <a:cubicBezTo>
                    <a:pt x="3145" y="549"/>
                    <a:pt x="3160" y="545"/>
                    <a:pt x="3173" y="538"/>
                  </a:cubicBezTo>
                  <a:cubicBezTo>
                    <a:pt x="3228" y="515"/>
                    <a:pt x="3251" y="455"/>
                    <a:pt x="3228" y="401"/>
                  </a:cubicBezTo>
                  <a:cubicBezTo>
                    <a:pt x="3223" y="389"/>
                    <a:pt x="3092" y="98"/>
                    <a:pt x="2697" y="22"/>
                  </a:cubicBezTo>
                  <a:cubicBezTo>
                    <a:pt x="2628" y="8"/>
                    <a:pt x="2556" y="1"/>
                    <a:pt x="2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38"/>
            <p:cNvSpPr/>
            <p:nvPr/>
          </p:nvSpPr>
          <p:spPr>
            <a:xfrm>
              <a:off x="7810975" y="3503050"/>
              <a:ext cx="64025" cy="57025"/>
            </a:xfrm>
            <a:custGeom>
              <a:avLst/>
              <a:gdLst/>
              <a:ahLst/>
              <a:cxnLst/>
              <a:rect l="l" t="t" r="r" b="b"/>
              <a:pathLst>
                <a:path w="2561" h="2281" extrusionOk="0">
                  <a:moveTo>
                    <a:pt x="2447" y="0"/>
                  </a:moveTo>
                  <a:cubicBezTo>
                    <a:pt x="2420" y="0"/>
                    <a:pt x="2392" y="12"/>
                    <a:pt x="2373" y="34"/>
                  </a:cubicBezTo>
                  <a:lnTo>
                    <a:pt x="1146" y="1223"/>
                  </a:lnTo>
                  <a:lnTo>
                    <a:pt x="186" y="72"/>
                  </a:lnTo>
                  <a:cubicBezTo>
                    <a:pt x="167" y="45"/>
                    <a:pt x="137" y="32"/>
                    <a:pt x="106" y="32"/>
                  </a:cubicBezTo>
                  <a:cubicBezTo>
                    <a:pt x="93" y="32"/>
                    <a:pt x="79" y="34"/>
                    <a:pt x="66" y="39"/>
                  </a:cubicBezTo>
                  <a:cubicBezTo>
                    <a:pt x="28" y="55"/>
                    <a:pt x="0" y="100"/>
                    <a:pt x="0" y="143"/>
                  </a:cubicBezTo>
                  <a:lnTo>
                    <a:pt x="104" y="2182"/>
                  </a:lnTo>
                  <a:cubicBezTo>
                    <a:pt x="109" y="2237"/>
                    <a:pt x="153" y="2281"/>
                    <a:pt x="208" y="2281"/>
                  </a:cubicBezTo>
                  <a:lnTo>
                    <a:pt x="213" y="2281"/>
                  </a:lnTo>
                  <a:cubicBezTo>
                    <a:pt x="274" y="2275"/>
                    <a:pt x="317" y="2225"/>
                    <a:pt x="317" y="2171"/>
                  </a:cubicBezTo>
                  <a:lnTo>
                    <a:pt x="231" y="450"/>
                  </a:lnTo>
                  <a:lnTo>
                    <a:pt x="231" y="450"/>
                  </a:lnTo>
                  <a:lnTo>
                    <a:pt x="1058" y="1448"/>
                  </a:lnTo>
                  <a:cubicBezTo>
                    <a:pt x="1080" y="1469"/>
                    <a:pt x="1107" y="1481"/>
                    <a:pt x="1134" y="1486"/>
                  </a:cubicBezTo>
                  <a:cubicBezTo>
                    <a:pt x="1162" y="1486"/>
                    <a:pt x="1189" y="1474"/>
                    <a:pt x="1212" y="1453"/>
                  </a:cubicBezTo>
                  <a:lnTo>
                    <a:pt x="2521" y="181"/>
                  </a:lnTo>
                  <a:cubicBezTo>
                    <a:pt x="2560" y="143"/>
                    <a:pt x="2560" y="77"/>
                    <a:pt x="2521" y="34"/>
                  </a:cubicBezTo>
                  <a:cubicBezTo>
                    <a:pt x="2502" y="12"/>
                    <a:pt x="2474" y="0"/>
                    <a:pt x="24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38"/>
            <p:cNvSpPr/>
            <p:nvPr/>
          </p:nvSpPr>
          <p:spPr>
            <a:xfrm>
              <a:off x="7759450" y="3237775"/>
              <a:ext cx="527950" cy="355400"/>
            </a:xfrm>
            <a:custGeom>
              <a:avLst/>
              <a:gdLst/>
              <a:ahLst/>
              <a:cxnLst/>
              <a:rect l="l" t="t" r="r" b="b"/>
              <a:pathLst>
                <a:path w="21118" h="14216" extrusionOk="0">
                  <a:moveTo>
                    <a:pt x="8082" y="0"/>
                  </a:moveTo>
                  <a:cubicBezTo>
                    <a:pt x="3664" y="0"/>
                    <a:pt x="590" y="3053"/>
                    <a:pt x="0" y="3914"/>
                  </a:cubicBezTo>
                  <a:cubicBezTo>
                    <a:pt x="0" y="3914"/>
                    <a:pt x="2710" y="7970"/>
                    <a:pt x="4785" y="7970"/>
                  </a:cubicBezTo>
                  <a:cubicBezTo>
                    <a:pt x="4846" y="7970"/>
                    <a:pt x="4906" y="7966"/>
                    <a:pt x="4966" y="7959"/>
                  </a:cubicBezTo>
                  <a:cubicBezTo>
                    <a:pt x="6101" y="7822"/>
                    <a:pt x="7114" y="6826"/>
                    <a:pt x="7804" y="5943"/>
                  </a:cubicBezTo>
                  <a:lnTo>
                    <a:pt x="7804" y="5943"/>
                  </a:lnTo>
                  <a:cubicBezTo>
                    <a:pt x="7203" y="6981"/>
                    <a:pt x="6580" y="8382"/>
                    <a:pt x="6840" y="9406"/>
                  </a:cubicBezTo>
                  <a:cubicBezTo>
                    <a:pt x="7277" y="11118"/>
                    <a:pt x="11686" y="14216"/>
                    <a:pt x="13533" y="14216"/>
                  </a:cubicBezTo>
                  <a:cubicBezTo>
                    <a:pt x="13654" y="14216"/>
                    <a:pt x="13764" y="14202"/>
                    <a:pt x="13862" y="14174"/>
                  </a:cubicBezTo>
                  <a:cubicBezTo>
                    <a:pt x="15440" y="13719"/>
                    <a:pt x="21118" y="6145"/>
                    <a:pt x="13862" y="1744"/>
                  </a:cubicBezTo>
                  <a:cubicBezTo>
                    <a:pt x="11773" y="474"/>
                    <a:pt x="9823" y="0"/>
                    <a:pt x="80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38"/>
            <p:cNvSpPr/>
            <p:nvPr/>
          </p:nvSpPr>
          <p:spPr>
            <a:xfrm>
              <a:off x="8041975" y="3511725"/>
              <a:ext cx="144750" cy="178750"/>
            </a:xfrm>
            <a:custGeom>
              <a:avLst/>
              <a:gdLst/>
              <a:ahLst/>
              <a:cxnLst/>
              <a:rect l="l" t="t" r="r" b="b"/>
              <a:pathLst>
                <a:path w="5790" h="7150" extrusionOk="0">
                  <a:moveTo>
                    <a:pt x="4182" y="1"/>
                  </a:moveTo>
                  <a:cubicBezTo>
                    <a:pt x="3766" y="1"/>
                    <a:pt x="3237" y="212"/>
                    <a:pt x="2561" y="722"/>
                  </a:cubicBezTo>
                  <a:cubicBezTo>
                    <a:pt x="2561" y="722"/>
                    <a:pt x="2561" y="3972"/>
                    <a:pt x="72" y="7020"/>
                  </a:cubicBezTo>
                  <a:cubicBezTo>
                    <a:pt x="0" y="7109"/>
                    <a:pt x="18" y="7150"/>
                    <a:pt x="106" y="7150"/>
                  </a:cubicBezTo>
                  <a:cubicBezTo>
                    <a:pt x="796" y="7150"/>
                    <a:pt x="5789" y="4636"/>
                    <a:pt x="5668" y="2799"/>
                  </a:cubicBezTo>
                  <a:cubicBezTo>
                    <a:pt x="5576" y="1465"/>
                    <a:pt x="5275" y="1"/>
                    <a:pt x="41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38"/>
            <p:cNvSpPr/>
            <p:nvPr/>
          </p:nvSpPr>
          <p:spPr>
            <a:xfrm>
              <a:off x="8177225" y="3531575"/>
              <a:ext cx="246775" cy="289950"/>
            </a:xfrm>
            <a:custGeom>
              <a:avLst/>
              <a:gdLst/>
              <a:ahLst/>
              <a:cxnLst/>
              <a:rect l="l" t="t" r="r" b="b"/>
              <a:pathLst>
                <a:path w="9871" h="11598" extrusionOk="0">
                  <a:moveTo>
                    <a:pt x="2841" y="1"/>
                  </a:moveTo>
                  <a:cubicBezTo>
                    <a:pt x="1998" y="1"/>
                    <a:pt x="1409" y="93"/>
                    <a:pt x="1409" y="93"/>
                  </a:cubicBezTo>
                  <a:cubicBezTo>
                    <a:pt x="0" y="6894"/>
                    <a:pt x="5504" y="11597"/>
                    <a:pt x="5504" y="11597"/>
                  </a:cubicBezTo>
                  <a:cubicBezTo>
                    <a:pt x="5504" y="11597"/>
                    <a:pt x="9871" y="5968"/>
                    <a:pt x="8315" y="2614"/>
                  </a:cubicBezTo>
                  <a:cubicBezTo>
                    <a:pt x="7275" y="373"/>
                    <a:pt x="4541" y="1"/>
                    <a:pt x="28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38"/>
            <p:cNvSpPr/>
            <p:nvPr/>
          </p:nvSpPr>
          <p:spPr>
            <a:xfrm>
              <a:off x="7416350" y="3624050"/>
              <a:ext cx="331600" cy="251850"/>
            </a:xfrm>
            <a:custGeom>
              <a:avLst/>
              <a:gdLst/>
              <a:ahLst/>
              <a:cxnLst/>
              <a:rect l="l" t="t" r="r" b="b"/>
              <a:pathLst>
                <a:path w="13264" h="10074" extrusionOk="0">
                  <a:moveTo>
                    <a:pt x="4734" y="0"/>
                  </a:moveTo>
                  <a:cubicBezTo>
                    <a:pt x="4707" y="0"/>
                    <a:pt x="4689" y="7"/>
                    <a:pt x="4681" y="21"/>
                  </a:cubicBezTo>
                  <a:cubicBezTo>
                    <a:pt x="4450" y="406"/>
                    <a:pt x="581" y="4007"/>
                    <a:pt x="581" y="4007"/>
                  </a:cubicBezTo>
                  <a:cubicBezTo>
                    <a:pt x="1" y="4550"/>
                    <a:pt x="5085" y="10073"/>
                    <a:pt x="6352" y="10073"/>
                  </a:cubicBezTo>
                  <a:cubicBezTo>
                    <a:pt x="6390" y="10073"/>
                    <a:pt x="6425" y="10068"/>
                    <a:pt x="6456" y="10058"/>
                  </a:cubicBezTo>
                  <a:cubicBezTo>
                    <a:pt x="7514" y="9707"/>
                    <a:pt x="13264" y="5070"/>
                    <a:pt x="13264" y="5070"/>
                  </a:cubicBezTo>
                  <a:cubicBezTo>
                    <a:pt x="12440" y="4727"/>
                    <a:pt x="5448" y="0"/>
                    <a:pt x="47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38"/>
            <p:cNvSpPr/>
            <p:nvPr/>
          </p:nvSpPr>
          <p:spPr>
            <a:xfrm>
              <a:off x="7852075" y="3810800"/>
              <a:ext cx="309975" cy="274350"/>
            </a:xfrm>
            <a:custGeom>
              <a:avLst/>
              <a:gdLst/>
              <a:ahLst/>
              <a:cxnLst/>
              <a:rect l="l" t="t" r="r" b="b"/>
              <a:pathLst>
                <a:path w="12399" h="10974" extrusionOk="0">
                  <a:moveTo>
                    <a:pt x="2571" y="1"/>
                  </a:moveTo>
                  <a:lnTo>
                    <a:pt x="1" y="7871"/>
                  </a:lnTo>
                  <a:cubicBezTo>
                    <a:pt x="55" y="7868"/>
                    <a:pt x="111" y="7866"/>
                    <a:pt x="168" y="7866"/>
                  </a:cubicBezTo>
                  <a:cubicBezTo>
                    <a:pt x="2900" y="7866"/>
                    <a:pt x="9477" y="10974"/>
                    <a:pt x="9477" y="10974"/>
                  </a:cubicBezTo>
                  <a:cubicBezTo>
                    <a:pt x="9833" y="10436"/>
                    <a:pt x="12398" y="4774"/>
                    <a:pt x="12398" y="4774"/>
                  </a:cubicBezTo>
                  <a:cubicBezTo>
                    <a:pt x="8468" y="970"/>
                    <a:pt x="2571" y="1"/>
                    <a:pt x="25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38"/>
            <p:cNvSpPr/>
            <p:nvPr/>
          </p:nvSpPr>
          <p:spPr>
            <a:xfrm>
              <a:off x="7971975" y="3844150"/>
              <a:ext cx="41650" cy="170950"/>
            </a:xfrm>
            <a:custGeom>
              <a:avLst/>
              <a:gdLst/>
              <a:ahLst/>
              <a:cxnLst/>
              <a:rect l="l" t="t" r="r" b="b"/>
              <a:pathLst>
                <a:path w="1666" h="6838" extrusionOk="0">
                  <a:moveTo>
                    <a:pt x="384" y="1"/>
                  </a:moveTo>
                  <a:cubicBezTo>
                    <a:pt x="369" y="1"/>
                    <a:pt x="355" y="4"/>
                    <a:pt x="340" y="10"/>
                  </a:cubicBezTo>
                  <a:cubicBezTo>
                    <a:pt x="285" y="37"/>
                    <a:pt x="264" y="103"/>
                    <a:pt x="290" y="152"/>
                  </a:cubicBezTo>
                  <a:cubicBezTo>
                    <a:pt x="302" y="179"/>
                    <a:pt x="1436" y="2590"/>
                    <a:pt x="22" y="6696"/>
                  </a:cubicBezTo>
                  <a:cubicBezTo>
                    <a:pt x="1" y="6751"/>
                    <a:pt x="33" y="6812"/>
                    <a:pt x="87" y="6833"/>
                  </a:cubicBezTo>
                  <a:cubicBezTo>
                    <a:pt x="99" y="6838"/>
                    <a:pt x="110" y="6838"/>
                    <a:pt x="120" y="6838"/>
                  </a:cubicBezTo>
                  <a:cubicBezTo>
                    <a:pt x="165" y="6838"/>
                    <a:pt x="208" y="6812"/>
                    <a:pt x="219" y="6767"/>
                  </a:cubicBezTo>
                  <a:cubicBezTo>
                    <a:pt x="1666" y="2569"/>
                    <a:pt x="532" y="162"/>
                    <a:pt x="482" y="58"/>
                  </a:cubicBezTo>
                  <a:cubicBezTo>
                    <a:pt x="462" y="22"/>
                    <a:pt x="424" y="1"/>
                    <a:pt x="3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38"/>
            <p:cNvSpPr/>
            <p:nvPr/>
          </p:nvSpPr>
          <p:spPr>
            <a:xfrm>
              <a:off x="7553650" y="3728275"/>
              <a:ext cx="133900" cy="121200"/>
            </a:xfrm>
            <a:custGeom>
              <a:avLst/>
              <a:gdLst/>
              <a:ahLst/>
              <a:cxnLst/>
              <a:rect l="l" t="t" r="r" b="b"/>
              <a:pathLst>
                <a:path w="5356" h="4848" extrusionOk="0">
                  <a:moveTo>
                    <a:pt x="5245" y="0"/>
                  </a:moveTo>
                  <a:cubicBezTo>
                    <a:pt x="5238" y="0"/>
                    <a:pt x="5231" y="1"/>
                    <a:pt x="5224" y="3"/>
                  </a:cubicBezTo>
                  <a:cubicBezTo>
                    <a:pt x="3284" y="342"/>
                    <a:pt x="170" y="4501"/>
                    <a:pt x="38" y="4677"/>
                  </a:cubicBezTo>
                  <a:cubicBezTo>
                    <a:pt x="0" y="4726"/>
                    <a:pt x="11" y="4792"/>
                    <a:pt x="61" y="4825"/>
                  </a:cubicBezTo>
                  <a:cubicBezTo>
                    <a:pt x="77" y="4842"/>
                    <a:pt x="99" y="4847"/>
                    <a:pt x="120" y="4847"/>
                  </a:cubicBezTo>
                  <a:cubicBezTo>
                    <a:pt x="153" y="4847"/>
                    <a:pt x="186" y="4830"/>
                    <a:pt x="208" y="4804"/>
                  </a:cubicBezTo>
                  <a:cubicBezTo>
                    <a:pt x="241" y="4764"/>
                    <a:pt x="3403" y="539"/>
                    <a:pt x="5262" y="210"/>
                  </a:cubicBezTo>
                  <a:cubicBezTo>
                    <a:pt x="5316" y="200"/>
                    <a:pt x="5355" y="145"/>
                    <a:pt x="5343" y="84"/>
                  </a:cubicBezTo>
                  <a:cubicBezTo>
                    <a:pt x="5339" y="36"/>
                    <a:pt x="5296" y="0"/>
                    <a:pt x="52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38"/>
            <p:cNvSpPr/>
            <p:nvPr/>
          </p:nvSpPr>
          <p:spPr>
            <a:xfrm>
              <a:off x="7734900" y="3786175"/>
              <a:ext cx="172550" cy="87400"/>
            </a:xfrm>
            <a:custGeom>
              <a:avLst/>
              <a:gdLst/>
              <a:ahLst/>
              <a:cxnLst/>
              <a:rect l="l" t="t" r="r" b="b"/>
              <a:pathLst>
                <a:path w="6902" h="3496" extrusionOk="0">
                  <a:moveTo>
                    <a:pt x="116" y="1"/>
                  </a:moveTo>
                  <a:cubicBezTo>
                    <a:pt x="107" y="1"/>
                    <a:pt x="98" y="2"/>
                    <a:pt x="89" y="4"/>
                  </a:cubicBezTo>
                  <a:cubicBezTo>
                    <a:pt x="34" y="21"/>
                    <a:pt x="1" y="75"/>
                    <a:pt x="13" y="131"/>
                  </a:cubicBezTo>
                  <a:cubicBezTo>
                    <a:pt x="34" y="207"/>
                    <a:pt x="494" y="2038"/>
                    <a:pt x="2188" y="3118"/>
                  </a:cubicBezTo>
                  <a:cubicBezTo>
                    <a:pt x="2621" y="3391"/>
                    <a:pt x="3120" y="3495"/>
                    <a:pt x="3623" y="3495"/>
                  </a:cubicBezTo>
                  <a:cubicBezTo>
                    <a:pt x="5143" y="3495"/>
                    <a:pt x="6742" y="2569"/>
                    <a:pt x="6830" y="2514"/>
                  </a:cubicBezTo>
                  <a:cubicBezTo>
                    <a:pt x="6886" y="2488"/>
                    <a:pt x="6901" y="2422"/>
                    <a:pt x="6869" y="2372"/>
                  </a:cubicBezTo>
                  <a:cubicBezTo>
                    <a:pt x="6850" y="2339"/>
                    <a:pt x="6814" y="2321"/>
                    <a:pt x="6777" y="2321"/>
                  </a:cubicBezTo>
                  <a:cubicBezTo>
                    <a:pt x="6760" y="2321"/>
                    <a:pt x="6742" y="2325"/>
                    <a:pt x="6726" y="2334"/>
                  </a:cubicBezTo>
                  <a:cubicBezTo>
                    <a:pt x="6705" y="2346"/>
                    <a:pt x="5094" y="3282"/>
                    <a:pt x="3614" y="3282"/>
                  </a:cubicBezTo>
                  <a:cubicBezTo>
                    <a:pt x="3146" y="3282"/>
                    <a:pt x="2690" y="3188"/>
                    <a:pt x="2303" y="2942"/>
                  </a:cubicBezTo>
                  <a:cubicBezTo>
                    <a:pt x="681" y="1906"/>
                    <a:pt x="220" y="98"/>
                    <a:pt x="220" y="81"/>
                  </a:cubicBezTo>
                  <a:cubicBezTo>
                    <a:pt x="206" y="35"/>
                    <a:pt x="165" y="1"/>
                    <a:pt x="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2" name="Google Shape;2452;p38"/>
          <p:cNvGrpSpPr/>
          <p:nvPr/>
        </p:nvGrpSpPr>
        <p:grpSpPr>
          <a:xfrm>
            <a:off x="7045650" y="285350"/>
            <a:ext cx="1579225" cy="2727475"/>
            <a:chOff x="7045650" y="285350"/>
            <a:chExt cx="1579225" cy="2727475"/>
          </a:xfrm>
        </p:grpSpPr>
        <p:grpSp>
          <p:nvGrpSpPr>
            <p:cNvPr id="2453" name="Google Shape;2453;p38"/>
            <p:cNvGrpSpPr/>
            <p:nvPr/>
          </p:nvGrpSpPr>
          <p:grpSpPr>
            <a:xfrm flipH="1">
              <a:off x="8185275" y="2099425"/>
              <a:ext cx="439600" cy="913400"/>
              <a:chOff x="7212850" y="2109375"/>
              <a:chExt cx="439600" cy="913400"/>
            </a:xfrm>
          </p:grpSpPr>
          <p:sp>
            <p:nvSpPr>
              <p:cNvPr id="2454" name="Google Shape;2454;p38"/>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38"/>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38"/>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38"/>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8" name="Google Shape;2458;p38"/>
            <p:cNvGrpSpPr/>
            <p:nvPr/>
          </p:nvGrpSpPr>
          <p:grpSpPr>
            <a:xfrm flipH="1">
              <a:off x="7045650" y="1449350"/>
              <a:ext cx="439600" cy="913400"/>
              <a:chOff x="7212850" y="2109375"/>
              <a:chExt cx="439600" cy="913400"/>
            </a:xfrm>
          </p:grpSpPr>
          <p:sp>
            <p:nvSpPr>
              <p:cNvPr id="2459" name="Google Shape;2459;p38"/>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38"/>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38"/>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38"/>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3" name="Google Shape;2463;p38"/>
            <p:cNvGrpSpPr/>
            <p:nvPr/>
          </p:nvGrpSpPr>
          <p:grpSpPr>
            <a:xfrm flipH="1">
              <a:off x="8157625" y="285350"/>
              <a:ext cx="439600" cy="913400"/>
              <a:chOff x="7212850" y="2109375"/>
              <a:chExt cx="439600" cy="913400"/>
            </a:xfrm>
          </p:grpSpPr>
          <p:sp>
            <p:nvSpPr>
              <p:cNvPr id="2464" name="Google Shape;2464;p38"/>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38"/>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38"/>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38"/>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68" name="Google Shape;2468;p38"/>
          <p:cNvGrpSpPr/>
          <p:nvPr/>
        </p:nvGrpSpPr>
        <p:grpSpPr>
          <a:xfrm>
            <a:off x="955876" y="768600"/>
            <a:ext cx="764300" cy="754550"/>
            <a:chOff x="955876" y="768600"/>
            <a:chExt cx="764300" cy="754550"/>
          </a:xfrm>
        </p:grpSpPr>
        <p:sp>
          <p:nvSpPr>
            <p:cNvPr id="2469" name="Google Shape;2469;p38"/>
            <p:cNvSpPr/>
            <p:nvPr/>
          </p:nvSpPr>
          <p:spPr>
            <a:xfrm flipH="1">
              <a:off x="1526676" y="770125"/>
              <a:ext cx="193500" cy="183900"/>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38"/>
            <p:cNvSpPr/>
            <p:nvPr/>
          </p:nvSpPr>
          <p:spPr>
            <a:xfrm flipH="1">
              <a:off x="955876" y="768600"/>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38"/>
            <p:cNvSpPr/>
            <p:nvPr/>
          </p:nvSpPr>
          <p:spPr>
            <a:xfrm flipH="1">
              <a:off x="1333176" y="1339250"/>
              <a:ext cx="193500" cy="1839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72" name="Google Shape;2472;p38"/>
          <p:cNvSpPr/>
          <p:nvPr/>
        </p:nvSpPr>
        <p:spPr>
          <a:xfrm rot="8823568">
            <a:off x="1691164" y="4133107"/>
            <a:ext cx="2036345" cy="1855222"/>
          </a:xfrm>
          <a:custGeom>
            <a:avLst/>
            <a:gdLst/>
            <a:ahLst/>
            <a:cxnLst/>
            <a:rect l="l" t="t" r="r" b="b"/>
            <a:pathLst>
              <a:path w="40958" h="37315" extrusionOk="0">
                <a:moveTo>
                  <a:pt x="947" y="1"/>
                </a:moveTo>
                <a:cubicBezTo>
                  <a:pt x="421" y="1"/>
                  <a:pt x="115" y="39"/>
                  <a:pt x="104" y="39"/>
                </a:cubicBezTo>
                <a:cubicBezTo>
                  <a:pt x="43" y="44"/>
                  <a:pt x="0" y="99"/>
                  <a:pt x="11" y="154"/>
                </a:cubicBezTo>
                <a:cubicBezTo>
                  <a:pt x="16" y="208"/>
                  <a:pt x="59" y="248"/>
                  <a:pt x="115" y="248"/>
                </a:cubicBezTo>
                <a:lnTo>
                  <a:pt x="125" y="248"/>
                </a:lnTo>
                <a:cubicBezTo>
                  <a:pt x="125" y="248"/>
                  <a:pt x="438" y="215"/>
                  <a:pt x="959" y="215"/>
                </a:cubicBezTo>
                <a:cubicBezTo>
                  <a:pt x="1013" y="215"/>
                  <a:pt x="1058" y="165"/>
                  <a:pt x="1058" y="104"/>
                </a:cubicBezTo>
                <a:cubicBezTo>
                  <a:pt x="1058" y="51"/>
                  <a:pt x="1002" y="1"/>
                  <a:pt x="947" y="1"/>
                </a:cubicBezTo>
                <a:close/>
                <a:moveTo>
                  <a:pt x="1803" y="33"/>
                </a:moveTo>
                <a:cubicBezTo>
                  <a:pt x="1743" y="33"/>
                  <a:pt x="1703" y="75"/>
                  <a:pt x="1698" y="132"/>
                </a:cubicBezTo>
                <a:cubicBezTo>
                  <a:pt x="1693" y="187"/>
                  <a:pt x="1736" y="241"/>
                  <a:pt x="1797" y="241"/>
                </a:cubicBezTo>
                <a:cubicBezTo>
                  <a:pt x="2072" y="264"/>
                  <a:pt x="2356" y="291"/>
                  <a:pt x="2631" y="329"/>
                </a:cubicBezTo>
                <a:lnTo>
                  <a:pt x="2647" y="329"/>
                </a:lnTo>
                <a:cubicBezTo>
                  <a:pt x="2697" y="329"/>
                  <a:pt x="2745" y="291"/>
                  <a:pt x="2751" y="236"/>
                </a:cubicBezTo>
                <a:cubicBezTo>
                  <a:pt x="2756" y="182"/>
                  <a:pt x="2718" y="127"/>
                  <a:pt x="2657" y="122"/>
                </a:cubicBezTo>
                <a:cubicBezTo>
                  <a:pt x="2378" y="83"/>
                  <a:pt x="2093" y="51"/>
                  <a:pt x="1814" y="33"/>
                </a:cubicBezTo>
                <a:cubicBezTo>
                  <a:pt x="1810" y="33"/>
                  <a:pt x="1807" y="33"/>
                  <a:pt x="1803" y="33"/>
                </a:cubicBezTo>
                <a:close/>
                <a:moveTo>
                  <a:pt x="3481" y="262"/>
                </a:moveTo>
                <a:cubicBezTo>
                  <a:pt x="3432" y="262"/>
                  <a:pt x="3386" y="293"/>
                  <a:pt x="3375" y="346"/>
                </a:cubicBezTo>
                <a:cubicBezTo>
                  <a:pt x="3365" y="400"/>
                  <a:pt x="3403" y="456"/>
                  <a:pt x="3458" y="466"/>
                </a:cubicBezTo>
                <a:cubicBezTo>
                  <a:pt x="3732" y="527"/>
                  <a:pt x="4005" y="587"/>
                  <a:pt x="4275" y="664"/>
                </a:cubicBezTo>
                <a:cubicBezTo>
                  <a:pt x="4286" y="664"/>
                  <a:pt x="4291" y="669"/>
                  <a:pt x="4301" y="669"/>
                </a:cubicBezTo>
                <a:cubicBezTo>
                  <a:pt x="4351" y="669"/>
                  <a:pt x="4390" y="636"/>
                  <a:pt x="4407" y="587"/>
                </a:cubicBezTo>
                <a:cubicBezTo>
                  <a:pt x="4422" y="532"/>
                  <a:pt x="4384" y="471"/>
                  <a:pt x="4329" y="461"/>
                </a:cubicBezTo>
                <a:cubicBezTo>
                  <a:pt x="4061" y="385"/>
                  <a:pt x="3782" y="319"/>
                  <a:pt x="3502" y="264"/>
                </a:cubicBezTo>
                <a:cubicBezTo>
                  <a:pt x="3495" y="262"/>
                  <a:pt x="3488" y="262"/>
                  <a:pt x="3481" y="262"/>
                </a:cubicBezTo>
                <a:close/>
                <a:moveTo>
                  <a:pt x="5113" y="708"/>
                </a:moveTo>
                <a:cubicBezTo>
                  <a:pt x="5069" y="708"/>
                  <a:pt x="5027" y="735"/>
                  <a:pt x="5009" y="779"/>
                </a:cubicBezTo>
                <a:cubicBezTo>
                  <a:pt x="4992" y="833"/>
                  <a:pt x="5020" y="894"/>
                  <a:pt x="5075" y="916"/>
                </a:cubicBezTo>
                <a:cubicBezTo>
                  <a:pt x="5338" y="1009"/>
                  <a:pt x="5601" y="1113"/>
                  <a:pt x="5854" y="1223"/>
                </a:cubicBezTo>
                <a:cubicBezTo>
                  <a:pt x="5864" y="1228"/>
                  <a:pt x="5880" y="1234"/>
                  <a:pt x="5897" y="1234"/>
                </a:cubicBezTo>
                <a:cubicBezTo>
                  <a:pt x="5935" y="1234"/>
                  <a:pt x="5973" y="1207"/>
                  <a:pt x="5990" y="1169"/>
                </a:cubicBezTo>
                <a:cubicBezTo>
                  <a:pt x="6018" y="1113"/>
                  <a:pt x="5990" y="1053"/>
                  <a:pt x="5935" y="1031"/>
                </a:cubicBezTo>
                <a:cubicBezTo>
                  <a:pt x="5677" y="916"/>
                  <a:pt x="5414" y="812"/>
                  <a:pt x="5146" y="713"/>
                </a:cubicBezTo>
                <a:cubicBezTo>
                  <a:pt x="5135" y="710"/>
                  <a:pt x="5124" y="708"/>
                  <a:pt x="5113" y="708"/>
                </a:cubicBezTo>
                <a:close/>
                <a:moveTo>
                  <a:pt x="6656" y="1392"/>
                </a:moveTo>
                <a:cubicBezTo>
                  <a:pt x="6618" y="1392"/>
                  <a:pt x="6579" y="1413"/>
                  <a:pt x="6560" y="1447"/>
                </a:cubicBezTo>
                <a:cubicBezTo>
                  <a:pt x="6532" y="1497"/>
                  <a:pt x="6555" y="1563"/>
                  <a:pt x="6603" y="1590"/>
                </a:cubicBezTo>
                <a:cubicBezTo>
                  <a:pt x="6851" y="1721"/>
                  <a:pt x="7091" y="1870"/>
                  <a:pt x="7322" y="2017"/>
                </a:cubicBezTo>
                <a:cubicBezTo>
                  <a:pt x="7339" y="2029"/>
                  <a:pt x="7360" y="2034"/>
                  <a:pt x="7382" y="2034"/>
                </a:cubicBezTo>
                <a:cubicBezTo>
                  <a:pt x="7415" y="2034"/>
                  <a:pt x="7448" y="2017"/>
                  <a:pt x="7470" y="1984"/>
                </a:cubicBezTo>
                <a:cubicBezTo>
                  <a:pt x="7503" y="1936"/>
                  <a:pt x="7486" y="1875"/>
                  <a:pt x="7437" y="1842"/>
                </a:cubicBezTo>
                <a:cubicBezTo>
                  <a:pt x="7202" y="1688"/>
                  <a:pt x="6955" y="1541"/>
                  <a:pt x="6702" y="1404"/>
                </a:cubicBezTo>
                <a:cubicBezTo>
                  <a:pt x="6688" y="1396"/>
                  <a:pt x="6672" y="1392"/>
                  <a:pt x="6656" y="1392"/>
                </a:cubicBezTo>
                <a:close/>
                <a:moveTo>
                  <a:pt x="8069" y="2314"/>
                </a:moveTo>
                <a:cubicBezTo>
                  <a:pt x="8038" y="2314"/>
                  <a:pt x="8007" y="2327"/>
                  <a:pt x="7985" y="2352"/>
                </a:cubicBezTo>
                <a:cubicBezTo>
                  <a:pt x="7946" y="2401"/>
                  <a:pt x="7958" y="2467"/>
                  <a:pt x="8002" y="2505"/>
                </a:cubicBezTo>
                <a:cubicBezTo>
                  <a:pt x="8221" y="2675"/>
                  <a:pt x="8434" y="2856"/>
                  <a:pt x="8642" y="3043"/>
                </a:cubicBezTo>
                <a:cubicBezTo>
                  <a:pt x="8659" y="3064"/>
                  <a:pt x="8687" y="3069"/>
                  <a:pt x="8715" y="3069"/>
                </a:cubicBezTo>
                <a:cubicBezTo>
                  <a:pt x="8741" y="3069"/>
                  <a:pt x="8769" y="3059"/>
                  <a:pt x="8791" y="3036"/>
                </a:cubicBezTo>
                <a:cubicBezTo>
                  <a:pt x="8829" y="2993"/>
                  <a:pt x="8829" y="2927"/>
                  <a:pt x="8786" y="2889"/>
                </a:cubicBezTo>
                <a:cubicBezTo>
                  <a:pt x="8577" y="2697"/>
                  <a:pt x="8358" y="2510"/>
                  <a:pt x="8133" y="2335"/>
                </a:cubicBezTo>
                <a:cubicBezTo>
                  <a:pt x="8115" y="2321"/>
                  <a:pt x="8092" y="2314"/>
                  <a:pt x="8069" y="2314"/>
                </a:cubicBezTo>
                <a:close/>
                <a:moveTo>
                  <a:pt x="9308" y="3458"/>
                </a:moveTo>
                <a:cubicBezTo>
                  <a:pt x="9282" y="3458"/>
                  <a:pt x="9256" y="3468"/>
                  <a:pt x="9234" y="3486"/>
                </a:cubicBezTo>
                <a:cubicBezTo>
                  <a:pt x="9191" y="3525"/>
                  <a:pt x="9191" y="3590"/>
                  <a:pt x="9229" y="3635"/>
                </a:cubicBezTo>
                <a:cubicBezTo>
                  <a:pt x="9416" y="3838"/>
                  <a:pt x="9596" y="4056"/>
                  <a:pt x="9767" y="4276"/>
                </a:cubicBezTo>
                <a:cubicBezTo>
                  <a:pt x="9788" y="4303"/>
                  <a:pt x="9816" y="4319"/>
                  <a:pt x="9849" y="4319"/>
                </a:cubicBezTo>
                <a:cubicBezTo>
                  <a:pt x="9871" y="4319"/>
                  <a:pt x="9892" y="4308"/>
                  <a:pt x="9914" y="4298"/>
                </a:cubicBezTo>
                <a:cubicBezTo>
                  <a:pt x="9958" y="4260"/>
                  <a:pt x="9970" y="4194"/>
                  <a:pt x="9931" y="4144"/>
                </a:cubicBezTo>
                <a:cubicBezTo>
                  <a:pt x="9760" y="3919"/>
                  <a:pt x="9575" y="3701"/>
                  <a:pt x="9383" y="3492"/>
                </a:cubicBezTo>
                <a:cubicBezTo>
                  <a:pt x="9363" y="3469"/>
                  <a:pt x="9336" y="3458"/>
                  <a:pt x="9308" y="3458"/>
                </a:cubicBezTo>
                <a:close/>
                <a:moveTo>
                  <a:pt x="10342" y="4794"/>
                </a:moveTo>
                <a:cubicBezTo>
                  <a:pt x="10322" y="4794"/>
                  <a:pt x="10300" y="4800"/>
                  <a:pt x="10281" y="4812"/>
                </a:cubicBezTo>
                <a:cubicBezTo>
                  <a:pt x="10233" y="4845"/>
                  <a:pt x="10216" y="4906"/>
                  <a:pt x="10248" y="4956"/>
                </a:cubicBezTo>
                <a:cubicBezTo>
                  <a:pt x="10402" y="5186"/>
                  <a:pt x="10544" y="5432"/>
                  <a:pt x="10676" y="5674"/>
                </a:cubicBezTo>
                <a:cubicBezTo>
                  <a:pt x="10698" y="5712"/>
                  <a:pt x="10736" y="5728"/>
                  <a:pt x="10769" y="5728"/>
                </a:cubicBezTo>
                <a:cubicBezTo>
                  <a:pt x="10792" y="5728"/>
                  <a:pt x="10807" y="5723"/>
                  <a:pt x="10825" y="5717"/>
                </a:cubicBezTo>
                <a:cubicBezTo>
                  <a:pt x="10873" y="5690"/>
                  <a:pt x="10890" y="5624"/>
                  <a:pt x="10863" y="5575"/>
                </a:cubicBezTo>
                <a:cubicBezTo>
                  <a:pt x="10726" y="5323"/>
                  <a:pt x="10577" y="5075"/>
                  <a:pt x="10425" y="4840"/>
                </a:cubicBezTo>
                <a:cubicBezTo>
                  <a:pt x="10408" y="4810"/>
                  <a:pt x="10376" y="4794"/>
                  <a:pt x="10342" y="4794"/>
                </a:cubicBezTo>
                <a:close/>
                <a:moveTo>
                  <a:pt x="11152" y="6271"/>
                </a:moveTo>
                <a:cubicBezTo>
                  <a:pt x="11137" y="6271"/>
                  <a:pt x="11122" y="6274"/>
                  <a:pt x="11109" y="6282"/>
                </a:cubicBezTo>
                <a:cubicBezTo>
                  <a:pt x="11055" y="6304"/>
                  <a:pt x="11032" y="6370"/>
                  <a:pt x="11055" y="6424"/>
                </a:cubicBezTo>
                <a:cubicBezTo>
                  <a:pt x="11169" y="6671"/>
                  <a:pt x="11280" y="6929"/>
                  <a:pt x="11378" y="7192"/>
                </a:cubicBezTo>
                <a:cubicBezTo>
                  <a:pt x="11394" y="7235"/>
                  <a:pt x="11438" y="7263"/>
                  <a:pt x="11477" y="7263"/>
                </a:cubicBezTo>
                <a:cubicBezTo>
                  <a:pt x="11493" y="7263"/>
                  <a:pt x="11503" y="7258"/>
                  <a:pt x="11515" y="7252"/>
                </a:cubicBezTo>
                <a:cubicBezTo>
                  <a:pt x="11569" y="7230"/>
                  <a:pt x="11597" y="7169"/>
                  <a:pt x="11576" y="7114"/>
                </a:cubicBezTo>
                <a:cubicBezTo>
                  <a:pt x="11477" y="6851"/>
                  <a:pt x="11361" y="6588"/>
                  <a:pt x="11247" y="6332"/>
                </a:cubicBezTo>
                <a:cubicBezTo>
                  <a:pt x="11231" y="6295"/>
                  <a:pt x="11191" y="6271"/>
                  <a:pt x="11152" y="6271"/>
                </a:cubicBezTo>
                <a:close/>
                <a:moveTo>
                  <a:pt x="11758" y="7845"/>
                </a:moveTo>
                <a:cubicBezTo>
                  <a:pt x="11748" y="7845"/>
                  <a:pt x="11738" y="7846"/>
                  <a:pt x="11728" y="7850"/>
                </a:cubicBezTo>
                <a:cubicBezTo>
                  <a:pt x="11668" y="7865"/>
                  <a:pt x="11641" y="7926"/>
                  <a:pt x="11657" y="7981"/>
                </a:cubicBezTo>
                <a:cubicBezTo>
                  <a:pt x="11740" y="8244"/>
                  <a:pt x="11816" y="8518"/>
                  <a:pt x="11887" y="8786"/>
                </a:cubicBezTo>
                <a:cubicBezTo>
                  <a:pt x="11898" y="8836"/>
                  <a:pt x="11943" y="8869"/>
                  <a:pt x="11991" y="8869"/>
                </a:cubicBezTo>
                <a:cubicBezTo>
                  <a:pt x="11997" y="8869"/>
                  <a:pt x="12008" y="8869"/>
                  <a:pt x="12019" y="8864"/>
                </a:cubicBezTo>
                <a:cubicBezTo>
                  <a:pt x="12074" y="8852"/>
                  <a:pt x="12107" y="8791"/>
                  <a:pt x="12090" y="8737"/>
                </a:cubicBezTo>
                <a:cubicBezTo>
                  <a:pt x="12019" y="8463"/>
                  <a:pt x="11943" y="8184"/>
                  <a:pt x="11860" y="7921"/>
                </a:cubicBezTo>
                <a:cubicBezTo>
                  <a:pt x="11847" y="7875"/>
                  <a:pt x="11804" y="7845"/>
                  <a:pt x="11758" y="7845"/>
                </a:cubicBezTo>
                <a:close/>
                <a:moveTo>
                  <a:pt x="12181" y="9480"/>
                </a:moveTo>
                <a:cubicBezTo>
                  <a:pt x="12175" y="9480"/>
                  <a:pt x="12168" y="9481"/>
                  <a:pt x="12161" y="9482"/>
                </a:cubicBezTo>
                <a:cubicBezTo>
                  <a:pt x="12102" y="9494"/>
                  <a:pt x="12062" y="9548"/>
                  <a:pt x="12079" y="9608"/>
                </a:cubicBezTo>
                <a:cubicBezTo>
                  <a:pt x="12112" y="9767"/>
                  <a:pt x="12140" y="9932"/>
                  <a:pt x="12173" y="10096"/>
                </a:cubicBezTo>
                <a:cubicBezTo>
                  <a:pt x="12189" y="10212"/>
                  <a:pt x="12211" y="10321"/>
                  <a:pt x="12227" y="10436"/>
                </a:cubicBezTo>
                <a:cubicBezTo>
                  <a:pt x="12239" y="10486"/>
                  <a:pt x="12282" y="10524"/>
                  <a:pt x="12332" y="10524"/>
                </a:cubicBezTo>
                <a:cubicBezTo>
                  <a:pt x="12337" y="10524"/>
                  <a:pt x="12343" y="10524"/>
                  <a:pt x="12348" y="10519"/>
                </a:cubicBezTo>
                <a:cubicBezTo>
                  <a:pt x="12408" y="10513"/>
                  <a:pt x="12446" y="10458"/>
                  <a:pt x="12436" y="10397"/>
                </a:cubicBezTo>
                <a:cubicBezTo>
                  <a:pt x="12419" y="10288"/>
                  <a:pt x="12398" y="10173"/>
                  <a:pt x="12381" y="10058"/>
                </a:cubicBezTo>
                <a:cubicBezTo>
                  <a:pt x="12348" y="9894"/>
                  <a:pt x="12315" y="9724"/>
                  <a:pt x="12282" y="9565"/>
                </a:cubicBezTo>
                <a:cubicBezTo>
                  <a:pt x="12273" y="9512"/>
                  <a:pt x="12229" y="9480"/>
                  <a:pt x="12181" y="9480"/>
                </a:cubicBezTo>
                <a:close/>
                <a:moveTo>
                  <a:pt x="12470" y="11147"/>
                </a:moveTo>
                <a:cubicBezTo>
                  <a:pt x="12464" y="11147"/>
                  <a:pt x="12458" y="11147"/>
                  <a:pt x="12452" y="11149"/>
                </a:cubicBezTo>
                <a:cubicBezTo>
                  <a:pt x="12391" y="11154"/>
                  <a:pt x="12353" y="11209"/>
                  <a:pt x="12365" y="11270"/>
                </a:cubicBezTo>
                <a:cubicBezTo>
                  <a:pt x="12403" y="11554"/>
                  <a:pt x="12441" y="11834"/>
                  <a:pt x="12474" y="12102"/>
                </a:cubicBezTo>
                <a:cubicBezTo>
                  <a:pt x="12485" y="12158"/>
                  <a:pt x="12529" y="12196"/>
                  <a:pt x="12583" y="12196"/>
                </a:cubicBezTo>
                <a:lnTo>
                  <a:pt x="12595" y="12196"/>
                </a:lnTo>
                <a:cubicBezTo>
                  <a:pt x="12654" y="12185"/>
                  <a:pt x="12694" y="12135"/>
                  <a:pt x="12687" y="12075"/>
                </a:cubicBezTo>
                <a:cubicBezTo>
                  <a:pt x="12654" y="11806"/>
                  <a:pt x="12616" y="11527"/>
                  <a:pt x="12573" y="11237"/>
                </a:cubicBezTo>
                <a:cubicBezTo>
                  <a:pt x="12563" y="11183"/>
                  <a:pt x="12519" y="11147"/>
                  <a:pt x="12470" y="11147"/>
                </a:cubicBezTo>
                <a:close/>
                <a:moveTo>
                  <a:pt x="12677" y="12825"/>
                </a:moveTo>
                <a:cubicBezTo>
                  <a:pt x="12674" y="12825"/>
                  <a:pt x="12670" y="12825"/>
                  <a:pt x="12666" y="12826"/>
                </a:cubicBezTo>
                <a:cubicBezTo>
                  <a:pt x="12606" y="12831"/>
                  <a:pt x="12567" y="12881"/>
                  <a:pt x="12573" y="12941"/>
                </a:cubicBezTo>
                <a:cubicBezTo>
                  <a:pt x="12600" y="13226"/>
                  <a:pt x="12621" y="13511"/>
                  <a:pt x="12639" y="13779"/>
                </a:cubicBezTo>
                <a:cubicBezTo>
                  <a:pt x="12644" y="13835"/>
                  <a:pt x="12687" y="13878"/>
                  <a:pt x="12742" y="13878"/>
                </a:cubicBezTo>
                <a:lnTo>
                  <a:pt x="12748" y="13878"/>
                </a:lnTo>
                <a:cubicBezTo>
                  <a:pt x="12808" y="13873"/>
                  <a:pt x="12852" y="13823"/>
                  <a:pt x="12852" y="13764"/>
                </a:cubicBezTo>
                <a:cubicBezTo>
                  <a:pt x="12831" y="13494"/>
                  <a:pt x="12808" y="13210"/>
                  <a:pt x="12781" y="12919"/>
                </a:cubicBezTo>
                <a:cubicBezTo>
                  <a:pt x="12776" y="12862"/>
                  <a:pt x="12732" y="12825"/>
                  <a:pt x="12677" y="12825"/>
                </a:cubicBezTo>
                <a:close/>
                <a:moveTo>
                  <a:pt x="12775" y="14508"/>
                </a:moveTo>
                <a:cubicBezTo>
                  <a:pt x="12720" y="14508"/>
                  <a:pt x="12671" y="14558"/>
                  <a:pt x="12677" y="14619"/>
                </a:cubicBezTo>
                <a:lnTo>
                  <a:pt x="12677" y="14930"/>
                </a:lnTo>
                <a:cubicBezTo>
                  <a:pt x="12677" y="15112"/>
                  <a:pt x="12677" y="15287"/>
                  <a:pt x="12666" y="15451"/>
                </a:cubicBezTo>
                <a:cubicBezTo>
                  <a:pt x="12523" y="15474"/>
                  <a:pt x="12381" y="15500"/>
                  <a:pt x="12239" y="15539"/>
                </a:cubicBezTo>
                <a:cubicBezTo>
                  <a:pt x="12178" y="15555"/>
                  <a:pt x="12145" y="15610"/>
                  <a:pt x="12161" y="15664"/>
                </a:cubicBezTo>
                <a:cubicBezTo>
                  <a:pt x="12173" y="15714"/>
                  <a:pt x="12216" y="15747"/>
                  <a:pt x="12266" y="15747"/>
                </a:cubicBezTo>
                <a:cubicBezTo>
                  <a:pt x="12272" y="15747"/>
                  <a:pt x="12282" y="15747"/>
                  <a:pt x="12293" y="15742"/>
                </a:cubicBezTo>
                <a:cubicBezTo>
                  <a:pt x="12556" y="15671"/>
                  <a:pt x="12831" y="15631"/>
                  <a:pt x="13099" y="15631"/>
                </a:cubicBezTo>
                <a:cubicBezTo>
                  <a:pt x="13159" y="15631"/>
                  <a:pt x="13208" y="15583"/>
                  <a:pt x="13203" y="15522"/>
                </a:cubicBezTo>
                <a:cubicBezTo>
                  <a:pt x="13203" y="15467"/>
                  <a:pt x="13159" y="15418"/>
                  <a:pt x="13099" y="15418"/>
                </a:cubicBezTo>
                <a:cubicBezTo>
                  <a:pt x="13028" y="15418"/>
                  <a:pt x="12950" y="15424"/>
                  <a:pt x="12879" y="15429"/>
                </a:cubicBezTo>
                <a:cubicBezTo>
                  <a:pt x="12884" y="15270"/>
                  <a:pt x="12891" y="15105"/>
                  <a:pt x="12891" y="14930"/>
                </a:cubicBezTo>
                <a:cubicBezTo>
                  <a:pt x="12891" y="14826"/>
                  <a:pt x="12884" y="14723"/>
                  <a:pt x="12884" y="14612"/>
                </a:cubicBezTo>
                <a:cubicBezTo>
                  <a:pt x="12884" y="14558"/>
                  <a:pt x="12836" y="14508"/>
                  <a:pt x="12781" y="14508"/>
                </a:cubicBezTo>
                <a:close/>
                <a:moveTo>
                  <a:pt x="13935" y="15518"/>
                </a:moveTo>
                <a:cubicBezTo>
                  <a:pt x="13887" y="15518"/>
                  <a:pt x="13847" y="15549"/>
                  <a:pt x="13833" y="15599"/>
                </a:cubicBezTo>
                <a:cubicBezTo>
                  <a:pt x="13817" y="15654"/>
                  <a:pt x="13855" y="15714"/>
                  <a:pt x="13911" y="15725"/>
                </a:cubicBezTo>
                <a:cubicBezTo>
                  <a:pt x="14179" y="15796"/>
                  <a:pt x="14430" y="15906"/>
                  <a:pt x="14655" y="16043"/>
                </a:cubicBezTo>
                <a:cubicBezTo>
                  <a:pt x="14672" y="16054"/>
                  <a:pt x="14688" y="16059"/>
                  <a:pt x="14710" y="16059"/>
                </a:cubicBezTo>
                <a:cubicBezTo>
                  <a:pt x="14743" y="16059"/>
                  <a:pt x="14781" y="16043"/>
                  <a:pt x="14798" y="16010"/>
                </a:cubicBezTo>
                <a:cubicBezTo>
                  <a:pt x="14831" y="15960"/>
                  <a:pt x="14814" y="15901"/>
                  <a:pt x="14766" y="15868"/>
                </a:cubicBezTo>
                <a:cubicBezTo>
                  <a:pt x="14523" y="15714"/>
                  <a:pt x="14250" y="15599"/>
                  <a:pt x="13964" y="15522"/>
                </a:cubicBezTo>
                <a:cubicBezTo>
                  <a:pt x="13954" y="15520"/>
                  <a:pt x="13944" y="15518"/>
                  <a:pt x="13935" y="15518"/>
                </a:cubicBezTo>
                <a:close/>
                <a:moveTo>
                  <a:pt x="11485" y="15855"/>
                </a:moveTo>
                <a:cubicBezTo>
                  <a:pt x="11467" y="15855"/>
                  <a:pt x="11449" y="15859"/>
                  <a:pt x="11432" y="15868"/>
                </a:cubicBezTo>
                <a:cubicBezTo>
                  <a:pt x="11159" y="16026"/>
                  <a:pt x="10934" y="16213"/>
                  <a:pt x="10754" y="16427"/>
                </a:cubicBezTo>
                <a:cubicBezTo>
                  <a:pt x="10714" y="16471"/>
                  <a:pt x="10721" y="16536"/>
                  <a:pt x="10769" y="16575"/>
                </a:cubicBezTo>
                <a:cubicBezTo>
                  <a:pt x="10786" y="16592"/>
                  <a:pt x="10813" y="16597"/>
                  <a:pt x="10835" y="16597"/>
                </a:cubicBezTo>
                <a:cubicBezTo>
                  <a:pt x="10863" y="16597"/>
                  <a:pt x="10896" y="16585"/>
                  <a:pt x="10918" y="16564"/>
                </a:cubicBezTo>
                <a:cubicBezTo>
                  <a:pt x="11076" y="16367"/>
                  <a:pt x="11290" y="16197"/>
                  <a:pt x="11536" y="16048"/>
                </a:cubicBezTo>
                <a:cubicBezTo>
                  <a:pt x="11586" y="16021"/>
                  <a:pt x="11602" y="15955"/>
                  <a:pt x="11576" y="15906"/>
                </a:cubicBezTo>
                <a:cubicBezTo>
                  <a:pt x="11557" y="15873"/>
                  <a:pt x="11521" y="15855"/>
                  <a:pt x="11485" y="15855"/>
                </a:cubicBezTo>
                <a:close/>
                <a:moveTo>
                  <a:pt x="12707" y="16196"/>
                </a:moveTo>
                <a:cubicBezTo>
                  <a:pt x="12653" y="16196"/>
                  <a:pt x="12605" y="16234"/>
                  <a:pt x="12600" y="16289"/>
                </a:cubicBezTo>
                <a:cubicBezTo>
                  <a:pt x="12562" y="16592"/>
                  <a:pt x="12507" y="16865"/>
                  <a:pt x="12441" y="17101"/>
                </a:cubicBezTo>
                <a:cubicBezTo>
                  <a:pt x="12424" y="17156"/>
                  <a:pt x="12457" y="17217"/>
                  <a:pt x="12512" y="17232"/>
                </a:cubicBezTo>
                <a:cubicBezTo>
                  <a:pt x="12523" y="17232"/>
                  <a:pt x="12535" y="17238"/>
                  <a:pt x="12545" y="17238"/>
                </a:cubicBezTo>
                <a:cubicBezTo>
                  <a:pt x="12589" y="17238"/>
                  <a:pt x="12633" y="17205"/>
                  <a:pt x="12644" y="17161"/>
                </a:cubicBezTo>
                <a:cubicBezTo>
                  <a:pt x="12715" y="16909"/>
                  <a:pt x="12770" y="16630"/>
                  <a:pt x="12808" y="16317"/>
                </a:cubicBezTo>
                <a:cubicBezTo>
                  <a:pt x="12819" y="16256"/>
                  <a:pt x="12775" y="16202"/>
                  <a:pt x="12720" y="16197"/>
                </a:cubicBezTo>
                <a:cubicBezTo>
                  <a:pt x="12716" y="16197"/>
                  <a:pt x="12711" y="16196"/>
                  <a:pt x="12707" y="16196"/>
                </a:cubicBezTo>
                <a:close/>
                <a:moveTo>
                  <a:pt x="15343" y="16407"/>
                </a:moveTo>
                <a:cubicBezTo>
                  <a:pt x="15318" y="16407"/>
                  <a:pt x="15294" y="16415"/>
                  <a:pt x="15275" y="16433"/>
                </a:cubicBezTo>
                <a:cubicBezTo>
                  <a:pt x="15231" y="16471"/>
                  <a:pt x="15219" y="16536"/>
                  <a:pt x="15259" y="16580"/>
                </a:cubicBezTo>
                <a:cubicBezTo>
                  <a:pt x="15406" y="16761"/>
                  <a:pt x="15532" y="16964"/>
                  <a:pt x="15636" y="17189"/>
                </a:cubicBezTo>
                <a:cubicBezTo>
                  <a:pt x="15653" y="17217"/>
                  <a:pt x="15664" y="17243"/>
                  <a:pt x="15674" y="17276"/>
                </a:cubicBezTo>
                <a:cubicBezTo>
                  <a:pt x="15692" y="17315"/>
                  <a:pt x="15730" y="17342"/>
                  <a:pt x="15773" y="17342"/>
                </a:cubicBezTo>
                <a:cubicBezTo>
                  <a:pt x="15785" y="17342"/>
                  <a:pt x="15801" y="17336"/>
                  <a:pt x="15811" y="17331"/>
                </a:cubicBezTo>
                <a:cubicBezTo>
                  <a:pt x="15867" y="17315"/>
                  <a:pt x="15894" y="17249"/>
                  <a:pt x="15872" y="17194"/>
                </a:cubicBezTo>
                <a:cubicBezTo>
                  <a:pt x="15856" y="17161"/>
                  <a:pt x="15844" y="17128"/>
                  <a:pt x="15828" y="17101"/>
                </a:cubicBezTo>
                <a:cubicBezTo>
                  <a:pt x="15719" y="16860"/>
                  <a:pt x="15581" y="16640"/>
                  <a:pt x="15423" y="16443"/>
                </a:cubicBezTo>
                <a:cubicBezTo>
                  <a:pt x="15402" y="16419"/>
                  <a:pt x="15372" y="16407"/>
                  <a:pt x="15343" y="16407"/>
                </a:cubicBezTo>
                <a:close/>
                <a:moveTo>
                  <a:pt x="10501" y="17249"/>
                </a:moveTo>
                <a:lnTo>
                  <a:pt x="10397" y="17265"/>
                </a:lnTo>
                <a:cubicBezTo>
                  <a:pt x="10397" y="17556"/>
                  <a:pt x="10511" y="17857"/>
                  <a:pt x="10714" y="18093"/>
                </a:cubicBezTo>
                <a:cubicBezTo>
                  <a:pt x="10736" y="18115"/>
                  <a:pt x="10769" y="18131"/>
                  <a:pt x="10797" y="18131"/>
                </a:cubicBezTo>
                <a:cubicBezTo>
                  <a:pt x="10819" y="18131"/>
                  <a:pt x="10846" y="18120"/>
                  <a:pt x="10868" y="18104"/>
                </a:cubicBezTo>
                <a:cubicBezTo>
                  <a:pt x="10911" y="18065"/>
                  <a:pt x="10911" y="17999"/>
                  <a:pt x="10873" y="17956"/>
                </a:cubicBezTo>
                <a:cubicBezTo>
                  <a:pt x="10704" y="17758"/>
                  <a:pt x="10605" y="17506"/>
                  <a:pt x="10605" y="17255"/>
                </a:cubicBezTo>
                <a:lnTo>
                  <a:pt x="10501" y="17249"/>
                </a:lnTo>
                <a:close/>
                <a:moveTo>
                  <a:pt x="12212" y="17796"/>
                </a:moveTo>
                <a:cubicBezTo>
                  <a:pt x="12178" y="17796"/>
                  <a:pt x="12144" y="17813"/>
                  <a:pt x="12123" y="17841"/>
                </a:cubicBezTo>
                <a:cubicBezTo>
                  <a:pt x="11953" y="18093"/>
                  <a:pt x="11745" y="18236"/>
                  <a:pt x="11526" y="18257"/>
                </a:cubicBezTo>
                <a:cubicBezTo>
                  <a:pt x="11470" y="18262"/>
                  <a:pt x="11427" y="18312"/>
                  <a:pt x="11432" y="18373"/>
                </a:cubicBezTo>
                <a:cubicBezTo>
                  <a:pt x="11438" y="18427"/>
                  <a:pt x="11482" y="18471"/>
                  <a:pt x="11536" y="18471"/>
                </a:cubicBezTo>
                <a:cubicBezTo>
                  <a:pt x="11543" y="18471"/>
                  <a:pt x="11543" y="18466"/>
                  <a:pt x="11548" y="18466"/>
                </a:cubicBezTo>
                <a:cubicBezTo>
                  <a:pt x="11745" y="18449"/>
                  <a:pt x="12036" y="18350"/>
                  <a:pt x="12299" y="17961"/>
                </a:cubicBezTo>
                <a:cubicBezTo>
                  <a:pt x="12332" y="17912"/>
                  <a:pt x="12315" y="17847"/>
                  <a:pt x="12266" y="17814"/>
                </a:cubicBezTo>
                <a:cubicBezTo>
                  <a:pt x="12250" y="17802"/>
                  <a:pt x="12231" y="17796"/>
                  <a:pt x="12212" y="17796"/>
                </a:cubicBezTo>
                <a:close/>
                <a:moveTo>
                  <a:pt x="16010" y="17943"/>
                </a:moveTo>
                <a:cubicBezTo>
                  <a:pt x="16002" y="17943"/>
                  <a:pt x="15995" y="17944"/>
                  <a:pt x="15988" y="17945"/>
                </a:cubicBezTo>
                <a:cubicBezTo>
                  <a:pt x="15932" y="17961"/>
                  <a:pt x="15894" y="18016"/>
                  <a:pt x="15910" y="18072"/>
                </a:cubicBezTo>
                <a:cubicBezTo>
                  <a:pt x="15965" y="18318"/>
                  <a:pt x="16026" y="18591"/>
                  <a:pt x="16091" y="18899"/>
                </a:cubicBezTo>
                <a:cubicBezTo>
                  <a:pt x="16102" y="18948"/>
                  <a:pt x="16147" y="18980"/>
                  <a:pt x="16195" y="18980"/>
                </a:cubicBezTo>
                <a:lnTo>
                  <a:pt x="16218" y="18980"/>
                </a:lnTo>
                <a:cubicBezTo>
                  <a:pt x="16272" y="18970"/>
                  <a:pt x="16311" y="18915"/>
                  <a:pt x="16299" y="18854"/>
                </a:cubicBezTo>
                <a:cubicBezTo>
                  <a:pt x="16234" y="18548"/>
                  <a:pt x="16173" y="18269"/>
                  <a:pt x="16114" y="18022"/>
                </a:cubicBezTo>
                <a:cubicBezTo>
                  <a:pt x="16104" y="17974"/>
                  <a:pt x="16057" y="17943"/>
                  <a:pt x="16010" y="17943"/>
                </a:cubicBezTo>
                <a:close/>
                <a:moveTo>
                  <a:pt x="16372" y="19608"/>
                </a:moveTo>
                <a:cubicBezTo>
                  <a:pt x="16364" y="19608"/>
                  <a:pt x="16357" y="19609"/>
                  <a:pt x="16349" y="19611"/>
                </a:cubicBezTo>
                <a:cubicBezTo>
                  <a:pt x="16289" y="19622"/>
                  <a:pt x="16256" y="19683"/>
                  <a:pt x="16266" y="19742"/>
                </a:cubicBezTo>
                <a:cubicBezTo>
                  <a:pt x="16316" y="20000"/>
                  <a:pt x="16377" y="20275"/>
                  <a:pt x="16436" y="20559"/>
                </a:cubicBezTo>
                <a:cubicBezTo>
                  <a:pt x="16443" y="20609"/>
                  <a:pt x="16486" y="20642"/>
                  <a:pt x="16535" y="20642"/>
                </a:cubicBezTo>
                <a:lnTo>
                  <a:pt x="16557" y="20642"/>
                </a:lnTo>
                <a:cubicBezTo>
                  <a:pt x="16618" y="20630"/>
                  <a:pt x="16651" y="20576"/>
                  <a:pt x="16640" y="20516"/>
                </a:cubicBezTo>
                <a:cubicBezTo>
                  <a:pt x="16579" y="20230"/>
                  <a:pt x="16524" y="19957"/>
                  <a:pt x="16469" y="19699"/>
                </a:cubicBezTo>
                <a:lnTo>
                  <a:pt x="16469" y="19688"/>
                </a:lnTo>
                <a:cubicBezTo>
                  <a:pt x="16460" y="19636"/>
                  <a:pt x="16418" y="19608"/>
                  <a:pt x="16372" y="19608"/>
                </a:cubicBezTo>
                <a:close/>
                <a:moveTo>
                  <a:pt x="16714" y="21259"/>
                </a:moveTo>
                <a:cubicBezTo>
                  <a:pt x="16708" y="21259"/>
                  <a:pt x="16701" y="21260"/>
                  <a:pt x="16694" y="21261"/>
                </a:cubicBezTo>
                <a:cubicBezTo>
                  <a:pt x="16633" y="21277"/>
                  <a:pt x="16601" y="21332"/>
                  <a:pt x="16612" y="21386"/>
                </a:cubicBezTo>
                <a:cubicBezTo>
                  <a:pt x="16673" y="21656"/>
                  <a:pt x="16732" y="21935"/>
                  <a:pt x="16798" y="22215"/>
                </a:cubicBezTo>
                <a:cubicBezTo>
                  <a:pt x="16810" y="22264"/>
                  <a:pt x="16853" y="22297"/>
                  <a:pt x="16903" y="22297"/>
                </a:cubicBezTo>
                <a:lnTo>
                  <a:pt x="16924" y="22297"/>
                </a:lnTo>
                <a:cubicBezTo>
                  <a:pt x="16985" y="22281"/>
                  <a:pt x="17018" y="22226"/>
                  <a:pt x="17007" y="22170"/>
                </a:cubicBezTo>
                <a:cubicBezTo>
                  <a:pt x="16941" y="21886"/>
                  <a:pt x="16875" y="21611"/>
                  <a:pt x="16820" y="21343"/>
                </a:cubicBezTo>
                <a:cubicBezTo>
                  <a:pt x="16806" y="21295"/>
                  <a:pt x="16762" y="21259"/>
                  <a:pt x="16714" y="21259"/>
                </a:cubicBezTo>
                <a:close/>
                <a:moveTo>
                  <a:pt x="17104" y="22912"/>
                </a:moveTo>
                <a:cubicBezTo>
                  <a:pt x="17094" y="22912"/>
                  <a:pt x="17084" y="22913"/>
                  <a:pt x="17073" y="22916"/>
                </a:cubicBezTo>
                <a:cubicBezTo>
                  <a:pt x="17018" y="22927"/>
                  <a:pt x="16985" y="22987"/>
                  <a:pt x="16995" y="23042"/>
                </a:cubicBezTo>
                <a:cubicBezTo>
                  <a:pt x="17061" y="23311"/>
                  <a:pt x="17133" y="23584"/>
                  <a:pt x="17210" y="23865"/>
                </a:cubicBezTo>
                <a:cubicBezTo>
                  <a:pt x="17220" y="23913"/>
                  <a:pt x="17265" y="23941"/>
                  <a:pt x="17308" y="23941"/>
                </a:cubicBezTo>
                <a:lnTo>
                  <a:pt x="17336" y="23941"/>
                </a:lnTo>
                <a:cubicBezTo>
                  <a:pt x="17396" y="23925"/>
                  <a:pt x="17429" y="23865"/>
                  <a:pt x="17412" y="23809"/>
                </a:cubicBezTo>
                <a:cubicBezTo>
                  <a:pt x="17336" y="23536"/>
                  <a:pt x="17270" y="23261"/>
                  <a:pt x="17204" y="22992"/>
                </a:cubicBezTo>
                <a:cubicBezTo>
                  <a:pt x="17190" y="22943"/>
                  <a:pt x="17151" y="22912"/>
                  <a:pt x="17104" y="22912"/>
                </a:cubicBezTo>
                <a:close/>
                <a:moveTo>
                  <a:pt x="17537" y="24545"/>
                </a:moveTo>
                <a:cubicBezTo>
                  <a:pt x="17527" y="24545"/>
                  <a:pt x="17516" y="24547"/>
                  <a:pt x="17506" y="24550"/>
                </a:cubicBezTo>
                <a:cubicBezTo>
                  <a:pt x="17450" y="24566"/>
                  <a:pt x="17417" y="24626"/>
                  <a:pt x="17434" y="24681"/>
                </a:cubicBezTo>
                <a:cubicBezTo>
                  <a:pt x="17511" y="24950"/>
                  <a:pt x="17594" y="25223"/>
                  <a:pt x="17675" y="25497"/>
                </a:cubicBezTo>
                <a:cubicBezTo>
                  <a:pt x="17692" y="25542"/>
                  <a:pt x="17736" y="25569"/>
                  <a:pt x="17779" y="25569"/>
                </a:cubicBezTo>
                <a:cubicBezTo>
                  <a:pt x="17791" y="25569"/>
                  <a:pt x="17801" y="25569"/>
                  <a:pt x="17812" y="25563"/>
                </a:cubicBezTo>
                <a:cubicBezTo>
                  <a:pt x="17867" y="25547"/>
                  <a:pt x="17895" y="25486"/>
                  <a:pt x="17878" y="25431"/>
                </a:cubicBezTo>
                <a:cubicBezTo>
                  <a:pt x="17796" y="25163"/>
                  <a:pt x="17713" y="24889"/>
                  <a:pt x="17637" y="24626"/>
                </a:cubicBezTo>
                <a:cubicBezTo>
                  <a:pt x="17623" y="24576"/>
                  <a:pt x="17584" y="24545"/>
                  <a:pt x="17537" y="24545"/>
                </a:cubicBezTo>
                <a:close/>
                <a:moveTo>
                  <a:pt x="18039" y="26162"/>
                </a:moveTo>
                <a:cubicBezTo>
                  <a:pt x="18028" y="26162"/>
                  <a:pt x="18016" y="26163"/>
                  <a:pt x="18004" y="26167"/>
                </a:cubicBezTo>
                <a:cubicBezTo>
                  <a:pt x="17949" y="26188"/>
                  <a:pt x="17923" y="26248"/>
                  <a:pt x="17938" y="26303"/>
                </a:cubicBezTo>
                <a:cubicBezTo>
                  <a:pt x="18032" y="26566"/>
                  <a:pt x="18125" y="26835"/>
                  <a:pt x="18224" y="27103"/>
                </a:cubicBezTo>
                <a:cubicBezTo>
                  <a:pt x="18240" y="27148"/>
                  <a:pt x="18278" y="27174"/>
                  <a:pt x="18322" y="27174"/>
                </a:cubicBezTo>
                <a:cubicBezTo>
                  <a:pt x="18333" y="27174"/>
                  <a:pt x="18350" y="27169"/>
                  <a:pt x="18361" y="27164"/>
                </a:cubicBezTo>
                <a:cubicBezTo>
                  <a:pt x="18416" y="27148"/>
                  <a:pt x="18442" y="27087"/>
                  <a:pt x="18421" y="27032"/>
                </a:cubicBezTo>
                <a:cubicBezTo>
                  <a:pt x="18322" y="26764"/>
                  <a:pt x="18229" y="26501"/>
                  <a:pt x="18141" y="26232"/>
                </a:cubicBezTo>
                <a:cubicBezTo>
                  <a:pt x="18124" y="26188"/>
                  <a:pt x="18085" y="26162"/>
                  <a:pt x="18039" y="26162"/>
                </a:cubicBezTo>
                <a:close/>
                <a:moveTo>
                  <a:pt x="18627" y="27753"/>
                </a:moveTo>
                <a:cubicBezTo>
                  <a:pt x="18614" y="27753"/>
                  <a:pt x="18599" y="27755"/>
                  <a:pt x="18585" y="27761"/>
                </a:cubicBezTo>
                <a:cubicBezTo>
                  <a:pt x="18530" y="27778"/>
                  <a:pt x="18508" y="27844"/>
                  <a:pt x="18530" y="27898"/>
                </a:cubicBezTo>
                <a:cubicBezTo>
                  <a:pt x="18634" y="28155"/>
                  <a:pt x="18745" y="28419"/>
                  <a:pt x="18854" y="28676"/>
                </a:cubicBezTo>
                <a:cubicBezTo>
                  <a:pt x="18876" y="28714"/>
                  <a:pt x="18914" y="28742"/>
                  <a:pt x="18952" y="28742"/>
                </a:cubicBezTo>
                <a:cubicBezTo>
                  <a:pt x="18968" y="28742"/>
                  <a:pt x="18980" y="28737"/>
                  <a:pt x="18996" y="28732"/>
                </a:cubicBezTo>
                <a:cubicBezTo>
                  <a:pt x="19051" y="28709"/>
                  <a:pt x="19073" y="28643"/>
                  <a:pt x="19051" y="28595"/>
                </a:cubicBezTo>
                <a:cubicBezTo>
                  <a:pt x="18935" y="28337"/>
                  <a:pt x="18826" y="28079"/>
                  <a:pt x="18722" y="27816"/>
                </a:cubicBezTo>
                <a:cubicBezTo>
                  <a:pt x="18706" y="27775"/>
                  <a:pt x="18668" y="27753"/>
                  <a:pt x="18627" y="27753"/>
                </a:cubicBezTo>
                <a:close/>
                <a:moveTo>
                  <a:pt x="19303" y="29298"/>
                </a:moveTo>
                <a:cubicBezTo>
                  <a:pt x="19288" y="29298"/>
                  <a:pt x="19273" y="29301"/>
                  <a:pt x="19259" y="29306"/>
                </a:cubicBezTo>
                <a:cubicBezTo>
                  <a:pt x="19210" y="29334"/>
                  <a:pt x="19188" y="29395"/>
                  <a:pt x="19210" y="29450"/>
                </a:cubicBezTo>
                <a:cubicBezTo>
                  <a:pt x="19337" y="29706"/>
                  <a:pt x="19468" y="29964"/>
                  <a:pt x="19593" y="30206"/>
                </a:cubicBezTo>
                <a:cubicBezTo>
                  <a:pt x="19615" y="30244"/>
                  <a:pt x="19648" y="30265"/>
                  <a:pt x="19686" y="30265"/>
                </a:cubicBezTo>
                <a:cubicBezTo>
                  <a:pt x="19704" y="30265"/>
                  <a:pt x="19719" y="30260"/>
                  <a:pt x="19736" y="30250"/>
                </a:cubicBezTo>
                <a:cubicBezTo>
                  <a:pt x="19790" y="30222"/>
                  <a:pt x="19807" y="30161"/>
                  <a:pt x="19780" y="30107"/>
                </a:cubicBezTo>
                <a:cubicBezTo>
                  <a:pt x="19654" y="29865"/>
                  <a:pt x="19527" y="29614"/>
                  <a:pt x="19402" y="29356"/>
                </a:cubicBezTo>
                <a:cubicBezTo>
                  <a:pt x="19382" y="29319"/>
                  <a:pt x="19344" y="29298"/>
                  <a:pt x="19303" y="29298"/>
                </a:cubicBezTo>
                <a:close/>
                <a:moveTo>
                  <a:pt x="40843" y="30196"/>
                </a:moveTo>
                <a:cubicBezTo>
                  <a:pt x="40794" y="30196"/>
                  <a:pt x="40753" y="30230"/>
                  <a:pt x="40738" y="30277"/>
                </a:cubicBezTo>
                <a:cubicBezTo>
                  <a:pt x="40722" y="30353"/>
                  <a:pt x="40646" y="30644"/>
                  <a:pt x="40475" y="31066"/>
                </a:cubicBezTo>
                <a:cubicBezTo>
                  <a:pt x="40454" y="31120"/>
                  <a:pt x="40482" y="31181"/>
                  <a:pt x="40536" y="31203"/>
                </a:cubicBezTo>
                <a:cubicBezTo>
                  <a:pt x="40548" y="31208"/>
                  <a:pt x="40563" y="31208"/>
                  <a:pt x="40574" y="31208"/>
                </a:cubicBezTo>
                <a:cubicBezTo>
                  <a:pt x="40619" y="31208"/>
                  <a:pt x="40657" y="31186"/>
                  <a:pt x="40672" y="31143"/>
                </a:cubicBezTo>
                <a:cubicBezTo>
                  <a:pt x="40849" y="30710"/>
                  <a:pt x="40925" y="30409"/>
                  <a:pt x="40947" y="30326"/>
                </a:cubicBezTo>
                <a:cubicBezTo>
                  <a:pt x="40958" y="30272"/>
                  <a:pt x="40925" y="30211"/>
                  <a:pt x="40870" y="30200"/>
                </a:cubicBezTo>
                <a:cubicBezTo>
                  <a:pt x="40861" y="30197"/>
                  <a:pt x="40852" y="30196"/>
                  <a:pt x="40843" y="30196"/>
                </a:cubicBezTo>
                <a:close/>
                <a:moveTo>
                  <a:pt x="20105" y="30791"/>
                </a:moveTo>
                <a:cubicBezTo>
                  <a:pt x="20086" y="30791"/>
                  <a:pt x="20066" y="30797"/>
                  <a:pt x="20048" y="30809"/>
                </a:cubicBezTo>
                <a:cubicBezTo>
                  <a:pt x="20000" y="30836"/>
                  <a:pt x="19982" y="30902"/>
                  <a:pt x="20010" y="30951"/>
                </a:cubicBezTo>
                <a:cubicBezTo>
                  <a:pt x="20152" y="31198"/>
                  <a:pt x="20306" y="31444"/>
                  <a:pt x="20460" y="31674"/>
                </a:cubicBezTo>
                <a:cubicBezTo>
                  <a:pt x="20476" y="31707"/>
                  <a:pt x="20514" y="31724"/>
                  <a:pt x="20547" y="31724"/>
                </a:cubicBezTo>
                <a:cubicBezTo>
                  <a:pt x="20564" y="31724"/>
                  <a:pt x="20586" y="31719"/>
                  <a:pt x="20602" y="31707"/>
                </a:cubicBezTo>
                <a:cubicBezTo>
                  <a:pt x="20652" y="31674"/>
                  <a:pt x="20668" y="31608"/>
                  <a:pt x="20635" y="31560"/>
                </a:cubicBezTo>
                <a:cubicBezTo>
                  <a:pt x="20488" y="31330"/>
                  <a:pt x="20334" y="31087"/>
                  <a:pt x="20192" y="30841"/>
                </a:cubicBezTo>
                <a:cubicBezTo>
                  <a:pt x="20174" y="30809"/>
                  <a:pt x="20140" y="30791"/>
                  <a:pt x="20105" y="30791"/>
                </a:cubicBezTo>
                <a:close/>
                <a:moveTo>
                  <a:pt x="40226" y="31769"/>
                </a:moveTo>
                <a:cubicBezTo>
                  <a:pt x="40187" y="31769"/>
                  <a:pt x="40150" y="31788"/>
                  <a:pt x="40131" y="31828"/>
                </a:cubicBezTo>
                <a:cubicBezTo>
                  <a:pt x="40004" y="32074"/>
                  <a:pt x="39862" y="32316"/>
                  <a:pt x="39714" y="32552"/>
                </a:cubicBezTo>
                <a:cubicBezTo>
                  <a:pt x="39681" y="32600"/>
                  <a:pt x="39693" y="32666"/>
                  <a:pt x="39741" y="32699"/>
                </a:cubicBezTo>
                <a:cubicBezTo>
                  <a:pt x="39764" y="32711"/>
                  <a:pt x="39779" y="32716"/>
                  <a:pt x="39802" y="32716"/>
                </a:cubicBezTo>
                <a:cubicBezTo>
                  <a:pt x="39835" y="32716"/>
                  <a:pt x="39867" y="32694"/>
                  <a:pt x="39890" y="32666"/>
                </a:cubicBezTo>
                <a:cubicBezTo>
                  <a:pt x="40042" y="32425"/>
                  <a:pt x="40186" y="32173"/>
                  <a:pt x="40317" y="31921"/>
                </a:cubicBezTo>
                <a:cubicBezTo>
                  <a:pt x="40344" y="31871"/>
                  <a:pt x="40323" y="31806"/>
                  <a:pt x="40273" y="31778"/>
                </a:cubicBezTo>
                <a:cubicBezTo>
                  <a:pt x="40257" y="31772"/>
                  <a:pt x="40242" y="31769"/>
                  <a:pt x="40226" y="31769"/>
                </a:cubicBezTo>
                <a:close/>
                <a:moveTo>
                  <a:pt x="21026" y="32209"/>
                </a:moveTo>
                <a:cubicBezTo>
                  <a:pt x="21005" y="32209"/>
                  <a:pt x="20983" y="32215"/>
                  <a:pt x="20964" y="32228"/>
                </a:cubicBezTo>
                <a:cubicBezTo>
                  <a:pt x="20915" y="32266"/>
                  <a:pt x="20908" y="32332"/>
                  <a:pt x="20941" y="32377"/>
                </a:cubicBezTo>
                <a:cubicBezTo>
                  <a:pt x="21112" y="32612"/>
                  <a:pt x="21287" y="32837"/>
                  <a:pt x="21462" y="33050"/>
                </a:cubicBezTo>
                <a:cubicBezTo>
                  <a:pt x="21485" y="33078"/>
                  <a:pt x="21512" y="33093"/>
                  <a:pt x="21545" y="33093"/>
                </a:cubicBezTo>
                <a:cubicBezTo>
                  <a:pt x="21566" y="33093"/>
                  <a:pt x="21589" y="33083"/>
                  <a:pt x="21611" y="33067"/>
                </a:cubicBezTo>
                <a:cubicBezTo>
                  <a:pt x="21654" y="33028"/>
                  <a:pt x="21660" y="32962"/>
                  <a:pt x="21627" y="32919"/>
                </a:cubicBezTo>
                <a:cubicBezTo>
                  <a:pt x="21452" y="32705"/>
                  <a:pt x="21277" y="32486"/>
                  <a:pt x="21112" y="32256"/>
                </a:cubicBezTo>
                <a:cubicBezTo>
                  <a:pt x="21092" y="32225"/>
                  <a:pt x="21060" y="32209"/>
                  <a:pt x="21026" y="32209"/>
                </a:cubicBezTo>
                <a:close/>
                <a:moveTo>
                  <a:pt x="39316" y="33194"/>
                </a:moveTo>
                <a:cubicBezTo>
                  <a:pt x="39284" y="33194"/>
                  <a:pt x="39251" y="33208"/>
                  <a:pt x="39232" y="33237"/>
                </a:cubicBezTo>
                <a:cubicBezTo>
                  <a:pt x="39061" y="33455"/>
                  <a:pt x="38881" y="33670"/>
                  <a:pt x="38689" y="33872"/>
                </a:cubicBezTo>
                <a:cubicBezTo>
                  <a:pt x="38651" y="33916"/>
                  <a:pt x="38651" y="33981"/>
                  <a:pt x="38694" y="34021"/>
                </a:cubicBezTo>
                <a:cubicBezTo>
                  <a:pt x="38716" y="34042"/>
                  <a:pt x="38744" y="34047"/>
                  <a:pt x="38765" y="34047"/>
                </a:cubicBezTo>
                <a:cubicBezTo>
                  <a:pt x="38793" y="34047"/>
                  <a:pt x="38826" y="34037"/>
                  <a:pt x="38843" y="34014"/>
                </a:cubicBezTo>
                <a:cubicBezTo>
                  <a:pt x="39040" y="33806"/>
                  <a:pt x="39226" y="33587"/>
                  <a:pt x="39397" y="33363"/>
                </a:cubicBezTo>
                <a:cubicBezTo>
                  <a:pt x="39435" y="33318"/>
                  <a:pt x="39423" y="33253"/>
                  <a:pt x="39379" y="33214"/>
                </a:cubicBezTo>
                <a:cubicBezTo>
                  <a:pt x="39361" y="33201"/>
                  <a:pt x="39339" y="33194"/>
                  <a:pt x="39316" y="33194"/>
                </a:cubicBezTo>
                <a:close/>
                <a:moveTo>
                  <a:pt x="22098" y="33519"/>
                </a:moveTo>
                <a:cubicBezTo>
                  <a:pt x="22073" y="33519"/>
                  <a:pt x="22048" y="33528"/>
                  <a:pt x="22027" y="33549"/>
                </a:cubicBezTo>
                <a:cubicBezTo>
                  <a:pt x="21983" y="33587"/>
                  <a:pt x="21983" y="33653"/>
                  <a:pt x="22021" y="33697"/>
                </a:cubicBezTo>
                <a:cubicBezTo>
                  <a:pt x="22213" y="33905"/>
                  <a:pt x="22416" y="34108"/>
                  <a:pt x="22619" y="34300"/>
                </a:cubicBezTo>
                <a:cubicBezTo>
                  <a:pt x="22641" y="34322"/>
                  <a:pt x="22663" y="34327"/>
                  <a:pt x="22691" y="34327"/>
                </a:cubicBezTo>
                <a:cubicBezTo>
                  <a:pt x="22717" y="34327"/>
                  <a:pt x="22745" y="34317"/>
                  <a:pt x="22767" y="34294"/>
                </a:cubicBezTo>
                <a:cubicBezTo>
                  <a:pt x="22811" y="34256"/>
                  <a:pt x="22805" y="34185"/>
                  <a:pt x="22762" y="34146"/>
                </a:cubicBezTo>
                <a:cubicBezTo>
                  <a:pt x="22565" y="33960"/>
                  <a:pt x="22367" y="33758"/>
                  <a:pt x="22175" y="33554"/>
                </a:cubicBezTo>
                <a:cubicBezTo>
                  <a:pt x="22155" y="33531"/>
                  <a:pt x="22127" y="33519"/>
                  <a:pt x="22098" y="33519"/>
                </a:cubicBezTo>
                <a:close/>
                <a:moveTo>
                  <a:pt x="38168" y="34431"/>
                </a:moveTo>
                <a:cubicBezTo>
                  <a:pt x="38142" y="34431"/>
                  <a:pt x="38115" y="34440"/>
                  <a:pt x="38097" y="34459"/>
                </a:cubicBezTo>
                <a:cubicBezTo>
                  <a:pt x="37889" y="34639"/>
                  <a:pt x="37669" y="34821"/>
                  <a:pt x="37450" y="34985"/>
                </a:cubicBezTo>
                <a:cubicBezTo>
                  <a:pt x="37401" y="35018"/>
                  <a:pt x="37391" y="35089"/>
                  <a:pt x="37429" y="35132"/>
                </a:cubicBezTo>
                <a:cubicBezTo>
                  <a:pt x="37444" y="35160"/>
                  <a:pt x="37477" y="35177"/>
                  <a:pt x="37510" y="35177"/>
                </a:cubicBezTo>
                <a:cubicBezTo>
                  <a:pt x="37533" y="35177"/>
                  <a:pt x="37555" y="35172"/>
                  <a:pt x="37576" y="35155"/>
                </a:cubicBezTo>
                <a:cubicBezTo>
                  <a:pt x="37801" y="34985"/>
                  <a:pt x="38026" y="34803"/>
                  <a:pt x="38234" y="34613"/>
                </a:cubicBezTo>
                <a:cubicBezTo>
                  <a:pt x="38278" y="34573"/>
                  <a:pt x="38284" y="34508"/>
                  <a:pt x="38246" y="34464"/>
                </a:cubicBezTo>
                <a:cubicBezTo>
                  <a:pt x="38225" y="34442"/>
                  <a:pt x="38196" y="34431"/>
                  <a:pt x="38168" y="34431"/>
                </a:cubicBezTo>
                <a:close/>
                <a:moveTo>
                  <a:pt x="23322" y="34675"/>
                </a:moveTo>
                <a:cubicBezTo>
                  <a:pt x="23291" y="34675"/>
                  <a:pt x="23262" y="34688"/>
                  <a:pt x="23243" y="34717"/>
                </a:cubicBezTo>
                <a:cubicBezTo>
                  <a:pt x="23205" y="34760"/>
                  <a:pt x="23210" y="34826"/>
                  <a:pt x="23255" y="34864"/>
                </a:cubicBezTo>
                <a:cubicBezTo>
                  <a:pt x="23480" y="35046"/>
                  <a:pt x="23704" y="35215"/>
                  <a:pt x="23934" y="35374"/>
                </a:cubicBezTo>
                <a:cubicBezTo>
                  <a:pt x="23951" y="35390"/>
                  <a:pt x="23973" y="35395"/>
                  <a:pt x="23994" y="35395"/>
                </a:cubicBezTo>
                <a:cubicBezTo>
                  <a:pt x="24027" y="35395"/>
                  <a:pt x="24060" y="35380"/>
                  <a:pt x="24083" y="35352"/>
                </a:cubicBezTo>
                <a:cubicBezTo>
                  <a:pt x="24115" y="35303"/>
                  <a:pt x="24105" y="35238"/>
                  <a:pt x="24055" y="35205"/>
                </a:cubicBezTo>
                <a:cubicBezTo>
                  <a:pt x="23830" y="35046"/>
                  <a:pt x="23605" y="34876"/>
                  <a:pt x="23392" y="34700"/>
                </a:cubicBezTo>
                <a:cubicBezTo>
                  <a:pt x="23370" y="34683"/>
                  <a:pt x="23345" y="34675"/>
                  <a:pt x="23322" y="34675"/>
                </a:cubicBezTo>
                <a:close/>
                <a:moveTo>
                  <a:pt x="36813" y="35439"/>
                </a:moveTo>
                <a:cubicBezTo>
                  <a:pt x="36793" y="35439"/>
                  <a:pt x="36773" y="35444"/>
                  <a:pt x="36754" y="35456"/>
                </a:cubicBezTo>
                <a:cubicBezTo>
                  <a:pt x="36524" y="35599"/>
                  <a:pt x="36278" y="35736"/>
                  <a:pt x="36025" y="35862"/>
                </a:cubicBezTo>
                <a:cubicBezTo>
                  <a:pt x="35976" y="35889"/>
                  <a:pt x="35954" y="35949"/>
                  <a:pt x="35982" y="36004"/>
                </a:cubicBezTo>
                <a:cubicBezTo>
                  <a:pt x="35998" y="36043"/>
                  <a:pt x="36036" y="36060"/>
                  <a:pt x="36075" y="36060"/>
                </a:cubicBezTo>
                <a:cubicBezTo>
                  <a:pt x="36091" y="36060"/>
                  <a:pt x="36108" y="36060"/>
                  <a:pt x="36124" y="36048"/>
                </a:cubicBezTo>
                <a:cubicBezTo>
                  <a:pt x="36376" y="35922"/>
                  <a:pt x="36628" y="35780"/>
                  <a:pt x="36870" y="35637"/>
                </a:cubicBezTo>
                <a:cubicBezTo>
                  <a:pt x="36918" y="35605"/>
                  <a:pt x="36935" y="35539"/>
                  <a:pt x="36903" y="35489"/>
                </a:cubicBezTo>
                <a:cubicBezTo>
                  <a:pt x="36881" y="35457"/>
                  <a:pt x="36848" y="35439"/>
                  <a:pt x="36813" y="35439"/>
                </a:cubicBezTo>
                <a:close/>
                <a:moveTo>
                  <a:pt x="24705" y="35640"/>
                </a:moveTo>
                <a:cubicBezTo>
                  <a:pt x="24669" y="35640"/>
                  <a:pt x="24633" y="35658"/>
                  <a:pt x="24614" y="35691"/>
                </a:cubicBezTo>
                <a:cubicBezTo>
                  <a:pt x="24586" y="35741"/>
                  <a:pt x="24603" y="35807"/>
                  <a:pt x="24652" y="35835"/>
                </a:cubicBezTo>
                <a:cubicBezTo>
                  <a:pt x="24894" y="35982"/>
                  <a:pt x="25145" y="36114"/>
                  <a:pt x="25403" y="36240"/>
                </a:cubicBezTo>
                <a:cubicBezTo>
                  <a:pt x="25420" y="36245"/>
                  <a:pt x="25431" y="36250"/>
                  <a:pt x="25447" y="36250"/>
                </a:cubicBezTo>
                <a:cubicBezTo>
                  <a:pt x="25486" y="36250"/>
                  <a:pt x="25524" y="36229"/>
                  <a:pt x="25545" y="36191"/>
                </a:cubicBezTo>
                <a:cubicBezTo>
                  <a:pt x="25568" y="36136"/>
                  <a:pt x="25545" y="36075"/>
                  <a:pt x="25497" y="36048"/>
                </a:cubicBezTo>
                <a:cubicBezTo>
                  <a:pt x="25244" y="35928"/>
                  <a:pt x="24998" y="35797"/>
                  <a:pt x="24756" y="35653"/>
                </a:cubicBezTo>
                <a:cubicBezTo>
                  <a:pt x="24740" y="35644"/>
                  <a:pt x="24723" y="35640"/>
                  <a:pt x="24705" y="35640"/>
                </a:cubicBezTo>
                <a:close/>
                <a:moveTo>
                  <a:pt x="35304" y="36199"/>
                </a:moveTo>
                <a:cubicBezTo>
                  <a:pt x="35291" y="36199"/>
                  <a:pt x="35277" y="36202"/>
                  <a:pt x="35264" y="36207"/>
                </a:cubicBezTo>
                <a:cubicBezTo>
                  <a:pt x="35011" y="36311"/>
                  <a:pt x="34748" y="36404"/>
                  <a:pt x="34480" y="36492"/>
                </a:cubicBezTo>
                <a:cubicBezTo>
                  <a:pt x="34424" y="36508"/>
                  <a:pt x="34391" y="36569"/>
                  <a:pt x="34409" y="36624"/>
                </a:cubicBezTo>
                <a:cubicBezTo>
                  <a:pt x="34424" y="36667"/>
                  <a:pt x="34469" y="36695"/>
                  <a:pt x="34512" y="36695"/>
                </a:cubicBezTo>
                <a:cubicBezTo>
                  <a:pt x="34523" y="36695"/>
                  <a:pt x="34535" y="36695"/>
                  <a:pt x="34545" y="36690"/>
                </a:cubicBezTo>
                <a:cubicBezTo>
                  <a:pt x="34819" y="36602"/>
                  <a:pt x="35089" y="36508"/>
                  <a:pt x="35345" y="36404"/>
                </a:cubicBezTo>
                <a:cubicBezTo>
                  <a:pt x="35400" y="36382"/>
                  <a:pt x="35428" y="36316"/>
                  <a:pt x="35406" y="36262"/>
                </a:cubicBezTo>
                <a:cubicBezTo>
                  <a:pt x="35390" y="36224"/>
                  <a:pt x="35348" y="36199"/>
                  <a:pt x="35304" y="36199"/>
                </a:cubicBezTo>
                <a:close/>
                <a:moveTo>
                  <a:pt x="26227" y="36372"/>
                </a:moveTo>
                <a:cubicBezTo>
                  <a:pt x="26182" y="36372"/>
                  <a:pt x="26140" y="36399"/>
                  <a:pt x="26121" y="36442"/>
                </a:cubicBezTo>
                <a:cubicBezTo>
                  <a:pt x="26099" y="36492"/>
                  <a:pt x="26127" y="36558"/>
                  <a:pt x="26182" y="36574"/>
                </a:cubicBezTo>
                <a:cubicBezTo>
                  <a:pt x="26445" y="36678"/>
                  <a:pt x="26719" y="36771"/>
                  <a:pt x="26987" y="36849"/>
                </a:cubicBezTo>
                <a:cubicBezTo>
                  <a:pt x="26999" y="36854"/>
                  <a:pt x="27009" y="36854"/>
                  <a:pt x="27020" y="36854"/>
                </a:cubicBezTo>
                <a:cubicBezTo>
                  <a:pt x="27065" y="36854"/>
                  <a:pt x="27108" y="36827"/>
                  <a:pt x="27119" y="36777"/>
                </a:cubicBezTo>
                <a:cubicBezTo>
                  <a:pt x="27136" y="36723"/>
                  <a:pt x="27103" y="36662"/>
                  <a:pt x="27047" y="36645"/>
                </a:cubicBezTo>
                <a:cubicBezTo>
                  <a:pt x="26784" y="36569"/>
                  <a:pt x="26516" y="36481"/>
                  <a:pt x="26258" y="36377"/>
                </a:cubicBezTo>
                <a:cubicBezTo>
                  <a:pt x="26248" y="36374"/>
                  <a:pt x="26237" y="36372"/>
                  <a:pt x="26227" y="36372"/>
                </a:cubicBezTo>
                <a:close/>
                <a:moveTo>
                  <a:pt x="33703" y="36713"/>
                </a:moveTo>
                <a:cubicBezTo>
                  <a:pt x="33694" y="36713"/>
                  <a:pt x="33684" y="36715"/>
                  <a:pt x="33675" y="36717"/>
                </a:cubicBezTo>
                <a:cubicBezTo>
                  <a:pt x="33411" y="36777"/>
                  <a:pt x="33131" y="36837"/>
                  <a:pt x="32852" y="36887"/>
                </a:cubicBezTo>
                <a:cubicBezTo>
                  <a:pt x="32797" y="36898"/>
                  <a:pt x="32759" y="36948"/>
                  <a:pt x="32770" y="37007"/>
                </a:cubicBezTo>
                <a:cubicBezTo>
                  <a:pt x="32775" y="37057"/>
                  <a:pt x="32819" y="37095"/>
                  <a:pt x="32873" y="37095"/>
                </a:cubicBezTo>
                <a:lnTo>
                  <a:pt x="32891" y="37095"/>
                </a:lnTo>
                <a:cubicBezTo>
                  <a:pt x="33175" y="37046"/>
                  <a:pt x="33455" y="36986"/>
                  <a:pt x="33723" y="36920"/>
                </a:cubicBezTo>
                <a:cubicBezTo>
                  <a:pt x="33778" y="36908"/>
                  <a:pt x="33817" y="36849"/>
                  <a:pt x="33799" y="36794"/>
                </a:cubicBezTo>
                <a:cubicBezTo>
                  <a:pt x="33791" y="36748"/>
                  <a:pt x="33751" y="36713"/>
                  <a:pt x="33703" y="36713"/>
                </a:cubicBezTo>
                <a:close/>
                <a:moveTo>
                  <a:pt x="27836" y="36852"/>
                </a:moveTo>
                <a:cubicBezTo>
                  <a:pt x="27788" y="36852"/>
                  <a:pt x="27742" y="36883"/>
                  <a:pt x="27733" y="36936"/>
                </a:cubicBezTo>
                <a:cubicBezTo>
                  <a:pt x="27722" y="36991"/>
                  <a:pt x="27755" y="37046"/>
                  <a:pt x="27814" y="37062"/>
                </a:cubicBezTo>
                <a:cubicBezTo>
                  <a:pt x="28089" y="37117"/>
                  <a:pt x="28368" y="37166"/>
                  <a:pt x="28654" y="37204"/>
                </a:cubicBezTo>
                <a:lnTo>
                  <a:pt x="28664" y="37204"/>
                </a:lnTo>
                <a:cubicBezTo>
                  <a:pt x="28719" y="37204"/>
                  <a:pt x="28763" y="37166"/>
                  <a:pt x="28768" y="37117"/>
                </a:cubicBezTo>
                <a:cubicBezTo>
                  <a:pt x="28780" y="37057"/>
                  <a:pt x="28735" y="37002"/>
                  <a:pt x="28681" y="36996"/>
                </a:cubicBezTo>
                <a:cubicBezTo>
                  <a:pt x="28401" y="36958"/>
                  <a:pt x="28127" y="36908"/>
                  <a:pt x="27859" y="36854"/>
                </a:cubicBezTo>
                <a:cubicBezTo>
                  <a:pt x="27852" y="36853"/>
                  <a:pt x="27844" y="36852"/>
                  <a:pt x="27836" y="36852"/>
                </a:cubicBezTo>
                <a:close/>
                <a:moveTo>
                  <a:pt x="32033" y="37001"/>
                </a:moveTo>
                <a:cubicBezTo>
                  <a:pt x="32030" y="37001"/>
                  <a:pt x="32027" y="37001"/>
                  <a:pt x="32024" y="37002"/>
                </a:cubicBezTo>
                <a:cubicBezTo>
                  <a:pt x="31745" y="37034"/>
                  <a:pt x="31459" y="37062"/>
                  <a:pt x="31186" y="37079"/>
                </a:cubicBezTo>
                <a:cubicBezTo>
                  <a:pt x="31131" y="37084"/>
                  <a:pt x="31087" y="37133"/>
                  <a:pt x="31087" y="37188"/>
                </a:cubicBezTo>
                <a:cubicBezTo>
                  <a:pt x="31092" y="37249"/>
                  <a:pt x="31136" y="37292"/>
                  <a:pt x="31196" y="37292"/>
                </a:cubicBezTo>
                <a:lnTo>
                  <a:pt x="31202" y="37292"/>
                </a:lnTo>
                <a:cubicBezTo>
                  <a:pt x="31476" y="37270"/>
                  <a:pt x="31761" y="37249"/>
                  <a:pt x="32046" y="37216"/>
                </a:cubicBezTo>
                <a:cubicBezTo>
                  <a:pt x="32107" y="37211"/>
                  <a:pt x="32150" y="37155"/>
                  <a:pt x="32139" y="37095"/>
                </a:cubicBezTo>
                <a:cubicBezTo>
                  <a:pt x="32134" y="37043"/>
                  <a:pt x="32085" y="37001"/>
                  <a:pt x="32033" y="37001"/>
                </a:cubicBezTo>
                <a:close/>
                <a:moveTo>
                  <a:pt x="29514" y="37079"/>
                </a:moveTo>
                <a:cubicBezTo>
                  <a:pt x="29459" y="37079"/>
                  <a:pt x="29405" y="37117"/>
                  <a:pt x="29399" y="37178"/>
                </a:cubicBezTo>
                <a:cubicBezTo>
                  <a:pt x="29393" y="37237"/>
                  <a:pt x="29443" y="37287"/>
                  <a:pt x="29498" y="37287"/>
                </a:cubicBezTo>
                <a:cubicBezTo>
                  <a:pt x="29772" y="37309"/>
                  <a:pt x="30051" y="37315"/>
                  <a:pt x="30347" y="37315"/>
                </a:cubicBezTo>
                <a:lnTo>
                  <a:pt x="30341" y="37105"/>
                </a:lnTo>
                <a:cubicBezTo>
                  <a:pt x="30299" y="37106"/>
                  <a:pt x="30257" y="37107"/>
                  <a:pt x="30215" y="37107"/>
                </a:cubicBezTo>
                <a:cubicBezTo>
                  <a:pt x="29978" y="37107"/>
                  <a:pt x="29742" y="37093"/>
                  <a:pt x="29514" y="370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38"/>
          <p:cNvSpPr/>
          <p:nvPr/>
        </p:nvSpPr>
        <p:spPr>
          <a:xfrm rot="-8552197" flipH="1">
            <a:off x="5402924" y="4133059"/>
            <a:ext cx="2036439" cy="1855308"/>
          </a:xfrm>
          <a:custGeom>
            <a:avLst/>
            <a:gdLst/>
            <a:ahLst/>
            <a:cxnLst/>
            <a:rect l="l" t="t" r="r" b="b"/>
            <a:pathLst>
              <a:path w="40958" h="37315" extrusionOk="0">
                <a:moveTo>
                  <a:pt x="947" y="1"/>
                </a:moveTo>
                <a:cubicBezTo>
                  <a:pt x="421" y="1"/>
                  <a:pt x="115" y="39"/>
                  <a:pt x="104" y="39"/>
                </a:cubicBezTo>
                <a:cubicBezTo>
                  <a:pt x="43" y="44"/>
                  <a:pt x="0" y="99"/>
                  <a:pt x="11" y="154"/>
                </a:cubicBezTo>
                <a:cubicBezTo>
                  <a:pt x="16" y="208"/>
                  <a:pt x="59" y="248"/>
                  <a:pt x="115" y="248"/>
                </a:cubicBezTo>
                <a:lnTo>
                  <a:pt x="125" y="248"/>
                </a:lnTo>
                <a:cubicBezTo>
                  <a:pt x="125" y="248"/>
                  <a:pt x="438" y="215"/>
                  <a:pt x="959" y="215"/>
                </a:cubicBezTo>
                <a:cubicBezTo>
                  <a:pt x="1013" y="215"/>
                  <a:pt x="1058" y="165"/>
                  <a:pt x="1058" y="104"/>
                </a:cubicBezTo>
                <a:cubicBezTo>
                  <a:pt x="1058" y="51"/>
                  <a:pt x="1002" y="1"/>
                  <a:pt x="947" y="1"/>
                </a:cubicBezTo>
                <a:close/>
                <a:moveTo>
                  <a:pt x="1803" y="33"/>
                </a:moveTo>
                <a:cubicBezTo>
                  <a:pt x="1743" y="33"/>
                  <a:pt x="1703" y="75"/>
                  <a:pt x="1698" y="132"/>
                </a:cubicBezTo>
                <a:cubicBezTo>
                  <a:pt x="1693" y="187"/>
                  <a:pt x="1736" y="241"/>
                  <a:pt x="1797" y="241"/>
                </a:cubicBezTo>
                <a:cubicBezTo>
                  <a:pt x="2072" y="264"/>
                  <a:pt x="2356" y="291"/>
                  <a:pt x="2631" y="329"/>
                </a:cubicBezTo>
                <a:lnTo>
                  <a:pt x="2647" y="329"/>
                </a:lnTo>
                <a:cubicBezTo>
                  <a:pt x="2697" y="329"/>
                  <a:pt x="2745" y="291"/>
                  <a:pt x="2751" y="236"/>
                </a:cubicBezTo>
                <a:cubicBezTo>
                  <a:pt x="2756" y="182"/>
                  <a:pt x="2718" y="127"/>
                  <a:pt x="2657" y="122"/>
                </a:cubicBezTo>
                <a:cubicBezTo>
                  <a:pt x="2378" y="83"/>
                  <a:pt x="2093" y="51"/>
                  <a:pt x="1814" y="33"/>
                </a:cubicBezTo>
                <a:cubicBezTo>
                  <a:pt x="1810" y="33"/>
                  <a:pt x="1807" y="33"/>
                  <a:pt x="1803" y="33"/>
                </a:cubicBezTo>
                <a:close/>
                <a:moveTo>
                  <a:pt x="3481" y="262"/>
                </a:moveTo>
                <a:cubicBezTo>
                  <a:pt x="3432" y="262"/>
                  <a:pt x="3386" y="293"/>
                  <a:pt x="3375" y="346"/>
                </a:cubicBezTo>
                <a:cubicBezTo>
                  <a:pt x="3365" y="400"/>
                  <a:pt x="3403" y="456"/>
                  <a:pt x="3458" y="466"/>
                </a:cubicBezTo>
                <a:cubicBezTo>
                  <a:pt x="3732" y="527"/>
                  <a:pt x="4005" y="587"/>
                  <a:pt x="4275" y="664"/>
                </a:cubicBezTo>
                <a:cubicBezTo>
                  <a:pt x="4286" y="664"/>
                  <a:pt x="4291" y="669"/>
                  <a:pt x="4301" y="669"/>
                </a:cubicBezTo>
                <a:cubicBezTo>
                  <a:pt x="4351" y="669"/>
                  <a:pt x="4390" y="636"/>
                  <a:pt x="4407" y="587"/>
                </a:cubicBezTo>
                <a:cubicBezTo>
                  <a:pt x="4422" y="532"/>
                  <a:pt x="4384" y="471"/>
                  <a:pt x="4329" y="461"/>
                </a:cubicBezTo>
                <a:cubicBezTo>
                  <a:pt x="4061" y="385"/>
                  <a:pt x="3782" y="319"/>
                  <a:pt x="3502" y="264"/>
                </a:cubicBezTo>
                <a:cubicBezTo>
                  <a:pt x="3495" y="262"/>
                  <a:pt x="3488" y="262"/>
                  <a:pt x="3481" y="262"/>
                </a:cubicBezTo>
                <a:close/>
                <a:moveTo>
                  <a:pt x="5113" y="708"/>
                </a:moveTo>
                <a:cubicBezTo>
                  <a:pt x="5069" y="708"/>
                  <a:pt x="5027" y="735"/>
                  <a:pt x="5009" y="779"/>
                </a:cubicBezTo>
                <a:cubicBezTo>
                  <a:pt x="4992" y="833"/>
                  <a:pt x="5020" y="894"/>
                  <a:pt x="5075" y="916"/>
                </a:cubicBezTo>
                <a:cubicBezTo>
                  <a:pt x="5338" y="1009"/>
                  <a:pt x="5601" y="1113"/>
                  <a:pt x="5854" y="1223"/>
                </a:cubicBezTo>
                <a:cubicBezTo>
                  <a:pt x="5864" y="1228"/>
                  <a:pt x="5880" y="1234"/>
                  <a:pt x="5897" y="1234"/>
                </a:cubicBezTo>
                <a:cubicBezTo>
                  <a:pt x="5935" y="1234"/>
                  <a:pt x="5973" y="1207"/>
                  <a:pt x="5990" y="1169"/>
                </a:cubicBezTo>
                <a:cubicBezTo>
                  <a:pt x="6018" y="1113"/>
                  <a:pt x="5990" y="1053"/>
                  <a:pt x="5935" y="1031"/>
                </a:cubicBezTo>
                <a:cubicBezTo>
                  <a:pt x="5677" y="916"/>
                  <a:pt x="5414" y="812"/>
                  <a:pt x="5146" y="713"/>
                </a:cubicBezTo>
                <a:cubicBezTo>
                  <a:pt x="5135" y="710"/>
                  <a:pt x="5124" y="708"/>
                  <a:pt x="5113" y="708"/>
                </a:cubicBezTo>
                <a:close/>
                <a:moveTo>
                  <a:pt x="6656" y="1392"/>
                </a:moveTo>
                <a:cubicBezTo>
                  <a:pt x="6618" y="1392"/>
                  <a:pt x="6579" y="1413"/>
                  <a:pt x="6560" y="1447"/>
                </a:cubicBezTo>
                <a:cubicBezTo>
                  <a:pt x="6532" y="1497"/>
                  <a:pt x="6555" y="1563"/>
                  <a:pt x="6603" y="1590"/>
                </a:cubicBezTo>
                <a:cubicBezTo>
                  <a:pt x="6851" y="1721"/>
                  <a:pt x="7091" y="1870"/>
                  <a:pt x="7322" y="2017"/>
                </a:cubicBezTo>
                <a:cubicBezTo>
                  <a:pt x="7339" y="2029"/>
                  <a:pt x="7360" y="2034"/>
                  <a:pt x="7382" y="2034"/>
                </a:cubicBezTo>
                <a:cubicBezTo>
                  <a:pt x="7415" y="2034"/>
                  <a:pt x="7448" y="2017"/>
                  <a:pt x="7470" y="1984"/>
                </a:cubicBezTo>
                <a:cubicBezTo>
                  <a:pt x="7503" y="1936"/>
                  <a:pt x="7486" y="1875"/>
                  <a:pt x="7437" y="1842"/>
                </a:cubicBezTo>
                <a:cubicBezTo>
                  <a:pt x="7202" y="1688"/>
                  <a:pt x="6955" y="1541"/>
                  <a:pt x="6702" y="1404"/>
                </a:cubicBezTo>
                <a:cubicBezTo>
                  <a:pt x="6688" y="1396"/>
                  <a:pt x="6672" y="1392"/>
                  <a:pt x="6656" y="1392"/>
                </a:cubicBezTo>
                <a:close/>
                <a:moveTo>
                  <a:pt x="8069" y="2314"/>
                </a:moveTo>
                <a:cubicBezTo>
                  <a:pt x="8038" y="2314"/>
                  <a:pt x="8007" y="2327"/>
                  <a:pt x="7985" y="2352"/>
                </a:cubicBezTo>
                <a:cubicBezTo>
                  <a:pt x="7946" y="2401"/>
                  <a:pt x="7958" y="2467"/>
                  <a:pt x="8002" y="2505"/>
                </a:cubicBezTo>
                <a:cubicBezTo>
                  <a:pt x="8221" y="2675"/>
                  <a:pt x="8434" y="2856"/>
                  <a:pt x="8642" y="3043"/>
                </a:cubicBezTo>
                <a:cubicBezTo>
                  <a:pt x="8659" y="3064"/>
                  <a:pt x="8687" y="3069"/>
                  <a:pt x="8715" y="3069"/>
                </a:cubicBezTo>
                <a:cubicBezTo>
                  <a:pt x="8741" y="3069"/>
                  <a:pt x="8769" y="3059"/>
                  <a:pt x="8791" y="3036"/>
                </a:cubicBezTo>
                <a:cubicBezTo>
                  <a:pt x="8829" y="2993"/>
                  <a:pt x="8829" y="2927"/>
                  <a:pt x="8786" y="2889"/>
                </a:cubicBezTo>
                <a:cubicBezTo>
                  <a:pt x="8577" y="2697"/>
                  <a:pt x="8358" y="2510"/>
                  <a:pt x="8133" y="2335"/>
                </a:cubicBezTo>
                <a:cubicBezTo>
                  <a:pt x="8115" y="2321"/>
                  <a:pt x="8092" y="2314"/>
                  <a:pt x="8069" y="2314"/>
                </a:cubicBezTo>
                <a:close/>
                <a:moveTo>
                  <a:pt x="9308" y="3458"/>
                </a:moveTo>
                <a:cubicBezTo>
                  <a:pt x="9282" y="3458"/>
                  <a:pt x="9256" y="3468"/>
                  <a:pt x="9234" y="3486"/>
                </a:cubicBezTo>
                <a:cubicBezTo>
                  <a:pt x="9191" y="3525"/>
                  <a:pt x="9191" y="3590"/>
                  <a:pt x="9229" y="3635"/>
                </a:cubicBezTo>
                <a:cubicBezTo>
                  <a:pt x="9416" y="3838"/>
                  <a:pt x="9596" y="4056"/>
                  <a:pt x="9767" y="4276"/>
                </a:cubicBezTo>
                <a:cubicBezTo>
                  <a:pt x="9788" y="4303"/>
                  <a:pt x="9816" y="4319"/>
                  <a:pt x="9849" y="4319"/>
                </a:cubicBezTo>
                <a:cubicBezTo>
                  <a:pt x="9871" y="4319"/>
                  <a:pt x="9892" y="4308"/>
                  <a:pt x="9914" y="4298"/>
                </a:cubicBezTo>
                <a:cubicBezTo>
                  <a:pt x="9958" y="4260"/>
                  <a:pt x="9970" y="4194"/>
                  <a:pt x="9931" y="4144"/>
                </a:cubicBezTo>
                <a:cubicBezTo>
                  <a:pt x="9760" y="3919"/>
                  <a:pt x="9575" y="3701"/>
                  <a:pt x="9383" y="3492"/>
                </a:cubicBezTo>
                <a:cubicBezTo>
                  <a:pt x="9363" y="3469"/>
                  <a:pt x="9336" y="3458"/>
                  <a:pt x="9308" y="3458"/>
                </a:cubicBezTo>
                <a:close/>
                <a:moveTo>
                  <a:pt x="10342" y="4794"/>
                </a:moveTo>
                <a:cubicBezTo>
                  <a:pt x="10322" y="4794"/>
                  <a:pt x="10300" y="4800"/>
                  <a:pt x="10281" y="4812"/>
                </a:cubicBezTo>
                <a:cubicBezTo>
                  <a:pt x="10233" y="4845"/>
                  <a:pt x="10216" y="4906"/>
                  <a:pt x="10248" y="4956"/>
                </a:cubicBezTo>
                <a:cubicBezTo>
                  <a:pt x="10402" y="5186"/>
                  <a:pt x="10544" y="5432"/>
                  <a:pt x="10676" y="5674"/>
                </a:cubicBezTo>
                <a:cubicBezTo>
                  <a:pt x="10698" y="5712"/>
                  <a:pt x="10736" y="5728"/>
                  <a:pt x="10769" y="5728"/>
                </a:cubicBezTo>
                <a:cubicBezTo>
                  <a:pt x="10792" y="5728"/>
                  <a:pt x="10807" y="5723"/>
                  <a:pt x="10825" y="5717"/>
                </a:cubicBezTo>
                <a:cubicBezTo>
                  <a:pt x="10873" y="5690"/>
                  <a:pt x="10890" y="5624"/>
                  <a:pt x="10863" y="5575"/>
                </a:cubicBezTo>
                <a:cubicBezTo>
                  <a:pt x="10726" y="5323"/>
                  <a:pt x="10577" y="5075"/>
                  <a:pt x="10425" y="4840"/>
                </a:cubicBezTo>
                <a:cubicBezTo>
                  <a:pt x="10408" y="4810"/>
                  <a:pt x="10376" y="4794"/>
                  <a:pt x="10342" y="4794"/>
                </a:cubicBezTo>
                <a:close/>
                <a:moveTo>
                  <a:pt x="11152" y="6271"/>
                </a:moveTo>
                <a:cubicBezTo>
                  <a:pt x="11137" y="6271"/>
                  <a:pt x="11122" y="6274"/>
                  <a:pt x="11109" y="6282"/>
                </a:cubicBezTo>
                <a:cubicBezTo>
                  <a:pt x="11055" y="6304"/>
                  <a:pt x="11032" y="6370"/>
                  <a:pt x="11055" y="6424"/>
                </a:cubicBezTo>
                <a:cubicBezTo>
                  <a:pt x="11169" y="6671"/>
                  <a:pt x="11280" y="6929"/>
                  <a:pt x="11378" y="7192"/>
                </a:cubicBezTo>
                <a:cubicBezTo>
                  <a:pt x="11394" y="7235"/>
                  <a:pt x="11438" y="7263"/>
                  <a:pt x="11477" y="7263"/>
                </a:cubicBezTo>
                <a:cubicBezTo>
                  <a:pt x="11493" y="7263"/>
                  <a:pt x="11503" y="7258"/>
                  <a:pt x="11515" y="7252"/>
                </a:cubicBezTo>
                <a:cubicBezTo>
                  <a:pt x="11569" y="7230"/>
                  <a:pt x="11597" y="7169"/>
                  <a:pt x="11576" y="7114"/>
                </a:cubicBezTo>
                <a:cubicBezTo>
                  <a:pt x="11477" y="6851"/>
                  <a:pt x="11361" y="6588"/>
                  <a:pt x="11247" y="6332"/>
                </a:cubicBezTo>
                <a:cubicBezTo>
                  <a:pt x="11231" y="6295"/>
                  <a:pt x="11191" y="6271"/>
                  <a:pt x="11152" y="6271"/>
                </a:cubicBezTo>
                <a:close/>
                <a:moveTo>
                  <a:pt x="11758" y="7845"/>
                </a:moveTo>
                <a:cubicBezTo>
                  <a:pt x="11748" y="7845"/>
                  <a:pt x="11738" y="7846"/>
                  <a:pt x="11728" y="7850"/>
                </a:cubicBezTo>
                <a:cubicBezTo>
                  <a:pt x="11668" y="7865"/>
                  <a:pt x="11641" y="7926"/>
                  <a:pt x="11657" y="7981"/>
                </a:cubicBezTo>
                <a:cubicBezTo>
                  <a:pt x="11740" y="8244"/>
                  <a:pt x="11816" y="8518"/>
                  <a:pt x="11887" y="8786"/>
                </a:cubicBezTo>
                <a:cubicBezTo>
                  <a:pt x="11898" y="8836"/>
                  <a:pt x="11943" y="8869"/>
                  <a:pt x="11991" y="8869"/>
                </a:cubicBezTo>
                <a:cubicBezTo>
                  <a:pt x="11997" y="8869"/>
                  <a:pt x="12008" y="8869"/>
                  <a:pt x="12019" y="8864"/>
                </a:cubicBezTo>
                <a:cubicBezTo>
                  <a:pt x="12074" y="8852"/>
                  <a:pt x="12107" y="8791"/>
                  <a:pt x="12090" y="8737"/>
                </a:cubicBezTo>
                <a:cubicBezTo>
                  <a:pt x="12019" y="8463"/>
                  <a:pt x="11943" y="8184"/>
                  <a:pt x="11860" y="7921"/>
                </a:cubicBezTo>
                <a:cubicBezTo>
                  <a:pt x="11847" y="7875"/>
                  <a:pt x="11804" y="7845"/>
                  <a:pt x="11758" y="7845"/>
                </a:cubicBezTo>
                <a:close/>
                <a:moveTo>
                  <a:pt x="12181" y="9480"/>
                </a:moveTo>
                <a:cubicBezTo>
                  <a:pt x="12175" y="9480"/>
                  <a:pt x="12168" y="9481"/>
                  <a:pt x="12161" y="9482"/>
                </a:cubicBezTo>
                <a:cubicBezTo>
                  <a:pt x="12102" y="9494"/>
                  <a:pt x="12062" y="9548"/>
                  <a:pt x="12079" y="9608"/>
                </a:cubicBezTo>
                <a:cubicBezTo>
                  <a:pt x="12112" y="9767"/>
                  <a:pt x="12140" y="9932"/>
                  <a:pt x="12173" y="10096"/>
                </a:cubicBezTo>
                <a:cubicBezTo>
                  <a:pt x="12189" y="10212"/>
                  <a:pt x="12211" y="10321"/>
                  <a:pt x="12227" y="10436"/>
                </a:cubicBezTo>
                <a:cubicBezTo>
                  <a:pt x="12239" y="10486"/>
                  <a:pt x="12282" y="10524"/>
                  <a:pt x="12332" y="10524"/>
                </a:cubicBezTo>
                <a:cubicBezTo>
                  <a:pt x="12337" y="10524"/>
                  <a:pt x="12343" y="10524"/>
                  <a:pt x="12348" y="10519"/>
                </a:cubicBezTo>
                <a:cubicBezTo>
                  <a:pt x="12408" y="10513"/>
                  <a:pt x="12446" y="10458"/>
                  <a:pt x="12436" y="10397"/>
                </a:cubicBezTo>
                <a:cubicBezTo>
                  <a:pt x="12419" y="10288"/>
                  <a:pt x="12398" y="10173"/>
                  <a:pt x="12381" y="10058"/>
                </a:cubicBezTo>
                <a:cubicBezTo>
                  <a:pt x="12348" y="9894"/>
                  <a:pt x="12315" y="9724"/>
                  <a:pt x="12282" y="9565"/>
                </a:cubicBezTo>
                <a:cubicBezTo>
                  <a:pt x="12273" y="9512"/>
                  <a:pt x="12229" y="9480"/>
                  <a:pt x="12181" y="9480"/>
                </a:cubicBezTo>
                <a:close/>
                <a:moveTo>
                  <a:pt x="12470" y="11147"/>
                </a:moveTo>
                <a:cubicBezTo>
                  <a:pt x="12464" y="11147"/>
                  <a:pt x="12458" y="11147"/>
                  <a:pt x="12452" y="11149"/>
                </a:cubicBezTo>
                <a:cubicBezTo>
                  <a:pt x="12391" y="11154"/>
                  <a:pt x="12353" y="11209"/>
                  <a:pt x="12365" y="11270"/>
                </a:cubicBezTo>
                <a:cubicBezTo>
                  <a:pt x="12403" y="11554"/>
                  <a:pt x="12441" y="11834"/>
                  <a:pt x="12474" y="12102"/>
                </a:cubicBezTo>
                <a:cubicBezTo>
                  <a:pt x="12485" y="12158"/>
                  <a:pt x="12529" y="12196"/>
                  <a:pt x="12583" y="12196"/>
                </a:cubicBezTo>
                <a:lnTo>
                  <a:pt x="12595" y="12196"/>
                </a:lnTo>
                <a:cubicBezTo>
                  <a:pt x="12654" y="12185"/>
                  <a:pt x="12694" y="12135"/>
                  <a:pt x="12687" y="12075"/>
                </a:cubicBezTo>
                <a:cubicBezTo>
                  <a:pt x="12654" y="11806"/>
                  <a:pt x="12616" y="11527"/>
                  <a:pt x="12573" y="11237"/>
                </a:cubicBezTo>
                <a:cubicBezTo>
                  <a:pt x="12563" y="11183"/>
                  <a:pt x="12519" y="11147"/>
                  <a:pt x="12470" y="11147"/>
                </a:cubicBezTo>
                <a:close/>
                <a:moveTo>
                  <a:pt x="12677" y="12825"/>
                </a:moveTo>
                <a:cubicBezTo>
                  <a:pt x="12674" y="12825"/>
                  <a:pt x="12670" y="12825"/>
                  <a:pt x="12666" y="12826"/>
                </a:cubicBezTo>
                <a:cubicBezTo>
                  <a:pt x="12606" y="12831"/>
                  <a:pt x="12567" y="12881"/>
                  <a:pt x="12573" y="12941"/>
                </a:cubicBezTo>
                <a:cubicBezTo>
                  <a:pt x="12600" y="13226"/>
                  <a:pt x="12621" y="13511"/>
                  <a:pt x="12639" y="13779"/>
                </a:cubicBezTo>
                <a:cubicBezTo>
                  <a:pt x="12644" y="13835"/>
                  <a:pt x="12687" y="13878"/>
                  <a:pt x="12742" y="13878"/>
                </a:cubicBezTo>
                <a:lnTo>
                  <a:pt x="12748" y="13878"/>
                </a:lnTo>
                <a:cubicBezTo>
                  <a:pt x="12808" y="13873"/>
                  <a:pt x="12852" y="13823"/>
                  <a:pt x="12852" y="13764"/>
                </a:cubicBezTo>
                <a:cubicBezTo>
                  <a:pt x="12831" y="13494"/>
                  <a:pt x="12808" y="13210"/>
                  <a:pt x="12781" y="12919"/>
                </a:cubicBezTo>
                <a:cubicBezTo>
                  <a:pt x="12776" y="12862"/>
                  <a:pt x="12732" y="12825"/>
                  <a:pt x="12677" y="12825"/>
                </a:cubicBezTo>
                <a:close/>
                <a:moveTo>
                  <a:pt x="12775" y="14508"/>
                </a:moveTo>
                <a:cubicBezTo>
                  <a:pt x="12720" y="14508"/>
                  <a:pt x="12671" y="14558"/>
                  <a:pt x="12677" y="14619"/>
                </a:cubicBezTo>
                <a:lnTo>
                  <a:pt x="12677" y="14930"/>
                </a:lnTo>
                <a:cubicBezTo>
                  <a:pt x="12677" y="15112"/>
                  <a:pt x="12677" y="15287"/>
                  <a:pt x="12666" y="15451"/>
                </a:cubicBezTo>
                <a:cubicBezTo>
                  <a:pt x="12523" y="15474"/>
                  <a:pt x="12381" y="15500"/>
                  <a:pt x="12239" y="15539"/>
                </a:cubicBezTo>
                <a:cubicBezTo>
                  <a:pt x="12178" y="15555"/>
                  <a:pt x="12145" y="15610"/>
                  <a:pt x="12161" y="15664"/>
                </a:cubicBezTo>
                <a:cubicBezTo>
                  <a:pt x="12173" y="15714"/>
                  <a:pt x="12216" y="15747"/>
                  <a:pt x="12266" y="15747"/>
                </a:cubicBezTo>
                <a:cubicBezTo>
                  <a:pt x="12272" y="15747"/>
                  <a:pt x="12282" y="15747"/>
                  <a:pt x="12293" y="15742"/>
                </a:cubicBezTo>
                <a:cubicBezTo>
                  <a:pt x="12556" y="15671"/>
                  <a:pt x="12831" y="15631"/>
                  <a:pt x="13099" y="15631"/>
                </a:cubicBezTo>
                <a:cubicBezTo>
                  <a:pt x="13159" y="15631"/>
                  <a:pt x="13208" y="15583"/>
                  <a:pt x="13203" y="15522"/>
                </a:cubicBezTo>
                <a:cubicBezTo>
                  <a:pt x="13203" y="15467"/>
                  <a:pt x="13159" y="15418"/>
                  <a:pt x="13099" y="15418"/>
                </a:cubicBezTo>
                <a:cubicBezTo>
                  <a:pt x="13028" y="15418"/>
                  <a:pt x="12950" y="15424"/>
                  <a:pt x="12879" y="15429"/>
                </a:cubicBezTo>
                <a:cubicBezTo>
                  <a:pt x="12884" y="15270"/>
                  <a:pt x="12891" y="15105"/>
                  <a:pt x="12891" y="14930"/>
                </a:cubicBezTo>
                <a:cubicBezTo>
                  <a:pt x="12891" y="14826"/>
                  <a:pt x="12884" y="14723"/>
                  <a:pt x="12884" y="14612"/>
                </a:cubicBezTo>
                <a:cubicBezTo>
                  <a:pt x="12884" y="14558"/>
                  <a:pt x="12836" y="14508"/>
                  <a:pt x="12781" y="14508"/>
                </a:cubicBezTo>
                <a:close/>
                <a:moveTo>
                  <a:pt x="13935" y="15518"/>
                </a:moveTo>
                <a:cubicBezTo>
                  <a:pt x="13887" y="15518"/>
                  <a:pt x="13847" y="15549"/>
                  <a:pt x="13833" y="15599"/>
                </a:cubicBezTo>
                <a:cubicBezTo>
                  <a:pt x="13817" y="15654"/>
                  <a:pt x="13855" y="15714"/>
                  <a:pt x="13911" y="15725"/>
                </a:cubicBezTo>
                <a:cubicBezTo>
                  <a:pt x="14179" y="15796"/>
                  <a:pt x="14430" y="15906"/>
                  <a:pt x="14655" y="16043"/>
                </a:cubicBezTo>
                <a:cubicBezTo>
                  <a:pt x="14672" y="16054"/>
                  <a:pt x="14688" y="16059"/>
                  <a:pt x="14710" y="16059"/>
                </a:cubicBezTo>
                <a:cubicBezTo>
                  <a:pt x="14743" y="16059"/>
                  <a:pt x="14781" y="16043"/>
                  <a:pt x="14798" y="16010"/>
                </a:cubicBezTo>
                <a:cubicBezTo>
                  <a:pt x="14831" y="15960"/>
                  <a:pt x="14814" y="15901"/>
                  <a:pt x="14766" y="15868"/>
                </a:cubicBezTo>
                <a:cubicBezTo>
                  <a:pt x="14523" y="15714"/>
                  <a:pt x="14250" y="15599"/>
                  <a:pt x="13964" y="15522"/>
                </a:cubicBezTo>
                <a:cubicBezTo>
                  <a:pt x="13954" y="15520"/>
                  <a:pt x="13944" y="15518"/>
                  <a:pt x="13935" y="15518"/>
                </a:cubicBezTo>
                <a:close/>
                <a:moveTo>
                  <a:pt x="11485" y="15855"/>
                </a:moveTo>
                <a:cubicBezTo>
                  <a:pt x="11467" y="15855"/>
                  <a:pt x="11449" y="15859"/>
                  <a:pt x="11432" y="15868"/>
                </a:cubicBezTo>
                <a:cubicBezTo>
                  <a:pt x="11159" y="16026"/>
                  <a:pt x="10934" y="16213"/>
                  <a:pt x="10754" y="16427"/>
                </a:cubicBezTo>
                <a:cubicBezTo>
                  <a:pt x="10714" y="16471"/>
                  <a:pt x="10721" y="16536"/>
                  <a:pt x="10769" y="16575"/>
                </a:cubicBezTo>
                <a:cubicBezTo>
                  <a:pt x="10786" y="16592"/>
                  <a:pt x="10813" y="16597"/>
                  <a:pt x="10835" y="16597"/>
                </a:cubicBezTo>
                <a:cubicBezTo>
                  <a:pt x="10863" y="16597"/>
                  <a:pt x="10896" y="16585"/>
                  <a:pt x="10918" y="16564"/>
                </a:cubicBezTo>
                <a:cubicBezTo>
                  <a:pt x="11076" y="16367"/>
                  <a:pt x="11290" y="16197"/>
                  <a:pt x="11536" y="16048"/>
                </a:cubicBezTo>
                <a:cubicBezTo>
                  <a:pt x="11586" y="16021"/>
                  <a:pt x="11602" y="15955"/>
                  <a:pt x="11576" y="15906"/>
                </a:cubicBezTo>
                <a:cubicBezTo>
                  <a:pt x="11557" y="15873"/>
                  <a:pt x="11521" y="15855"/>
                  <a:pt x="11485" y="15855"/>
                </a:cubicBezTo>
                <a:close/>
                <a:moveTo>
                  <a:pt x="12707" y="16196"/>
                </a:moveTo>
                <a:cubicBezTo>
                  <a:pt x="12653" y="16196"/>
                  <a:pt x="12605" y="16234"/>
                  <a:pt x="12600" y="16289"/>
                </a:cubicBezTo>
                <a:cubicBezTo>
                  <a:pt x="12562" y="16592"/>
                  <a:pt x="12507" y="16865"/>
                  <a:pt x="12441" y="17101"/>
                </a:cubicBezTo>
                <a:cubicBezTo>
                  <a:pt x="12424" y="17156"/>
                  <a:pt x="12457" y="17217"/>
                  <a:pt x="12512" y="17232"/>
                </a:cubicBezTo>
                <a:cubicBezTo>
                  <a:pt x="12523" y="17232"/>
                  <a:pt x="12535" y="17238"/>
                  <a:pt x="12545" y="17238"/>
                </a:cubicBezTo>
                <a:cubicBezTo>
                  <a:pt x="12589" y="17238"/>
                  <a:pt x="12633" y="17205"/>
                  <a:pt x="12644" y="17161"/>
                </a:cubicBezTo>
                <a:cubicBezTo>
                  <a:pt x="12715" y="16909"/>
                  <a:pt x="12770" y="16630"/>
                  <a:pt x="12808" y="16317"/>
                </a:cubicBezTo>
                <a:cubicBezTo>
                  <a:pt x="12819" y="16256"/>
                  <a:pt x="12775" y="16202"/>
                  <a:pt x="12720" y="16197"/>
                </a:cubicBezTo>
                <a:cubicBezTo>
                  <a:pt x="12716" y="16197"/>
                  <a:pt x="12711" y="16196"/>
                  <a:pt x="12707" y="16196"/>
                </a:cubicBezTo>
                <a:close/>
                <a:moveTo>
                  <a:pt x="15343" y="16407"/>
                </a:moveTo>
                <a:cubicBezTo>
                  <a:pt x="15318" y="16407"/>
                  <a:pt x="15294" y="16415"/>
                  <a:pt x="15275" y="16433"/>
                </a:cubicBezTo>
                <a:cubicBezTo>
                  <a:pt x="15231" y="16471"/>
                  <a:pt x="15219" y="16536"/>
                  <a:pt x="15259" y="16580"/>
                </a:cubicBezTo>
                <a:cubicBezTo>
                  <a:pt x="15406" y="16761"/>
                  <a:pt x="15532" y="16964"/>
                  <a:pt x="15636" y="17189"/>
                </a:cubicBezTo>
                <a:cubicBezTo>
                  <a:pt x="15653" y="17217"/>
                  <a:pt x="15664" y="17243"/>
                  <a:pt x="15674" y="17276"/>
                </a:cubicBezTo>
                <a:cubicBezTo>
                  <a:pt x="15692" y="17315"/>
                  <a:pt x="15730" y="17342"/>
                  <a:pt x="15773" y="17342"/>
                </a:cubicBezTo>
                <a:cubicBezTo>
                  <a:pt x="15785" y="17342"/>
                  <a:pt x="15801" y="17336"/>
                  <a:pt x="15811" y="17331"/>
                </a:cubicBezTo>
                <a:cubicBezTo>
                  <a:pt x="15867" y="17315"/>
                  <a:pt x="15894" y="17249"/>
                  <a:pt x="15872" y="17194"/>
                </a:cubicBezTo>
                <a:cubicBezTo>
                  <a:pt x="15856" y="17161"/>
                  <a:pt x="15844" y="17128"/>
                  <a:pt x="15828" y="17101"/>
                </a:cubicBezTo>
                <a:cubicBezTo>
                  <a:pt x="15719" y="16860"/>
                  <a:pt x="15581" y="16640"/>
                  <a:pt x="15423" y="16443"/>
                </a:cubicBezTo>
                <a:cubicBezTo>
                  <a:pt x="15402" y="16419"/>
                  <a:pt x="15372" y="16407"/>
                  <a:pt x="15343" y="16407"/>
                </a:cubicBezTo>
                <a:close/>
                <a:moveTo>
                  <a:pt x="10501" y="17249"/>
                </a:moveTo>
                <a:lnTo>
                  <a:pt x="10397" y="17265"/>
                </a:lnTo>
                <a:cubicBezTo>
                  <a:pt x="10397" y="17556"/>
                  <a:pt x="10511" y="17857"/>
                  <a:pt x="10714" y="18093"/>
                </a:cubicBezTo>
                <a:cubicBezTo>
                  <a:pt x="10736" y="18115"/>
                  <a:pt x="10769" y="18131"/>
                  <a:pt x="10797" y="18131"/>
                </a:cubicBezTo>
                <a:cubicBezTo>
                  <a:pt x="10819" y="18131"/>
                  <a:pt x="10846" y="18120"/>
                  <a:pt x="10868" y="18104"/>
                </a:cubicBezTo>
                <a:cubicBezTo>
                  <a:pt x="10911" y="18065"/>
                  <a:pt x="10911" y="17999"/>
                  <a:pt x="10873" y="17956"/>
                </a:cubicBezTo>
                <a:cubicBezTo>
                  <a:pt x="10704" y="17758"/>
                  <a:pt x="10605" y="17506"/>
                  <a:pt x="10605" y="17255"/>
                </a:cubicBezTo>
                <a:lnTo>
                  <a:pt x="10501" y="17249"/>
                </a:lnTo>
                <a:close/>
                <a:moveTo>
                  <a:pt x="12212" y="17796"/>
                </a:moveTo>
                <a:cubicBezTo>
                  <a:pt x="12178" y="17796"/>
                  <a:pt x="12144" y="17813"/>
                  <a:pt x="12123" y="17841"/>
                </a:cubicBezTo>
                <a:cubicBezTo>
                  <a:pt x="11953" y="18093"/>
                  <a:pt x="11745" y="18236"/>
                  <a:pt x="11526" y="18257"/>
                </a:cubicBezTo>
                <a:cubicBezTo>
                  <a:pt x="11470" y="18262"/>
                  <a:pt x="11427" y="18312"/>
                  <a:pt x="11432" y="18373"/>
                </a:cubicBezTo>
                <a:cubicBezTo>
                  <a:pt x="11438" y="18427"/>
                  <a:pt x="11482" y="18471"/>
                  <a:pt x="11536" y="18471"/>
                </a:cubicBezTo>
                <a:cubicBezTo>
                  <a:pt x="11543" y="18471"/>
                  <a:pt x="11543" y="18466"/>
                  <a:pt x="11548" y="18466"/>
                </a:cubicBezTo>
                <a:cubicBezTo>
                  <a:pt x="11745" y="18449"/>
                  <a:pt x="12036" y="18350"/>
                  <a:pt x="12299" y="17961"/>
                </a:cubicBezTo>
                <a:cubicBezTo>
                  <a:pt x="12332" y="17912"/>
                  <a:pt x="12315" y="17847"/>
                  <a:pt x="12266" y="17814"/>
                </a:cubicBezTo>
                <a:cubicBezTo>
                  <a:pt x="12250" y="17802"/>
                  <a:pt x="12231" y="17796"/>
                  <a:pt x="12212" y="17796"/>
                </a:cubicBezTo>
                <a:close/>
                <a:moveTo>
                  <a:pt x="16010" y="17943"/>
                </a:moveTo>
                <a:cubicBezTo>
                  <a:pt x="16002" y="17943"/>
                  <a:pt x="15995" y="17944"/>
                  <a:pt x="15988" y="17945"/>
                </a:cubicBezTo>
                <a:cubicBezTo>
                  <a:pt x="15932" y="17961"/>
                  <a:pt x="15894" y="18016"/>
                  <a:pt x="15910" y="18072"/>
                </a:cubicBezTo>
                <a:cubicBezTo>
                  <a:pt x="15965" y="18318"/>
                  <a:pt x="16026" y="18591"/>
                  <a:pt x="16091" y="18899"/>
                </a:cubicBezTo>
                <a:cubicBezTo>
                  <a:pt x="16102" y="18948"/>
                  <a:pt x="16147" y="18980"/>
                  <a:pt x="16195" y="18980"/>
                </a:cubicBezTo>
                <a:lnTo>
                  <a:pt x="16218" y="18980"/>
                </a:lnTo>
                <a:cubicBezTo>
                  <a:pt x="16272" y="18970"/>
                  <a:pt x="16311" y="18915"/>
                  <a:pt x="16299" y="18854"/>
                </a:cubicBezTo>
                <a:cubicBezTo>
                  <a:pt x="16234" y="18548"/>
                  <a:pt x="16173" y="18269"/>
                  <a:pt x="16114" y="18022"/>
                </a:cubicBezTo>
                <a:cubicBezTo>
                  <a:pt x="16104" y="17974"/>
                  <a:pt x="16057" y="17943"/>
                  <a:pt x="16010" y="17943"/>
                </a:cubicBezTo>
                <a:close/>
                <a:moveTo>
                  <a:pt x="16372" y="19608"/>
                </a:moveTo>
                <a:cubicBezTo>
                  <a:pt x="16364" y="19608"/>
                  <a:pt x="16357" y="19609"/>
                  <a:pt x="16349" y="19611"/>
                </a:cubicBezTo>
                <a:cubicBezTo>
                  <a:pt x="16289" y="19622"/>
                  <a:pt x="16256" y="19683"/>
                  <a:pt x="16266" y="19742"/>
                </a:cubicBezTo>
                <a:cubicBezTo>
                  <a:pt x="16316" y="20000"/>
                  <a:pt x="16377" y="20275"/>
                  <a:pt x="16436" y="20559"/>
                </a:cubicBezTo>
                <a:cubicBezTo>
                  <a:pt x="16443" y="20609"/>
                  <a:pt x="16486" y="20642"/>
                  <a:pt x="16535" y="20642"/>
                </a:cubicBezTo>
                <a:lnTo>
                  <a:pt x="16557" y="20642"/>
                </a:lnTo>
                <a:cubicBezTo>
                  <a:pt x="16618" y="20630"/>
                  <a:pt x="16651" y="20576"/>
                  <a:pt x="16640" y="20516"/>
                </a:cubicBezTo>
                <a:cubicBezTo>
                  <a:pt x="16579" y="20230"/>
                  <a:pt x="16524" y="19957"/>
                  <a:pt x="16469" y="19699"/>
                </a:cubicBezTo>
                <a:lnTo>
                  <a:pt x="16469" y="19688"/>
                </a:lnTo>
                <a:cubicBezTo>
                  <a:pt x="16460" y="19636"/>
                  <a:pt x="16418" y="19608"/>
                  <a:pt x="16372" y="19608"/>
                </a:cubicBezTo>
                <a:close/>
                <a:moveTo>
                  <a:pt x="16714" y="21259"/>
                </a:moveTo>
                <a:cubicBezTo>
                  <a:pt x="16708" y="21259"/>
                  <a:pt x="16701" y="21260"/>
                  <a:pt x="16694" y="21261"/>
                </a:cubicBezTo>
                <a:cubicBezTo>
                  <a:pt x="16633" y="21277"/>
                  <a:pt x="16601" y="21332"/>
                  <a:pt x="16612" y="21386"/>
                </a:cubicBezTo>
                <a:cubicBezTo>
                  <a:pt x="16673" y="21656"/>
                  <a:pt x="16732" y="21935"/>
                  <a:pt x="16798" y="22215"/>
                </a:cubicBezTo>
                <a:cubicBezTo>
                  <a:pt x="16810" y="22264"/>
                  <a:pt x="16853" y="22297"/>
                  <a:pt x="16903" y="22297"/>
                </a:cubicBezTo>
                <a:lnTo>
                  <a:pt x="16924" y="22297"/>
                </a:lnTo>
                <a:cubicBezTo>
                  <a:pt x="16985" y="22281"/>
                  <a:pt x="17018" y="22226"/>
                  <a:pt x="17007" y="22170"/>
                </a:cubicBezTo>
                <a:cubicBezTo>
                  <a:pt x="16941" y="21886"/>
                  <a:pt x="16875" y="21611"/>
                  <a:pt x="16820" y="21343"/>
                </a:cubicBezTo>
                <a:cubicBezTo>
                  <a:pt x="16806" y="21295"/>
                  <a:pt x="16762" y="21259"/>
                  <a:pt x="16714" y="21259"/>
                </a:cubicBezTo>
                <a:close/>
                <a:moveTo>
                  <a:pt x="17104" y="22912"/>
                </a:moveTo>
                <a:cubicBezTo>
                  <a:pt x="17094" y="22912"/>
                  <a:pt x="17084" y="22913"/>
                  <a:pt x="17073" y="22916"/>
                </a:cubicBezTo>
                <a:cubicBezTo>
                  <a:pt x="17018" y="22927"/>
                  <a:pt x="16985" y="22987"/>
                  <a:pt x="16995" y="23042"/>
                </a:cubicBezTo>
                <a:cubicBezTo>
                  <a:pt x="17061" y="23311"/>
                  <a:pt x="17133" y="23584"/>
                  <a:pt x="17210" y="23865"/>
                </a:cubicBezTo>
                <a:cubicBezTo>
                  <a:pt x="17220" y="23913"/>
                  <a:pt x="17265" y="23941"/>
                  <a:pt x="17308" y="23941"/>
                </a:cubicBezTo>
                <a:lnTo>
                  <a:pt x="17336" y="23941"/>
                </a:lnTo>
                <a:cubicBezTo>
                  <a:pt x="17396" y="23925"/>
                  <a:pt x="17429" y="23865"/>
                  <a:pt x="17412" y="23809"/>
                </a:cubicBezTo>
                <a:cubicBezTo>
                  <a:pt x="17336" y="23536"/>
                  <a:pt x="17270" y="23261"/>
                  <a:pt x="17204" y="22992"/>
                </a:cubicBezTo>
                <a:cubicBezTo>
                  <a:pt x="17190" y="22943"/>
                  <a:pt x="17151" y="22912"/>
                  <a:pt x="17104" y="22912"/>
                </a:cubicBezTo>
                <a:close/>
                <a:moveTo>
                  <a:pt x="17537" y="24545"/>
                </a:moveTo>
                <a:cubicBezTo>
                  <a:pt x="17527" y="24545"/>
                  <a:pt x="17516" y="24547"/>
                  <a:pt x="17506" y="24550"/>
                </a:cubicBezTo>
                <a:cubicBezTo>
                  <a:pt x="17450" y="24566"/>
                  <a:pt x="17417" y="24626"/>
                  <a:pt x="17434" y="24681"/>
                </a:cubicBezTo>
                <a:cubicBezTo>
                  <a:pt x="17511" y="24950"/>
                  <a:pt x="17594" y="25223"/>
                  <a:pt x="17675" y="25497"/>
                </a:cubicBezTo>
                <a:cubicBezTo>
                  <a:pt x="17692" y="25542"/>
                  <a:pt x="17736" y="25569"/>
                  <a:pt x="17779" y="25569"/>
                </a:cubicBezTo>
                <a:cubicBezTo>
                  <a:pt x="17791" y="25569"/>
                  <a:pt x="17801" y="25569"/>
                  <a:pt x="17812" y="25563"/>
                </a:cubicBezTo>
                <a:cubicBezTo>
                  <a:pt x="17867" y="25547"/>
                  <a:pt x="17895" y="25486"/>
                  <a:pt x="17878" y="25431"/>
                </a:cubicBezTo>
                <a:cubicBezTo>
                  <a:pt x="17796" y="25163"/>
                  <a:pt x="17713" y="24889"/>
                  <a:pt x="17637" y="24626"/>
                </a:cubicBezTo>
                <a:cubicBezTo>
                  <a:pt x="17623" y="24576"/>
                  <a:pt x="17584" y="24545"/>
                  <a:pt x="17537" y="24545"/>
                </a:cubicBezTo>
                <a:close/>
                <a:moveTo>
                  <a:pt x="18039" y="26162"/>
                </a:moveTo>
                <a:cubicBezTo>
                  <a:pt x="18028" y="26162"/>
                  <a:pt x="18016" y="26163"/>
                  <a:pt x="18004" y="26167"/>
                </a:cubicBezTo>
                <a:cubicBezTo>
                  <a:pt x="17949" y="26188"/>
                  <a:pt x="17923" y="26248"/>
                  <a:pt x="17938" y="26303"/>
                </a:cubicBezTo>
                <a:cubicBezTo>
                  <a:pt x="18032" y="26566"/>
                  <a:pt x="18125" y="26835"/>
                  <a:pt x="18224" y="27103"/>
                </a:cubicBezTo>
                <a:cubicBezTo>
                  <a:pt x="18240" y="27148"/>
                  <a:pt x="18278" y="27174"/>
                  <a:pt x="18322" y="27174"/>
                </a:cubicBezTo>
                <a:cubicBezTo>
                  <a:pt x="18333" y="27174"/>
                  <a:pt x="18350" y="27169"/>
                  <a:pt x="18361" y="27164"/>
                </a:cubicBezTo>
                <a:cubicBezTo>
                  <a:pt x="18416" y="27148"/>
                  <a:pt x="18442" y="27087"/>
                  <a:pt x="18421" y="27032"/>
                </a:cubicBezTo>
                <a:cubicBezTo>
                  <a:pt x="18322" y="26764"/>
                  <a:pt x="18229" y="26501"/>
                  <a:pt x="18141" y="26232"/>
                </a:cubicBezTo>
                <a:cubicBezTo>
                  <a:pt x="18124" y="26188"/>
                  <a:pt x="18085" y="26162"/>
                  <a:pt x="18039" y="26162"/>
                </a:cubicBezTo>
                <a:close/>
                <a:moveTo>
                  <a:pt x="18627" y="27753"/>
                </a:moveTo>
                <a:cubicBezTo>
                  <a:pt x="18614" y="27753"/>
                  <a:pt x="18599" y="27755"/>
                  <a:pt x="18585" y="27761"/>
                </a:cubicBezTo>
                <a:cubicBezTo>
                  <a:pt x="18530" y="27778"/>
                  <a:pt x="18508" y="27844"/>
                  <a:pt x="18530" y="27898"/>
                </a:cubicBezTo>
                <a:cubicBezTo>
                  <a:pt x="18634" y="28155"/>
                  <a:pt x="18745" y="28419"/>
                  <a:pt x="18854" y="28676"/>
                </a:cubicBezTo>
                <a:cubicBezTo>
                  <a:pt x="18876" y="28714"/>
                  <a:pt x="18914" y="28742"/>
                  <a:pt x="18952" y="28742"/>
                </a:cubicBezTo>
                <a:cubicBezTo>
                  <a:pt x="18968" y="28742"/>
                  <a:pt x="18980" y="28737"/>
                  <a:pt x="18996" y="28732"/>
                </a:cubicBezTo>
                <a:cubicBezTo>
                  <a:pt x="19051" y="28709"/>
                  <a:pt x="19073" y="28643"/>
                  <a:pt x="19051" y="28595"/>
                </a:cubicBezTo>
                <a:cubicBezTo>
                  <a:pt x="18935" y="28337"/>
                  <a:pt x="18826" y="28079"/>
                  <a:pt x="18722" y="27816"/>
                </a:cubicBezTo>
                <a:cubicBezTo>
                  <a:pt x="18706" y="27775"/>
                  <a:pt x="18668" y="27753"/>
                  <a:pt x="18627" y="27753"/>
                </a:cubicBezTo>
                <a:close/>
                <a:moveTo>
                  <a:pt x="19303" y="29298"/>
                </a:moveTo>
                <a:cubicBezTo>
                  <a:pt x="19288" y="29298"/>
                  <a:pt x="19273" y="29301"/>
                  <a:pt x="19259" y="29306"/>
                </a:cubicBezTo>
                <a:cubicBezTo>
                  <a:pt x="19210" y="29334"/>
                  <a:pt x="19188" y="29395"/>
                  <a:pt x="19210" y="29450"/>
                </a:cubicBezTo>
                <a:cubicBezTo>
                  <a:pt x="19337" y="29706"/>
                  <a:pt x="19468" y="29964"/>
                  <a:pt x="19593" y="30206"/>
                </a:cubicBezTo>
                <a:cubicBezTo>
                  <a:pt x="19615" y="30244"/>
                  <a:pt x="19648" y="30265"/>
                  <a:pt x="19686" y="30265"/>
                </a:cubicBezTo>
                <a:cubicBezTo>
                  <a:pt x="19704" y="30265"/>
                  <a:pt x="19719" y="30260"/>
                  <a:pt x="19736" y="30250"/>
                </a:cubicBezTo>
                <a:cubicBezTo>
                  <a:pt x="19790" y="30222"/>
                  <a:pt x="19807" y="30161"/>
                  <a:pt x="19780" y="30107"/>
                </a:cubicBezTo>
                <a:cubicBezTo>
                  <a:pt x="19654" y="29865"/>
                  <a:pt x="19527" y="29614"/>
                  <a:pt x="19402" y="29356"/>
                </a:cubicBezTo>
                <a:cubicBezTo>
                  <a:pt x="19382" y="29319"/>
                  <a:pt x="19344" y="29298"/>
                  <a:pt x="19303" y="29298"/>
                </a:cubicBezTo>
                <a:close/>
                <a:moveTo>
                  <a:pt x="40843" y="30196"/>
                </a:moveTo>
                <a:cubicBezTo>
                  <a:pt x="40794" y="30196"/>
                  <a:pt x="40753" y="30230"/>
                  <a:pt x="40738" y="30277"/>
                </a:cubicBezTo>
                <a:cubicBezTo>
                  <a:pt x="40722" y="30353"/>
                  <a:pt x="40646" y="30644"/>
                  <a:pt x="40475" y="31066"/>
                </a:cubicBezTo>
                <a:cubicBezTo>
                  <a:pt x="40454" y="31120"/>
                  <a:pt x="40482" y="31181"/>
                  <a:pt x="40536" y="31203"/>
                </a:cubicBezTo>
                <a:cubicBezTo>
                  <a:pt x="40548" y="31208"/>
                  <a:pt x="40563" y="31208"/>
                  <a:pt x="40574" y="31208"/>
                </a:cubicBezTo>
                <a:cubicBezTo>
                  <a:pt x="40619" y="31208"/>
                  <a:pt x="40657" y="31186"/>
                  <a:pt x="40672" y="31143"/>
                </a:cubicBezTo>
                <a:cubicBezTo>
                  <a:pt x="40849" y="30710"/>
                  <a:pt x="40925" y="30409"/>
                  <a:pt x="40947" y="30326"/>
                </a:cubicBezTo>
                <a:cubicBezTo>
                  <a:pt x="40958" y="30272"/>
                  <a:pt x="40925" y="30211"/>
                  <a:pt x="40870" y="30200"/>
                </a:cubicBezTo>
                <a:cubicBezTo>
                  <a:pt x="40861" y="30197"/>
                  <a:pt x="40852" y="30196"/>
                  <a:pt x="40843" y="30196"/>
                </a:cubicBezTo>
                <a:close/>
                <a:moveTo>
                  <a:pt x="20105" y="30791"/>
                </a:moveTo>
                <a:cubicBezTo>
                  <a:pt x="20086" y="30791"/>
                  <a:pt x="20066" y="30797"/>
                  <a:pt x="20048" y="30809"/>
                </a:cubicBezTo>
                <a:cubicBezTo>
                  <a:pt x="20000" y="30836"/>
                  <a:pt x="19982" y="30902"/>
                  <a:pt x="20010" y="30951"/>
                </a:cubicBezTo>
                <a:cubicBezTo>
                  <a:pt x="20152" y="31198"/>
                  <a:pt x="20306" y="31444"/>
                  <a:pt x="20460" y="31674"/>
                </a:cubicBezTo>
                <a:cubicBezTo>
                  <a:pt x="20476" y="31707"/>
                  <a:pt x="20514" y="31724"/>
                  <a:pt x="20547" y="31724"/>
                </a:cubicBezTo>
                <a:cubicBezTo>
                  <a:pt x="20564" y="31724"/>
                  <a:pt x="20586" y="31719"/>
                  <a:pt x="20602" y="31707"/>
                </a:cubicBezTo>
                <a:cubicBezTo>
                  <a:pt x="20652" y="31674"/>
                  <a:pt x="20668" y="31608"/>
                  <a:pt x="20635" y="31560"/>
                </a:cubicBezTo>
                <a:cubicBezTo>
                  <a:pt x="20488" y="31330"/>
                  <a:pt x="20334" y="31087"/>
                  <a:pt x="20192" y="30841"/>
                </a:cubicBezTo>
                <a:cubicBezTo>
                  <a:pt x="20174" y="30809"/>
                  <a:pt x="20140" y="30791"/>
                  <a:pt x="20105" y="30791"/>
                </a:cubicBezTo>
                <a:close/>
                <a:moveTo>
                  <a:pt x="40226" y="31769"/>
                </a:moveTo>
                <a:cubicBezTo>
                  <a:pt x="40187" y="31769"/>
                  <a:pt x="40150" y="31788"/>
                  <a:pt x="40131" y="31828"/>
                </a:cubicBezTo>
                <a:cubicBezTo>
                  <a:pt x="40004" y="32074"/>
                  <a:pt x="39862" y="32316"/>
                  <a:pt x="39714" y="32552"/>
                </a:cubicBezTo>
                <a:cubicBezTo>
                  <a:pt x="39681" y="32600"/>
                  <a:pt x="39693" y="32666"/>
                  <a:pt x="39741" y="32699"/>
                </a:cubicBezTo>
                <a:cubicBezTo>
                  <a:pt x="39764" y="32711"/>
                  <a:pt x="39779" y="32716"/>
                  <a:pt x="39802" y="32716"/>
                </a:cubicBezTo>
                <a:cubicBezTo>
                  <a:pt x="39835" y="32716"/>
                  <a:pt x="39867" y="32694"/>
                  <a:pt x="39890" y="32666"/>
                </a:cubicBezTo>
                <a:cubicBezTo>
                  <a:pt x="40042" y="32425"/>
                  <a:pt x="40186" y="32173"/>
                  <a:pt x="40317" y="31921"/>
                </a:cubicBezTo>
                <a:cubicBezTo>
                  <a:pt x="40344" y="31871"/>
                  <a:pt x="40323" y="31806"/>
                  <a:pt x="40273" y="31778"/>
                </a:cubicBezTo>
                <a:cubicBezTo>
                  <a:pt x="40257" y="31772"/>
                  <a:pt x="40242" y="31769"/>
                  <a:pt x="40226" y="31769"/>
                </a:cubicBezTo>
                <a:close/>
                <a:moveTo>
                  <a:pt x="21026" y="32209"/>
                </a:moveTo>
                <a:cubicBezTo>
                  <a:pt x="21005" y="32209"/>
                  <a:pt x="20983" y="32215"/>
                  <a:pt x="20964" y="32228"/>
                </a:cubicBezTo>
                <a:cubicBezTo>
                  <a:pt x="20915" y="32266"/>
                  <a:pt x="20908" y="32332"/>
                  <a:pt x="20941" y="32377"/>
                </a:cubicBezTo>
                <a:cubicBezTo>
                  <a:pt x="21112" y="32612"/>
                  <a:pt x="21287" y="32837"/>
                  <a:pt x="21462" y="33050"/>
                </a:cubicBezTo>
                <a:cubicBezTo>
                  <a:pt x="21485" y="33078"/>
                  <a:pt x="21512" y="33093"/>
                  <a:pt x="21545" y="33093"/>
                </a:cubicBezTo>
                <a:cubicBezTo>
                  <a:pt x="21566" y="33093"/>
                  <a:pt x="21589" y="33083"/>
                  <a:pt x="21611" y="33067"/>
                </a:cubicBezTo>
                <a:cubicBezTo>
                  <a:pt x="21654" y="33028"/>
                  <a:pt x="21660" y="32962"/>
                  <a:pt x="21627" y="32919"/>
                </a:cubicBezTo>
                <a:cubicBezTo>
                  <a:pt x="21452" y="32705"/>
                  <a:pt x="21277" y="32486"/>
                  <a:pt x="21112" y="32256"/>
                </a:cubicBezTo>
                <a:cubicBezTo>
                  <a:pt x="21092" y="32225"/>
                  <a:pt x="21060" y="32209"/>
                  <a:pt x="21026" y="32209"/>
                </a:cubicBezTo>
                <a:close/>
                <a:moveTo>
                  <a:pt x="39316" y="33194"/>
                </a:moveTo>
                <a:cubicBezTo>
                  <a:pt x="39284" y="33194"/>
                  <a:pt x="39251" y="33208"/>
                  <a:pt x="39232" y="33237"/>
                </a:cubicBezTo>
                <a:cubicBezTo>
                  <a:pt x="39061" y="33455"/>
                  <a:pt x="38881" y="33670"/>
                  <a:pt x="38689" y="33872"/>
                </a:cubicBezTo>
                <a:cubicBezTo>
                  <a:pt x="38651" y="33916"/>
                  <a:pt x="38651" y="33981"/>
                  <a:pt x="38694" y="34021"/>
                </a:cubicBezTo>
                <a:cubicBezTo>
                  <a:pt x="38716" y="34042"/>
                  <a:pt x="38744" y="34047"/>
                  <a:pt x="38765" y="34047"/>
                </a:cubicBezTo>
                <a:cubicBezTo>
                  <a:pt x="38793" y="34047"/>
                  <a:pt x="38826" y="34037"/>
                  <a:pt x="38843" y="34014"/>
                </a:cubicBezTo>
                <a:cubicBezTo>
                  <a:pt x="39040" y="33806"/>
                  <a:pt x="39226" y="33587"/>
                  <a:pt x="39397" y="33363"/>
                </a:cubicBezTo>
                <a:cubicBezTo>
                  <a:pt x="39435" y="33318"/>
                  <a:pt x="39423" y="33253"/>
                  <a:pt x="39379" y="33214"/>
                </a:cubicBezTo>
                <a:cubicBezTo>
                  <a:pt x="39361" y="33201"/>
                  <a:pt x="39339" y="33194"/>
                  <a:pt x="39316" y="33194"/>
                </a:cubicBezTo>
                <a:close/>
                <a:moveTo>
                  <a:pt x="22098" y="33519"/>
                </a:moveTo>
                <a:cubicBezTo>
                  <a:pt x="22073" y="33519"/>
                  <a:pt x="22048" y="33528"/>
                  <a:pt x="22027" y="33549"/>
                </a:cubicBezTo>
                <a:cubicBezTo>
                  <a:pt x="21983" y="33587"/>
                  <a:pt x="21983" y="33653"/>
                  <a:pt x="22021" y="33697"/>
                </a:cubicBezTo>
                <a:cubicBezTo>
                  <a:pt x="22213" y="33905"/>
                  <a:pt x="22416" y="34108"/>
                  <a:pt x="22619" y="34300"/>
                </a:cubicBezTo>
                <a:cubicBezTo>
                  <a:pt x="22641" y="34322"/>
                  <a:pt x="22663" y="34327"/>
                  <a:pt x="22691" y="34327"/>
                </a:cubicBezTo>
                <a:cubicBezTo>
                  <a:pt x="22717" y="34327"/>
                  <a:pt x="22745" y="34317"/>
                  <a:pt x="22767" y="34294"/>
                </a:cubicBezTo>
                <a:cubicBezTo>
                  <a:pt x="22811" y="34256"/>
                  <a:pt x="22805" y="34185"/>
                  <a:pt x="22762" y="34146"/>
                </a:cubicBezTo>
                <a:cubicBezTo>
                  <a:pt x="22565" y="33960"/>
                  <a:pt x="22367" y="33758"/>
                  <a:pt x="22175" y="33554"/>
                </a:cubicBezTo>
                <a:cubicBezTo>
                  <a:pt x="22155" y="33531"/>
                  <a:pt x="22127" y="33519"/>
                  <a:pt x="22098" y="33519"/>
                </a:cubicBezTo>
                <a:close/>
                <a:moveTo>
                  <a:pt x="38168" y="34431"/>
                </a:moveTo>
                <a:cubicBezTo>
                  <a:pt x="38142" y="34431"/>
                  <a:pt x="38115" y="34440"/>
                  <a:pt x="38097" y="34459"/>
                </a:cubicBezTo>
                <a:cubicBezTo>
                  <a:pt x="37889" y="34639"/>
                  <a:pt x="37669" y="34821"/>
                  <a:pt x="37450" y="34985"/>
                </a:cubicBezTo>
                <a:cubicBezTo>
                  <a:pt x="37401" y="35018"/>
                  <a:pt x="37391" y="35089"/>
                  <a:pt x="37429" y="35132"/>
                </a:cubicBezTo>
                <a:cubicBezTo>
                  <a:pt x="37444" y="35160"/>
                  <a:pt x="37477" y="35177"/>
                  <a:pt x="37510" y="35177"/>
                </a:cubicBezTo>
                <a:cubicBezTo>
                  <a:pt x="37533" y="35177"/>
                  <a:pt x="37555" y="35172"/>
                  <a:pt x="37576" y="35155"/>
                </a:cubicBezTo>
                <a:cubicBezTo>
                  <a:pt x="37801" y="34985"/>
                  <a:pt x="38026" y="34803"/>
                  <a:pt x="38234" y="34613"/>
                </a:cubicBezTo>
                <a:cubicBezTo>
                  <a:pt x="38278" y="34573"/>
                  <a:pt x="38284" y="34508"/>
                  <a:pt x="38246" y="34464"/>
                </a:cubicBezTo>
                <a:cubicBezTo>
                  <a:pt x="38225" y="34442"/>
                  <a:pt x="38196" y="34431"/>
                  <a:pt x="38168" y="34431"/>
                </a:cubicBezTo>
                <a:close/>
                <a:moveTo>
                  <a:pt x="23322" y="34675"/>
                </a:moveTo>
                <a:cubicBezTo>
                  <a:pt x="23291" y="34675"/>
                  <a:pt x="23262" y="34688"/>
                  <a:pt x="23243" y="34717"/>
                </a:cubicBezTo>
                <a:cubicBezTo>
                  <a:pt x="23205" y="34760"/>
                  <a:pt x="23210" y="34826"/>
                  <a:pt x="23255" y="34864"/>
                </a:cubicBezTo>
                <a:cubicBezTo>
                  <a:pt x="23480" y="35046"/>
                  <a:pt x="23704" y="35215"/>
                  <a:pt x="23934" y="35374"/>
                </a:cubicBezTo>
                <a:cubicBezTo>
                  <a:pt x="23951" y="35390"/>
                  <a:pt x="23973" y="35395"/>
                  <a:pt x="23994" y="35395"/>
                </a:cubicBezTo>
                <a:cubicBezTo>
                  <a:pt x="24027" y="35395"/>
                  <a:pt x="24060" y="35380"/>
                  <a:pt x="24083" y="35352"/>
                </a:cubicBezTo>
                <a:cubicBezTo>
                  <a:pt x="24115" y="35303"/>
                  <a:pt x="24105" y="35238"/>
                  <a:pt x="24055" y="35205"/>
                </a:cubicBezTo>
                <a:cubicBezTo>
                  <a:pt x="23830" y="35046"/>
                  <a:pt x="23605" y="34876"/>
                  <a:pt x="23392" y="34700"/>
                </a:cubicBezTo>
                <a:cubicBezTo>
                  <a:pt x="23370" y="34683"/>
                  <a:pt x="23345" y="34675"/>
                  <a:pt x="23322" y="34675"/>
                </a:cubicBezTo>
                <a:close/>
                <a:moveTo>
                  <a:pt x="36813" y="35439"/>
                </a:moveTo>
                <a:cubicBezTo>
                  <a:pt x="36793" y="35439"/>
                  <a:pt x="36773" y="35444"/>
                  <a:pt x="36754" y="35456"/>
                </a:cubicBezTo>
                <a:cubicBezTo>
                  <a:pt x="36524" y="35599"/>
                  <a:pt x="36278" y="35736"/>
                  <a:pt x="36025" y="35862"/>
                </a:cubicBezTo>
                <a:cubicBezTo>
                  <a:pt x="35976" y="35889"/>
                  <a:pt x="35954" y="35949"/>
                  <a:pt x="35982" y="36004"/>
                </a:cubicBezTo>
                <a:cubicBezTo>
                  <a:pt x="35998" y="36043"/>
                  <a:pt x="36036" y="36060"/>
                  <a:pt x="36075" y="36060"/>
                </a:cubicBezTo>
                <a:cubicBezTo>
                  <a:pt x="36091" y="36060"/>
                  <a:pt x="36108" y="36060"/>
                  <a:pt x="36124" y="36048"/>
                </a:cubicBezTo>
                <a:cubicBezTo>
                  <a:pt x="36376" y="35922"/>
                  <a:pt x="36628" y="35780"/>
                  <a:pt x="36870" y="35637"/>
                </a:cubicBezTo>
                <a:cubicBezTo>
                  <a:pt x="36918" y="35605"/>
                  <a:pt x="36935" y="35539"/>
                  <a:pt x="36903" y="35489"/>
                </a:cubicBezTo>
                <a:cubicBezTo>
                  <a:pt x="36881" y="35457"/>
                  <a:pt x="36848" y="35439"/>
                  <a:pt x="36813" y="35439"/>
                </a:cubicBezTo>
                <a:close/>
                <a:moveTo>
                  <a:pt x="24705" y="35640"/>
                </a:moveTo>
                <a:cubicBezTo>
                  <a:pt x="24669" y="35640"/>
                  <a:pt x="24633" y="35658"/>
                  <a:pt x="24614" y="35691"/>
                </a:cubicBezTo>
                <a:cubicBezTo>
                  <a:pt x="24586" y="35741"/>
                  <a:pt x="24603" y="35807"/>
                  <a:pt x="24652" y="35835"/>
                </a:cubicBezTo>
                <a:cubicBezTo>
                  <a:pt x="24894" y="35982"/>
                  <a:pt x="25145" y="36114"/>
                  <a:pt x="25403" y="36240"/>
                </a:cubicBezTo>
                <a:cubicBezTo>
                  <a:pt x="25420" y="36245"/>
                  <a:pt x="25431" y="36250"/>
                  <a:pt x="25447" y="36250"/>
                </a:cubicBezTo>
                <a:cubicBezTo>
                  <a:pt x="25486" y="36250"/>
                  <a:pt x="25524" y="36229"/>
                  <a:pt x="25545" y="36191"/>
                </a:cubicBezTo>
                <a:cubicBezTo>
                  <a:pt x="25568" y="36136"/>
                  <a:pt x="25545" y="36075"/>
                  <a:pt x="25497" y="36048"/>
                </a:cubicBezTo>
                <a:cubicBezTo>
                  <a:pt x="25244" y="35928"/>
                  <a:pt x="24998" y="35797"/>
                  <a:pt x="24756" y="35653"/>
                </a:cubicBezTo>
                <a:cubicBezTo>
                  <a:pt x="24740" y="35644"/>
                  <a:pt x="24723" y="35640"/>
                  <a:pt x="24705" y="35640"/>
                </a:cubicBezTo>
                <a:close/>
                <a:moveTo>
                  <a:pt x="35304" y="36199"/>
                </a:moveTo>
                <a:cubicBezTo>
                  <a:pt x="35291" y="36199"/>
                  <a:pt x="35277" y="36202"/>
                  <a:pt x="35264" y="36207"/>
                </a:cubicBezTo>
                <a:cubicBezTo>
                  <a:pt x="35011" y="36311"/>
                  <a:pt x="34748" y="36404"/>
                  <a:pt x="34480" y="36492"/>
                </a:cubicBezTo>
                <a:cubicBezTo>
                  <a:pt x="34424" y="36508"/>
                  <a:pt x="34391" y="36569"/>
                  <a:pt x="34409" y="36624"/>
                </a:cubicBezTo>
                <a:cubicBezTo>
                  <a:pt x="34424" y="36667"/>
                  <a:pt x="34469" y="36695"/>
                  <a:pt x="34512" y="36695"/>
                </a:cubicBezTo>
                <a:cubicBezTo>
                  <a:pt x="34523" y="36695"/>
                  <a:pt x="34535" y="36695"/>
                  <a:pt x="34545" y="36690"/>
                </a:cubicBezTo>
                <a:cubicBezTo>
                  <a:pt x="34819" y="36602"/>
                  <a:pt x="35089" y="36508"/>
                  <a:pt x="35345" y="36404"/>
                </a:cubicBezTo>
                <a:cubicBezTo>
                  <a:pt x="35400" y="36382"/>
                  <a:pt x="35428" y="36316"/>
                  <a:pt x="35406" y="36262"/>
                </a:cubicBezTo>
                <a:cubicBezTo>
                  <a:pt x="35390" y="36224"/>
                  <a:pt x="35348" y="36199"/>
                  <a:pt x="35304" y="36199"/>
                </a:cubicBezTo>
                <a:close/>
                <a:moveTo>
                  <a:pt x="26227" y="36372"/>
                </a:moveTo>
                <a:cubicBezTo>
                  <a:pt x="26182" y="36372"/>
                  <a:pt x="26140" y="36399"/>
                  <a:pt x="26121" y="36442"/>
                </a:cubicBezTo>
                <a:cubicBezTo>
                  <a:pt x="26099" y="36492"/>
                  <a:pt x="26127" y="36558"/>
                  <a:pt x="26182" y="36574"/>
                </a:cubicBezTo>
                <a:cubicBezTo>
                  <a:pt x="26445" y="36678"/>
                  <a:pt x="26719" y="36771"/>
                  <a:pt x="26987" y="36849"/>
                </a:cubicBezTo>
                <a:cubicBezTo>
                  <a:pt x="26999" y="36854"/>
                  <a:pt x="27009" y="36854"/>
                  <a:pt x="27020" y="36854"/>
                </a:cubicBezTo>
                <a:cubicBezTo>
                  <a:pt x="27065" y="36854"/>
                  <a:pt x="27108" y="36827"/>
                  <a:pt x="27119" y="36777"/>
                </a:cubicBezTo>
                <a:cubicBezTo>
                  <a:pt x="27136" y="36723"/>
                  <a:pt x="27103" y="36662"/>
                  <a:pt x="27047" y="36645"/>
                </a:cubicBezTo>
                <a:cubicBezTo>
                  <a:pt x="26784" y="36569"/>
                  <a:pt x="26516" y="36481"/>
                  <a:pt x="26258" y="36377"/>
                </a:cubicBezTo>
                <a:cubicBezTo>
                  <a:pt x="26248" y="36374"/>
                  <a:pt x="26237" y="36372"/>
                  <a:pt x="26227" y="36372"/>
                </a:cubicBezTo>
                <a:close/>
                <a:moveTo>
                  <a:pt x="33703" y="36713"/>
                </a:moveTo>
                <a:cubicBezTo>
                  <a:pt x="33694" y="36713"/>
                  <a:pt x="33684" y="36715"/>
                  <a:pt x="33675" y="36717"/>
                </a:cubicBezTo>
                <a:cubicBezTo>
                  <a:pt x="33411" y="36777"/>
                  <a:pt x="33131" y="36837"/>
                  <a:pt x="32852" y="36887"/>
                </a:cubicBezTo>
                <a:cubicBezTo>
                  <a:pt x="32797" y="36898"/>
                  <a:pt x="32759" y="36948"/>
                  <a:pt x="32770" y="37007"/>
                </a:cubicBezTo>
                <a:cubicBezTo>
                  <a:pt x="32775" y="37057"/>
                  <a:pt x="32819" y="37095"/>
                  <a:pt x="32873" y="37095"/>
                </a:cubicBezTo>
                <a:lnTo>
                  <a:pt x="32891" y="37095"/>
                </a:lnTo>
                <a:cubicBezTo>
                  <a:pt x="33175" y="37046"/>
                  <a:pt x="33455" y="36986"/>
                  <a:pt x="33723" y="36920"/>
                </a:cubicBezTo>
                <a:cubicBezTo>
                  <a:pt x="33778" y="36908"/>
                  <a:pt x="33817" y="36849"/>
                  <a:pt x="33799" y="36794"/>
                </a:cubicBezTo>
                <a:cubicBezTo>
                  <a:pt x="33791" y="36748"/>
                  <a:pt x="33751" y="36713"/>
                  <a:pt x="33703" y="36713"/>
                </a:cubicBezTo>
                <a:close/>
                <a:moveTo>
                  <a:pt x="27836" y="36852"/>
                </a:moveTo>
                <a:cubicBezTo>
                  <a:pt x="27788" y="36852"/>
                  <a:pt x="27742" y="36883"/>
                  <a:pt x="27733" y="36936"/>
                </a:cubicBezTo>
                <a:cubicBezTo>
                  <a:pt x="27722" y="36991"/>
                  <a:pt x="27755" y="37046"/>
                  <a:pt x="27814" y="37062"/>
                </a:cubicBezTo>
                <a:cubicBezTo>
                  <a:pt x="28089" y="37117"/>
                  <a:pt x="28368" y="37166"/>
                  <a:pt x="28654" y="37204"/>
                </a:cubicBezTo>
                <a:lnTo>
                  <a:pt x="28664" y="37204"/>
                </a:lnTo>
                <a:cubicBezTo>
                  <a:pt x="28719" y="37204"/>
                  <a:pt x="28763" y="37166"/>
                  <a:pt x="28768" y="37117"/>
                </a:cubicBezTo>
                <a:cubicBezTo>
                  <a:pt x="28780" y="37057"/>
                  <a:pt x="28735" y="37002"/>
                  <a:pt x="28681" y="36996"/>
                </a:cubicBezTo>
                <a:cubicBezTo>
                  <a:pt x="28401" y="36958"/>
                  <a:pt x="28127" y="36908"/>
                  <a:pt x="27859" y="36854"/>
                </a:cubicBezTo>
                <a:cubicBezTo>
                  <a:pt x="27852" y="36853"/>
                  <a:pt x="27844" y="36852"/>
                  <a:pt x="27836" y="36852"/>
                </a:cubicBezTo>
                <a:close/>
                <a:moveTo>
                  <a:pt x="32033" y="37001"/>
                </a:moveTo>
                <a:cubicBezTo>
                  <a:pt x="32030" y="37001"/>
                  <a:pt x="32027" y="37001"/>
                  <a:pt x="32024" y="37002"/>
                </a:cubicBezTo>
                <a:cubicBezTo>
                  <a:pt x="31745" y="37034"/>
                  <a:pt x="31459" y="37062"/>
                  <a:pt x="31186" y="37079"/>
                </a:cubicBezTo>
                <a:cubicBezTo>
                  <a:pt x="31131" y="37084"/>
                  <a:pt x="31087" y="37133"/>
                  <a:pt x="31087" y="37188"/>
                </a:cubicBezTo>
                <a:cubicBezTo>
                  <a:pt x="31092" y="37249"/>
                  <a:pt x="31136" y="37292"/>
                  <a:pt x="31196" y="37292"/>
                </a:cubicBezTo>
                <a:lnTo>
                  <a:pt x="31202" y="37292"/>
                </a:lnTo>
                <a:cubicBezTo>
                  <a:pt x="31476" y="37270"/>
                  <a:pt x="31761" y="37249"/>
                  <a:pt x="32046" y="37216"/>
                </a:cubicBezTo>
                <a:cubicBezTo>
                  <a:pt x="32107" y="37211"/>
                  <a:pt x="32150" y="37155"/>
                  <a:pt x="32139" y="37095"/>
                </a:cubicBezTo>
                <a:cubicBezTo>
                  <a:pt x="32134" y="37043"/>
                  <a:pt x="32085" y="37001"/>
                  <a:pt x="32033" y="37001"/>
                </a:cubicBezTo>
                <a:close/>
                <a:moveTo>
                  <a:pt x="29514" y="37079"/>
                </a:moveTo>
                <a:cubicBezTo>
                  <a:pt x="29459" y="37079"/>
                  <a:pt x="29405" y="37117"/>
                  <a:pt x="29399" y="37178"/>
                </a:cubicBezTo>
                <a:cubicBezTo>
                  <a:pt x="29393" y="37237"/>
                  <a:pt x="29443" y="37287"/>
                  <a:pt x="29498" y="37287"/>
                </a:cubicBezTo>
                <a:cubicBezTo>
                  <a:pt x="29772" y="37309"/>
                  <a:pt x="30051" y="37315"/>
                  <a:pt x="30347" y="37315"/>
                </a:cubicBezTo>
                <a:lnTo>
                  <a:pt x="30341" y="37105"/>
                </a:lnTo>
                <a:cubicBezTo>
                  <a:pt x="30299" y="37106"/>
                  <a:pt x="30257" y="37107"/>
                  <a:pt x="30215" y="37107"/>
                </a:cubicBezTo>
                <a:cubicBezTo>
                  <a:pt x="29978" y="37107"/>
                  <a:pt x="29742" y="37093"/>
                  <a:pt x="29514" y="370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3"/>
        <p:cNvGrpSpPr/>
        <p:nvPr/>
      </p:nvGrpSpPr>
      <p:grpSpPr>
        <a:xfrm>
          <a:off x="0" y="0"/>
          <a:ext cx="0" cy="0"/>
          <a:chOff x="0" y="0"/>
          <a:chExt cx="0" cy="0"/>
        </a:xfrm>
      </p:grpSpPr>
      <p:sp>
        <p:nvSpPr>
          <p:cNvPr id="154" name="Google Shape;154;p3"/>
          <p:cNvSpPr/>
          <p:nvPr/>
        </p:nvSpPr>
        <p:spPr>
          <a:xfrm rot="-1800227">
            <a:off x="7220529" y="4943780"/>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55" name="Google Shape;155;p3"/>
          <p:cNvSpPr/>
          <p:nvPr/>
        </p:nvSpPr>
        <p:spPr>
          <a:xfrm rot="-5400000" flipH="1">
            <a:off x="5563802" y="494094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56" name="Google Shape;156;p3"/>
          <p:cNvSpPr/>
          <p:nvPr/>
        </p:nvSpPr>
        <p:spPr>
          <a:xfrm rot="5400000">
            <a:off x="6062609" y="491413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57" name="Google Shape;157;p3"/>
          <p:cNvSpPr/>
          <p:nvPr/>
        </p:nvSpPr>
        <p:spPr>
          <a:xfrm rot="-4499594">
            <a:off x="6803400" y="494094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grpSp>
        <p:nvGrpSpPr>
          <p:cNvPr id="158" name="Google Shape;158;p3"/>
          <p:cNvGrpSpPr/>
          <p:nvPr/>
        </p:nvGrpSpPr>
        <p:grpSpPr>
          <a:xfrm>
            <a:off x="122308" y="68542"/>
            <a:ext cx="8966083" cy="5041129"/>
            <a:chOff x="122308" y="68542"/>
            <a:chExt cx="8966083" cy="5041129"/>
          </a:xfrm>
        </p:grpSpPr>
        <p:grpSp>
          <p:nvGrpSpPr>
            <p:cNvPr id="159" name="Google Shape;159;p3"/>
            <p:cNvGrpSpPr/>
            <p:nvPr/>
          </p:nvGrpSpPr>
          <p:grpSpPr>
            <a:xfrm>
              <a:off x="122308" y="68542"/>
              <a:ext cx="8966083" cy="5041129"/>
              <a:chOff x="122308" y="68542"/>
              <a:chExt cx="8966083" cy="5041129"/>
            </a:xfrm>
          </p:grpSpPr>
          <p:grpSp>
            <p:nvGrpSpPr>
              <p:cNvPr id="160" name="Google Shape;160;p3"/>
              <p:cNvGrpSpPr/>
              <p:nvPr/>
            </p:nvGrpSpPr>
            <p:grpSpPr>
              <a:xfrm rot="10800000">
                <a:off x="7818592" y="988275"/>
                <a:ext cx="507013" cy="2359987"/>
                <a:chOff x="8524342" y="1674075"/>
                <a:chExt cx="507013" cy="2359987"/>
              </a:xfrm>
            </p:grpSpPr>
            <p:sp>
              <p:nvSpPr>
                <p:cNvPr id="161" name="Google Shape;161;p3"/>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62" name="Google Shape;162;p3"/>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63" name="Google Shape;163;p3"/>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64" name="Google Shape;164;p3"/>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65" name="Google Shape;165;p3"/>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166" name="Google Shape;166;p3"/>
              <p:cNvGrpSpPr/>
              <p:nvPr/>
            </p:nvGrpSpPr>
            <p:grpSpPr>
              <a:xfrm>
                <a:off x="122308" y="68542"/>
                <a:ext cx="8966083" cy="5041129"/>
                <a:chOff x="122308" y="68542"/>
                <a:chExt cx="8966083" cy="5041129"/>
              </a:xfrm>
            </p:grpSpPr>
            <p:grpSp>
              <p:nvGrpSpPr>
                <p:cNvPr id="167" name="Google Shape;167;p3"/>
                <p:cNvGrpSpPr/>
                <p:nvPr/>
              </p:nvGrpSpPr>
              <p:grpSpPr>
                <a:xfrm>
                  <a:off x="122308" y="68542"/>
                  <a:ext cx="8966083" cy="5041129"/>
                  <a:chOff x="122308" y="68542"/>
                  <a:chExt cx="8966083" cy="5041129"/>
                </a:xfrm>
              </p:grpSpPr>
              <p:sp>
                <p:nvSpPr>
                  <p:cNvPr id="168" name="Google Shape;168;p3"/>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9" name="Google Shape;169;p3"/>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70" name="Google Shape;170;p3"/>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71" name="Google Shape;171;p3"/>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72" name="Google Shape;172;p3"/>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73" name="Google Shape;173;p3"/>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74" name="Google Shape;174;p3"/>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75" name="Google Shape;175;p3"/>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76" name="Google Shape;176;p3"/>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77" name="Google Shape;177;p3"/>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78" name="Google Shape;178;p3"/>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79" name="Google Shape;179;p3"/>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80" name="Google Shape;180;p3"/>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81" name="Google Shape;181;p3"/>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82" name="Google Shape;182;p3"/>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83" name="Google Shape;183;p3"/>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84" name="Google Shape;184;p3"/>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85" name="Google Shape;185;p3"/>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86" name="Google Shape;186;p3"/>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87" name="Google Shape;187;p3"/>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88" name="Google Shape;188;p3"/>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89" name="Google Shape;189;p3"/>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0" name="Google Shape;190;p3"/>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1" name="Google Shape;191;p3"/>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92" name="Google Shape;192;p3"/>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93" name="Google Shape;193;p3"/>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94" name="Google Shape;194;p3"/>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5" name="Google Shape;195;p3"/>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96" name="Google Shape;196;p3"/>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7" name="Google Shape;197;p3"/>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98" name="Google Shape;198;p3"/>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9" name="Google Shape;199;p3"/>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0" name="Google Shape;200;p3"/>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1" name="Google Shape;201;p3"/>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2" name="Google Shape;202;p3"/>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3" name="Google Shape;203;p3"/>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4" name="Google Shape;204;p3"/>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5" name="Google Shape;205;p3"/>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6" name="Google Shape;206;p3"/>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7" name="Google Shape;207;p3"/>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8" name="Google Shape;208;p3"/>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9" name="Google Shape;209;p3"/>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10" name="Google Shape;210;p3"/>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11" name="Google Shape;211;p3"/>
                  <p:cNvSpPr/>
                  <p:nvPr/>
                </p:nvSpPr>
                <p:spPr>
                  <a:xfrm rot="2700000">
                    <a:off x="75445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12" name="Google Shape;212;p3"/>
                  <p:cNvSpPr/>
                  <p:nvPr/>
                </p:nvSpPr>
                <p:spPr>
                  <a:xfrm rot="8999773">
                    <a:off x="78946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13" name="Google Shape;213;p3"/>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14" name="Google Shape;214;p3"/>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5" name="Google Shape;215;p3"/>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6" name="Google Shape;216;p3"/>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17" name="Google Shape;217;p3"/>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218" name="Google Shape;218;p3"/>
                <p:cNvGrpSpPr/>
                <p:nvPr/>
              </p:nvGrpSpPr>
              <p:grpSpPr>
                <a:xfrm rot="10800000">
                  <a:off x="661073" y="1376836"/>
                  <a:ext cx="647001" cy="2151381"/>
                  <a:chOff x="122308" y="2608221"/>
                  <a:chExt cx="647001" cy="2151381"/>
                </a:xfrm>
              </p:grpSpPr>
              <p:sp>
                <p:nvSpPr>
                  <p:cNvPr id="219" name="Google Shape;219;p3"/>
                  <p:cNvSpPr/>
                  <p:nvPr/>
                </p:nvSpPr>
                <p:spPr>
                  <a:xfrm rot="2700000">
                    <a:off x="395991" y="26420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20" name="Google Shape;220;p3"/>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21" name="Google Shape;221;p3"/>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22" name="Google Shape;222;p3"/>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23" name="Google Shape;223;p3"/>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24" name="Google Shape;224;p3"/>
                  <p:cNvSpPr/>
                  <p:nvPr/>
                </p:nvSpPr>
                <p:spPr>
                  <a:xfrm rot="8999773">
                    <a:off x="654972" y="29044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grpSp>
          </p:grpSp>
        </p:grpSp>
        <p:sp>
          <p:nvSpPr>
            <p:cNvPr id="225" name="Google Shape;225;p3"/>
            <p:cNvSpPr/>
            <p:nvPr/>
          </p:nvSpPr>
          <p:spPr>
            <a:xfrm>
              <a:off x="623250" y="407167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
            <p:cNvSpPr/>
            <p:nvPr/>
          </p:nvSpPr>
          <p:spPr>
            <a:xfrm>
              <a:off x="7818600" y="40716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7" name="Google Shape;227;p3"/>
          <p:cNvSpPr/>
          <p:nvPr/>
        </p:nvSpPr>
        <p:spPr>
          <a:xfrm>
            <a:off x="711425" y="540000"/>
            <a:ext cx="77211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
          <p:cNvSpPr txBox="1">
            <a:spLocks noGrp="1"/>
          </p:cNvSpPr>
          <p:nvPr>
            <p:ph type="title"/>
          </p:nvPr>
        </p:nvSpPr>
        <p:spPr>
          <a:xfrm>
            <a:off x="1605325" y="2207688"/>
            <a:ext cx="5933400" cy="133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7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29" name="Google Shape;229;p3"/>
          <p:cNvSpPr txBox="1">
            <a:spLocks noGrp="1"/>
          </p:cNvSpPr>
          <p:nvPr>
            <p:ph type="title" idx="2" hasCustomPrompt="1"/>
          </p:nvPr>
        </p:nvSpPr>
        <p:spPr>
          <a:xfrm>
            <a:off x="4107438" y="1270325"/>
            <a:ext cx="9291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30" name="Google Shape;230;p3"/>
          <p:cNvSpPr txBox="1">
            <a:spLocks noGrp="1"/>
          </p:cNvSpPr>
          <p:nvPr>
            <p:ph type="subTitle" idx="1"/>
          </p:nvPr>
        </p:nvSpPr>
        <p:spPr>
          <a:xfrm>
            <a:off x="1605400" y="3540888"/>
            <a:ext cx="5933400" cy="427800"/>
          </a:xfrm>
          <a:prstGeom prst="rect">
            <a:avLst/>
          </a:prstGeom>
          <a:solidFill>
            <a:schemeClr val="accent3"/>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1">
  <p:cSld name="CUSTOM_8_1">
    <p:bg>
      <p:bgPr>
        <a:solidFill>
          <a:schemeClr val="lt1"/>
        </a:solidFill>
        <a:effectLst/>
      </p:bgPr>
    </p:bg>
    <p:spTree>
      <p:nvGrpSpPr>
        <p:cNvPr id="1" name="Shape 2474"/>
        <p:cNvGrpSpPr/>
        <p:nvPr/>
      </p:nvGrpSpPr>
      <p:grpSpPr>
        <a:xfrm>
          <a:off x="0" y="0"/>
          <a:ext cx="0" cy="0"/>
          <a:chOff x="0" y="0"/>
          <a:chExt cx="0" cy="0"/>
        </a:xfrm>
      </p:grpSpPr>
      <p:grpSp>
        <p:nvGrpSpPr>
          <p:cNvPr id="2475" name="Google Shape;2475;p39"/>
          <p:cNvGrpSpPr/>
          <p:nvPr/>
        </p:nvGrpSpPr>
        <p:grpSpPr>
          <a:xfrm>
            <a:off x="140683" y="110399"/>
            <a:ext cx="8890673" cy="4933293"/>
            <a:chOff x="140683" y="110399"/>
            <a:chExt cx="8890673" cy="4933293"/>
          </a:xfrm>
        </p:grpSpPr>
        <p:sp>
          <p:nvSpPr>
            <p:cNvPr id="2476" name="Google Shape;2476;p39"/>
            <p:cNvSpPr/>
            <p:nvPr/>
          </p:nvSpPr>
          <p:spPr>
            <a:xfrm rot="2700000">
              <a:off x="3062991" y="49280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77" name="Google Shape;2477;p39"/>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78" name="Google Shape;2478;p39"/>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479" name="Google Shape;2479;p39"/>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80" name="Google Shape;2480;p39"/>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81" name="Google Shape;2481;p39"/>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82" name="Google Shape;2482;p39"/>
            <p:cNvSpPr/>
            <p:nvPr/>
          </p:nvSpPr>
          <p:spPr>
            <a:xfrm>
              <a:off x="8327250" y="448575"/>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39"/>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484" name="Google Shape;2484;p39"/>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485" name="Google Shape;2485;p39"/>
            <p:cNvSpPr/>
            <p:nvPr/>
          </p:nvSpPr>
          <p:spPr>
            <a:xfrm rot="-8100000" flipH="1">
              <a:off x="698288"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86" name="Google Shape;2486;p39"/>
            <p:cNvSpPr/>
            <p:nvPr/>
          </p:nvSpPr>
          <p:spPr>
            <a:xfrm>
              <a:off x="423763" y="128322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39"/>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488" name="Google Shape;2488;p39"/>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489" name="Google Shape;2489;p39"/>
            <p:cNvSpPr/>
            <p:nvPr/>
          </p:nvSpPr>
          <p:spPr>
            <a:xfrm rot="-9899594">
              <a:off x="850870"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90" name="Google Shape;2490;p39"/>
            <p:cNvSpPr/>
            <p:nvPr/>
          </p:nvSpPr>
          <p:spPr>
            <a:xfrm rot="-5400000">
              <a:off x="245215" y="29518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91" name="Google Shape;2491;p39"/>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92" name="Google Shape;2492;p39"/>
            <p:cNvSpPr/>
            <p:nvPr/>
          </p:nvSpPr>
          <p:spPr>
            <a:xfrm rot="6300406">
              <a:off x="8522057" y="18110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493" name="Google Shape;2493;p39"/>
            <p:cNvSpPr/>
            <p:nvPr/>
          </p:nvSpPr>
          <p:spPr>
            <a:xfrm rot="8999773">
              <a:off x="6460822" y="170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494" name="Google Shape;2494;p39"/>
            <p:cNvSpPr/>
            <p:nvPr/>
          </p:nvSpPr>
          <p:spPr>
            <a:xfrm rot="8100000" flipH="1">
              <a:off x="7654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95" name="Google Shape;2495;p39"/>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96" name="Google Shape;2496;p39"/>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497" name="Google Shape;2497;p39"/>
            <p:cNvSpPr/>
            <p:nvPr/>
          </p:nvSpPr>
          <p:spPr>
            <a:xfrm>
              <a:off x="8671789" y="11406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498" name="Google Shape;2498;p39"/>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499" name="Google Shape;2499;p39"/>
            <p:cNvSpPr/>
            <p:nvPr/>
          </p:nvSpPr>
          <p:spPr>
            <a:xfrm rot="2700000">
              <a:off x="895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00" name="Google Shape;2500;p39"/>
            <p:cNvSpPr/>
            <p:nvPr/>
          </p:nvSpPr>
          <p:spPr>
            <a:xfrm rot="-2700000">
              <a:off x="14224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01" name="Google Shape;2501;p39"/>
            <p:cNvSpPr/>
            <p:nvPr/>
          </p:nvSpPr>
          <p:spPr>
            <a:xfrm rot="8999773">
              <a:off x="426372" y="48856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02" name="Google Shape;2502;p39"/>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03" name="Google Shape;2503;p39"/>
            <p:cNvSpPr/>
            <p:nvPr/>
          </p:nvSpPr>
          <p:spPr>
            <a:xfrm rot="8100000" flipH="1">
              <a:off x="8869731"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04" name="Google Shape;2504;p39"/>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05" name="Google Shape;2505;p39"/>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06" name="Google Shape;2506;p39"/>
            <p:cNvSpPr/>
            <p:nvPr/>
          </p:nvSpPr>
          <p:spPr>
            <a:xfrm rot="5400000">
              <a:off x="1109249" y="83406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07" name="Google Shape;2507;p39"/>
            <p:cNvSpPr/>
            <p:nvPr/>
          </p:nvSpPr>
          <p:spPr>
            <a:xfrm rot="8100000">
              <a:off x="803211" y="20626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08" name="Google Shape;2508;p39"/>
            <p:cNvSpPr/>
            <p:nvPr/>
          </p:nvSpPr>
          <p:spPr>
            <a:xfrm rot="-900406" flipH="1">
              <a:off x="3959085" y="48988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09" name="Google Shape;2509;p39"/>
            <p:cNvSpPr/>
            <p:nvPr/>
          </p:nvSpPr>
          <p:spPr>
            <a:xfrm>
              <a:off x="49427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10" name="Google Shape;2510;p39"/>
            <p:cNvSpPr/>
            <p:nvPr/>
          </p:nvSpPr>
          <p:spPr>
            <a:xfrm rot="-7200227">
              <a:off x="1285269"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11" name="Google Shape;2511;p39"/>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12" name="Google Shape;2512;p39"/>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13" name="Google Shape;2513;p39"/>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14" name="Google Shape;2514;p39"/>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15" name="Google Shape;2515;p39"/>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16" name="Google Shape;2516;p39"/>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17" name="Google Shape;2517;p39"/>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18" name="Google Shape;2518;p39"/>
            <p:cNvSpPr/>
            <p:nvPr/>
          </p:nvSpPr>
          <p:spPr>
            <a:xfrm rot="8100000" flipH="1">
              <a:off x="66312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19" name="Google Shape;2519;p39"/>
            <p:cNvSpPr/>
            <p:nvPr/>
          </p:nvSpPr>
          <p:spPr>
            <a:xfrm rot="10800000" flipH="1">
              <a:off x="7743555" y="265951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20" name="Google Shape;2520;p39"/>
            <p:cNvSpPr/>
            <p:nvPr/>
          </p:nvSpPr>
          <p:spPr>
            <a:xfrm rot="-8100000" flipH="1">
              <a:off x="7858613"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21" name="Google Shape;2521;p39"/>
            <p:cNvSpPr/>
            <p:nvPr/>
          </p:nvSpPr>
          <p:spPr>
            <a:xfrm rot="-9899594">
              <a:off x="7782595"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22" name="Google Shape;2522;p39"/>
            <p:cNvSpPr/>
            <p:nvPr/>
          </p:nvSpPr>
          <p:spPr>
            <a:xfrm rot="8100000">
              <a:off x="8115936" y="22912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23" name="Google Shape;2523;p39"/>
            <p:cNvSpPr/>
            <p:nvPr/>
          </p:nvSpPr>
          <p:spPr>
            <a:xfrm rot="-7200227">
              <a:off x="8216994"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24" name="Google Shape;2524;p39"/>
            <p:cNvSpPr/>
            <p:nvPr/>
          </p:nvSpPr>
          <p:spPr>
            <a:xfrm rot="8100000" flipH="1">
              <a:off x="7955331" y="41656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sp>
        <p:nvSpPr>
          <p:cNvPr id="2525" name="Google Shape;2525;p39"/>
          <p:cNvSpPr/>
          <p:nvPr/>
        </p:nvSpPr>
        <p:spPr>
          <a:xfrm>
            <a:off x="720000" y="544975"/>
            <a:ext cx="7704000" cy="40536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39"/>
          <p:cNvSpPr/>
          <p:nvPr/>
        </p:nvSpPr>
        <p:spPr>
          <a:xfrm>
            <a:off x="5602987" y="1704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7" name="Google Shape;2527;p39"/>
          <p:cNvGrpSpPr/>
          <p:nvPr/>
        </p:nvGrpSpPr>
        <p:grpSpPr>
          <a:xfrm>
            <a:off x="6536225" y="2319800"/>
            <a:ext cx="868425" cy="514500"/>
            <a:chOff x="2575700" y="1885000"/>
            <a:chExt cx="868425" cy="514500"/>
          </a:xfrm>
        </p:grpSpPr>
        <p:sp>
          <p:nvSpPr>
            <p:cNvPr id="2528" name="Google Shape;2528;p39"/>
            <p:cNvSpPr/>
            <p:nvPr/>
          </p:nvSpPr>
          <p:spPr>
            <a:xfrm>
              <a:off x="2787525" y="1992625"/>
              <a:ext cx="507200" cy="400850"/>
            </a:xfrm>
            <a:custGeom>
              <a:avLst/>
              <a:gdLst/>
              <a:ahLst/>
              <a:cxnLst/>
              <a:rect l="l" t="t" r="r" b="b"/>
              <a:pathLst>
                <a:path w="20288" h="16034" extrusionOk="0">
                  <a:moveTo>
                    <a:pt x="11700" y="0"/>
                  </a:moveTo>
                  <a:cubicBezTo>
                    <a:pt x="11432" y="0"/>
                    <a:pt x="11155" y="12"/>
                    <a:pt x="10870" y="34"/>
                  </a:cubicBezTo>
                  <a:cubicBezTo>
                    <a:pt x="615" y="851"/>
                    <a:pt x="1" y="7714"/>
                    <a:pt x="396" y="16034"/>
                  </a:cubicBezTo>
                  <a:lnTo>
                    <a:pt x="3570" y="15864"/>
                  </a:lnTo>
                  <a:cubicBezTo>
                    <a:pt x="2966" y="12125"/>
                    <a:pt x="2281" y="3175"/>
                    <a:pt x="9252" y="1903"/>
                  </a:cubicBezTo>
                  <a:cubicBezTo>
                    <a:pt x="9808" y="1802"/>
                    <a:pt x="10330" y="1754"/>
                    <a:pt x="10819" y="1754"/>
                  </a:cubicBezTo>
                  <a:cubicBezTo>
                    <a:pt x="17492" y="1754"/>
                    <a:pt x="18114" y="10675"/>
                    <a:pt x="18093" y="14296"/>
                  </a:cubicBezTo>
                  <a:lnTo>
                    <a:pt x="20182" y="13907"/>
                  </a:lnTo>
                  <a:cubicBezTo>
                    <a:pt x="20288" y="10313"/>
                    <a:pt x="19885" y="0"/>
                    <a:pt x="117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39"/>
            <p:cNvSpPr/>
            <p:nvPr/>
          </p:nvSpPr>
          <p:spPr>
            <a:xfrm>
              <a:off x="2844525" y="2036475"/>
              <a:ext cx="395850" cy="352750"/>
            </a:xfrm>
            <a:custGeom>
              <a:avLst/>
              <a:gdLst/>
              <a:ahLst/>
              <a:cxnLst/>
              <a:rect l="l" t="t" r="r" b="b"/>
              <a:pathLst>
                <a:path w="15834" h="14110" extrusionOk="0">
                  <a:moveTo>
                    <a:pt x="8539" y="0"/>
                  </a:moveTo>
                  <a:cubicBezTo>
                    <a:pt x="8050" y="0"/>
                    <a:pt x="7528" y="48"/>
                    <a:pt x="6972" y="149"/>
                  </a:cubicBezTo>
                  <a:cubicBezTo>
                    <a:pt x="1" y="1421"/>
                    <a:pt x="686" y="10371"/>
                    <a:pt x="1290" y="14110"/>
                  </a:cubicBezTo>
                  <a:lnTo>
                    <a:pt x="3564" y="13994"/>
                  </a:lnTo>
                  <a:cubicBezTo>
                    <a:pt x="3564" y="13994"/>
                    <a:pt x="2950" y="2123"/>
                    <a:pt x="7794" y="1821"/>
                  </a:cubicBezTo>
                  <a:cubicBezTo>
                    <a:pt x="7858" y="1817"/>
                    <a:pt x="7921" y="1815"/>
                    <a:pt x="7983" y="1815"/>
                  </a:cubicBezTo>
                  <a:cubicBezTo>
                    <a:pt x="12680" y="1815"/>
                    <a:pt x="13977" y="12888"/>
                    <a:pt x="13977" y="12888"/>
                  </a:cubicBezTo>
                  <a:lnTo>
                    <a:pt x="15813" y="12542"/>
                  </a:lnTo>
                  <a:cubicBezTo>
                    <a:pt x="15834" y="8921"/>
                    <a:pt x="15212" y="0"/>
                    <a:pt x="85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39"/>
            <p:cNvSpPr/>
            <p:nvPr/>
          </p:nvSpPr>
          <p:spPr>
            <a:xfrm>
              <a:off x="2575700" y="1885000"/>
              <a:ext cx="868425" cy="514500"/>
            </a:xfrm>
            <a:custGeom>
              <a:avLst/>
              <a:gdLst/>
              <a:ahLst/>
              <a:cxnLst/>
              <a:rect l="l" t="t" r="r" b="b"/>
              <a:pathLst>
                <a:path w="34737" h="20580" extrusionOk="0">
                  <a:moveTo>
                    <a:pt x="19626" y="0"/>
                  </a:moveTo>
                  <a:cubicBezTo>
                    <a:pt x="18929" y="0"/>
                    <a:pt x="18198" y="37"/>
                    <a:pt x="17429" y="114"/>
                  </a:cubicBezTo>
                  <a:cubicBezTo>
                    <a:pt x="0" y="1862"/>
                    <a:pt x="4292" y="20579"/>
                    <a:pt x="4292" y="20579"/>
                  </a:cubicBezTo>
                  <a:lnTo>
                    <a:pt x="6068" y="20486"/>
                  </a:lnTo>
                  <a:cubicBezTo>
                    <a:pt x="3902" y="8408"/>
                    <a:pt x="9675" y="1851"/>
                    <a:pt x="20840" y="1851"/>
                  </a:cubicBezTo>
                  <a:cubicBezTo>
                    <a:pt x="20887" y="1851"/>
                    <a:pt x="20934" y="1852"/>
                    <a:pt x="20981" y="1852"/>
                  </a:cubicBezTo>
                  <a:cubicBezTo>
                    <a:pt x="30912" y="1895"/>
                    <a:pt x="31987" y="13915"/>
                    <a:pt x="32080" y="17571"/>
                  </a:cubicBezTo>
                  <a:lnTo>
                    <a:pt x="33368" y="17329"/>
                  </a:lnTo>
                  <a:cubicBezTo>
                    <a:pt x="33368" y="17329"/>
                    <a:pt x="34736" y="0"/>
                    <a:pt x="196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39"/>
            <p:cNvSpPr/>
            <p:nvPr/>
          </p:nvSpPr>
          <p:spPr>
            <a:xfrm>
              <a:off x="2673225" y="1931275"/>
              <a:ext cx="704500" cy="465875"/>
            </a:xfrm>
            <a:custGeom>
              <a:avLst/>
              <a:gdLst/>
              <a:ahLst/>
              <a:cxnLst/>
              <a:rect l="l" t="t" r="r" b="b"/>
              <a:pathLst>
                <a:path w="28180" h="18635" extrusionOk="0">
                  <a:moveTo>
                    <a:pt x="16939" y="0"/>
                  </a:moveTo>
                  <a:cubicBezTo>
                    <a:pt x="5774" y="0"/>
                    <a:pt x="1" y="6557"/>
                    <a:pt x="2167" y="18635"/>
                  </a:cubicBezTo>
                  <a:lnTo>
                    <a:pt x="4968" y="18488"/>
                  </a:lnTo>
                  <a:cubicBezTo>
                    <a:pt x="4573" y="10168"/>
                    <a:pt x="5187" y="3305"/>
                    <a:pt x="15442" y="2488"/>
                  </a:cubicBezTo>
                  <a:cubicBezTo>
                    <a:pt x="15727" y="2466"/>
                    <a:pt x="16004" y="2454"/>
                    <a:pt x="16272" y="2454"/>
                  </a:cubicBezTo>
                  <a:cubicBezTo>
                    <a:pt x="24457" y="2454"/>
                    <a:pt x="24860" y="12767"/>
                    <a:pt x="24754" y="16361"/>
                  </a:cubicBezTo>
                  <a:lnTo>
                    <a:pt x="28179" y="15720"/>
                  </a:lnTo>
                  <a:cubicBezTo>
                    <a:pt x="28086" y="12064"/>
                    <a:pt x="27011" y="44"/>
                    <a:pt x="17080" y="1"/>
                  </a:cubicBezTo>
                  <a:cubicBezTo>
                    <a:pt x="17033" y="1"/>
                    <a:pt x="16986" y="0"/>
                    <a:pt x="169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2" name="Google Shape;2532;p39"/>
          <p:cNvSpPr/>
          <p:nvPr/>
        </p:nvSpPr>
        <p:spPr>
          <a:xfrm flipH="1">
            <a:off x="6859674" y="1528925"/>
            <a:ext cx="193500" cy="183900"/>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39"/>
          <p:cNvSpPr/>
          <p:nvPr/>
        </p:nvSpPr>
        <p:spPr>
          <a:xfrm>
            <a:off x="7176062" y="3048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39"/>
          <p:cNvSpPr/>
          <p:nvPr/>
        </p:nvSpPr>
        <p:spPr>
          <a:xfrm>
            <a:off x="7176062" y="1236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39"/>
          <p:cNvSpPr/>
          <p:nvPr/>
        </p:nvSpPr>
        <p:spPr>
          <a:xfrm>
            <a:off x="5835587" y="3732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39"/>
          <p:cNvSpPr/>
          <p:nvPr/>
        </p:nvSpPr>
        <p:spPr>
          <a:xfrm flipH="1">
            <a:off x="6859674" y="336372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39"/>
          <p:cNvSpPr/>
          <p:nvPr/>
        </p:nvSpPr>
        <p:spPr>
          <a:xfrm flipH="1">
            <a:off x="5745474" y="2485100"/>
            <a:ext cx="193500" cy="1839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39"/>
          <p:cNvSpPr/>
          <p:nvPr/>
        </p:nvSpPr>
        <p:spPr>
          <a:xfrm flipH="1">
            <a:off x="8001899" y="248510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2">
  <p:cSld name="CUSTOM_8_1_1">
    <p:bg>
      <p:bgPr>
        <a:solidFill>
          <a:schemeClr val="lt1"/>
        </a:solidFill>
        <a:effectLst/>
      </p:bgPr>
    </p:bg>
    <p:spTree>
      <p:nvGrpSpPr>
        <p:cNvPr id="1" name="Shape 2539"/>
        <p:cNvGrpSpPr/>
        <p:nvPr/>
      </p:nvGrpSpPr>
      <p:grpSpPr>
        <a:xfrm>
          <a:off x="0" y="0"/>
          <a:ext cx="0" cy="0"/>
          <a:chOff x="0" y="0"/>
          <a:chExt cx="0" cy="0"/>
        </a:xfrm>
      </p:grpSpPr>
      <p:grpSp>
        <p:nvGrpSpPr>
          <p:cNvPr id="2540" name="Google Shape;2540;p40"/>
          <p:cNvGrpSpPr/>
          <p:nvPr/>
        </p:nvGrpSpPr>
        <p:grpSpPr>
          <a:xfrm flipH="1">
            <a:off x="140683" y="110399"/>
            <a:ext cx="8890673" cy="4933293"/>
            <a:chOff x="140683" y="110399"/>
            <a:chExt cx="8890673" cy="4933293"/>
          </a:xfrm>
        </p:grpSpPr>
        <p:sp>
          <p:nvSpPr>
            <p:cNvPr id="2541" name="Google Shape;2541;p40"/>
            <p:cNvSpPr/>
            <p:nvPr/>
          </p:nvSpPr>
          <p:spPr>
            <a:xfrm rot="2700000">
              <a:off x="3062991" y="49280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42" name="Google Shape;2542;p40"/>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43" name="Google Shape;2543;p40"/>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44" name="Google Shape;2544;p40"/>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45" name="Google Shape;2545;p40"/>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46" name="Google Shape;2546;p40"/>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47" name="Google Shape;2547;p40"/>
            <p:cNvSpPr/>
            <p:nvPr/>
          </p:nvSpPr>
          <p:spPr>
            <a:xfrm>
              <a:off x="8327250" y="448575"/>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40"/>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49" name="Google Shape;2549;p40"/>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50" name="Google Shape;2550;p40"/>
            <p:cNvSpPr/>
            <p:nvPr/>
          </p:nvSpPr>
          <p:spPr>
            <a:xfrm rot="-8100000" flipH="1">
              <a:off x="698288"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51" name="Google Shape;2551;p40"/>
            <p:cNvSpPr/>
            <p:nvPr/>
          </p:nvSpPr>
          <p:spPr>
            <a:xfrm>
              <a:off x="423763" y="128322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40"/>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53" name="Google Shape;2553;p40"/>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54" name="Google Shape;2554;p40"/>
            <p:cNvSpPr/>
            <p:nvPr/>
          </p:nvSpPr>
          <p:spPr>
            <a:xfrm rot="-9899594">
              <a:off x="850870"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55" name="Google Shape;2555;p40"/>
            <p:cNvSpPr/>
            <p:nvPr/>
          </p:nvSpPr>
          <p:spPr>
            <a:xfrm rot="-5400000">
              <a:off x="245215" y="29518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56" name="Google Shape;2556;p40"/>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57" name="Google Shape;2557;p40"/>
            <p:cNvSpPr/>
            <p:nvPr/>
          </p:nvSpPr>
          <p:spPr>
            <a:xfrm rot="6300406">
              <a:off x="8522057" y="18110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58" name="Google Shape;2558;p40"/>
            <p:cNvSpPr/>
            <p:nvPr/>
          </p:nvSpPr>
          <p:spPr>
            <a:xfrm rot="8999773">
              <a:off x="6460822" y="170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59" name="Google Shape;2559;p40"/>
            <p:cNvSpPr/>
            <p:nvPr/>
          </p:nvSpPr>
          <p:spPr>
            <a:xfrm rot="8100000" flipH="1">
              <a:off x="7654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60" name="Google Shape;2560;p40"/>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61" name="Google Shape;2561;p40"/>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562" name="Google Shape;2562;p40"/>
            <p:cNvSpPr/>
            <p:nvPr/>
          </p:nvSpPr>
          <p:spPr>
            <a:xfrm>
              <a:off x="8671789" y="11406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563" name="Google Shape;2563;p40"/>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564" name="Google Shape;2564;p40"/>
            <p:cNvSpPr/>
            <p:nvPr/>
          </p:nvSpPr>
          <p:spPr>
            <a:xfrm rot="2700000">
              <a:off x="895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65" name="Google Shape;2565;p40"/>
            <p:cNvSpPr/>
            <p:nvPr/>
          </p:nvSpPr>
          <p:spPr>
            <a:xfrm rot="-2700000">
              <a:off x="14224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66" name="Google Shape;2566;p40"/>
            <p:cNvSpPr/>
            <p:nvPr/>
          </p:nvSpPr>
          <p:spPr>
            <a:xfrm rot="8999773">
              <a:off x="426372" y="48856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67" name="Google Shape;2567;p40"/>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68" name="Google Shape;2568;p40"/>
            <p:cNvSpPr/>
            <p:nvPr/>
          </p:nvSpPr>
          <p:spPr>
            <a:xfrm rot="8100000" flipH="1">
              <a:off x="8869731"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69" name="Google Shape;2569;p40"/>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70" name="Google Shape;2570;p40"/>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71" name="Google Shape;2571;p40"/>
            <p:cNvSpPr/>
            <p:nvPr/>
          </p:nvSpPr>
          <p:spPr>
            <a:xfrm rot="5400000">
              <a:off x="1109249" y="83406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72" name="Google Shape;2572;p40"/>
            <p:cNvSpPr/>
            <p:nvPr/>
          </p:nvSpPr>
          <p:spPr>
            <a:xfrm rot="8100000">
              <a:off x="803211" y="20626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73" name="Google Shape;2573;p40"/>
            <p:cNvSpPr/>
            <p:nvPr/>
          </p:nvSpPr>
          <p:spPr>
            <a:xfrm rot="-900406" flipH="1">
              <a:off x="3959085" y="48988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74" name="Google Shape;2574;p40"/>
            <p:cNvSpPr/>
            <p:nvPr/>
          </p:nvSpPr>
          <p:spPr>
            <a:xfrm>
              <a:off x="49427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75" name="Google Shape;2575;p40"/>
            <p:cNvSpPr/>
            <p:nvPr/>
          </p:nvSpPr>
          <p:spPr>
            <a:xfrm rot="-7200227">
              <a:off x="1285269"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76" name="Google Shape;2576;p40"/>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77" name="Google Shape;2577;p40"/>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78" name="Google Shape;2578;p40"/>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79" name="Google Shape;2579;p40"/>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80" name="Google Shape;2580;p40"/>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81" name="Google Shape;2581;p40"/>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82" name="Google Shape;2582;p40"/>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83" name="Google Shape;2583;p40"/>
            <p:cNvSpPr/>
            <p:nvPr/>
          </p:nvSpPr>
          <p:spPr>
            <a:xfrm rot="8100000" flipH="1">
              <a:off x="66312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84" name="Google Shape;2584;p40"/>
            <p:cNvSpPr/>
            <p:nvPr/>
          </p:nvSpPr>
          <p:spPr>
            <a:xfrm rot="10800000" flipH="1">
              <a:off x="7743555" y="265951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85" name="Google Shape;2585;p40"/>
            <p:cNvSpPr/>
            <p:nvPr/>
          </p:nvSpPr>
          <p:spPr>
            <a:xfrm rot="-8100000" flipH="1">
              <a:off x="7858613"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86" name="Google Shape;2586;p40"/>
            <p:cNvSpPr/>
            <p:nvPr/>
          </p:nvSpPr>
          <p:spPr>
            <a:xfrm rot="-9899594">
              <a:off x="7782595"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87" name="Google Shape;2587;p40"/>
            <p:cNvSpPr/>
            <p:nvPr/>
          </p:nvSpPr>
          <p:spPr>
            <a:xfrm rot="8100000">
              <a:off x="8115936" y="22912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88" name="Google Shape;2588;p40"/>
            <p:cNvSpPr/>
            <p:nvPr/>
          </p:nvSpPr>
          <p:spPr>
            <a:xfrm rot="-7200227">
              <a:off x="8216994"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89" name="Google Shape;2589;p40"/>
            <p:cNvSpPr/>
            <p:nvPr/>
          </p:nvSpPr>
          <p:spPr>
            <a:xfrm rot="8100000" flipH="1">
              <a:off x="7955331" y="41656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sp>
        <p:nvSpPr>
          <p:cNvPr id="2590" name="Google Shape;2590;p40"/>
          <p:cNvSpPr/>
          <p:nvPr/>
        </p:nvSpPr>
        <p:spPr>
          <a:xfrm>
            <a:off x="1615150" y="544975"/>
            <a:ext cx="5941800" cy="40536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91" name="Google Shape;2591;p40"/>
          <p:cNvGrpSpPr/>
          <p:nvPr/>
        </p:nvGrpSpPr>
        <p:grpSpPr>
          <a:xfrm>
            <a:off x="416320" y="2056053"/>
            <a:ext cx="1847045" cy="3432959"/>
            <a:chOff x="6622012" y="795963"/>
            <a:chExt cx="1304687" cy="2425262"/>
          </a:xfrm>
        </p:grpSpPr>
        <p:sp>
          <p:nvSpPr>
            <p:cNvPr id="2592" name="Google Shape;2592;p40"/>
            <p:cNvSpPr/>
            <p:nvPr/>
          </p:nvSpPr>
          <p:spPr>
            <a:xfrm rot="676147">
              <a:off x="7263594" y="835063"/>
              <a:ext cx="436082" cy="363936"/>
            </a:xfrm>
            <a:custGeom>
              <a:avLst/>
              <a:gdLst/>
              <a:ahLst/>
              <a:cxnLst/>
              <a:rect l="l" t="t" r="r" b="b"/>
              <a:pathLst>
                <a:path w="10218" h="8528" extrusionOk="0">
                  <a:moveTo>
                    <a:pt x="0" y="0"/>
                  </a:moveTo>
                  <a:lnTo>
                    <a:pt x="4834" y="8528"/>
                  </a:lnTo>
                  <a:lnTo>
                    <a:pt x="5864" y="6560"/>
                  </a:lnTo>
                  <a:lnTo>
                    <a:pt x="7521" y="7931"/>
                  </a:lnTo>
                  <a:lnTo>
                    <a:pt x="7542" y="4253"/>
                  </a:lnTo>
                  <a:lnTo>
                    <a:pt x="10217" y="328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40"/>
            <p:cNvSpPr/>
            <p:nvPr/>
          </p:nvSpPr>
          <p:spPr>
            <a:xfrm rot="676147">
              <a:off x="7284315" y="828697"/>
              <a:ext cx="324479" cy="183888"/>
            </a:xfrm>
            <a:custGeom>
              <a:avLst/>
              <a:gdLst/>
              <a:ahLst/>
              <a:cxnLst/>
              <a:rect l="l" t="t" r="r" b="b"/>
              <a:pathLst>
                <a:path w="7603" h="4309" extrusionOk="0">
                  <a:moveTo>
                    <a:pt x="120" y="1"/>
                  </a:moveTo>
                  <a:cubicBezTo>
                    <a:pt x="83" y="1"/>
                    <a:pt x="47" y="21"/>
                    <a:pt x="29" y="54"/>
                  </a:cubicBezTo>
                  <a:cubicBezTo>
                    <a:pt x="1" y="104"/>
                    <a:pt x="17" y="170"/>
                    <a:pt x="67" y="198"/>
                  </a:cubicBezTo>
                  <a:lnTo>
                    <a:pt x="7433" y="4291"/>
                  </a:lnTo>
                  <a:cubicBezTo>
                    <a:pt x="7449" y="4302"/>
                    <a:pt x="7466" y="4308"/>
                    <a:pt x="7482" y="4308"/>
                  </a:cubicBezTo>
                  <a:cubicBezTo>
                    <a:pt x="7521" y="4308"/>
                    <a:pt x="7559" y="4286"/>
                    <a:pt x="7575" y="4253"/>
                  </a:cubicBezTo>
                  <a:cubicBezTo>
                    <a:pt x="7603" y="4198"/>
                    <a:pt x="7587" y="4137"/>
                    <a:pt x="7537" y="4104"/>
                  </a:cubicBezTo>
                  <a:lnTo>
                    <a:pt x="171" y="16"/>
                  </a:lnTo>
                  <a:cubicBezTo>
                    <a:pt x="155" y="5"/>
                    <a:pt x="137"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40"/>
            <p:cNvSpPr/>
            <p:nvPr/>
          </p:nvSpPr>
          <p:spPr>
            <a:xfrm rot="676147">
              <a:off x="7504274" y="1069992"/>
              <a:ext cx="64315" cy="120857"/>
            </a:xfrm>
            <a:custGeom>
              <a:avLst/>
              <a:gdLst/>
              <a:ahLst/>
              <a:cxnLst/>
              <a:rect l="l" t="t" r="r" b="b"/>
              <a:pathLst>
                <a:path w="1507" h="2832" extrusionOk="0">
                  <a:moveTo>
                    <a:pt x="117" y="1"/>
                  </a:moveTo>
                  <a:cubicBezTo>
                    <a:pt x="103" y="1"/>
                    <a:pt x="89" y="3"/>
                    <a:pt x="76" y="9"/>
                  </a:cubicBezTo>
                  <a:cubicBezTo>
                    <a:pt x="21" y="36"/>
                    <a:pt x="0" y="97"/>
                    <a:pt x="26" y="152"/>
                  </a:cubicBezTo>
                  <a:lnTo>
                    <a:pt x="1293" y="2771"/>
                  </a:lnTo>
                  <a:cubicBezTo>
                    <a:pt x="1309" y="2811"/>
                    <a:pt x="1348" y="2832"/>
                    <a:pt x="1387" y="2832"/>
                  </a:cubicBezTo>
                  <a:cubicBezTo>
                    <a:pt x="1402" y="2832"/>
                    <a:pt x="1419" y="2826"/>
                    <a:pt x="1435" y="2821"/>
                  </a:cubicBezTo>
                  <a:cubicBezTo>
                    <a:pt x="1485" y="2793"/>
                    <a:pt x="1506" y="2733"/>
                    <a:pt x="1480" y="2679"/>
                  </a:cubicBezTo>
                  <a:lnTo>
                    <a:pt x="213" y="59"/>
                  </a:lnTo>
                  <a:cubicBezTo>
                    <a:pt x="197" y="22"/>
                    <a:pt x="156" y="1"/>
                    <a:pt x="1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40"/>
            <p:cNvSpPr/>
            <p:nvPr/>
          </p:nvSpPr>
          <p:spPr>
            <a:xfrm rot="676147">
              <a:off x="7280454" y="822935"/>
              <a:ext cx="269510" cy="228740"/>
            </a:xfrm>
            <a:custGeom>
              <a:avLst/>
              <a:gdLst/>
              <a:ahLst/>
              <a:cxnLst/>
              <a:rect l="l" t="t" r="r" b="b"/>
              <a:pathLst>
                <a:path w="6315" h="5360" extrusionOk="0">
                  <a:moveTo>
                    <a:pt x="119" y="0"/>
                  </a:moveTo>
                  <a:cubicBezTo>
                    <a:pt x="89" y="0"/>
                    <a:pt x="60" y="13"/>
                    <a:pt x="39" y="37"/>
                  </a:cubicBezTo>
                  <a:cubicBezTo>
                    <a:pt x="1" y="81"/>
                    <a:pt x="6" y="147"/>
                    <a:pt x="50" y="185"/>
                  </a:cubicBezTo>
                  <a:lnTo>
                    <a:pt x="6128" y="5332"/>
                  </a:lnTo>
                  <a:cubicBezTo>
                    <a:pt x="6145" y="5348"/>
                    <a:pt x="6173" y="5360"/>
                    <a:pt x="6194" y="5360"/>
                  </a:cubicBezTo>
                  <a:cubicBezTo>
                    <a:pt x="6221" y="5360"/>
                    <a:pt x="6254" y="5342"/>
                    <a:pt x="6277" y="5320"/>
                  </a:cubicBezTo>
                  <a:cubicBezTo>
                    <a:pt x="6315" y="5277"/>
                    <a:pt x="6310" y="5211"/>
                    <a:pt x="6260" y="5173"/>
                  </a:cubicBezTo>
                  <a:lnTo>
                    <a:pt x="188" y="26"/>
                  </a:lnTo>
                  <a:cubicBezTo>
                    <a:pt x="168" y="9"/>
                    <a:pt x="143"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40"/>
            <p:cNvSpPr/>
            <p:nvPr/>
          </p:nvSpPr>
          <p:spPr>
            <a:xfrm rot="676147">
              <a:off x="7494024" y="1063608"/>
              <a:ext cx="26930" cy="62477"/>
            </a:xfrm>
            <a:custGeom>
              <a:avLst/>
              <a:gdLst/>
              <a:ahLst/>
              <a:cxnLst/>
              <a:rect l="l" t="t" r="r" b="b"/>
              <a:pathLst>
                <a:path w="631" h="1464" extrusionOk="0">
                  <a:moveTo>
                    <a:pt x="515" y="0"/>
                  </a:moveTo>
                  <a:cubicBezTo>
                    <a:pt x="469" y="0"/>
                    <a:pt x="425" y="31"/>
                    <a:pt x="411" y="75"/>
                  </a:cubicBezTo>
                  <a:lnTo>
                    <a:pt x="17" y="1325"/>
                  </a:lnTo>
                  <a:cubicBezTo>
                    <a:pt x="1" y="1380"/>
                    <a:pt x="34" y="1441"/>
                    <a:pt x="88" y="1457"/>
                  </a:cubicBezTo>
                  <a:cubicBezTo>
                    <a:pt x="99" y="1463"/>
                    <a:pt x="110" y="1463"/>
                    <a:pt x="120" y="1463"/>
                  </a:cubicBezTo>
                  <a:cubicBezTo>
                    <a:pt x="165" y="1463"/>
                    <a:pt x="209" y="1436"/>
                    <a:pt x="219" y="1391"/>
                  </a:cubicBezTo>
                  <a:lnTo>
                    <a:pt x="608" y="136"/>
                  </a:lnTo>
                  <a:cubicBezTo>
                    <a:pt x="631" y="82"/>
                    <a:pt x="598" y="22"/>
                    <a:pt x="543" y="4"/>
                  </a:cubicBezTo>
                  <a:cubicBezTo>
                    <a:pt x="534" y="2"/>
                    <a:pt x="524" y="0"/>
                    <a:pt x="515" y="0"/>
                  </a:cubicBezTo>
                  <a:close/>
                </a:path>
              </a:pathLst>
            </a:custGeom>
            <a:solidFill>
              <a:srgbClr val="2E24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40"/>
            <p:cNvSpPr/>
            <p:nvPr/>
          </p:nvSpPr>
          <p:spPr>
            <a:xfrm rot="676147">
              <a:off x="6799863" y="1233217"/>
              <a:ext cx="948984" cy="1913734"/>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8" name="Google Shape;2598;p40"/>
          <p:cNvGrpSpPr/>
          <p:nvPr/>
        </p:nvGrpSpPr>
        <p:grpSpPr>
          <a:xfrm rot="536064" flipH="1">
            <a:off x="6686108" y="902440"/>
            <a:ext cx="1765351" cy="1991753"/>
            <a:chOff x="1917725" y="3910125"/>
            <a:chExt cx="1279950" cy="1444100"/>
          </a:xfrm>
        </p:grpSpPr>
        <p:sp>
          <p:nvSpPr>
            <p:cNvPr id="2599" name="Google Shape;2599;p40"/>
            <p:cNvSpPr/>
            <p:nvPr/>
          </p:nvSpPr>
          <p:spPr>
            <a:xfrm>
              <a:off x="2465000" y="4571425"/>
              <a:ext cx="170475" cy="105500"/>
            </a:xfrm>
            <a:custGeom>
              <a:avLst/>
              <a:gdLst/>
              <a:ahLst/>
              <a:cxnLst/>
              <a:rect l="l" t="t" r="r" b="b"/>
              <a:pathLst>
                <a:path w="6819" h="4220" extrusionOk="0">
                  <a:moveTo>
                    <a:pt x="4217" y="1"/>
                  </a:moveTo>
                  <a:cubicBezTo>
                    <a:pt x="2787" y="1"/>
                    <a:pt x="1088" y="846"/>
                    <a:pt x="0" y="4219"/>
                  </a:cubicBezTo>
                  <a:cubicBezTo>
                    <a:pt x="0" y="4219"/>
                    <a:pt x="6034" y="2641"/>
                    <a:pt x="6818" y="854"/>
                  </a:cubicBezTo>
                  <a:cubicBezTo>
                    <a:pt x="6818" y="854"/>
                    <a:pt x="5653" y="1"/>
                    <a:pt x="42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40"/>
            <p:cNvSpPr/>
            <p:nvPr/>
          </p:nvSpPr>
          <p:spPr>
            <a:xfrm>
              <a:off x="2815350" y="4351000"/>
              <a:ext cx="382325" cy="392250"/>
            </a:xfrm>
            <a:custGeom>
              <a:avLst/>
              <a:gdLst/>
              <a:ahLst/>
              <a:cxnLst/>
              <a:rect l="l" t="t" r="r" b="b"/>
              <a:pathLst>
                <a:path w="15293" h="15690" extrusionOk="0">
                  <a:moveTo>
                    <a:pt x="13299" y="0"/>
                  </a:moveTo>
                  <a:cubicBezTo>
                    <a:pt x="13002" y="0"/>
                    <a:pt x="12447" y="2525"/>
                    <a:pt x="12447" y="2525"/>
                  </a:cubicBezTo>
                  <a:cubicBezTo>
                    <a:pt x="12447" y="2525"/>
                    <a:pt x="12163" y="408"/>
                    <a:pt x="11724" y="387"/>
                  </a:cubicBezTo>
                  <a:cubicBezTo>
                    <a:pt x="11722" y="387"/>
                    <a:pt x="11720" y="387"/>
                    <a:pt x="11719" y="387"/>
                  </a:cubicBezTo>
                  <a:cubicBezTo>
                    <a:pt x="11292" y="387"/>
                    <a:pt x="11473" y="3314"/>
                    <a:pt x="11473" y="3314"/>
                  </a:cubicBezTo>
                  <a:cubicBezTo>
                    <a:pt x="11473" y="3314"/>
                    <a:pt x="10651" y="1910"/>
                    <a:pt x="10365" y="1910"/>
                  </a:cubicBezTo>
                  <a:cubicBezTo>
                    <a:pt x="10351" y="1910"/>
                    <a:pt x="10338" y="1914"/>
                    <a:pt x="10327" y="1921"/>
                  </a:cubicBezTo>
                  <a:cubicBezTo>
                    <a:pt x="10091" y="2080"/>
                    <a:pt x="10891" y="4091"/>
                    <a:pt x="10891" y="4091"/>
                  </a:cubicBezTo>
                  <a:cubicBezTo>
                    <a:pt x="9849" y="8827"/>
                    <a:pt x="1" y="10088"/>
                    <a:pt x="1" y="10088"/>
                  </a:cubicBezTo>
                  <a:lnTo>
                    <a:pt x="1623" y="15689"/>
                  </a:lnTo>
                  <a:cubicBezTo>
                    <a:pt x="13709" y="13908"/>
                    <a:pt x="13226" y="4794"/>
                    <a:pt x="13226" y="4794"/>
                  </a:cubicBezTo>
                  <a:cubicBezTo>
                    <a:pt x="13226" y="4794"/>
                    <a:pt x="15292" y="3314"/>
                    <a:pt x="14936" y="2902"/>
                  </a:cubicBezTo>
                  <a:cubicBezTo>
                    <a:pt x="14878" y="2833"/>
                    <a:pt x="14802" y="2804"/>
                    <a:pt x="14717" y="2804"/>
                  </a:cubicBezTo>
                  <a:cubicBezTo>
                    <a:pt x="14290" y="2804"/>
                    <a:pt x="13621" y="3527"/>
                    <a:pt x="13621" y="3527"/>
                  </a:cubicBezTo>
                  <a:cubicBezTo>
                    <a:pt x="13621" y="3527"/>
                    <a:pt x="15194" y="1445"/>
                    <a:pt x="14683" y="1050"/>
                  </a:cubicBezTo>
                  <a:cubicBezTo>
                    <a:pt x="14639" y="1016"/>
                    <a:pt x="14592" y="1001"/>
                    <a:pt x="14544" y="1001"/>
                  </a:cubicBezTo>
                  <a:cubicBezTo>
                    <a:pt x="14042" y="1001"/>
                    <a:pt x="13385" y="2689"/>
                    <a:pt x="13385" y="2689"/>
                  </a:cubicBezTo>
                  <a:cubicBezTo>
                    <a:pt x="13385" y="2689"/>
                    <a:pt x="13626" y="349"/>
                    <a:pt x="13347" y="26"/>
                  </a:cubicBezTo>
                  <a:cubicBezTo>
                    <a:pt x="13332" y="8"/>
                    <a:pt x="13316" y="0"/>
                    <a:pt x="13299" y="0"/>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40"/>
            <p:cNvSpPr/>
            <p:nvPr/>
          </p:nvSpPr>
          <p:spPr>
            <a:xfrm>
              <a:off x="3099125" y="4431150"/>
              <a:ext cx="23725" cy="26550"/>
            </a:xfrm>
            <a:custGeom>
              <a:avLst/>
              <a:gdLst/>
              <a:ahLst/>
              <a:cxnLst/>
              <a:rect l="l" t="t" r="r" b="b"/>
              <a:pathLst>
                <a:path w="949" h="1062" extrusionOk="0">
                  <a:moveTo>
                    <a:pt x="127" y="1"/>
                  </a:moveTo>
                  <a:cubicBezTo>
                    <a:pt x="87" y="1"/>
                    <a:pt x="49" y="23"/>
                    <a:pt x="28" y="63"/>
                  </a:cubicBezTo>
                  <a:cubicBezTo>
                    <a:pt x="0" y="113"/>
                    <a:pt x="28" y="179"/>
                    <a:pt x="77" y="201"/>
                  </a:cubicBezTo>
                  <a:cubicBezTo>
                    <a:pt x="708" y="503"/>
                    <a:pt x="653" y="918"/>
                    <a:pt x="653" y="941"/>
                  </a:cubicBezTo>
                  <a:cubicBezTo>
                    <a:pt x="642" y="996"/>
                    <a:pt x="681" y="1050"/>
                    <a:pt x="741" y="1062"/>
                  </a:cubicBezTo>
                  <a:lnTo>
                    <a:pt x="757" y="1062"/>
                  </a:lnTo>
                  <a:cubicBezTo>
                    <a:pt x="807" y="1062"/>
                    <a:pt x="850" y="1024"/>
                    <a:pt x="861" y="974"/>
                  </a:cubicBezTo>
                  <a:cubicBezTo>
                    <a:pt x="866" y="951"/>
                    <a:pt x="949" y="382"/>
                    <a:pt x="170" y="9"/>
                  </a:cubicBezTo>
                  <a:cubicBezTo>
                    <a:pt x="156" y="4"/>
                    <a:pt x="142" y="1"/>
                    <a:pt x="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40"/>
            <p:cNvSpPr/>
            <p:nvPr/>
          </p:nvSpPr>
          <p:spPr>
            <a:xfrm>
              <a:off x="1933575" y="4790075"/>
              <a:ext cx="452100" cy="290525"/>
            </a:xfrm>
            <a:custGeom>
              <a:avLst/>
              <a:gdLst/>
              <a:ahLst/>
              <a:cxnLst/>
              <a:rect l="l" t="t" r="r" b="b"/>
              <a:pathLst>
                <a:path w="18084" h="11621" extrusionOk="0">
                  <a:moveTo>
                    <a:pt x="4633" y="1"/>
                  </a:moveTo>
                  <a:cubicBezTo>
                    <a:pt x="4633" y="1"/>
                    <a:pt x="671" y="1097"/>
                    <a:pt x="95" y="1645"/>
                  </a:cubicBezTo>
                  <a:cubicBezTo>
                    <a:pt x="2" y="1735"/>
                    <a:pt x="1" y="1772"/>
                    <a:pt x="63" y="1772"/>
                  </a:cubicBezTo>
                  <a:cubicBezTo>
                    <a:pt x="388" y="1772"/>
                    <a:pt x="2442" y="762"/>
                    <a:pt x="2442" y="762"/>
                  </a:cubicBezTo>
                  <a:cubicBezTo>
                    <a:pt x="2442" y="762"/>
                    <a:pt x="3652" y="6259"/>
                    <a:pt x="7615" y="9729"/>
                  </a:cubicBezTo>
                  <a:cubicBezTo>
                    <a:pt x="9237" y="11150"/>
                    <a:pt x="10956" y="11620"/>
                    <a:pt x="12522" y="11620"/>
                  </a:cubicBezTo>
                  <a:cubicBezTo>
                    <a:pt x="15598" y="11620"/>
                    <a:pt x="18083" y="9806"/>
                    <a:pt x="18083" y="9806"/>
                  </a:cubicBezTo>
                  <a:lnTo>
                    <a:pt x="15063" y="4463"/>
                  </a:lnTo>
                  <a:cubicBezTo>
                    <a:pt x="14009" y="5007"/>
                    <a:pt x="13009" y="5233"/>
                    <a:pt x="12076" y="5233"/>
                  </a:cubicBezTo>
                  <a:cubicBezTo>
                    <a:pt x="7580" y="5233"/>
                    <a:pt x="4633" y="1"/>
                    <a:pt x="4633" y="1"/>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40"/>
            <p:cNvSpPr/>
            <p:nvPr/>
          </p:nvSpPr>
          <p:spPr>
            <a:xfrm>
              <a:off x="1917725" y="4765025"/>
              <a:ext cx="147875" cy="88000"/>
            </a:xfrm>
            <a:custGeom>
              <a:avLst/>
              <a:gdLst/>
              <a:ahLst/>
              <a:cxnLst/>
              <a:rect l="l" t="t" r="r" b="b"/>
              <a:pathLst>
                <a:path w="5915" h="3520" extrusionOk="0">
                  <a:moveTo>
                    <a:pt x="4610" y="0"/>
                  </a:moveTo>
                  <a:lnTo>
                    <a:pt x="0" y="2861"/>
                  </a:lnTo>
                  <a:cubicBezTo>
                    <a:pt x="283" y="3143"/>
                    <a:pt x="744" y="3233"/>
                    <a:pt x="1220" y="3233"/>
                  </a:cubicBezTo>
                  <a:cubicBezTo>
                    <a:pt x="2066" y="3233"/>
                    <a:pt x="2955" y="2948"/>
                    <a:pt x="2955" y="2948"/>
                  </a:cubicBezTo>
                  <a:lnTo>
                    <a:pt x="3278" y="3519"/>
                  </a:lnTo>
                  <a:lnTo>
                    <a:pt x="5915" y="1984"/>
                  </a:lnTo>
                  <a:lnTo>
                    <a:pt x="46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40"/>
            <p:cNvSpPr/>
            <p:nvPr/>
          </p:nvSpPr>
          <p:spPr>
            <a:xfrm>
              <a:off x="1991850" y="4825775"/>
              <a:ext cx="19625" cy="24600"/>
            </a:xfrm>
            <a:custGeom>
              <a:avLst/>
              <a:gdLst/>
              <a:ahLst/>
              <a:cxnLst/>
              <a:rect l="l" t="t" r="r" b="b"/>
              <a:pathLst>
                <a:path w="785" h="984" extrusionOk="0">
                  <a:moveTo>
                    <a:pt x="667" y="1"/>
                  </a:moveTo>
                  <a:cubicBezTo>
                    <a:pt x="634" y="1"/>
                    <a:pt x="600" y="17"/>
                    <a:pt x="577" y="47"/>
                  </a:cubicBezTo>
                  <a:lnTo>
                    <a:pt x="39" y="819"/>
                  </a:lnTo>
                  <a:cubicBezTo>
                    <a:pt x="0" y="869"/>
                    <a:pt x="17" y="935"/>
                    <a:pt x="61" y="968"/>
                  </a:cubicBezTo>
                  <a:cubicBezTo>
                    <a:pt x="83" y="979"/>
                    <a:pt x="99" y="984"/>
                    <a:pt x="121" y="984"/>
                  </a:cubicBezTo>
                  <a:cubicBezTo>
                    <a:pt x="154" y="984"/>
                    <a:pt x="187" y="968"/>
                    <a:pt x="210" y="941"/>
                  </a:cubicBezTo>
                  <a:lnTo>
                    <a:pt x="751" y="168"/>
                  </a:lnTo>
                  <a:cubicBezTo>
                    <a:pt x="784" y="118"/>
                    <a:pt x="774" y="53"/>
                    <a:pt x="724" y="20"/>
                  </a:cubicBezTo>
                  <a:cubicBezTo>
                    <a:pt x="707" y="7"/>
                    <a:pt x="687" y="1"/>
                    <a:pt x="6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40"/>
            <p:cNvSpPr/>
            <p:nvPr/>
          </p:nvSpPr>
          <p:spPr>
            <a:xfrm>
              <a:off x="1983100" y="4817025"/>
              <a:ext cx="15075" cy="29425"/>
            </a:xfrm>
            <a:custGeom>
              <a:avLst/>
              <a:gdLst/>
              <a:ahLst/>
              <a:cxnLst/>
              <a:rect l="l" t="t" r="r" b="b"/>
              <a:pathLst>
                <a:path w="603" h="1177" extrusionOk="0">
                  <a:moveTo>
                    <a:pt x="481" y="0"/>
                  </a:moveTo>
                  <a:cubicBezTo>
                    <a:pt x="440" y="0"/>
                    <a:pt x="400" y="26"/>
                    <a:pt x="383" y="68"/>
                  </a:cubicBezTo>
                  <a:lnTo>
                    <a:pt x="22" y="1033"/>
                  </a:lnTo>
                  <a:cubicBezTo>
                    <a:pt x="0" y="1088"/>
                    <a:pt x="27" y="1148"/>
                    <a:pt x="82" y="1164"/>
                  </a:cubicBezTo>
                  <a:cubicBezTo>
                    <a:pt x="93" y="1169"/>
                    <a:pt x="104" y="1176"/>
                    <a:pt x="120" y="1176"/>
                  </a:cubicBezTo>
                  <a:cubicBezTo>
                    <a:pt x="158" y="1176"/>
                    <a:pt x="203" y="1148"/>
                    <a:pt x="219" y="1104"/>
                  </a:cubicBezTo>
                  <a:lnTo>
                    <a:pt x="581" y="145"/>
                  </a:lnTo>
                  <a:cubicBezTo>
                    <a:pt x="603" y="91"/>
                    <a:pt x="575" y="30"/>
                    <a:pt x="520" y="8"/>
                  </a:cubicBezTo>
                  <a:cubicBezTo>
                    <a:pt x="507" y="3"/>
                    <a:pt x="494" y="0"/>
                    <a:pt x="4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40"/>
            <p:cNvSpPr/>
            <p:nvPr/>
          </p:nvSpPr>
          <p:spPr>
            <a:xfrm>
              <a:off x="2153125" y="5074400"/>
              <a:ext cx="432325" cy="265100"/>
            </a:xfrm>
            <a:custGeom>
              <a:avLst/>
              <a:gdLst/>
              <a:ahLst/>
              <a:cxnLst/>
              <a:rect l="l" t="t" r="r" b="b"/>
              <a:pathLst>
                <a:path w="17293" h="10604" extrusionOk="0">
                  <a:moveTo>
                    <a:pt x="11165" y="1"/>
                  </a:moveTo>
                  <a:cubicBezTo>
                    <a:pt x="10367" y="5287"/>
                    <a:pt x="4966" y="5882"/>
                    <a:pt x="2574" y="5882"/>
                  </a:cubicBezTo>
                  <a:cubicBezTo>
                    <a:pt x="1878" y="5882"/>
                    <a:pt x="1437" y="5832"/>
                    <a:pt x="1437" y="5832"/>
                  </a:cubicBezTo>
                  <a:cubicBezTo>
                    <a:pt x="1437" y="5832"/>
                    <a:pt x="0" y="9691"/>
                    <a:pt x="111" y="10481"/>
                  </a:cubicBezTo>
                  <a:cubicBezTo>
                    <a:pt x="123" y="10566"/>
                    <a:pt x="140" y="10604"/>
                    <a:pt x="161" y="10604"/>
                  </a:cubicBezTo>
                  <a:cubicBezTo>
                    <a:pt x="333" y="10604"/>
                    <a:pt x="768" y="8063"/>
                    <a:pt x="768" y="8063"/>
                  </a:cubicBezTo>
                  <a:cubicBezTo>
                    <a:pt x="768" y="8063"/>
                    <a:pt x="4002" y="9464"/>
                    <a:pt x="7897" y="9464"/>
                  </a:cubicBezTo>
                  <a:cubicBezTo>
                    <a:pt x="8923" y="9464"/>
                    <a:pt x="9996" y="9366"/>
                    <a:pt x="11067" y="9120"/>
                  </a:cubicBezTo>
                  <a:cubicBezTo>
                    <a:pt x="17293" y="7696"/>
                    <a:pt x="17265" y="686"/>
                    <a:pt x="17265" y="686"/>
                  </a:cubicBezTo>
                  <a:lnTo>
                    <a:pt x="11165" y="1"/>
                  </a:ln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40"/>
            <p:cNvSpPr/>
            <p:nvPr/>
          </p:nvSpPr>
          <p:spPr>
            <a:xfrm>
              <a:off x="2149425" y="5218975"/>
              <a:ext cx="68950" cy="135250"/>
            </a:xfrm>
            <a:custGeom>
              <a:avLst/>
              <a:gdLst/>
              <a:ahLst/>
              <a:cxnLst/>
              <a:rect l="l" t="t" r="r" b="b"/>
              <a:pathLst>
                <a:path w="2758" h="5410" extrusionOk="0">
                  <a:moveTo>
                    <a:pt x="385" y="0"/>
                  </a:moveTo>
                  <a:lnTo>
                    <a:pt x="1" y="5409"/>
                  </a:lnTo>
                  <a:cubicBezTo>
                    <a:pt x="1102" y="5234"/>
                    <a:pt x="1804" y="3064"/>
                    <a:pt x="1804" y="3064"/>
                  </a:cubicBezTo>
                  <a:lnTo>
                    <a:pt x="2457" y="3140"/>
                  </a:lnTo>
                  <a:lnTo>
                    <a:pt x="2758" y="104"/>
                  </a:lnTo>
                  <a:lnTo>
                    <a:pt x="3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40"/>
            <p:cNvSpPr/>
            <p:nvPr/>
          </p:nvSpPr>
          <p:spPr>
            <a:xfrm>
              <a:off x="2193150" y="5273225"/>
              <a:ext cx="13725" cy="27675"/>
            </a:xfrm>
            <a:custGeom>
              <a:avLst/>
              <a:gdLst/>
              <a:ahLst/>
              <a:cxnLst/>
              <a:rect l="l" t="t" r="r" b="b"/>
              <a:pathLst>
                <a:path w="549" h="1107" extrusionOk="0">
                  <a:moveTo>
                    <a:pt x="115" y="1"/>
                  </a:moveTo>
                  <a:cubicBezTo>
                    <a:pt x="105" y="1"/>
                    <a:pt x="94" y="3"/>
                    <a:pt x="83" y="6"/>
                  </a:cubicBezTo>
                  <a:cubicBezTo>
                    <a:pt x="28" y="28"/>
                    <a:pt x="0" y="87"/>
                    <a:pt x="17" y="143"/>
                  </a:cubicBezTo>
                  <a:lnTo>
                    <a:pt x="329" y="1036"/>
                  </a:lnTo>
                  <a:cubicBezTo>
                    <a:pt x="346" y="1081"/>
                    <a:pt x="384" y="1107"/>
                    <a:pt x="428" y="1107"/>
                  </a:cubicBezTo>
                  <a:cubicBezTo>
                    <a:pt x="438" y="1107"/>
                    <a:pt x="450" y="1107"/>
                    <a:pt x="460" y="1102"/>
                  </a:cubicBezTo>
                  <a:cubicBezTo>
                    <a:pt x="516" y="1081"/>
                    <a:pt x="549" y="1020"/>
                    <a:pt x="526" y="965"/>
                  </a:cubicBezTo>
                  <a:lnTo>
                    <a:pt x="220" y="72"/>
                  </a:lnTo>
                  <a:cubicBezTo>
                    <a:pt x="202" y="27"/>
                    <a:pt x="159"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40"/>
            <p:cNvSpPr/>
            <p:nvPr/>
          </p:nvSpPr>
          <p:spPr>
            <a:xfrm>
              <a:off x="2178200" y="5278950"/>
              <a:ext cx="20150" cy="26750"/>
            </a:xfrm>
            <a:custGeom>
              <a:avLst/>
              <a:gdLst/>
              <a:ahLst/>
              <a:cxnLst/>
              <a:rect l="l" t="t" r="r" b="b"/>
              <a:pathLst>
                <a:path w="806" h="1070" extrusionOk="0">
                  <a:moveTo>
                    <a:pt x="118" y="0"/>
                  </a:moveTo>
                  <a:cubicBezTo>
                    <a:pt x="99" y="0"/>
                    <a:pt x="79" y="6"/>
                    <a:pt x="61" y="18"/>
                  </a:cubicBezTo>
                  <a:cubicBezTo>
                    <a:pt x="17" y="51"/>
                    <a:pt x="1" y="116"/>
                    <a:pt x="34" y="166"/>
                  </a:cubicBezTo>
                  <a:lnTo>
                    <a:pt x="598" y="1027"/>
                  </a:lnTo>
                  <a:cubicBezTo>
                    <a:pt x="620" y="1054"/>
                    <a:pt x="653" y="1070"/>
                    <a:pt x="686" y="1070"/>
                  </a:cubicBezTo>
                  <a:cubicBezTo>
                    <a:pt x="707" y="1070"/>
                    <a:pt x="724" y="1065"/>
                    <a:pt x="747" y="1054"/>
                  </a:cubicBezTo>
                  <a:cubicBezTo>
                    <a:pt x="795" y="1021"/>
                    <a:pt x="806" y="956"/>
                    <a:pt x="773" y="906"/>
                  </a:cubicBezTo>
                  <a:lnTo>
                    <a:pt x="209" y="45"/>
                  </a:lnTo>
                  <a:cubicBezTo>
                    <a:pt x="188" y="17"/>
                    <a:pt x="153"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40"/>
            <p:cNvSpPr/>
            <p:nvPr/>
          </p:nvSpPr>
          <p:spPr>
            <a:xfrm>
              <a:off x="2168900" y="5297100"/>
              <a:ext cx="21525" cy="18775"/>
            </a:xfrm>
            <a:custGeom>
              <a:avLst/>
              <a:gdLst/>
              <a:ahLst/>
              <a:cxnLst/>
              <a:rect l="l" t="t" r="r" b="b"/>
              <a:pathLst>
                <a:path w="861" h="751" extrusionOk="0">
                  <a:moveTo>
                    <a:pt x="116" y="1"/>
                  </a:moveTo>
                  <a:cubicBezTo>
                    <a:pt x="85" y="1"/>
                    <a:pt x="54" y="14"/>
                    <a:pt x="33" y="37"/>
                  </a:cubicBezTo>
                  <a:cubicBezTo>
                    <a:pt x="1" y="81"/>
                    <a:pt x="1" y="147"/>
                    <a:pt x="49" y="185"/>
                  </a:cubicBezTo>
                  <a:lnTo>
                    <a:pt x="674" y="723"/>
                  </a:lnTo>
                  <a:cubicBezTo>
                    <a:pt x="691" y="739"/>
                    <a:pt x="717" y="750"/>
                    <a:pt x="740" y="750"/>
                  </a:cubicBezTo>
                  <a:cubicBezTo>
                    <a:pt x="773" y="750"/>
                    <a:pt x="800" y="733"/>
                    <a:pt x="823" y="711"/>
                  </a:cubicBezTo>
                  <a:cubicBezTo>
                    <a:pt x="861" y="668"/>
                    <a:pt x="856" y="602"/>
                    <a:pt x="811" y="564"/>
                  </a:cubicBezTo>
                  <a:lnTo>
                    <a:pt x="186" y="27"/>
                  </a:lnTo>
                  <a:cubicBezTo>
                    <a:pt x="167" y="9"/>
                    <a:pt x="142" y="1"/>
                    <a:pt x="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40"/>
            <p:cNvSpPr/>
            <p:nvPr/>
          </p:nvSpPr>
          <p:spPr>
            <a:xfrm>
              <a:off x="2215475" y="4847750"/>
              <a:ext cx="444275" cy="439350"/>
            </a:xfrm>
            <a:custGeom>
              <a:avLst/>
              <a:gdLst/>
              <a:ahLst/>
              <a:cxnLst/>
              <a:rect l="l" t="t" r="r" b="b"/>
              <a:pathLst>
                <a:path w="17771" h="17574" extrusionOk="0">
                  <a:moveTo>
                    <a:pt x="5153" y="1"/>
                  </a:moveTo>
                  <a:cubicBezTo>
                    <a:pt x="3787" y="2156"/>
                    <a:pt x="111" y="2369"/>
                    <a:pt x="111" y="2369"/>
                  </a:cubicBezTo>
                  <a:cubicBezTo>
                    <a:pt x="0" y="3229"/>
                    <a:pt x="1174" y="10157"/>
                    <a:pt x="1174" y="10157"/>
                  </a:cubicBezTo>
                  <a:cubicBezTo>
                    <a:pt x="1617" y="10218"/>
                    <a:pt x="2097" y="10243"/>
                    <a:pt x="2582" y="10243"/>
                  </a:cubicBezTo>
                  <a:cubicBezTo>
                    <a:pt x="4640" y="10243"/>
                    <a:pt x="6807" y="9801"/>
                    <a:pt x="6807" y="9801"/>
                  </a:cubicBezTo>
                  <a:lnTo>
                    <a:pt x="6807" y="9801"/>
                  </a:lnTo>
                  <a:cubicBezTo>
                    <a:pt x="6807" y="11369"/>
                    <a:pt x="5186" y="13221"/>
                    <a:pt x="5186" y="13221"/>
                  </a:cubicBezTo>
                  <a:cubicBezTo>
                    <a:pt x="5925" y="14701"/>
                    <a:pt x="10321" y="17573"/>
                    <a:pt x="10321" y="17573"/>
                  </a:cubicBezTo>
                  <a:cubicBezTo>
                    <a:pt x="15144" y="14739"/>
                    <a:pt x="17770" y="9313"/>
                    <a:pt x="17770" y="9313"/>
                  </a:cubicBezTo>
                  <a:lnTo>
                    <a:pt x="515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40"/>
            <p:cNvSpPr/>
            <p:nvPr/>
          </p:nvSpPr>
          <p:spPr>
            <a:xfrm>
              <a:off x="2303575" y="4587175"/>
              <a:ext cx="660350" cy="594950"/>
            </a:xfrm>
            <a:custGeom>
              <a:avLst/>
              <a:gdLst/>
              <a:ahLst/>
              <a:cxnLst/>
              <a:rect l="l" t="t" r="r" b="b"/>
              <a:pathLst>
                <a:path w="26414" h="23798" extrusionOk="0">
                  <a:moveTo>
                    <a:pt x="20916" y="0"/>
                  </a:moveTo>
                  <a:cubicBezTo>
                    <a:pt x="16975" y="0"/>
                    <a:pt x="8211" y="460"/>
                    <a:pt x="8211" y="460"/>
                  </a:cubicBezTo>
                  <a:cubicBezTo>
                    <a:pt x="5904" y="3305"/>
                    <a:pt x="0" y="11646"/>
                    <a:pt x="0" y="11646"/>
                  </a:cubicBezTo>
                  <a:cubicBezTo>
                    <a:pt x="4111" y="17330"/>
                    <a:pt x="12010" y="23798"/>
                    <a:pt x="12010" y="23798"/>
                  </a:cubicBezTo>
                  <a:cubicBezTo>
                    <a:pt x="26414" y="13171"/>
                    <a:pt x="22286" y="32"/>
                    <a:pt x="22286" y="32"/>
                  </a:cubicBezTo>
                  <a:cubicBezTo>
                    <a:pt x="21959" y="10"/>
                    <a:pt x="21488" y="0"/>
                    <a:pt x="209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40"/>
            <p:cNvSpPr/>
            <p:nvPr/>
          </p:nvSpPr>
          <p:spPr>
            <a:xfrm>
              <a:off x="2602975" y="4736250"/>
              <a:ext cx="457975" cy="315500"/>
            </a:xfrm>
            <a:custGeom>
              <a:avLst/>
              <a:gdLst/>
              <a:ahLst/>
              <a:cxnLst/>
              <a:rect l="l" t="t" r="r" b="b"/>
              <a:pathLst>
                <a:path w="18319" h="12620" extrusionOk="0">
                  <a:moveTo>
                    <a:pt x="4982" y="0"/>
                  </a:moveTo>
                  <a:lnTo>
                    <a:pt x="1" y="3036"/>
                  </a:lnTo>
                  <a:cubicBezTo>
                    <a:pt x="3237" y="10457"/>
                    <a:pt x="8137" y="11708"/>
                    <a:pt x="11074" y="11708"/>
                  </a:cubicBezTo>
                  <a:cubicBezTo>
                    <a:pt x="12568" y="11708"/>
                    <a:pt x="13555" y="11384"/>
                    <a:pt x="13555" y="11384"/>
                  </a:cubicBezTo>
                  <a:cubicBezTo>
                    <a:pt x="13555" y="11384"/>
                    <a:pt x="15069" y="12620"/>
                    <a:pt x="15648" y="12620"/>
                  </a:cubicBezTo>
                  <a:cubicBezTo>
                    <a:pt x="15729" y="12620"/>
                    <a:pt x="15792" y="12595"/>
                    <a:pt x="15829" y="12540"/>
                  </a:cubicBezTo>
                  <a:cubicBezTo>
                    <a:pt x="16136" y="12090"/>
                    <a:pt x="14881" y="11433"/>
                    <a:pt x="14881" y="11433"/>
                  </a:cubicBezTo>
                  <a:lnTo>
                    <a:pt x="14881" y="11433"/>
                  </a:lnTo>
                  <a:cubicBezTo>
                    <a:pt x="14881" y="11433"/>
                    <a:pt x="16304" y="12003"/>
                    <a:pt x="17080" y="12003"/>
                  </a:cubicBezTo>
                  <a:cubicBezTo>
                    <a:pt x="17316" y="12003"/>
                    <a:pt x="17492" y="11950"/>
                    <a:pt x="17550" y="11811"/>
                  </a:cubicBezTo>
                  <a:cubicBezTo>
                    <a:pt x="17792" y="11214"/>
                    <a:pt x="15627" y="10984"/>
                    <a:pt x="15627" y="10984"/>
                  </a:cubicBezTo>
                  <a:cubicBezTo>
                    <a:pt x="15627" y="10984"/>
                    <a:pt x="17950" y="10605"/>
                    <a:pt x="18186" y="10249"/>
                  </a:cubicBezTo>
                  <a:cubicBezTo>
                    <a:pt x="18319" y="10052"/>
                    <a:pt x="17469" y="10009"/>
                    <a:pt x="16697" y="10009"/>
                  </a:cubicBezTo>
                  <a:cubicBezTo>
                    <a:pt x="16094" y="10009"/>
                    <a:pt x="15539" y="10036"/>
                    <a:pt x="15539" y="10036"/>
                  </a:cubicBezTo>
                  <a:cubicBezTo>
                    <a:pt x="15539" y="10036"/>
                    <a:pt x="17506" y="9208"/>
                    <a:pt x="17413" y="8781"/>
                  </a:cubicBezTo>
                  <a:cubicBezTo>
                    <a:pt x="17397" y="8703"/>
                    <a:pt x="17290" y="8671"/>
                    <a:pt x="17126" y="8671"/>
                  </a:cubicBezTo>
                  <a:cubicBezTo>
                    <a:pt x="16393" y="8671"/>
                    <a:pt x="14524" y="9307"/>
                    <a:pt x="14524" y="9307"/>
                  </a:cubicBezTo>
                  <a:cubicBezTo>
                    <a:pt x="14524" y="9307"/>
                    <a:pt x="15779" y="8024"/>
                    <a:pt x="15566" y="7832"/>
                  </a:cubicBezTo>
                  <a:cubicBezTo>
                    <a:pt x="15552" y="7820"/>
                    <a:pt x="15531" y="7814"/>
                    <a:pt x="15504" y="7814"/>
                  </a:cubicBezTo>
                  <a:cubicBezTo>
                    <a:pt x="15127" y="7814"/>
                    <a:pt x="13621" y="8945"/>
                    <a:pt x="13621" y="8945"/>
                  </a:cubicBezTo>
                  <a:cubicBezTo>
                    <a:pt x="13559" y="8948"/>
                    <a:pt x="13498" y="8950"/>
                    <a:pt x="13437" y="8950"/>
                  </a:cubicBezTo>
                  <a:cubicBezTo>
                    <a:pt x="8686" y="8950"/>
                    <a:pt x="4982" y="0"/>
                    <a:pt x="4982" y="0"/>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40"/>
            <p:cNvSpPr/>
            <p:nvPr/>
          </p:nvSpPr>
          <p:spPr>
            <a:xfrm>
              <a:off x="2602975" y="4458500"/>
              <a:ext cx="182200" cy="179600"/>
            </a:xfrm>
            <a:custGeom>
              <a:avLst/>
              <a:gdLst/>
              <a:ahLst/>
              <a:cxnLst/>
              <a:rect l="l" t="t" r="r" b="b"/>
              <a:pathLst>
                <a:path w="7288" h="7184" extrusionOk="0">
                  <a:moveTo>
                    <a:pt x="1645" y="1"/>
                  </a:moveTo>
                  <a:lnTo>
                    <a:pt x="1130" y="4873"/>
                  </a:lnTo>
                  <a:lnTo>
                    <a:pt x="1" y="4724"/>
                  </a:lnTo>
                  <a:lnTo>
                    <a:pt x="1" y="4724"/>
                  </a:lnTo>
                  <a:cubicBezTo>
                    <a:pt x="1" y="4724"/>
                    <a:pt x="1415" y="6895"/>
                    <a:pt x="4467" y="7164"/>
                  </a:cubicBezTo>
                  <a:cubicBezTo>
                    <a:pt x="4620" y="7178"/>
                    <a:pt x="4763" y="7184"/>
                    <a:pt x="4897" y="7184"/>
                  </a:cubicBezTo>
                  <a:cubicBezTo>
                    <a:pt x="7288" y="7184"/>
                    <a:pt x="6791" y="5179"/>
                    <a:pt x="6791" y="5179"/>
                  </a:cubicBezTo>
                  <a:lnTo>
                    <a:pt x="5519" y="5043"/>
                  </a:lnTo>
                  <a:lnTo>
                    <a:pt x="4736" y="762"/>
                  </a:lnTo>
                  <a:lnTo>
                    <a:pt x="1645" y="1"/>
                  </a:ln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40"/>
            <p:cNvSpPr/>
            <p:nvPr/>
          </p:nvSpPr>
          <p:spPr>
            <a:xfrm>
              <a:off x="2458125" y="4067700"/>
              <a:ext cx="561550" cy="472775"/>
            </a:xfrm>
            <a:custGeom>
              <a:avLst/>
              <a:gdLst/>
              <a:ahLst/>
              <a:cxnLst/>
              <a:rect l="l" t="t" r="r" b="b"/>
              <a:pathLst>
                <a:path w="22462" h="18911" extrusionOk="0">
                  <a:moveTo>
                    <a:pt x="10263" y="1"/>
                  </a:moveTo>
                  <a:cubicBezTo>
                    <a:pt x="2867" y="1"/>
                    <a:pt x="977" y="7609"/>
                    <a:pt x="977" y="7609"/>
                  </a:cubicBezTo>
                  <a:cubicBezTo>
                    <a:pt x="0" y="13297"/>
                    <a:pt x="5591" y="18910"/>
                    <a:pt x="11328" y="18910"/>
                  </a:cubicBezTo>
                  <a:cubicBezTo>
                    <a:pt x="13319" y="18910"/>
                    <a:pt x="15327" y="18235"/>
                    <a:pt x="17085" y="16652"/>
                  </a:cubicBezTo>
                  <a:cubicBezTo>
                    <a:pt x="22461" y="11806"/>
                    <a:pt x="18274" y="1224"/>
                    <a:pt x="12372" y="192"/>
                  </a:cubicBezTo>
                  <a:cubicBezTo>
                    <a:pt x="11624" y="61"/>
                    <a:pt x="10922" y="1"/>
                    <a:pt x="10263" y="1"/>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40"/>
            <p:cNvSpPr/>
            <p:nvPr/>
          </p:nvSpPr>
          <p:spPr>
            <a:xfrm>
              <a:off x="2634050" y="4515750"/>
              <a:ext cx="105150" cy="58825"/>
            </a:xfrm>
            <a:custGeom>
              <a:avLst/>
              <a:gdLst/>
              <a:ahLst/>
              <a:cxnLst/>
              <a:rect l="l" t="t" r="r" b="b"/>
              <a:pathLst>
                <a:path w="4206" h="2353" extrusionOk="0">
                  <a:moveTo>
                    <a:pt x="160" y="1"/>
                  </a:moveTo>
                  <a:lnTo>
                    <a:pt x="1" y="1761"/>
                  </a:lnTo>
                  <a:lnTo>
                    <a:pt x="4205" y="2353"/>
                  </a:lnTo>
                  <a:lnTo>
                    <a:pt x="3954" y="987"/>
                  </a:lnTo>
                  <a:cubicBezTo>
                    <a:pt x="3954" y="987"/>
                    <a:pt x="3835" y="998"/>
                    <a:pt x="3630" y="998"/>
                  </a:cubicBezTo>
                  <a:cubicBezTo>
                    <a:pt x="2988" y="998"/>
                    <a:pt x="1495" y="891"/>
                    <a:pt x="160" y="1"/>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40"/>
            <p:cNvSpPr/>
            <p:nvPr/>
          </p:nvSpPr>
          <p:spPr>
            <a:xfrm>
              <a:off x="2519525" y="4645750"/>
              <a:ext cx="395325" cy="390500"/>
            </a:xfrm>
            <a:custGeom>
              <a:avLst/>
              <a:gdLst/>
              <a:ahLst/>
              <a:cxnLst/>
              <a:rect l="l" t="t" r="r" b="b"/>
              <a:pathLst>
                <a:path w="15813" h="15620" extrusionOk="0">
                  <a:moveTo>
                    <a:pt x="4580" y="1"/>
                  </a:moveTo>
                  <a:cubicBezTo>
                    <a:pt x="2543" y="1"/>
                    <a:pt x="0" y="732"/>
                    <a:pt x="0" y="732"/>
                  </a:cubicBezTo>
                  <a:cubicBezTo>
                    <a:pt x="0" y="732"/>
                    <a:pt x="532" y="6535"/>
                    <a:pt x="3826" y="10153"/>
                  </a:cubicBezTo>
                  <a:cubicBezTo>
                    <a:pt x="7281" y="13957"/>
                    <a:pt x="11687" y="15620"/>
                    <a:pt x="13300" y="15620"/>
                  </a:cubicBezTo>
                  <a:cubicBezTo>
                    <a:pt x="13437" y="15620"/>
                    <a:pt x="13553" y="15608"/>
                    <a:pt x="13648" y="15584"/>
                  </a:cubicBezTo>
                  <a:cubicBezTo>
                    <a:pt x="14854" y="15283"/>
                    <a:pt x="15813" y="12000"/>
                    <a:pt x="15599" y="11579"/>
                  </a:cubicBezTo>
                  <a:cubicBezTo>
                    <a:pt x="15385" y="11156"/>
                    <a:pt x="7290" y="3828"/>
                    <a:pt x="7076" y="1296"/>
                  </a:cubicBezTo>
                  <a:cubicBezTo>
                    <a:pt x="6993" y="303"/>
                    <a:pt x="5891" y="1"/>
                    <a:pt x="45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40"/>
            <p:cNvSpPr/>
            <p:nvPr/>
          </p:nvSpPr>
          <p:spPr>
            <a:xfrm>
              <a:off x="2492650" y="4703650"/>
              <a:ext cx="272325" cy="302125"/>
            </a:xfrm>
            <a:custGeom>
              <a:avLst/>
              <a:gdLst/>
              <a:ahLst/>
              <a:cxnLst/>
              <a:rect l="l" t="t" r="r" b="b"/>
              <a:pathLst>
                <a:path w="10893" h="12085" extrusionOk="0">
                  <a:moveTo>
                    <a:pt x="121" y="0"/>
                  </a:moveTo>
                  <a:cubicBezTo>
                    <a:pt x="110" y="0"/>
                    <a:pt x="100" y="2"/>
                    <a:pt x="89" y="5"/>
                  </a:cubicBezTo>
                  <a:cubicBezTo>
                    <a:pt x="34" y="22"/>
                    <a:pt x="1" y="81"/>
                    <a:pt x="23" y="136"/>
                  </a:cubicBezTo>
                  <a:cubicBezTo>
                    <a:pt x="51" y="230"/>
                    <a:pt x="3185" y="9317"/>
                    <a:pt x="10738" y="12079"/>
                  </a:cubicBezTo>
                  <a:cubicBezTo>
                    <a:pt x="10749" y="12084"/>
                    <a:pt x="10761" y="12084"/>
                    <a:pt x="10777" y="12084"/>
                  </a:cubicBezTo>
                  <a:cubicBezTo>
                    <a:pt x="10815" y="12084"/>
                    <a:pt x="10859" y="12058"/>
                    <a:pt x="10875" y="12013"/>
                  </a:cubicBezTo>
                  <a:cubicBezTo>
                    <a:pt x="10892" y="11959"/>
                    <a:pt x="10865" y="11899"/>
                    <a:pt x="10809" y="11882"/>
                  </a:cubicBezTo>
                  <a:cubicBezTo>
                    <a:pt x="3355" y="9152"/>
                    <a:pt x="253" y="164"/>
                    <a:pt x="220" y="71"/>
                  </a:cubicBezTo>
                  <a:cubicBezTo>
                    <a:pt x="208" y="26"/>
                    <a:pt x="166"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40"/>
            <p:cNvSpPr/>
            <p:nvPr/>
          </p:nvSpPr>
          <p:spPr>
            <a:xfrm>
              <a:off x="2684900" y="4675475"/>
              <a:ext cx="156375" cy="185475"/>
            </a:xfrm>
            <a:custGeom>
              <a:avLst/>
              <a:gdLst/>
              <a:ahLst/>
              <a:cxnLst/>
              <a:rect l="l" t="t" r="r" b="b"/>
              <a:pathLst>
                <a:path w="6255" h="7419" extrusionOk="0">
                  <a:moveTo>
                    <a:pt x="122" y="0"/>
                  </a:moveTo>
                  <a:cubicBezTo>
                    <a:pt x="101" y="0"/>
                    <a:pt x="80" y="7"/>
                    <a:pt x="61" y="19"/>
                  </a:cubicBezTo>
                  <a:cubicBezTo>
                    <a:pt x="12" y="47"/>
                    <a:pt x="1" y="112"/>
                    <a:pt x="28" y="162"/>
                  </a:cubicBezTo>
                  <a:cubicBezTo>
                    <a:pt x="193" y="408"/>
                    <a:pt x="4078" y="6234"/>
                    <a:pt x="6079" y="7408"/>
                  </a:cubicBezTo>
                  <a:cubicBezTo>
                    <a:pt x="6096" y="7413"/>
                    <a:pt x="6117" y="7418"/>
                    <a:pt x="6134" y="7418"/>
                  </a:cubicBezTo>
                  <a:cubicBezTo>
                    <a:pt x="6173" y="7418"/>
                    <a:pt x="6205" y="7402"/>
                    <a:pt x="6228" y="7369"/>
                  </a:cubicBezTo>
                  <a:cubicBezTo>
                    <a:pt x="6254" y="7320"/>
                    <a:pt x="6238" y="7254"/>
                    <a:pt x="6188" y="7221"/>
                  </a:cubicBezTo>
                  <a:cubicBezTo>
                    <a:pt x="4227" y="6075"/>
                    <a:pt x="248" y="107"/>
                    <a:pt x="210" y="47"/>
                  </a:cubicBezTo>
                  <a:cubicBezTo>
                    <a:pt x="189" y="16"/>
                    <a:pt x="156" y="0"/>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40"/>
            <p:cNvSpPr/>
            <p:nvPr/>
          </p:nvSpPr>
          <p:spPr>
            <a:xfrm>
              <a:off x="2833575" y="4511650"/>
              <a:ext cx="292150" cy="247775"/>
            </a:xfrm>
            <a:custGeom>
              <a:avLst/>
              <a:gdLst/>
              <a:ahLst/>
              <a:cxnLst/>
              <a:rect l="l" t="t" r="r" b="b"/>
              <a:pathLst>
                <a:path w="11686" h="9911" extrusionOk="0">
                  <a:moveTo>
                    <a:pt x="8533" y="1"/>
                  </a:moveTo>
                  <a:cubicBezTo>
                    <a:pt x="8327" y="1"/>
                    <a:pt x="8125" y="51"/>
                    <a:pt x="7931" y="165"/>
                  </a:cubicBezTo>
                  <a:cubicBezTo>
                    <a:pt x="3919" y="2517"/>
                    <a:pt x="1" y="3020"/>
                    <a:pt x="1" y="3020"/>
                  </a:cubicBezTo>
                  <a:lnTo>
                    <a:pt x="1086" y="9911"/>
                  </a:lnTo>
                  <a:cubicBezTo>
                    <a:pt x="9411" y="8984"/>
                    <a:pt x="11685" y="4090"/>
                    <a:pt x="11384" y="2856"/>
                  </a:cubicBezTo>
                  <a:cubicBezTo>
                    <a:pt x="11122" y="1805"/>
                    <a:pt x="9765" y="1"/>
                    <a:pt x="85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40"/>
            <p:cNvSpPr/>
            <p:nvPr/>
          </p:nvSpPr>
          <p:spPr>
            <a:xfrm>
              <a:off x="2825350" y="4596025"/>
              <a:ext cx="53600" cy="142975"/>
            </a:xfrm>
            <a:custGeom>
              <a:avLst/>
              <a:gdLst/>
              <a:ahLst/>
              <a:cxnLst/>
              <a:rect l="l" t="t" r="r" b="b"/>
              <a:pathLst>
                <a:path w="2144" h="5719" extrusionOk="0">
                  <a:moveTo>
                    <a:pt x="118" y="1"/>
                  </a:moveTo>
                  <a:cubicBezTo>
                    <a:pt x="87" y="1"/>
                    <a:pt x="56" y="15"/>
                    <a:pt x="34" y="40"/>
                  </a:cubicBezTo>
                  <a:cubicBezTo>
                    <a:pt x="1" y="85"/>
                    <a:pt x="6" y="151"/>
                    <a:pt x="51" y="189"/>
                  </a:cubicBezTo>
                  <a:cubicBezTo>
                    <a:pt x="1913" y="1674"/>
                    <a:pt x="1316" y="5554"/>
                    <a:pt x="1311" y="5592"/>
                  </a:cubicBezTo>
                  <a:cubicBezTo>
                    <a:pt x="1300" y="5653"/>
                    <a:pt x="1338" y="5708"/>
                    <a:pt x="1399" y="5713"/>
                  </a:cubicBezTo>
                  <a:cubicBezTo>
                    <a:pt x="1404" y="5719"/>
                    <a:pt x="1410" y="5719"/>
                    <a:pt x="1415" y="5719"/>
                  </a:cubicBezTo>
                  <a:cubicBezTo>
                    <a:pt x="1465" y="5719"/>
                    <a:pt x="1508" y="5680"/>
                    <a:pt x="1519" y="5625"/>
                  </a:cubicBezTo>
                  <a:cubicBezTo>
                    <a:pt x="1546" y="5461"/>
                    <a:pt x="2144" y="1586"/>
                    <a:pt x="182" y="24"/>
                  </a:cubicBezTo>
                  <a:cubicBezTo>
                    <a:pt x="163" y="8"/>
                    <a:pt x="141" y="1"/>
                    <a:pt x="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40"/>
            <p:cNvSpPr/>
            <p:nvPr/>
          </p:nvSpPr>
          <p:spPr>
            <a:xfrm>
              <a:off x="2600100" y="4596000"/>
              <a:ext cx="196375" cy="75150"/>
            </a:xfrm>
            <a:custGeom>
              <a:avLst/>
              <a:gdLst/>
              <a:ahLst/>
              <a:cxnLst/>
              <a:rect l="l" t="t" r="r" b="b"/>
              <a:pathLst>
                <a:path w="7855" h="3006" extrusionOk="0">
                  <a:moveTo>
                    <a:pt x="7491" y="1"/>
                  </a:moveTo>
                  <a:cubicBezTo>
                    <a:pt x="7484" y="1"/>
                    <a:pt x="7477" y="2"/>
                    <a:pt x="7470" y="3"/>
                  </a:cubicBezTo>
                  <a:cubicBezTo>
                    <a:pt x="7416" y="20"/>
                    <a:pt x="7377" y="74"/>
                    <a:pt x="7394" y="129"/>
                  </a:cubicBezTo>
                  <a:cubicBezTo>
                    <a:pt x="7394" y="140"/>
                    <a:pt x="7624" y="1159"/>
                    <a:pt x="7126" y="1933"/>
                  </a:cubicBezTo>
                  <a:cubicBezTo>
                    <a:pt x="6846" y="2360"/>
                    <a:pt x="6385" y="2639"/>
                    <a:pt x="5760" y="2755"/>
                  </a:cubicBezTo>
                  <a:cubicBezTo>
                    <a:pt x="5624" y="2780"/>
                    <a:pt x="5484" y="2792"/>
                    <a:pt x="5340" y="2792"/>
                  </a:cubicBezTo>
                  <a:cubicBezTo>
                    <a:pt x="3166" y="2792"/>
                    <a:pt x="218" y="61"/>
                    <a:pt x="187" y="31"/>
                  </a:cubicBezTo>
                  <a:cubicBezTo>
                    <a:pt x="165" y="12"/>
                    <a:pt x="139" y="3"/>
                    <a:pt x="113" y="3"/>
                  </a:cubicBezTo>
                  <a:cubicBezTo>
                    <a:pt x="85" y="3"/>
                    <a:pt x="58" y="13"/>
                    <a:pt x="38" y="36"/>
                  </a:cubicBezTo>
                  <a:cubicBezTo>
                    <a:pt x="0" y="79"/>
                    <a:pt x="0" y="145"/>
                    <a:pt x="44" y="184"/>
                  </a:cubicBezTo>
                  <a:cubicBezTo>
                    <a:pt x="175" y="304"/>
                    <a:pt x="3086" y="3006"/>
                    <a:pt x="5338" y="3006"/>
                  </a:cubicBezTo>
                  <a:cubicBezTo>
                    <a:pt x="5497" y="3006"/>
                    <a:pt x="5651" y="2990"/>
                    <a:pt x="5798" y="2963"/>
                  </a:cubicBezTo>
                  <a:cubicBezTo>
                    <a:pt x="6484" y="2836"/>
                    <a:pt x="6989" y="2525"/>
                    <a:pt x="7301" y="2042"/>
                  </a:cubicBezTo>
                  <a:cubicBezTo>
                    <a:pt x="7854" y="1197"/>
                    <a:pt x="7607" y="129"/>
                    <a:pt x="7597" y="86"/>
                  </a:cubicBezTo>
                  <a:cubicBezTo>
                    <a:pt x="7587" y="33"/>
                    <a:pt x="7540" y="1"/>
                    <a:pt x="74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40"/>
            <p:cNvSpPr/>
            <p:nvPr/>
          </p:nvSpPr>
          <p:spPr>
            <a:xfrm>
              <a:off x="2390875" y="5033625"/>
              <a:ext cx="51000" cy="54100"/>
            </a:xfrm>
            <a:custGeom>
              <a:avLst/>
              <a:gdLst/>
              <a:ahLst/>
              <a:cxnLst/>
              <a:rect l="l" t="t" r="r" b="b"/>
              <a:pathLst>
                <a:path w="2040" h="2164" extrusionOk="0">
                  <a:moveTo>
                    <a:pt x="1658" y="0"/>
                  </a:moveTo>
                  <a:cubicBezTo>
                    <a:pt x="1629" y="0"/>
                    <a:pt x="1600" y="12"/>
                    <a:pt x="1579" y="36"/>
                  </a:cubicBezTo>
                  <a:lnTo>
                    <a:pt x="27" y="1812"/>
                  </a:lnTo>
                  <a:cubicBezTo>
                    <a:pt x="11" y="1834"/>
                    <a:pt x="1" y="1862"/>
                    <a:pt x="1" y="1890"/>
                  </a:cubicBezTo>
                  <a:cubicBezTo>
                    <a:pt x="6" y="1917"/>
                    <a:pt x="16" y="1944"/>
                    <a:pt x="39" y="1961"/>
                  </a:cubicBezTo>
                  <a:cubicBezTo>
                    <a:pt x="54" y="1971"/>
                    <a:pt x="297" y="2163"/>
                    <a:pt x="664" y="2163"/>
                  </a:cubicBezTo>
                  <a:cubicBezTo>
                    <a:pt x="717" y="2163"/>
                    <a:pt x="778" y="2158"/>
                    <a:pt x="844" y="2147"/>
                  </a:cubicBezTo>
                  <a:cubicBezTo>
                    <a:pt x="1266" y="2075"/>
                    <a:pt x="1661" y="1746"/>
                    <a:pt x="2007" y="1171"/>
                  </a:cubicBezTo>
                  <a:cubicBezTo>
                    <a:pt x="2039" y="1121"/>
                    <a:pt x="2022" y="1056"/>
                    <a:pt x="1974" y="1023"/>
                  </a:cubicBezTo>
                  <a:cubicBezTo>
                    <a:pt x="1958" y="1014"/>
                    <a:pt x="1940" y="1010"/>
                    <a:pt x="1922" y="1010"/>
                  </a:cubicBezTo>
                  <a:cubicBezTo>
                    <a:pt x="1885" y="1010"/>
                    <a:pt x="1847" y="1028"/>
                    <a:pt x="1825" y="1062"/>
                  </a:cubicBezTo>
                  <a:cubicBezTo>
                    <a:pt x="1513" y="1577"/>
                    <a:pt x="1173" y="1872"/>
                    <a:pt x="811" y="1938"/>
                  </a:cubicBezTo>
                  <a:cubicBezTo>
                    <a:pt x="758" y="1948"/>
                    <a:pt x="708" y="1952"/>
                    <a:pt x="660" y="1952"/>
                  </a:cubicBezTo>
                  <a:cubicBezTo>
                    <a:pt x="490" y="1952"/>
                    <a:pt x="354" y="1899"/>
                    <a:pt x="269" y="1857"/>
                  </a:cubicBezTo>
                  <a:lnTo>
                    <a:pt x="1737" y="174"/>
                  </a:lnTo>
                  <a:cubicBezTo>
                    <a:pt x="1776" y="130"/>
                    <a:pt x="1770" y="64"/>
                    <a:pt x="1726" y="26"/>
                  </a:cubicBezTo>
                  <a:cubicBezTo>
                    <a:pt x="1707" y="8"/>
                    <a:pt x="1683" y="0"/>
                    <a:pt x="16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40"/>
            <p:cNvSpPr/>
            <p:nvPr/>
          </p:nvSpPr>
          <p:spPr>
            <a:xfrm>
              <a:off x="2458675" y="4743225"/>
              <a:ext cx="280525" cy="301375"/>
            </a:xfrm>
            <a:custGeom>
              <a:avLst/>
              <a:gdLst/>
              <a:ahLst/>
              <a:cxnLst/>
              <a:rect l="l" t="t" r="r" b="b"/>
              <a:pathLst>
                <a:path w="11221" h="12055" extrusionOk="0">
                  <a:moveTo>
                    <a:pt x="1689" y="0"/>
                  </a:moveTo>
                  <a:cubicBezTo>
                    <a:pt x="1689" y="0"/>
                    <a:pt x="1" y="2254"/>
                    <a:pt x="281" y="4457"/>
                  </a:cubicBezTo>
                  <a:cubicBezTo>
                    <a:pt x="559" y="6617"/>
                    <a:pt x="5768" y="12055"/>
                    <a:pt x="7904" y="12055"/>
                  </a:cubicBezTo>
                  <a:cubicBezTo>
                    <a:pt x="7951" y="12055"/>
                    <a:pt x="7998" y="12052"/>
                    <a:pt x="8042" y="12047"/>
                  </a:cubicBezTo>
                  <a:cubicBezTo>
                    <a:pt x="10074" y="11790"/>
                    <a:pt x="11220" y="10639"/>
                    <a:pt x="11220" y="10639"/>
                  </a:cubicBezTo>
                  <a:cubicBezTo>
                    <a:pt x="5389" y="8808"/>
                    <a:pt x="1689" y="0"/>
                    <a:pt x="16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40"/>
            <p:cNvSpPr/>
            <p:nvPr/>
          </p:nvSpPr>
          <p:spPr>
            <a:xfrm>
              <a:off x="2258900" y="3910125"/>
              <a:ext cx="663225" cy="517725"/>
            </a:xfrm>
            <a:custGeom>
              <a:avLst/>
              <a:gdLst/>
              <a:ahLst/>
              <a:cxnLst/>
              <a:rect l="l" t="t" r="r" b="b"/>
              <a:pathLst>
                <a:path w="26529" h="20709" extrusionOk="0">
                  <a:moveTo>
                    <a:pt x="16662" y="1"/>
                  </a:moveTo>
                  <a:cubicBezTo>
                    <a:pt x="15985" y="1"/>
                    <a:pt x="15188" y="119"/>
                    <a:pt x="14251" y="396"/>
                  </a:cubicBezTo>
                  <a:cubicBezTo>
                    <a:pt x="10831" y="1403"/>
                    <a:pt x="12651" y="4391"/>
                    <a:pt x="9987" y="4863"/>
                  </a:cubicBezTo>
                  <a:cubicBezTo>
                    <a:pt x="1" y="6644"/>
                    <a:pt x="5383" y="15708"/>
                    <a:pt x="5383" y="15708"/>
                  </a:cubicBezTo>
                  <a:cubicBezTo>
                    <a:pt x="4629" y="19881"/>
                    <a:pt x="6563" y="20708"/>
                    <a:pt x="8469" y="20708"/>
                  </a:cubicBezTo>
                  <a:cubicBezTo>
                    <a:pt x="9720" y="20708"/>
                    <a:pt x="10959" y="20352"/>
                    <a:pt x="11417" y="20352"/>
                  </a:cubicBezTo>
                  <a:cubicBezTo>
                    <a:pt x="12580" y="20352"/>
                    <a:pt x="11002" y="16750"/>
                    <a:pt x="11002" y="16750"/>
                  </a:cubicBezTo>
                  <a:cubicBezTo>
                    <a:pt x="14799" y="16328"/>
                    <a:pt x="12163" y="12371"/>
                    <a:pt x="14799" y="9379"/>
                  </a:cubicBezTo>
                  <a:cubicBezTo>
                    <a:pt x="16589" y="7345"/>
                    <a:pt x="18217" y="6663"/>
                    <a:pt x="19597" y="6663"/>
                  </a:cubicBezTo>
                  <a:cubicBezTo>
                    <a:pt x="22399" y="6663"/>
                    <a:pt x="24171" y="9477"/>
                    <a:pt x="24171" y="9477"/>
                  </a:cubicBezTo>
                  <a:cubicBezTo>
                    <a:pt x="24171" y="9477"/>
                    <a:pt x="24969" y="10501"/>
                    <a:pt x="25590" y="10501"/>
                  </a:cubicBezTo>
                  <a:cubicBezTo>
                    <a:pt x="25765" y="10501"/>
                    <a:pt x="25926" y="10420"/>
                    <a:pt x="26051" y="10211"/>
                  </a:cubicBezTo>
                  <a:cubicBezTo>
                    <a:pt x="26529" y="9422"/>
                    <a:pt x="25745" y="4725"/>
                    <a:pt x="23405" y="3355"/>
                  </a:cubicBezTo>
                  <a:cubicBezTo>
                    <a:pt x="22758" y="2975"/>
                    <a:pt x="22246" y="2837"/>
                    <a:pt x="21842" y="2837"/>
                  </a:cubicBezTo>
                  <a:cubicBezTo>
                    <a:pt x="20787" y="2837"/>
                    <a:pt x="20478" y="3778"/>
                    <a:pt x="20478" y="3778"/>
                  </a:cubicBezTo>
                  <a:cubicBezTo>
                    <a:pt x="20478" y="3778"/>
                    <a:pt x="20493" y="1"/>
                    <a:pt x="166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40"/>
            <p:cNvSpPr/>
            <p:nvPr/>
          </p:nvSpPr>
          <p:spPr>
            <a:xfrm>
              <a:off x="2440550" y="4354700"/>
              <a:ext cx="155325" cy="120950"/>
            </a:xfrm>
            <a:custGeom>
              <a:avLst/>
              <a:gdLst/>
              <a:ahLst/>
              <a:cxnLst/>
              <a:rect l="l" t="t" r="r" b="b"/>
              <a:pathLst>
                <a:path w="6213" h="4838" extrusionOk="0">
                  <a:moveTo>
                    <a:pt x="2490" y="0"/>
                  </a:moveTo>
                  <a:cubicBezTo>
                    <a:pt x="2051" y="0"/>
                    <a:pt x="1624" y="275"/>
                    <a:pt x="1280" y="1034"/>
                  </a:cubicBezTo>
                  <a:cubicBezTo>
                    <a:pt x="1" y="3846"/>
                    <a:pt x="2167" y="4838"/>
                    <a:pt x="3798" y="4838"/>
                  </a:cubicBezTo>
                  <a:cubicBezTo>
                    <a:pt x="4145" y="4838"/>
                    <a:pt x="4467" y="4793"/>
                    <a:pt x="4727" y="4712"/>
                  </a:cubicBezTo>
                  <a:cubicBezTo>
                    <a:pt x="6212" y="4239"/>
                    <a:pt x="4864" y="1883"/>
                    <a:pt x="4864" y="1883"/>
                  </a:cubicBezTo>
                  <a:cubicBezTo>
                    <a:pt x="4864" y="1883"/>
                    <a:pt x="3639" y="0"/>
                    <a:pt x="2490" y="0"/>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40"/>
            <p:cNvSpPr/>
            <p:nvPr/>
          </p:nvSpPr>
          <p:spPr>
            <a:xfrm>
              <a:off x="2492650" y="4398075"/>
              <a:ext cx="57575" cy="49075"/>
            </a:xfrm>
            <a:custGeom>
              <a:avLst/>
              <a:gdLst/>
              <a:ahLst/>
              <a:cxnLst/>
              <a:rect l="l" t="t" r="r" b="b"/>
              <a:pathLst>
                <a:path w="2303" h="1963" extrusionOk="0">
                  <a:moveTo>
                    <a:pt x="620" y="1"/>
                  </a:moveTo>
                  <a:cubicBezTo>
                    <a:pt x="287" y="1"/>
                    <a:pt x="65" y="172"/>
                    <a:pt x="56" y="181"/>
                  </a:cubicBezTo>
                  <a:cubicBezTo>
                    <a:pt x="13" y="220"/>
                    <a:pt x="1" y="285"/>
                    <a:pt x="40" y="334"/>
                  </a:cubicBezTo>
                  <a:cubicBezTo>
                    <a:pt x="61" y="359"/>
                    <a:pt x="91" y="371"/>
                    <a:pt x="120" y="371"/>
                  </a:cubicBezTo>
                  <a:cubicBezTo>
                    <a:pt x="144" y="371"/>
                    <a:pt x="168" y="363"/>
                    <a:pt x="188" y="346"/>
                  </a:cubicBezTo>
                  <a:cubicBezTo>
                    <a:pt x="188" y="346"/>
                    <a:pt x="358" y="215"/>
                    <a:pt x="612" y="215"/>
                  </a:cubicBezTo>
                  <a:cubicBezTo>
                    <a:pt x="674" y="215"/>
                    <a:pt x="742" y="223"/>
                    <a:pt x="812" y="242"/>
                  </a:cubicBezTo>
                  <a:cubicBezTo>
                    <a:pt x="1141" y="329"/>
                    <a:pt x="1624" y="685"/>
                    <a:pt x="2084" y="1891"/>
                  </a:cubicBezTo>
                  <a:cubicBezTo>
                    <a:pt x="2100" y="1935"/>
                    <a:pt x="2145" y="1962"/>
                    <a:pt x="2183" y="1962"/>
                  </a:cubicBezTo>
                  <a:cubicBezTo>
                    <a:pt x="2199" y="1962"/>
                    <a:pt x="2211" y="1957"/>
                    <a:pt x="2221" y="1952"/>
                  </a:cubicBezTo>
                  <a:cubicBezTo>
                    <a:pt x="2276" y="1935"/>
                    <a:pt x="2303" y="1869"/>
                    <a:pt x="2282" y="1814"/>
                  </a:cubicBezTo>
                  <a:cubicBezTo>
                    <a:pt x="1887" y="784"/>
                    <a:pt x="1410" y="181"/>
                    <a:pt x="868" y="33"/>
                  </a:cubicBezTo>
                  <a:cubicBezTo>
                    <a:pt x="780" y="10"/>
                    <a:pt x="697" y="1"/>
                    <a:pt x="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40"/>
            <p:cNvSpPr/>
            <p:nvPr/>
          </p:nvSpPr>
          <p:spPr>
            <a:xfrm>
              <a:off x="2749450" y="4347900"/>
              <a:ext cx="92800" cy="67450"/>
            </a:xfrm>
            <a:custGeom>
              <a:avLst/>
              <a:gdLst/>
              <a:ahLst/>
              <a:cxnLst/>
              <a:rect l="l" t="t" r="r" b="b"/>
              <a:pathLst>
                <a:path w="3712" h="2698" extrusionOk="0">
                  <a:moveTo>
                    <a:pt x="3371" y="0"/>
                  </a:moveTo>
                  <a:cubicBezTo>
                    <a:pt x="3367" y="0"/>
                    <a:pt x="3364" y="1"/>
                    <a:pt x="3360" y="1"/>
                  </a:cubicBezTo>
                  <a:cubicBezTo>
                    <a:pt x="3300" y="13"/>
                    <a:pt x="3262" y="61"/>
                    <a:pt x="3267" y="122"/>
                  </a:cubicBezTo>
                  <a:cubicBezTo>
                    <a:pt x="3272" y="138"/>
                    <a:pt x="3481" y="1657"/>
                    <a:pt x="2429" y="2341"/>
                  </a:cubicBezTo>
                  <a:cubicBezTo>
                    <a:pt x="2279" y="2435"/>
                    <a:pt x="2126" y="2485"/>
                    <a:pt x="1963" y="2485"/>
                  </a:cubicBezTo>
                  <a:cubicBezTo>
                    <a:pt x="1899" y="2485"/>
                    <a:pt x="1833" y="2478"/>
                    <a:pt x="1765" y="2462"/>
                  </a:cubicBezTo>
                  <a:cubicBezTo>
                    <a:pt x="954" y="2275"/>
                    <a:pt x="219" y="1091"/>
                    <a:pt x="209" y="1081"/>
                  </a:cubicBezTo>
                  <a:cubicBezTo>
                    <a:pt x="191" y="1049"/>
                    <a:pt x="157" y="1031"/>
                    <a:pt x="122" y="1031"/>
                  </a:cubicBezTo>
                  <a:cubicBezTo>
                    <a:pt x="103" y="1031"/>
                    <a:pt x="84" y="1036"/>
                    <a:pt x="67" y="1048"/>
                  </a:cubicBezTo>
                  <a:cubicBezTo>
                    <a:pt x="17" y="1076"/>
                    <a:pt x="1" y="1141"/>
                    <a:pt x="28" y="1190"/>
                  </a:cubicBezTo>
                  <a:cubicBezTo>
                    <a:pt x="61" y="1245"/>
                    <a:pt x="818" y="2462"/>
                    <a:pt x="1716" y="2665"/>
                  </a:cubicBezTo>
                  <a:cubicBezTo>
                    <a:pt x="1804" y="2687"/>
                    <a:pt x="1886" y="2697"/>
                    <a:pt x="1969" y="2697"/>
                  </a:cubicBezTo>
                  <a:cubicBezTo>
                    <a:pt x="2171" y="2697"/>
                    <a:pt x="2363" y="2637"/>
                    <a:pt x="2543" y="2517"/>
                  </a:cubicBezTo>
                  <a:cubicBezTo>
                    <a:pt x="3712" y="1761"/>
                    <a:pt x="3487" y="160"/>
                    <a:pt x="3481" y="89"/>
                  </a:cubicBezTo>
                  <a:cubicBezTo>
                    <a:pt x="3470" y="37"/>
                    <a:pt x="3422" y="0"/>
                    <a:pt x="33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40"/>
            <p:cNvSpPr/>
            <p:nvPr/>
          </p:nvSpPr>
          <p:spPr>
            <a:xfrm>
              <a:off x="2612025" y="4366025"/>
              <a:ext cx="105525" cy="93950"/>
            </a:xfrm>
            <a:custGeom>
              <a:avLst/>
              <a:gdLst/>
              <a:ahLst/>
              <a:cxnLst/>
              <a:rect l="l" t="t" r="r" b="b"/>
              <a:pathLst>
                <a:path w="4221" h="3758" extrusionOk="0">
                  <a:moveTo>
                    <a:pt x="2110" y="0"/>
                  </a:moveTo>
                  <a:cubicBezTo>
                    <a:pt x="1690" y="0"/>
                    <a:pt x="1267" y="140"/>
                    <a:pt x="915" y="427"/>
                  </a:cubicBezTo>
                  <a:cubicBezTo>
                    <a:pt x="115" y="1085"/>
                    <a:pt x="1" y="2268"/>
                    <a:pt x="658" y="3069"/>
                  </a:cubicBezTo>
                  <a:cubicBezTo>
                    <a:pt x="1030" y="3522"/>
                    <a:pt x="1571" y="3757"/>
                    <a:pt x="2115" y="3757"/>
                  </a:cubicBezTo>
                  <a:cubicBezTo>
                    <a:pt x="2532" y="3757"/>
                    <a:pt x="2952" y="3618"/>
                    <a:pt x="3300" y="3333"/>
                  </a:cubicBezTo>
                  <a:cubicBezTo>
                    <a:pt x="4099" y="2675"/>
                    <a:pt x="4220" y="1491"/>
                    <a:pt x="3563" y="685"/>
                  </a:cubicBezTo>
                  <a:cubicBezTo>
                    <a:pt x="3192" y="234"/>
                    <a:pt x="2654" y="0"/>
                    <a:pt x="2110" y="0"/>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40"/>
            <p:cNvSpPr/>
            <p:nvPr/>
          </p:nvSpPr>
          <p:spPr>
            <a:xfrm>
              <a:off x="2835225" y="4274650"/>
              <a:ext cx="105375" cy="93950"/>
            </a:xfrm>
            <a:custGeom>
              <a:avLst/>
              <a:gdLst/>
              <a:ahLst/>
              <a:cxnLst/>
              <a:rect l="l" t="t" r="r" b="b"/>
              <a:pathLst>
                <a:path w="4215" h="3758" extrusionOk="0">
                  <a:moveTo>
                    <a:pt x="2104" y="0"/>
                  </a:moveTo>
                  <a:cubicBezTo>
                    <a:pt x="1685" y="0"/>
                    <a:pt x="1264" y="140"/>
                    <a:pt x="916" y="426"/>
                  </a:cubicBezTo>
                  <a:cubicBezTo>
                    <a:pt x="116" y="1084"/>
                    <a:pt x="0" y="2268"/>
                    <a:pt x="658" y="3068"/>
                  </a:cubicBezTo>
                  <a:cubicBezTo>
                    <a:pt x="1029" y="3523"/>
                    <a:pt x="1568" y="3757"/>
                    <a:pt x="2110" y="3757"/>
                  </a:cubicBezTo>
                  <a:cubicBezTo>
                    <a:pt x="2529" y="3757"/>
                    <a:pt x="2951" y="3617"/>
                    <a:pt x="3299" y="3331"/>
                  </a:cubicBezTo>
                  <a:cubicBezTo>
                    <a:pt x="4100" y="2673"/>
                    <a:pt x="4215" y="1489"/>
                    <a:pt x="3557" y="689"/>
                  </a:cubicBezTo>
                  <a:cubicBezTo>
                    <a:pt x="3186" y="235"/>
                    <a:pt x="2647" y="0"/>
                    <a:pt x="2104" y="0"/>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40"/>
            <p:cNvSpPr/>
            <p:nvPr/>
          </p:nvSpPr>
          <p:spPr>
            <a:xfrm>
              <a:off x="2656950" y="4301525"/>
              <a:ext cx="53475" cy="47575"/>
            </a:xfrm>
            <a:custGeom>
              <a:avLst/>
              <a:gdLst/>
              <a:ahLst/>
              <a:cxnLst/>
              <a:rect l="l" t="t" r="r" b="b"/>
              <a:pathLst>
                <a:path w="2139" h="1903" extrusionOk="0">
                  <a:moveTo>
                    <a:pt x="1070" y="1"/>
                  </a:moveTo>
                  <a:cubicBezTo>
                    <a:pt x="857" y="1"/>
                    <a:pt x="643" y="71"/>
                    <a:pt x="466" y="217"/>
                  </a:cubicBezTo>
                  <a:cubicBezTo>
                    <a:pt x="61" y="552"/>
                    <a:pt x="1" y="1149"/>
                    <a:pt x="335" y="1555"/>
                  </a:cubicBezTo>
                  <a:cubicBezTo>
                    <a:pt x="524" y="1783"/>
                    <a:pt x="797" y="1902"/>
                    <a:pt x="1072" y="1902"/>
                  </a:cubicBezTo>
                  <a:cubicBezTo>
                    <a:pt x="1283" y="1902"/>
                    <a:pt x="1496" y="1832"/>
                    <a:pt x="1672" y="1686"/>
                  </a:cubicBezTo>
                  <a:cubicBezTo>
                    <a:pt x="2078" y="1352"/>
                    <a:pt x="2138" y="755"/>
                    <a:pt x="1804" y="348"/>
                  </a:cubicBezTo>
                  <a:cubicBezTo>
                    <a:pt x="1618" y="120"/>
                    <a:pt x="1345" y="1"/>
                    <a:pt x="10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40"/>
            <p:cNvSpPr/>
            <p:nvPr/>
          </p:nvSpPr>
          <p:spPr>
            <a:xfrm>
              <a:off x="2809350" y="4234550"/>
              <a:ext cx="53450" cy="47625"/>
            </a:xfrm>
            <a:custGeom>
              <a:avLst/>
              <a:gdLst/>
              <a:ahLst/>
              <a:cxnLst/>
              <a:rect l="l" t="t" r="r" b="b"/>
              <a:pathLst>
                <a:path w="2138" h="1905" extrusionOk="0">
                  <a:moveTo>
                    <a:pt x="1067" y="0"/>
                  </a:moveTo>
                  <a:cubicBezTo>
                    <a:pt x="855" y="0"/>
                    <a:pt x="642" y="71"/>
                    <a:pt x="466" y="216"/>
                  </a:cubicBezTo>
                  <a:cubicBezTo>
                    <a:pt x="59" y="551"/>
                    <a:pt x="0" y="1148"/>
                    <a:pt x="334" y="1554"/>
                  </a:cubicBezTo>
                  <a:cubicBezTo>
                    <a:pt x="520" y="1786"/>
                    <a:pt x="793" y="1904"/>
                    <a:pt x="1068" y="1904"/>
                  </a:cubicBezTo>
                  <a:cubicBezTo>
                    <a:pt x="1281" y="1904"/>
                    <a:pt x="1494" y="1834"/>
                    <a:pt x="1671" y="1691"/>
                  </a:cubicBezTo>
                  <a:cubicBezTo>
                    <a:pt x="2077" y="1357"/>
                    <a:pt x="2138" y="753"/>
                    <a:pt x="1802" y="348"/>
                  </a:cubicBezTo>
                  <a:cubicBezTo>
                    <a:pt x="1614" y="119"/>
                    <a:pt x="1341" y="0"/>
                    <a:pt x="10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40"/>
            <p:cNvSpPr/>
            <p:nvPr/>
          </p:nvSpPr>
          <p:spPr>
            <a:xfrm>
              <a:off x="2759200" y="4292250"/>
              <a:ext cx="61500" cy="71175"/>
            </a:xfrm>
            <a:custGeom>
              <a:avLst/>
              <a:gdLst/>
              <a:ahLst/>
              <a:cxnLst/>
              <a:rect l="l" t="t" r="r" b="b"/>
              <a:pathLst>
                <a:path w="2460" h="2847" extrusionOk="0">
                  <a:moveTo>
                    <a:pt x="121" y="0"/>
                  </a:moveTo>
                  <a:cubicBezTo>
                    <a:pt x="104" y="0"/>
                    <a:pt x="87" y="4"/>
                    <a:pt x="71" y="13"/>
                  </a:cubicBezTo>
                  <a:cubicBezTo>
                    <a:pt x="21" y="41"/>
                    <a:pt x="0" y="106"/>
                    <a:pt x="26" y="155"/>
                  </a:cubicBezTo>
                  <a:lnTo>
                    <a:pt x="904" y="1756"/>
                  </a:lnTo>
                  <a:cubicBezTo>
                    <a:pt x="914" y="1784"/>
                    <a:pt x="942" y="1799"/>
                    <a:pt x="970" y="1805"/>
                  </a:cubicBezTo>
                  <a:cubicBezTo>
                    <a:pt x="980" y="1809"/>
                    <a:pt x="991" y="1811"/>
                    <a:pt x="1001" y="1811"/>
                  </a:cubicBezTo>
                  <a:cubicBezTo>
                    <a:pt x="1020" y="1811"/>
                    <a:pt x="1038" y="1805"/>
                    <a:pt x="1052" y="1794"/>
                  </a:cubicBezTo>
                  <a:lnTo>
                    <a:pt x="2138" y="1088"/>
                  </a:lnTo>
                  <a:lnTo>
                    <a:pt x="1551" y="2704"/>
                  </a:lnTo>
                  <a:cubicBezTo>
                    <a:pt x="1529" y="2758"/>
                    <a:pt x="1556" y="2819"/>
                    <a:pt x="1611" y="2841"/>
                  </a:cubicBezTo>
                  <a:cubicBezTo>
                    <a:pt x="1627" y="2841"/>
                    <a:pt x="1638" y="2846"/>
                    <a:pt x="1650" y="2846"/>
                  </a:cubicBezTo>
                  <a:cubicBezTo>
                    <a:pt x="1693" y="2846"/>
                    <a:pt x="1731" y="2819"/>
                    <a:pt x="1748" y="2775"/>
                  </a:cubicBezTo>
                  <a:lnTo>
                    <a:pt x="2444" y="863"/>
                  </a:lnTo>
                  <a:cubicBezTo>
                    <a:pt x="2460" y="818"/>
                    <a:pt x="2449" y="769"/>
                    <a:pt x="2411" y="742"/>
                  </a:cubicBezTo>
                  <a:cubicBezTo>
                    <a:pt x="2393" y="727"/>
                    <a:pt x="2370" y="718"/>
                    <a:pt x="2347" y="718"/>
                  </a:cubicBezTo>
                  <a:cubicBezTo>
                    <a:pt x="2327" y="718"/>
                    <a:pt x="2308" y="724"/>
                    <a:pt x="2290" y="737"/>
                  </a:cubicBezTo>
                  <a:lnTo>
                    <a:pt x="1035" y="1553"/>
                  </a:lnTo>
                  <a:lnTo>
                    <a:pt x="213" y="56"/>
                  </a:lnTo>
                  <a:cubicBezTo>
                    <a:pt x="194" y="20"/>
                    <a:pt x="158"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40"/>
            <p:cNvSpPr/>
            <p:nvPr/>
          </p:nvSpPr>
          <p:spPr>
            <a:xfrm>
              <a:off x="2243275" y="4905400"/>
              <a:ext cx="28675" cy="182325"/>
            </a:xfrm>
            <a:custGeom>
              <a:avLst/>
              <a:gdLst/>
              <a:ahLst/>
              <a:cxnLst/>
              <a:rect l="l" t="t" r="r" b="b"/>
              <a:pathLst>
                <a:path w="1147" h="7293" extrusionOk="0">
                  <a:moveTo>
                    <a:pt x="116" y="1"/>
                  </a:moveTo>
                  <a:cubicBezTo>
                    <a:pt x="111" y="1"/>
                    <a:pt x="105" y="1"/>
                    <a:pt x="100" y="2"/>
                  </a:cubicBezTo>
                  <a:cubicBezTo>
                    <a:pt x="44" y="2"/>
                    <a:pt x="1" y="57"/>
                    <a:pt x="6" y="113"/>
                  </a:cubicBezTo>
                  <a:cubicBezTo>
                    <a:pt x="23" y="338"/>
                    <a:pt x="439" y="5632"/>
                    <a:pt x="927" y="7221"/>
                  </a:cubicBezTo>
                  <a:cubicBezTo>
                    <a:pt x="944" y="7265"/>
                    <a:pt x="982" y="7292"/>
                    <a:pt x="1026" y="7292"/>
                  </a:cubicBezTo>
                  <a:cubicBezTo>
                    <a:pt x="1038" y="7292"/>
                    <a:pt x="1048" y="7292"/>
                    <a:pt x="1059" y="7287"/>
                  </a:cubicBezTo>
                  <a:cubicBezTo>
                    <a:pt x="1114" y="7270"/>
                    <a:pt x="1147" y="7216"/>
                    <a:pt x="1130" y="7155"/>
                  </a:cubicBezTo>
                  <a:cubicBezTo>
                    <a:pt x="648" y="5587"/>
                    <a:pt x="221" y="151"/>
                    <a:pt x="215" y="96"/>
                  </a:cubicBezTo>
                  <a:cubicBezTo>
                    <a:pt x="209" y="47"/>
                    <a:pt x="169" y="1"/>
                    <a:pt x="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40"/>
            <p:cNvSpPr/>
            <p:nvPr/>
          </p:nvSpPr>
          <p:spPr>
            <a:xfrm>
              <a:off x="2217675" y="4905400"/>
              <a:ext cx="111575" cy="37350"/>
            </a:xfrm>
            <a:custGeom>
              <a:avLst/>
              <a:gdLst/>
              <a:ahLst/>
              <a:cxnLst/>
              <a:rect l="l" t="t" r="r" b="b"/>
              <a:pathLst>
                <a:path w="4463" h="1494" extrusionOk="0">
                  <a:moveTo>
                    <a:pt x="4339" y="1"/>
                  </a:moveTo>
                  <a:cubicBezTo>
                    <a:pt x="4321" y="1"/>
                    <a:pt x="4302" y="5"/>
                    <a:pt x="4286" y="14"/>
                  </a:cubicBezTo>
                  <a:cubicBezTo>
                    <a:pt x="2325" y="1170"/>
                    <a:pt x="127" y="1279"/>
                    <a:pt x="104" y="1279"/>
                  </a:cubicBezTo>
                  <a:cubicBezTo>
                    <a:pt x="49" y="1285"/>
                    <a:pt x="0" y="1335"/>
                    <a:pt x="6" y="1390"/>
                  </a:cubicBezTo>
                  <a:cubicBezTo>
                    <a:pt x="6" y="1449"/>
                    <a:pt x="56" y="1494"/>
                    <a:pt x="109" y="1494"/>
                  </a:cubicBezTo>
                  <a:lnTo>
                    <a:pt x="115" y="1494"/>
                  </a:lnTo>
                  <a:cubicBezTo>
                    <a:pt x="137" y="1494"/>
                    <a:pt x="2384" y="1378"/>
                    <a:pt x="4396" y="194"/>
                  </a:cubicBezTo>
                  <a:cubicBezTo>
                    <a:pt x="4445" y="167"/>
                    <a:pt x="4462" y="101"/>
                    <a:pt x="4435" y="52"/>
                  </a:cubicBezTo>
                  <a:cubicBezTo>
                    <a:pt x="4412" y="19"/>
                    <a:pt x="4376" y="1"/>
                    <a:pt x="4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40"/>
            <p:cNvSpPr/>
            <p:nvPr/>
          </p:nvSpPr>
          <p:spPr>
            <a:xfrm>
              <a:off x="2371675" y="5169900"/>
              <a:ext cx="118700" cy="100075"/>
            </a:xfrm>
            <a:custGeom>
              <a:avLst/>
              <a:gdLst/>
              <a:ahLst/>
              <a:cxnLst/>
              <a:rect l="l" t="t" r="r" b="b"/>
              <a:pathLst>
                <a:path w="4748" h="4003" extrusionOk="0">
                  <a:moveTo>
                    <a:pt x="117" y="0"/>
                  </a:moveTo>
                  <a:cubicBezTo>
                    <a:pt x="88" y="0"/>
                    <a:pt x="59" y="11"/>
                    <a:pt x="38" y="34"/>
                  </a:cubicBezTo>
                  <a:cubicBezTo>
                    <a:pt x="0" y="77"/>
                    <a:pt x="6" y="143"/>
                    <a:pt x="50" y="187"/>
                  </a:cubicBezTo>
                  <a:cubicBezTo>
                    <a:pt x="187" y="314"/>
                    <a:pt x="3519" y="3339"/>
                    <a:pt x="4571" y="3985"/>
                  </a:cubicBezTo>
                  <a:cubicBezTo>
                    <a:pt x="4588" y="3997"/>
                    <a:pt x="4610" y="4002"/>
                    <a:pt x="4627" y="4002"/>
                  </a:cubicBezTo>
                  <a:cubicBezTo>
                    <a:pt x="4665" y="4002"/>
                    <a:pt x="4698" y="3985"/>
                    <a:pt x="4715" y="3952"/>
                  </a:cubicBezTo>
                  <a:cubicBezTo>
                    <a:pt x="4748" y="3903"/>
                    <a:pt x="4731" y="3838"/>
                    <a:pt x="4682" y="3805"/>
                  </a:cubicBezTo>
                  <a:cubicBezTo>
                    <a:pt x="3645" y="3168"/>
                    <a:pt x="225" y="61"/>
                    <a:pt x="192" y="28"/>
                  </a:cubicBezTo>
                  <a:cubicBezTo>
                    <a:pt x="171" y="10"/>
                    <a:pt x="144" y="0"/>
                    <a:pt x="1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37" name="Google Shape;2637;p40"/>
          <p:cNvSpPr/>
          <p:nvPr/>
        </p:nvSpPr>
        <p:spPr>
          <a:xfrm flipH="1">
            <a:off x="6944874" y="415310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40"/>
          <p:cNvSpPr/>
          <p:nvPr/>
        </p:nvSpPr>
        <p:spPr>
          <a:xfrm flipH="1">
            <a:off x="4489261" y="677100"/>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39" name="Google Shape;2639;p40"/>
          <p:cNvGrpSpPr/>
          <p:nvPr/>
        </p:nvGrpSpPr>
        <p:grpSpPr>
          <a:xfrm>
            <a:off x="1140337" y="588160"/>
            <a:ext cx="7010543" cy="3564252"/>
            <a:chOff x="1140337" y="588160"/>
            <a:chExt cx="7010543" cy="3564252"/>
          </a:xfrm>
        </p:grpSpPr>
        <p:sp>
          <p:nvSpPr>
            <p:cNvPr id="2640" name="Google Shape;2640;p40"/>
            <p:cNvSpPr/>
            <p:nvPr/>
          </p:nvSpPr>
          <p:spPr>
            <a:xfrm>
              <a:off x="1334137" y="3840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41" name="Google Shape;2641;p40"/>
            <p:cNvGrpSpPr/>
            <p:nvPr/>
          </p:nvGrpSpPr>
          <p:grpSpPr>
            <a:xfrm>
              <a:off x="1140337" y="588160"/>
              <a:ext cx="7010543" cy="3120252"/>
              <a:chOff x="1140337" y="588160"/>
              <a:chExt cx="7010543" cy="3120252"/>
            </a:xfrm>
          </p:grpSpPr>
          <p:sp>
            <p:nvSpPr>
              <p:cNvPr id="2642" name="Google Shape;2642;p40"/>
              <p:cNvSpPr/>
              <p:nvPr/>
            </p:nvSpPr>
            <p:spPr>
              <a:xfrm>
                <a:off x="6046837" y="588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40"/>
              <p:cNvSpPr/>
              <p:nvPr/>
            </p:nvSpPr>
            <p:spPr>
              <a:xfrm>
                <a:off x="5939437" y="1800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40"/>
              <p:cNvSpPr/>
              <p:nvPr/>
            </p:nvSpPr>
            <p:spPr>
              <a:xfrm>
                <a:off x="7221637" y="3396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40"/>
              <p:cNvSpPr/>
              <p:nvPr/>
            </p:nvSpPr>
            <p:spPr>
              <a:xfrm>
                <a:off x="1140337" y="10967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46" name="Google Shape;2646;p40"/>
          <p:cNvSpPr/>
          <p:nvPr/>
        </p:nvSpPr>
        <p:spPr>
          <a:xfrm flipH="1">
            <a:off x="2309824" y="3680575"/>
            <a:ext cx="193500" cy="1839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a:defRPr/>
            </a:pPr>
            <a:endParaRPr lang="en-US"/>
          </a:p>
        </p:txBody>
      </p:sp>
      <p:sp>
        <p:nvSpPr>
          <p:cNvPr id="5" name="Footer Placeholder 4">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a:defRPr/>
            </a:lvl1pPr>
          </a:lstStyle>
          <a:p>
            <a:fld id="{0A3A183F-B04D-4675-98D5-5C7B56A85CCC}" type="slidenum">
              <a:rPr lang="en-US" altLang="vi-VN"/>
              <a:pPr/>
              <a:t>‹#›</a:t>
            </a:fld>
            <a:endParaRPr lang="en-US" altLang="vi-VN"/>
          </a:p>
        </p:txBody>
      </p:sp>
    </p:spTree>
    <p:extLst>
      <p:ext uri="{BB962C8B-B14F-4D97-AF65-F5344CB8AC3E}">
        <p14:creationId xmlns:p14="http://schemas.microsoft.com/office/powerpoint/2010/main" val="3824607050"/>
      </p:ext>
    </p:extLst>
  </p:cSld>
  <p:clrMapOvr>
    <a:masterClrMapping/>
  </p:clrMapOvr>
  <p:transition spd="slow">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53"/>
        <p:cNvGrpSpPr/>
        <p:nvPr/>
      </p:nvGrpSpPr>
      <p:grpSpPr>
        <a:xfrm>
          <a:off x="0" y="0"/>
          <a:ext cx="0" cy="0"/>
          <a:chOff x="0" y="0"/>
          <a:chExt cx="0" cy="0"/>
        </a:xfrm>
      </p:grpSpPr>
      <p:sp>
        <p:nvSpPr>
          <p:cNvPr id="154" name="Google Shape;154;p3"/>
          <p:cNvSpPr/>
          <p:nvPr/>
        </p:nvSpPr>
        <p:spPr>
          <a:xfrm rot="-1800227">
            <a:off x="7220529" y="4943780"/>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55" name="Google Shape;155;p3"/>
          <p:cNvSpPr/>
          <p:nvPr/>
        </p:nvSpPr>
        <p:spPr>
          <a:xfrm rot="-5400000" flipH="1">
            <a:off x="5563802" y="494094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56" name="Google Shape;156;p3"/>
          <p:cNvSpPr/>
          <p:nvPr/>
        </p:nvSpPr>
        <p:spPr>
          <a:xfrm rot="5400000">
            <a:off x="6062609" y="491413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57" name="Google Shape;157;p3"/>
          <p:cNvSpPr/>
          <p:nvPr/>
        </p:nvSpPr>
        <p:spPr>
          <a:xfrm rot="-4499594">
            <a:off x="6803400" y="494094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grpSp>
        <p:nvGrpSpPr>
          <p:cNvPr id="158" name="Google Shape;158;p3"/>
          <p:cNvGrpSpPr/>
          <p:nvPr/>
        </p:nvGrpSpPr>
        <p:grpSpPr>
          <a:xfrm>
            <a:off x="122308" y="68542"/>
            <a:ext cx="8966083" cy="5041129"/>
            <a:chOff x="122308" y="68542"/>
            <a:chExt cx="8966083" cy="5041129"/>
          </a:xfrm>
        </p:grpSpPr>
        <p:grpSp>
          <p:nvGrpSpPr>
            <p:cNvPr id="159" name="Google Shape;159;p3"/>
            <p:cNvGrpSpPr/>
            <p:nvPr/>
          </p:nvGrpSpPr>
          <p:grpSpPr>
            <a:xfrm>
              <a:off x="122308" y="68542"/>
              <a:ext cx="8966083" cy="5041129"/>
              <a:chOff x="122308" y="68542"/>
              <a:chExt cx="8966083" cy="5041129"/>
            </a:xfrm>
          </p:grpSpPr>
          <p:grpSp>
            <p:nvGrpSpPr>
              <p:cNvPr id="160" name="Google Shape;160;p3"/>
              <p:cNvGrpSpPr/>
              <p:nvPr/>
            </p:nvGrpSpPr>
            <p:grpSpPr>
              <a:xfrm rot="10800000">
                <a:off x="7818592" y="988275"/>
                <a:ext cx="507013" cy="2359987"/>
                <a:chOff x="8524342" y="1674075"/>
                <a:chExt cx="507013" cy="2359987"/>
              </a:xfrm>
            </p:grpSpPr>
            <p:sp>
              <p:nvSpPr>
                <p:cNvPr id="161" name="Google Shape;161;p3"/>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62" name="Google Shape;162;p3"/>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63" name="Google Shape;163;p3"/>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64" name="Google Shape;164;p3"/>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65" name="Google Shape;165;p3"/>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166" name="Google Shape;166;p3"/>
              <p:cNvGrpSpPr/>
              <p:nvPr/>
            </p:nvGrpSpPr>
            <p:grpSpPr>
              <a:xfrm>
                <a:off x="122308" y="68542"/>
                <a:ext cx="8966083" cy="5041129"/>
                <a:chOff x="122308" y="68542"/>
                <a:chExt cx="8966083" cy="5041129"/>
              </a:xfrm>
            </p:grpSpPr>
            <p:grpSp>
              <p:nvGrpSpPr>
                <p:cNvPr id="167" name="Google Shape;167;p3"/>
                <p:cNvGrpSpPr/>
                <p:nvPr/>
              </p:nvGrpSpPr>
              <p:grpSpPr>
                <a:xfrm>
                  <a:off x="122308" y="68542"/>
                  <a:ext cx="8966083" cy="5041129"/>
                  <a:chOff x="122308" y="68542"/>
                  <a:chExt cx="8966083" cy="5041129"/>
                </a:xfrm>
              </p:grpSpPr>
              <p:sp>
                <p:nvSpPr>
                  <p:cNvPr id="168" name="Google Shape;168;p3"/>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9" name="Google Shape;169;p3"/>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70" name="Google Shape;170;p3"/>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71" name="Google Shape;171;p3"/>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72" name="Google Shape;172;p3"/>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73" name="Google Shape;173;p3"/>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74" name="Google Shape;174;p3"/>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75" name="Google Shape;175;p3"/>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76" name="Google Shape;176;p3"/>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77" name="Google Shape;177;p3"/>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78" name="Google Shape;178;p3"/>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79" name="Google Shape;179;p3"/>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80" name="Google Shape;180;p3"/>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81" name="Google Shape;181;p3"/>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82" name="Google Shape;182;p3"/>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83" name="Google Shape;183;p3"/>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84" name="Google Shape;184;p3"/>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85" name="Google Shape;185;p3"/>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86" name="Google Shape;186;p3"/>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87" name="Google Shape;187;p3"/>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88" name="Google Shape;188;p3"/>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89" name="Google Shape;189;p3"/>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0" name="Google Shape;190;p3"/>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1" name="Google Shape;191;p3"/>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92" name="Google Shape;192;p3"/>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93" name="Google Shape;193;p3"/>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94" name="Google Shape;194;p3"/>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5" name="Google Shape;195;p3"/>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96" name="Google Shape;196;p3"/>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7" name="Google Shape;197;p3"/>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98" name="Google Shape;198;p3"/>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9" name="Google Shape;199;p3"/>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0" name="Google Shape;200;p3"/>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1" name="Google Shape;201;p3"/>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2" name="Google Shape;202;p3"/>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3" name="Google Shape;203;p3"/>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4" name="Google Shape;204;p3"/>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5" name="Google Shape;205;p3"/>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6" name="Google Shape;206;p3"/>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7" name="Google Shape;207;p3"/>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8" name="Google Shape;208;p3"/>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9" name="Google Shape;209;p3"/>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10" name="Google Shape;210;p3"/>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11" name="Google Shape;211;p3"/>
                  <p:cNvSpPr/>
                  <p:nvPr/>
                </p:nvSpPr>
                <p:spPr>
                  <a:xfrm rot="2700000">
                    <a:off x="75445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12" name="Google Shape;212;p3"/>
                  <p:cNvSpPr/>
                  <p:nvPr/>
                </p:nvSpPr>
                <p:spPr>
                  <a:xfrm rot="8999773">
                    <a:off x="78946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13" name="Google Shape;213;p3"/>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14" name="Google Shape;214;p3"/>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5" name="Google Shape;215;p3"/>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6" name="Google Shape;216;p3"/>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17" name="Google Shape;217;p3"/>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218" name="Google Shape;218;p3"/>
                <p:cNvGrpSpPr/>
                <p:nvPr/>
              </p:nvGrpSpPr>
              <p:grpSpPr>
                <a:xfrm rot="10800000">
                  <a:off x="661073" y="1376836"/>
                  <a:ext cx="647001" cy="2151381"/>
                  <a:chOff x="122308" y="2608221"/>
                  <a:chExt cx="647001" cy="2151381"/>
                </a:xfrm>
              </p:grpSpPr>
              <p:sp>
                <p:nvSpPr>
                  <p:cNvPr id="219" name="Google Shape;219;p3"/>
                  <p:cNvSpPr/>
                  <p:nvPr/>
                </p:nvSpPr>
                <p:spPr>
                  <a:xfrm rot="2700000">
                    <a:off x="395991" y="26420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20" name="Google Shape;220;p3"/>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21" name="Google Shape;221;p3"/>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22" name="Google Shape;222;p3"/>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23" name="Google Shape;223;p3"/>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24" name="Google Shape;224;p3"/>
                  <p:cNvSpPr/>
                  <p:nvPr/>
                </p:nvSpPr>
                <p:spPr>
                  <a:xfrm rot="8999773">
                    <a:off x="654972" y="29044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grpSp>
          </p:grpSp>
        </p:grpSp>
        <p:sp>
          <p:nvSpPr>
            <p:cNvPr id="225" name="Google Shape;225;p3"/>
            <p:cNvSpPr/>
            <p:nvPr/>
          </p:nvSpPr>
          <p:spPr>
            <a:xfrm>
              <a:off x="623250" y="407167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
            <p:cNvSpPr/>
            <p:nvPr/>
          </p:nvSpPr>
          <p:spPr>
            <a:xfrm>
              <a:off x="7818600" y="40716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7" name="Google Shape;227;p3"/>
          <p:cNvSpPr/>
          <p:nvPr/>
        </p:nvSpPr>
        <p:spPr>
          <a:xfrm>
            <a:off x="711425" y="540000"/>
            <a:ext cx="77211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
          <p:cNvSpPr txBox="1">
            <a:spLocks noGrp="1"/>
          </p:cNvSpPr>
          <p:nvPr>
            <p:ph type="title"/>
          </p:nvPr>
        </p:nvSpPr>
        <p:spPr>
          <a:xfrm>
            <a:off x="1605325" y="2207688"/>
            <a:ext cx="5933400" cy="133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7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29" name="Google Shape;229;p3"/>
          <p:cNvSpPr txBox="1">
            <a:spLocks noGrp="1"/>
          </p:cNvSpPr>
          <p:nvPr>
            <p:ph type="title" idx="2" hasCustomPrompt="1"/>
          </p:nvPr>
        </p:nvSpPr>
        <p:spPr>
          <a:xfrm>
            <a:off x="4107438" y="1270325"/>
            <a:ext cx="9291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30" name="Google Shape;230;p3"/>
          <p:cNvSpPr txBox="1">
            <a:spLocks noGrp="1"/>
          </p:cNvSpPr>
          <p:nvPr>
            <p:ph type="subTitle" idx="1"/>
          </p:nvPr>
        </p:nvSpPr>
        <p:spPr>
          <a:xfrm>
            <a:off x="1605400" y="3540888"/>
            <a:ext cx="5933400" cy="427800"/>
          </a:xfrm>
          <a:prstGeom prst="rect">
            <a:avLst/>
          </a:prstGeom>
          <a:solidFill>
            <a:schemeClr val="accent3"/>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301184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53"/>
        <p:cNvGrpSpPr/>
        <p:nvPr/>
      </p:nvGrpSpPr>
      <p:grpSpPr>
        <a:xfrm>
          <a:off x="0" y="0"/>
          <a:ext cx="0" cy="0"/>
          <a:chOff x="0" y="0"/>
          <a:chExt cx="0" cy="0"/>
        </a:xfrm>
      </p:grpSpPr>
      <p:sp>
        <p:nvSpPr>
          <p:cNvPr id="154" name="Google Shape;154;p3"/>
          <p:cNvSpPr/>
          <p:nvPr/>
        </p:nvSpPr>
        <p:spPr>
          <a:xfrm rot="-1800227">
            <a:off x="7220529" y="4943780"/>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55" name="Google Shape;155;p3"/>
          <p:cNvSpPr/>
          <p:nvPr/>
        </p:nvSpPr>
        <p:spPr>
          <a:xfrm rot="-5400000" flipH="1">
            <a:off x="5563802" y="494094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56" name="Google Shape;156;p3"/>
          <p:cNvSpPr/>
          <p:nvPr/>
        </p:nvSpPr>
        <p:spPr>
          <a:xfrm rot="5400000">
            <a:off x="6062609" y="491413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57" name="Google Shape;157;p3"/>
          <p:cNvSpPr/>
          <p:nvPr/>
        </p:nvSpPr>
        <p:spPr>
          <a:xfrm rot="-4499594">
            <a:off x="6803400" y="494094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grpSp>
        <p:nvGrpSpPr>
          <p:cNvPr id="158" name="Google Shape;158;p3"/>
          <p:cNvGrpSpPr/>
          <p:nvPr/>
        </p:nvGrpSpPr>
        <p:grpSpPr>
          <a:xfrm>
            <a:off x="122308" y="68542"/>
            <a:ext cx="8966083" cy="5041129"/>
            <a:chOff x="122308" y="68542"/>
            <a:chExt cx="8966083" cy="5041129"/>
          </a:xfrm>
        </p:grpSpPr>
        <p:grpSp>
          <p:nvGrpSpPr>
            <p:cNvPr id="159" name="Google Shape;159;p3"/>
            <p:cNvGrpSpPr/>
            <p:nvPr/>
          </p:nvGrpSpPr>
          <p:grpSpPr>
            <a:xfrm>
              <a:off x="122308" y="68542"/>
              <a:ext cx="8966083" cy="5041129"/>
              <a:chOff x="122308" y="68542"/>
              <a:chExt cx="8966083" cy="5041129"/>
            </a:xfrm>
          </p:grpSpPr>
          <p:grpSp>
            <p:nvGrpSpPr>
              <p:cNvPr id="160" name="Google Shape;160;p3"/>
              <p:cNvGrpSpPr/>
              <p:nvPr/>
            </p:nvGrpSpPr>
            <p:grpSpPr>
              <a:xfrm rot="10800000">
                <a:off x="7818592" y="988275"/>
                <a:ext cx="507013" cy="2359987"/>
                <a:chOff x="8524342" y="1674075"/>
                <a:chExt cx="507013" cy="2359987"/>
              </a:xfrm>
            </p:grpSpPr>
            <p:sp>
              <p:nvSpPr>
                <p:cNvPr id="161" name="Google Shape;161;p3"/>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62" name="Google Shape;162;p3"/>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63" name="Google Shape;163;p3"/>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64" name="Google Shape;164;p3"/>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65" name="Google Shape;165;p3"/>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166" name="Google Shape;166;p3"/>
              <p:cNvGrpSpPr/>
              <p:nvPr/>
            </p:nvGrpSpPr>
            <p:grpSpPr>
              <a:xfrm>
                <a:off x="122308" y="68542"/>
                <a:ext cx="8966083" cy="5041129"/>
                <a:chOff x="122308" y="68542"/>
                <a:chExt cx="8966083" cy="5041129"/>
              </a:xfrm>
            </p:grpSpPr>
            <p:grpSp>
              <p:nvGrpSpPr>
                <p:cNvPr id="167" name="Google Shape;167;p3"/>
                <p:cNvGrpSpPr/>
                <p:nvPr/>
              </p:nvGrpSpPr>
              <p:grpSpPr>
                <a:xfrm>
                  <a:off x="122308" y="68542"/>
                  <a:ext cx="8966083" cy="5041129"/>
                  <a:chOff x="122308" y="68542"/>
                  <a:chExt cx="8966083" cy="5041129"/>
                </a:xfrm>
              </p:grpSpPr>
              <p:sp>
                <p:nvSpPr>
                  <p:cNvPr id="168" name="Google Shape;168;p3"/>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9" name="Google Shape;169;p3"/>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70" name="Google Shape;170;p3"/>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71" name="Google Shape;171;p3"/>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72" name="Google Shape;172;p3"/>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73" name="Google Shape;173;p3"/>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74" name="Google Shape;174;p3"/>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75" name="Google Shape;175;p3"/>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76" name="Google Shape;176;p3"/>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77" name="Google Shape;177;p3"/>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78" name="Google Shape;178;p3"/>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79" name="Google Shape;179;p3"/>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80" name="Google Shape;180;p3"/>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81" name="Google Shape;181;p3"/>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82" name="Google Shape;182;p3"/>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83" name="Google Shape;183;p3"/>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84" name="Google Shape;184;p3"/>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85" name="Google Shape;185;p3"/>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86" name="Google Shape;186;p3"/>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87" name="Google Shape;187;p3"/>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88" name="Google Shape;188;p3"/>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89" name="Google Shape;189;p3"/>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0" name="Google Shape;190;p3"/>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1" name="Google Shape;191;p3"/>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92" name="Google Shape;192;p3"/>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93" name="Google Shape;193;p3"/>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94" name="Google Shape;194;p3"/>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5" name="Google Shape;195;p3"/>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96" name="Google Shape;196;p3"/>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7" name="Google Shape;197;p3"/>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98" name="Google Shape;198;p3"/>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9" name="Google Shape;199;p3"/>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0" name="Google Shape;200;p3"/>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1" name="Google Shape;201;p3"/>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2" name="Google Shape;202;p3"/>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3" name="Google Shape;203;p3"/>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4" name="Google Shape;204;p3"/>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5" name="Google Shape;205;p3"/>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6" name="Google Shape;206;p3"/>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7" name="Google Shape;207;p3"/>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8" name="Google Shape;208;p3"/>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9" name="Google Shape;209;p3"/>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10" name="Google Shape;210;p3"/>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11" name="Google Shape;211;p3"/>
                  <p:cNvSpPr/>
                  <p:nvPr/>
                </p:nvSpPr>
                <p:spPr>
                  <a:xfrm rot="2700000">
                    <a:off x="75445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12" name="Google Shape;212;p3"/>
                  <p:cNvSpPr/>
                  <p:nvPr/>
                </p:nvSpPr>
                <p:spPr>
                  <a:xfrm rot="8999773">
                    <a:off x="78946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13" name="Google Shape;213;p3"/>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14" name="Google Shape;214;p3"/>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5" name="Google Shape;215;p3"/>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6" name="Google Shape;216;p3"/>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17" name="Google Shape;217;p3"/>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218" name="Google Shape;218;p3"/>
                <p:cNvGrpSpPr/>
                <p:nvPr/>
              </p:nvGrpSpPr>
              <p:grpSpPr>
                <a:xfrm rot="10800000">
                  <a:off x="661073" y="1376836"/>
                  <a:ext cx="647001" cy="2151381"/>
                  <a:chOff x="122308" y="2608221"/>
                  <a:chExt cx="647001" cy="2151381"/>
                </a:xfrm>
              </p:grpSpPr>
              <p:sp>
                <p:nvSpPr>
                  <p:cNvPr id="219" name="Google Shape;219;p3"/>
                  <p:cNvSpPr/>
                  <p:nvPr/>
                </p:nvSpPr>
                <p:spPr>
                  <a:xfrm rot="2700000">
                    <a:off x="395991" y="26420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20" name="Google Shape;220;p3"/>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21" name="Google Shape;221;p3"/>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22" name="Google Shape;222;p3"/>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23" name="Google Shape;223;p3"/>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24" name="Google Shape;224;p3"/>
                  <p:cNvSpPr/>
                  <p:nvPr/>
                </p:nvSpPr>
                <p:spPr>
                  <a:xfrm rot="8999773">
                    <a:off x="654972" y="29044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grpSp>
          </p:grpSp>
        </p:grpSp>
        <p:sp>
          <p:nvSpPr>
            <p:cNvPr id="225" name="Google Shape;225;p3"/>
            <p:cNvSpPr/>
            <p:nvPr/>
          </p:nvSpPr>
          <p:spPr>
            <a:xfrm>
              <a:off x="623250" y="407167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
            <p:cNvSpPr/>
            <p:nvPr/>
          </p:nvSpPr>
          <p:spPr>
            <a:xfrm>
              <a:off x="7818600" y="40716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7" name="Google Shape;227;p3"/>
          <p:cNvSpPr/>
          <p:nvPr/>
        </p:nvSpPr>
        <p:spPr>
          <a:xfrm>
            <a:off x="711425" y="540000"/>
            <a:ext cx="77211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
          <p:cNvSpPr txBox="1">
            <a:spLocks noGrp="1"/>
          </p:cNvSpPr>
          <p:nvPr>
            <p:ph type="title"/>
          </p:nvPr>
        </p:nvSpPr>
        <p:spPr>
          <a:xfrm>
            <a:off x="1605325" y="2207688"/>
            <a:ext cx="5933400" cy="133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7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29" name="Google Shape;229;p3"/>
          <p:cNvSpPr txBox="1">
            <a:spLocks noGrp="1"/>
          </p:cNvSpPr>
          <p:nvPr>
            <p:ph type="title" idx="2" hasCustomPrompt="1"/>
          </p:nvPr>
        </p:nvSpPr>
        <p:spPr>
          <a:xfrm>
            <a:off x="4107438" y="1270325"/>
            <a:ext cx="9291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30" name="Google Shape;230;p3"/>
          <p:cNvSpPr txBox="1">
            <a:spLocks noGrp="1"/>
          </p:cNvSpPr>
          <p:nvPr>
            <p:ph type="subTitle" idx="1"/>
          </p:nvPr>
        </p:nvSpPr>
        <p:spPr>
          <a:xfrm>
            <a:off x="1605400" y="3540888"/>
            <a:ext cx="5933400" cy="427800"/>
          </a:xfrm>
          <a:prstGeom prst="rect">
            <a:avLst/>
          </a:prstGeom>
          <a:solidFill>
            <a:schemeClr val="accent3"/>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928844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1"/>
        <p:cNvGrpSpPr/>
        <p:nvPr/>
      </p:nvGrpSpPr>
      <p:grpSpPr>
        <a:xfrm>
          <a:off x="0" y="0"/>
          <a:ext cx="0" cy="0"/>
          <a:chOff x="0" y="0"/>
          <a:chExt cx="0" cy="0"/>
        </a:xfrm>
      </p:grpSpPr>
      <p:sp>
        <p:nvSpPr>
          <p:cNvPr id="232" name="Google Shape;232;p4"/>
          <p:cNvSpPr/>
          <p:nvPr/>
        </p:nvSpPr>
        <p:spPr>
          <a:xfrm rot="-1800227">
            <a:off x="7220529" y="4943780"/>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3" name="Google Shape;233;p4"/>
          <p:cNvSpPr/>
          <p:nvPr/>
        </p:nvSpPr>
        <p:spPr>
          <a:xfrm rot="-5400000" flipH="1">
            <a:off x="5411402" y="494094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4" name="Google Shape;234;p4"/>
          <p:cNvSpPr/>
          <p:nvPr/>
        </p:nvSpPr>
        <p:spPr>
          <a:xfrm rot="5400000">
            <a:off x="6062609" y="491413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35" name="Google Shape;235;p4"/>
          <p:cNvSpPr/>
          <p:nvPr/>
        </p:nvSpPr>
        <p:spPr>
          <a:xfrm rot="10800000">
            <a:off x="7220918" y="478644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6" name="Google Shape;236;p4"/>
          <p:cNvSpPr/>
          <p:nvPr/>
        </p:nvSpPr>
        <p:spPr>
          <a:xfrm rot="-4499594">
            <a:off x="6803400" y="494094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grpSp>
        <p:nvGrpSpPr>
          <p:cNvPr id="237" name="Google Shape;237;p4"/>
          <p:cNvGrpSpPr/>
          <p:nvPr/>
        </p:nvGrpSpPr>
        <p:grpSpPr>
          <a:xfrm>
            <a:off x="61069" y="68542"/>
            <a:ext cx="9027322" cy="5041129"/>
            <a:chOff x="61069" y="68542"/>
            <a:chExt cx="9027322" cy="5041129"/>
          </a:xfrm>
        </p:grpSpPr>
        <p:sp>
          <p:nvSpPr>
            <p:cNvPr id="238" name="Google Shape;238;p4"/>
            <p:cNvSpPr/>
            <p:nvPr/>
          </p:nvSpPr>
          <p:spPr>
            <a:xfrm rot="2700000">
              <a:off x="3197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9" name="Google Shape;239;p4"/>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0" name="Google Shape;240;p4"/>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41" name="Google Shape;241;p4"/>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2" name="Google Shape;242;p4"/>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3" name="Google Shape;243;p4"/>
            <p:cNvSpPr/>
            <p:nvPr/>
          </p:nvSpPr>
          <p:spPr>
            <a:xfrm rot="-2700000">
              <a:off x="515840" y="3884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4" name="Google Shape;244;p4"/>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45" name="Google Shape;245;p4"/>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46" name="Google Shape;246;p4"/>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7" name="Google Shape;247;p4"/>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8" name="Google Shape;248;p4"/>
            <p:cNvSpPr/>
            <p:nvPr/>
          </p:nvSpPr>
          <p:spPr>
            <a:xfrm rot="8100000" flipH="1">
              <a:off x="4509194" y="15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9" name="Google Shape;249;p4"/>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4"/>
            <p:cNvSpPr/>
            <p:nvPr/>
          </p:nvSpPr>
          <p:spPr>
            <a:xfrm rot="-5400000">
              <a:off x="3039403" y="1427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1" name="Google Shape;251;p4"/>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2" name="Google Shape;252;p4"/>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3" name="Google Shape;253;p4"/>
            <p:cNvSpPr/>
            <p:nvPr/>
          </p:nvSpPr>
          <p:spPr>
            <a:xfrm rot="-5400000">
              <a:off x="1690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4" name="Google Shape;254;p4"/>
            <p:cNvSpPr/>
            <p:nvPr/>
          </p:nvSpPr>
          <p:spPr>
            <a:xfrm rot="2700000">
              <a:off x="58641" y="25419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55" name="Google Shape;255;p4"/>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6" name="Google Shape;256;p4"/>
            <p:cNvSpPr/>
            <p:nvPr/>
          </p:nvSpPr>
          <p:spPr>
            <a:xfrm rot="8999773">
              <a:off x="3716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7" name="Google Shape;257;p4"/>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8" name="Google Shape;258;p4"/>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9" name="Google Shape;259;p4"/>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60" name="Google Shape;260;p4"/>
            <p:cNvSpPr/>
            <p:nvPr/>
          </p:nvSpPr>
          <p:spPr>
            <a:xfrm rot="8100000" flipH="1">
              <a:off x="7273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61" name="Google Shape;261;p4"/>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62" name="Google Shape;262;p4"/>
            <p:cNvSpPr/>
            <p:nvPr/>
          </p:nvSpPr>
          <p:spPr>
            <a:xfrm rot="-10594826" flipH="1">
              <a:off x="8902268" y="7493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63" name="Google Shape;263;p4"/>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64" name="Google Shape;264;p4"/>
            <p:cNvSpPr/>
            <p:nvPr/>
          </p:nvSpPr>
          <p:spPr>
            <a:xfrm>
              <a:off x="8976589" y="13692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65" name="Google Shape;265;p4"/>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66" name="Google Shape;266;p4"/>
            <p:cNvSpPr/>
            <p:nvPr/>
          </p:nvSpPr>
          <p:spPr>
            <a:xfrm rot="2700000">
              <a:off x="3348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67" name="Google Shape;267;p4"/>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68" name="Google Shape;268;p4"/>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69" name="Google Shape;269;p4"/>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70" name="Google Shape;270;p4"/>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71" name="Google Shape;271;p4"/>
            <p:cNvSpPr/>
            <p:nvPr/>
          </p:nvSpPr>
          <p:spPr>
            <a:xfrm>
              <a:off x="8946314" y="21592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72" name="Google Shape;272;p4"/>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73" name="Google Shape;273;p4"/>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74" name="Google Shape;274;p4"/>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75" name="Google Shape;275;p4"/>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76" name="Google Shape;276;p4"/>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77" name="Google Shape;277;p4"/>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78" name="Google Shape;278;p4"/>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79" name="Google Shape;279;p4"/>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80" name="Google Shape;280;p4"/>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81" name="Google Shape;281;p4"/>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82" name="Google Shape;282;p4"/>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83" name="Google Shape;283;p4"/>
            <p:cNvSpPr/>
            <p:nvPr/>
          </p:nvSpPr>
          <p:spPr>
            <a:xfrm rot="8999773">
              <a:off x="78184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84" name="Google Shape;284;p4"/>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85" name="Google Shape;285;p4"/>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86" name="Google Shape;286;p4"/>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87" name="Google Shape;287;p4"/>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88" name="Google Shape;288;p4"/>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289" name="Google Shape;289;p4"/>
          <p:cNvSpPr/>
          <p:nvPr/>
        </p:nvSpPr>
        <p:spPr>
          <a:xfrm>
            <a:off x="311400" y="310100"/>
            <a:ext cx="8521200" cy="45234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4"/>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rgbClr val="434343"/>
              </a:buClr>
              <a:buSzPts val="1400"/>
              <a:buAutoNum type="arabicPeriod"/>
              <a:defRPr sz="1200">
                <a:solidFill>
                  <a:srgbClr val="434343"/>
                </a:solidFill>
              </a:defRPr>
            </a:lvl1pPr>
            <a:lvl2pPr marL="914400" lvl="1" indent="-317500" rtl="0">
              <a:lnSpc>
                <a:spcPct val="115000"/>
              </a:lnSpc>
              <a:spcBef>
                <a:spcPts val="0"/>
              </a:spcBef>
              <a:spcAft>
                <a:spcPts val="0"/>
              </a:spcAft>
              <a:buClr>
                <a:srgbClr val="434343"/>
              </a:buClr>
              <a:buSzPts val="1400"/>
              <a:buAutoNum type="alphaLcPeriod"/>
              <a:defRPr>
                <a:solidFill>
                  <a:srgbClr val="434343"/>
                </a:solidFill>
              </a:defRPr>
            </a:lvl2pPr>
            <a:lvl3pPr marL="1371600" lvl="2" indent="-317500" rtl="0">
              <a:lnSpc>
                <a:spcPct val="115000"/>
              </a:lnSpc>
              <a:spcBef>
                <a:spcPts val="0"/>
              </a:spcBef>
              <a:spcAft>
                <a:spcPts val="0"/>
              </a:spcAft>
              <a:buClr>
                <a:srgbClr val="434343"/>
              </a:buClr>
              <a:buSzPts val="1400"/>
              <a:buAutoNum type="romanLcPeriod"/>
              <a:defRPr>
                <a:solidFill>
                  <a:srgbClr val="434343"/>
                </a:solidFill>
              </a:defRPr>
            </a:lvl3pPr>
            <a:lvl4pPr marL="1828800" lvl="3" indent="-317500" rtl="0">
              <a:lnSpc>
                <a:spcPct val="115000"/>
              </a:lnSpc>
              <a:spcBef>
                <a:spcPts val="0"/>
              </a:spcBef>
              <a:spcAft>
                <a:spcPts val="0"/>
              </a:spcAft>
              <a:buClr>
                <a:srgbClr val="434343"/>
              </a:buClr>
              <a:buSzPts val="1400"/>
              <a:buAutoNum type="arabicPeriod"/>
              <a:defRPr>
                <a:solidFill>
                  <a:srgbClr val="434343"/>
                </a:solidFill>
              </a:defRPr>
            </a:lvl4pPr>
            <a:lvl5pPr marL="2286000" lvl="4" indent="-317500" rtl="0">
              <a:lnSpc>
                <a:spcPct val="115000"/>
              </a:lnSpc>
              <a:spcBef>
                <a:spcPts val="0"/>
              </a:spcBef>
              <a:spcAft>
                <a:spcPts val="0"/>
              </a:spcAft>
              <a:buClr>
                <a:srgbClr val="434343"/>
              </a:buClr>
              <a:buSzPts val="1400"/>
              <a:buAutoNum type="alphaLcPeriod"/>
              <a:defRPr>
                <a:solidFill>
                  <a:srgbClr val="434343"/>
                </a:solidFill>
              </a:defRPr>
            </a:lvl5pPr>
            <a:lvl6pPr marL="2743200" lvl="5" indent="-317500" rtl="0">
              <a:lnSpc>
                <a:spcPct val="115000"/>
              </a:lnSpc>
              <a:spcBef>
                <a:spcPts val="0"/>
              </a:spcBef>
              <a:spcAft>
                <a:spcPts val="0"/>
              </a:spcAft>
              <a:buClr>
                <a:srgbClr val="434343"/>
              </a:buClr>
              <a:buSzPts val="1400"/>
              <a:buAutoNum type="romanLcPeriod"/>
              <a:defRPr>
                <a:solidFill>
                  <a:srgbClr val="434343"/>
                </a:solidFill>
              </a:defRPr>
            </a:lvl6pPr>
            <a:lvl7pPr marL="3200400" lvl="6" indent="-317500" rtl="0">
              <a:lnSpc>
                <a:spcPct val="115000"/>
              </a:lnSpc>
              <a:spcBef>
                <a:spcPts val="0"/>
              </a:spcBef>
              <a:spcAft>
                <a:spcPts val="0"/>
              </a:spcAft>
              <a:buClr>
                <a:srgbClr val="434343"/>
              </a:buClr>
              <a:buSzPts val="1400"/>
              <a:buAutoNum type="arabicPeriod"/>
              <a:defRPr>
                <a:solidFill>
                  <a:srgbClr val="434343"/>
                </a:solidFill>
              </a:defRPr>
            </a:lvl7pPr>
            <a:lvl8pPr marL="3657600" lvl="7" indent="-317500" rtl="0">
              <a:lnSpc>
                <a:spcPct val="115000"/>
              </a:lnSpc>
              <a:spcBef>
                <a:spcPts val="0"/>
              </a:spcBef>
              <a:spcAft>
                <a:spcPts val="0"/>
              </a:spcAft>
              <a:buClr>
                <a:srgbClr val="434343"/>
              </a:buClr>
              <a:buSzPts val="1400"/>
              <a:buAutoNum type="alphaLcPeriod"/>
              <a:defRPr>
                <a:solidFill>
                  <a:srgbClr val="434343"/>
                </a:solidFill>
              </a:defRPr>
            </a:lvl8pPr>
            <a:lvl9pPr marL="4114800" lvl="8" indent="-317500" rtl="0">
              <a:lnSpc>
                <a:spcPct val="115000"/>
              </a:lnSpc>
              <a:spcBef>
                <a:spcPts val="0"/>
              </a:spcBef>
              <a:spcAft>
                <a:spcPts val="0"/>
              </a:spcAft>
              <a:buClr>
                <a:srgbClr val="434343"/>
              </a:buClr>
              <a:buSzPts val="1400"/>
              <a:buAutoNum type="romanLcPeriod"/>
              <a:defRPr>
                <a:solidFill>
                  <a:srgbClr val="434343"/>
                </a:solidFill>
              </a:defRPr>
            </a:lvl9pPr>
          </a:lstStyle>
          <a:p>
            <a:endParaRPr/>
          </a:p>
        </p:txBody>
      </p:sp>
      <p:sp>
        <p:nvSpPr>
          <p:cNvPr id="291" name="Google Shape;291;p4"/>
          <p:cNvSpPr txBox="1">
            <a:spLocks noGrp="1"/>
          </p:cNvSpPr>
          <p:nvPr>
            <p:ph type="title"/>
          </p:nvPr>
        </p:nvSpPr>
        <p:spPr>
          <a:xfrm>
            <a:off x="720000" y="540000"/>
            <a:ext cx="3834900" cy="612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231"/>
        <p:cNvGrpSpPr/>
        <p:nvPr/>
      </p:nvGrpSpPr>
      <p:grpSpPr>
        <a:xfrm>
          <a:off x="0" y="0"/>
          <a:ext cx="0" cy="0"/>
          <a:chOff x="0" y="0"/>
          <a:chExt cx="0" cy="0"/>
        </a:xfrm>
      </p:grpSpPr>
      <p:sp>
        <p:nvSpPr>
          <p:cNvPr id="232" name="Google Shape;232;p4"/>
          <p:cNvSpPr/>
          <p:nvPr/>
        </p:nvSpPr>
        <p:spPr>
          <a:xfrm rot="-1800227">
            <a:off x="7220529" y="4943780"/>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3" name="Google Shape;233;p4"/>
          <p:cNvSpPr/>
          <p:nvPr/>
        </p:nvSpPr>
        <p:spPr>
          <a:xfrm rot="-5400000" flipH="1">
            <a:off x="5411402" y="494094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4" name="Google Shape;234;p4"/>
          <p:cNvSpPr/>
          <p:nvPr/>
        </p:nvSpPr>
        <p:spPr>
          <a:xfrm rot="5400000">
            <a:off x="6062609" y="491413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35" name="Google Shape;235;p4"/>
          <p:cNvSpPr/>
          <p:nvPr/>
        </p:nvSpPr>
        <p:spPr>
          <a:xfrm rot="10800000">
            <a:off x="7220918" y="478644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6" name="Google Shape;236;p4"/>
          <p:cNvSpPr/>
          <p:nvPr/>
        </p:nvSpPr>
        <p:spPr>
          <a:xfrm rot="-4499594">
            <a:off x="6803400" y="494094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grpSp>
        <p:nvGrpSpPr>
          <p:cNvPr id="237" name="Google Shape;237;p4"/>
          <p:cNvGrpSpPr/>
          <p:nvPr/>
        </p:nvGrpSpPr>
        <p:grpSpPr>
          <a:xfrm>
            <a:off x="61069" y="68542"/>
            <a:ext cx="9027322" cy="5041129"/>
            <a:chOff x="61069" y="68542"/>
            <a:chExt cx="9027322" cy="5041129"/>
          </a:xfrm>
        </p:grpSpPr>
        <p:sp>
          <p:nvSpPr>
            <p:cNvPr id="238" name="Google Shape;238;p4"/>
            <p:cNvSpPr/>
            <p:nvPr/>
          </p:nvSpPr>
          <p:spPr>
            <a:xfrm rot="2700000">
              <a:off x="3197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9" name="Google Shape;239;p4"/>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0" name="Google Shape;240;p4"/>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41" name="Google Shape;241;p4"/>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2" name="Google Shape;242;p4"/>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3" name="Google Shape;243;p4"/>
            <p:cNvSpPr/>
            <p:nvPr/>
          </p:nvSpPr>
          <p:spPr>
            <a:xfrm rot="-2700000">
              <a:off x="515840" y="3884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4" name="Google Shape;244;p4"/>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45" name="Google Shape;245;p4"/>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46" name="Google Shape;246;p4"/>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7" name="Google Shape;247;p4"/>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8" name="Google Shape;248;p4"/>
            <p:cNvSpPr/>
            <p:nvPr/>
          </p:nvSpPr>
          <p:spPr>
            <a:xfrm rot="8100000" flipH="1">
              <a:off x="4509194" y="15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9" name="Google Shape;249;p4"/>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4"/>
            <p:cNvSpPr/>
            <p:nvPr/>
          </p:nvSpPr>
          <p:spPr>
            <a:xfrm rot="-5400000">
              <a:off x="3039403" y="1427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1" name="Google Shape;251;p4"/>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2" name="Google Shape;252;p4"/>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3" name="Google Shape;253;p4"/>
            <p:cNvSpPr/>
            <p:nvPr/>
          </p:nvSpPr>
          <p:spPr>
            <a:xfrm rot="-5400000">
              <a:off x="1690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4" name="Google Shape;254;p4"/>
            <p:cNvSpPr/>
            <p:nvPr/>
          </p:nvSpPr>
          <p:spPr>
            <a:xfrm rot="2700000">
              <a:off x="58641" y="25419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55" name="Google Shape;255;p4"/>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6" name="Google Shape;256;p4"/>
            <p:cNvSpPr/>
            <p:nvPr/>
          </p:nvSpPr>
          <p:spPr>
            <a:xfrm rot="8999773">
              <a:off x="3716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7" name="Google Shape;257;p4"/>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8" name="Google Shape;258;p4"/>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9" name="Google Shape;259;p4"/>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60" name="Google Shape;260;p4"/>
            <p:cNvSpPr/>
            <p:nvPr/>
          </p:nvSpPr>
          <p:spPr>
            <a:xfrm rot="8100000" flipH="1">
              <a:off x="7273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61" name="Google Shape;261;p4"/>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62" name="Google Shape;262;p4"/>
            <p:cNvSpPr/>
            <p:nvPr/>
          </p:nvSpPr>
          <p:spPr>
            <a:xfrm rot="-10594826" flipH="1">
              <a:off x="8902268" y="7493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63" name="Google Shape;263;p4"/>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64" name="Google Shape;264;p4"/>
            <p:cNvSpPr/>
            <p:nvPr/>
          </p:nvSpPr>
          <p:spPr>
            <a:xfrm>
              <a:off x="8976589" y="13692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65" name="Google Shape;265;p4"/>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66" name="Google Shape;266;p4"/>
            <p:cNvSpPr/>
            <p:nvPr/>
          </p:nvSpPr>
          <p:spPr>
            <a:xfrm rot="2700000">
              <a:off x="3348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67" name="Google Shape;267;p4"/>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68" name="Google Shape;268;p4"/>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69" name="Google Shape;269;p4"/>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70" name="Google Shape;270;p4"/>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71" name="Google Shape;271;p4"/>
            <p:cNvSpPr/>
            <p:nvPr/>
          </p:nvSpPr>
          <p:spPr>
            <a:xfrm>
              <a:off x="8946314" y="21592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72" name="Google Shape;272;p4"/>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73" name="Google Shape;273;p4"/>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74" name="Google Shape;274;p4"/>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75" name="Google Shape;275;p4"/>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76" name="Google Shape;276;p4"/>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77" name="Google Shape;277;p4"/>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78" name="Google Shape;278;p4"/>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79" name="Google Shape;279;p4"/>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80" name="Google Shape;280;p4"/>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81" name="Google Shape;281;p4"/>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82" name="Google Shape;282;p4"/>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83" name="Google Shape;283;p4"/>
            <p:cNvSpPr/>
            <p:nvPr/>
          </p:nvSpPr>
          <p:spPr>
            <a:xfrm rot="8999773">
              <a:off x="78184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84" name="Google Shape;284;p4"/>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85" name="Google Shape;285;p4"/>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86" name="Google Shape;286;p4"/>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87" name="Google Shape;287;p4"/>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88" name="Google Shape;288;p4"/>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289" name="Google Shape;289;p4"/>
          <p:cNvSpPr/>
          <p:nvPr/>
        </p:nvSpPr>
        <p:spPr>
          <a:xfrm>
            <a:off x="311400" y="310100"/>
            <a:ext cx="8521200" cy="45234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4"/>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rgbClr val="434343"/>
              </a:buClr>
              <a:buSzPts val="1400"/>
              <a:buAutoNum type="arabicPeriod"/>
              <a:defRPr sz="1200">
                <a:solidFill>
                  <a:srgbClr val="434343"/>
                </a:solidFill>
              </a:defRPr>
            </a:lvl1pPr>
            <a:lvl2pPr marL="914400" lvl="1" indent="-317500" rtl="0">
              <a:lnSpc>
                <a:spcPct val="115000"/>
              </a:lnSpc>
              <a:spcBef>
                <a:spcPts val="0"/>
              </a:spcBef>
              <a:spcAft>
                <a:spcPts val="0"/>
              </a:spcAft>
              <a:buClr>
                <a:srgbClr val="434343"/>
              </a:buClr>
              <a:buSzPts val="1400"/>
              <a:buAutoNum type="alphaLcPeriod"/>
              <a:defRPr>
                <a:solidFill>
                  <a:srgbClr val="434343"/>
                </a:solidFill>
              </a:defRPr>
            </a:lvl2pPr>
            <a:lvl3pPr marL="1371600" lvl="2" indent="-317500" rtl="0">
              <a:lnSpc>
                <a:spcPct val="115000"/>
              </a:lnSpc>
              <a:spcBef>
                <a:spcPts val="0"/>
              </a:spcBef>
              <a:spcAft>
                <a:spcPts val="0"/>
              </a:spcAft>
              <a:buClr>
                <a:srgbClr val="434343"/>
              </a:buClr>
              <a:buSzPts val="1400"/>
              <a:buAutoNum type="romanLcPeriod"/>
              <a:defRPr>
                <a:solidFill>
                  <a:srgbClr val="434343"/>
                </a:solidFill>
              </a:defRPr>
            </a:lvl3pPr>
            <a:lvl4pPr marL="1828800" lvl="3" indent="-317500" rtl="0">
              <a:lnSpc>
                <a:spcPct val="115000"/>
              </a:lnSpc>
              <a:spcBef>
                <a:spcPts val="0"/>
              </a:spcBef>
              <a:spcAft>
                <a:spcPts val="0"/>
              </a:spcAft>
              <a:buClr>
                <a:srgbClr val="434343"/>
              </a:buClr>
              <a:buSzPts val="1400"/>
              <a:buAutoNum type="arabicPeriod"/>
              <a:defRPr>
                <a:solidFill>
                  <a:srgbClr val="434343"/>
                </a:solidFill>
              </a:defRPr>
            </a:lvl4pPr>
            <a:lvl5pPr marL="2286000" lvl="4" indent="-317500" rtl="0">
              <a:lnSpc>
                <a:spcPct val="115000"/>
              </a:lnSpc>
              <a:spcBef>
                <a:spcPts val="0"/>
              </a:spcBef>
              <a:spcAft>
                <a:spcPts val="0"/>
              </a:spcAft>
              <a:buClr>
                <a:srgbClr val="434343"/>
              </a:buClr>
              <a:buSzPts val="1400"/>
              <a:buAutoNum type="alphaLcPeriod"/>
              <a:defRPr>
                <a:solidFill>
                  <a:srgbClr val="434343"/>
                </a:solidFill>
              </a:defRPr>
            </a:lvl5pPr>
            <a:lvl6pPr marL="2743200" lvl="5" indent="-317500" rtl="0">
              <a:lnSpc>
                <a:spcPct val="115000"/>
              </a:lnSpc>
              <a:spcBef>
                <a:spcPts val="0"/>
              </a:spcBef>
              <a:spcAft>
                <a:spcPts val="0"/>
              </a:spcAft>
              <a:buClr>
                <a:srgbClr val="434343"/>
              </a:buClr>
              <a:buSzPts val="1400"/>
              <a:buAutoNum type="romanLcPeriod"/>
              <a:defRPr>
                <a:solidFill>
                  <a:srgbClr val="434343"/>
                </a:solidFill>
              </a:defRPr>
            </a:lvl6pPr>
            <a:lvl7pPr marL="3200400" lvl="6" indent="-317500" rtl="0">
              <a:lnSpc>
                <a:spcPct val="115000"/>
              </a:lnSpc>
              <a:spcBef>
                <a:spcPts val="0"/>
              </a:spcBef>
              <a:spcAft>
                <a:spcPts val="0"/>
              </a:spcAft>
              <a:buClr>
                <a:srgbClr val="434343"/>
              </a:buClr>
              <a:buSzPts val="1400"/>
              <a:buAutoNum type="arabicPeriod"/>
              <a:defRPr>
                <a:solidFill>
                  <a:srgbClr val="434343"/>
                </a:solidFill>
              </a:defRPr>
            </a:lvl7pPr>
            <a:lvl8pPr marL="3657600" lvl="7" indent="-317500" rtl="0">
              <a:lnSpc>
                <a:spcPct val="115000"/>
              </a:lnSpc>
              <a:spcBef>
                <a:spcPts val="0"/>
              </a:spcBef>
              <a:spcAft>
                <a:spcPts val="0"/>
              </a:spcAft>
              <a:buClr>
                <a:srgbClr val="434343"/>
              </a:buClr>
              <a:buSzPts val="1400"/>
              <a:buAutoNum type="alphaLcPeriod"/>
              <a:defRPr>
                <a:solidFill>
                  <a:srgbClr val="434343"/>
                </a:solidFill>
              </a:defRPr>
            </a:lvl8pPr>
            <a:lvl9pPr marL="4114800" lvl="8" indent="-317500" rtl="0">
              <a:lnSpc>
                <a:spcPct val="115000"/>
              </a:lnSpc>
              <a:spcBef>
                <a:spcPts val="0"/>
              </a:spcBef>
              <a:spcAft>
                <a:spcPts val="0"/>
              </a:spcAft>
              <a:buClr>
                <a:srgbClr val="434343"/>
              </a:buClr>
              <a:buSzPts val="1400"/>
              <a:buAutoNum type="romanLcPeriod"/>
              <a:defRPr>
                <a:solidFill>
                  <a:srgbClr val="434343"/>
                </a:solidFill>
              </a:defRPr>
            </a:lvl9pPr>
          </a:lstStyle>
          <a:p>
            <a:endParaRPr/>
          </a:p>
        </p:txBody>
      </p:sp>
      <p:sp>
        <p:nvSpPr>
          <p:cNvPr id="291" name="Google Shape;291;p4"/>
          <p:cNvSpPr txBox="1">
            <a:spLocks noGrp="1"/>
          </p:cNvSpPr>
          <p:nvPr>
            <p:ph type="title"/>
          </p:nvPr>
        </p:nvSpPr>
        <p:spPr>
          <a:xfrm>
            <a:off x="720000" y="540000"/>
            <a:ext cx="3834900" cy="612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949369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231"/>
        <p:cNvGrpSpPr/>
        <p:nvPr/>
      </p:nvGrpSpPr>
      <p:grpSpPr>
        <a:xfrm>
          <a:off x="0" y="0"/>
          <a:ext cx="0" cy="0"/>
          <a:chOff x="0" y="0"/>
          <a:chExt cx="0" cy="0"/>
        </a:xfrm>
      </p:grpSpPr>
      <p:sp>
        <p:nvSpPr>
          <p:cNvPr id="232" name="Google Shape;232;p4"/>
          <p:cNvSpPr/>
          <p:nvPr/>
        </p:nvSpPr>
        <p:spPr>
          <a:xfrm rot="-1800227">
            <a:off x="7220529" y="4943780"/>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3" name="Google Shape;233;p4"/>
          <p:cNvSpPr/>
          <p:nvPr/>
        </p:nvSpPr>
        <p:spPr>
          <a:xfrm rot="-5400000" flipH="1">
            <a:off x="5411402" y="494094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4" name="Google Shape;234;p4"/>
          <p:cNvSpPr/>
          <p:nvPr/>
        </p:nvSpPr>
        <p:spPr>
          <a:xfrm rot="5400000">
            <a:off x="6062609" y="491413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35" name="Google Shape;235;p4"/>
          <p:cNvSpPr/>
          <p:nvPr/>
        </p:nvSpPr>
        <p:spPr>
          <a:xfrm rot="10800000">
            <a:off x="7220918" y="478644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6" name="Google Shape;236;p4"/>
          <p:cNvSpPr/>
          <p:nvPr/>
        </p:nvSpPr>
        <p:spPr>
          <a:xfrm rot="-4499594">
            <a:off x="6803400" y="494094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grpSp>
        <p:nvGrpSpPr>
          <p:cNvPr id="237" name="Google Shape;237;p4"/>
          <p:cNvGrpSpPr/>
          <p:nvPr/>
        </p:nvGrpSpPr>
        <p:grpSpPr>
          <a:xfrm>
            <a:off x="61069" y="68542"/>
            <a:ext cx="9027322" cy="5041129"/>
            <a:chOff x="61069" y="68542"/>
            <a:chExt cx="9027322" cy="5041129"/>
          </a:xfrm>
        </p:grpSpPr>
        <p:sp>
          <p:nvSpPr>
            <p:cNvPr id="238" name="Google Shape;238;p4"/>
            <p:cNvSpPr/>
            <p:nvPr/>
          </p:nvSpPr>
          <p:spPr>
            <a:xfrm rot="2700000">
              <a:off x="3197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9" name="Google Shape;239;p4"/>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0" name="Google Shape;240;p4"/>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41" name="Google Shape;241;p4"/>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2" name="Google Shape;242;p4"/>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3" name="Google Shape;243;p4"/>
            <p:cNvSpPr/>
            <p:nvPr/>
          </p:nvSpPr>
          <p:spPr>
            <a:xfrm rot="-2700000">
              <a:off x="515840" y="3884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4" name="Google Shape;244;p4"/>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45" name="Google Shape;245;p4"/>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46" name="Google Shape;246;p4"/>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7" name="Google Shape;247;p4"/>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8" name="Google Shape;248;p4"/>
            <p:cNvSpPr/>
            <p:nvPr/>
          </p:nvSpPr>
          <p:spPr>
            <a:xfrm rot="8100000" flipH="1">
              <a:off x="4509194" y="15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9" name="Google Shape;249;p4"/>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4"/>
            <p:cNvSpPr/>
            <p:nvPr/>
          </p:nvSpPr>
          <p:spPr>
            <a:xfrm rot="-5400000">
              <a:off x="3039403" y="1427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1" name="Google Shape;251;p4"/>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2" name="Google Shape;252;p4"/>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3" name="Google Shape;253;p4"/>
            <p:cNvSpPr/>
            <p:nvPr/>
          </p:nvSpPr>
          <p:spPr>
            <a:xfrm rot="-5400000">
              <a:off x="1690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4" name="Google Shape;254;p4"/>
            <p:cNvSpPr/>
            <p:nvPr/>
          </p:nvSpPr>
          <p:spPr>
            <a:xfrm rot="2700000">
              <a:off x="58641" y="25419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55" name="Google Shape;255;p4"/>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6" name="Google Shape;256;p4"/>
            <p:cNvSpPr/>
            <p:nvPr/>
          </p:nvSpPr>
          <p:spPr>
            <a:xfrm rot="8999773">
              <a:off x="3716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7" name="Google Shape;257;p4"/>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8" name="Google Shape;258;p4"/>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9" name="Google Shape;259;p4"/>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60" name="Google Shape;260;p4"/>
            <p:cNvSpPr/>
            <p:nvPr/>
          </p:nvSpPr>
          <p:spPr>
            <a:xfrm rot="8100000" flipH="1">
              <a:off x="7273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61" name="Google Shape;261;p4"/>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62" name="Google Shape;262;p4"/>
            <p:cNvSpPr/>
            <p:nvPr/>
          </p:nvSpPr>
          <p:spPr>
            <a:xfrm rot="-10594826" flipH="1">
              <a:off x="8902268" y="7493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63" name="Google Shape;263;p4"/>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64" name="Google Shape;264;p4"/>
            <p:cNvSpPr/>
            <p:nvPr/>
          </p:nvSpPr>
          <p:spPr>
            <a:xfrm>
              <a:off x="8976589" y="13692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65" name="Google Shape;265;p4"/>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66" name="Google Shape;266;p4"/>
            <p:cNvSpPr/>
            <p:nvPr/>
          </p:nvSpPr>
          <p:spPr>
            <a:xfrm rot="2700000">
              <a:off x="3348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67" name="Google Shape;267;p4"/>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68" name="Google Shape;268;p4"/>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69" name="Google Shape;269;p4"/>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70" name="Google Shape;270;p4"/>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71" name="Google Shape;271;p4"/>
            <p:cNvSpPr/>
            <p:nvPr/>
          </p:nvSpPr>
          <p:spPr>
            <a:xfrm>
              <a:off x="8946314" y="21592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72" name="Google Shape;272;p4"/>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73" name="Google Shape;273;p4"/>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74" name="Google Shape;274;p4"/>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75" name="Google Shape;275;p4"/>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76" name="Google Shape;276;p4"/>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77" name="Google Shape;277;p4"/>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78" name="Google Shape;278;p4"/>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79" name="Google Shape;279;p4"/>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80" name="Google Shape;280;p4"/>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81" name="Google Shape;281;p4"/>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82" name="Google Shape;282;p4"/>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83" name="Google Shape;283;p4"/>
            <p:cNvSpPr/>
            <p:nvPr/>
          </p:nvSpPr>
          <p:spPr>
            <a:xfrm rot="8999773">
              <a:off x="78184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84" name="Google Shape;284;p4"/>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85" name="Google Shape;285;p4"/>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86" name="Google Shape;286;p4"/>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87" name="Google Shape;287;p4"/>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88" name="Google Shape;288;p4"/>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289" name="Google Shape;289;p4"/>
          <p:cNvSpPr/>
          <p:nvPr/>
        </p:nvSpPr>
        <p:spPr>
          <a:xfrm>
            <a:off x="311400" y="310100"/>
            <a:ext cx="8521200" cy="45234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4"/>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rgbClr val="434343"/>
              </a:buClr>
              <a:buSzPts val="1400"/>
              <a:buAutoNum type="arabicPeriod"/>
              <a:defRPr sz="1200">
                <a:solidFill>
                  <a:srgbClr val="434343"/>
                </a:solidFill>
              </a:defRPr>
            </a:lvl1pPr>
            <a:lvl2pPr marL="914400" lvl="1" indent="-317500" rtl="0">
              <a:lnSpc>
                <a:spcPct val="115000"/>
              </a:lnSpc>
              <a:spcBef>
                <a:spcPts val="0"/>
              </a:spcBef>
              <a:spcAft>
                <a:spcPts val="0"/>
              </a:spcAft>
              <a:buClr>
                <a:srgbClr val="434343"/>
              </a:buClr>
              <a:buSzPts val="1400"/>
              <a:buAutoNum type="alphaLcPeriod"/>
              <a:defRPr>
                <a:solidFill>
                  <a:srgbClr val="434343"/>
                </a:solidFill>
              </a:defRPr>
            </a:lvl2pPr>
            <a:lvl3pPr marL="1371600" lvl="2" indent="-317500" rtl="0">
              <a:lnSpc>
                <a:spcPct val="115000"/>
              </a:lnSpc>
              <a:spcBef>
                <a:spcPts val="0"/>
              </a:spcBef>
              <a:spcAft>
                <a:spcPts val="0"/>
              </a:spcAft>
              <a:buClr>
                <a:srgbClr val="434343"/>
              </a:buClr>
              <a:buSzPts val="1400"/>
              <a:buAutoNum type="romanLcPeriod"/>
              <a:defRPr>
                <a:solidFill>
                  <a:srgbClr val="434343"/>
                </a:solidFill>
              </a:defRPr>
            </a:lvl3pPr>
            <a:lvl4pPr marL="1828800" lvl="3" indent="-317500" rtl="0">
              <a:lnSpc>
                <a:spcPct val="115000"/>
              </a:lnSpc>
              <a:spcBef>
                <a:spcPts val="0"/>
              </a:spcBef>
              <a:spcAft>
                <a:spcPts val="0"/>
              </a:spcAft>
              <a:buClr>
                <a:srgbClr val="434343"/>
              </a:buClr>
              <a:buSzPts val="1400"/>
              <a:buAutoNum type="arabicPeriod"/>
              <a:defRPr>
                <a:solidFill>
                  <a:srgbClr val="434343"/>
                </a:solidFill>
              </a:defRPr>
            </a:lvl4pPr>
            <a:lvl5pPr marL="2286000" lvl="4" indent="-317500" rtl="0">
              <a:lnSpc>
                <a:spcPct val="115000"/>
              </a:lnSpc>
              <a:spcBef>
                <a:spcPts val="0"/>
              </a:spcBef>
              <a:spcAft>
                <a:spcPts val="0"/>
              </a:spcAft>
              <a:buClr>
                <a:srgbClr val="434343"/>
              </a:buClr>
              <a:buSzPts val="1400"/>
              <a:buAutoNum type="alphaLcPeriod"/>
              <a:defRPr>
                <a:solidFill>
                  <a:srgbClr val="434343"/>
                </a:solidFill>
              </a:defRPr>
            </a:lvl5pPr>
            <a:lvl6pPr marL="2743200" lvl="5" indent="-317500" rtl="0">
              <a:lnSpc>
                <a:spcPct val="115000"/>
              </a:lnSpc>
              <a:spcBef>
                <a:spcPts val="0"/>
              </a:spcBef>
              <a:spcAft>
                <a:spcPts val="0"/>
              </a:spcAft>
              <a:buClr>
                <a:srgbClr val="434343"/>
              </a:buClr>
              <a:buSzPts val="1400"/>
              <a:buAutoNum type="romanLcPeriod"/>
              <a:defRPr>
                <a:solidFill>
                  <a:srgbClr val="434343"/>
                </a:solidFill>
              </a:defRPr>
            </a:lvl6pPr>
            <a:lvl7pPr marL="3200400" lvl="6" indent="-317500" rtl="0">
              <a:lnSpc>
                <a:spcPct val="115000"/>
              </a:lnSpc>
              <a:spcBef>
                <a:spcPts val="0"/>
              </a:spcBef>
              <a:spcAft>
                <a:spcPts val="0"/>
              </a:spcAft>
              <a:buClr>
                <a:srgbClr val="434343"/>
              </a:buClr>
              <a:buSzPts val="1400"/>
              <a:buAutoNum type="arabicPeriod"/>
              <a:defRPr>
                <a:solidFill>
                  <a:srgbClr val="434343"/>
                </a:solidFill>
              </a:defRPr>
            </a:lvl7pPr>
            <a:lvl8pPr marL="3657600" lvl="7" indent="-317500" rtl="0">
              <a:lnSpc>
                <a:spcPct val="115000"/>
              </a:lnSpc>
              <a:spcBef>
                <a:spcPts val="0"/>
              </a:spcBef>
              <a:spcAft>
                <a:spcPts val="0"/>
              </a:spcAft>
              <a:buClr>
                <a:srgbClr val="434343"/>
              </a:buClr>
              <a:buSzPts val="1400"/>
              <a:buAutoNum type="alphaLcPeriod"/>
              <a:defRPr>
                <a:solidFill>
                  <a:srgbClr val="434343"/>
                </a:solidFill>
              </a:defRPr>
            </a:lvl8pPr>
            <a:lvl9pPr marL="4114800" lvl="8" indent="-317500" rtl="0">
              <a:lnSpc>
                <a:spcPct val="115000"/>
              </a:lnSpc>
              <a:spcBef>
                <a:spcPts val="0"/>
              </a:spcBef>
              <a:spcAft>
                <a:spcPts val="0"/>
              </a:spcAft>
              <a:buClr>
                <a:srgbClr val="434343"/>
              </a:buClr>
              <a:buSzPts val="1400"/>
              <a:buAutoNum type="romanLcPeriod"/>
              <a:defRPr>
                <a:solidFill>
                  <a:srgbClr val="434343"/>
                </a:solidFill>
              </a:defRPr>
            </a:lvl9pPr>
          </a:lstStyle>
          <a:p>
            <a:endParaRPr/>
          </a:p>
        </p:txBody>
      </p:sp>
      <p:sp>
        <p:nvSpPr>
          <p:cNvPr id="291" name="Google Shape;291;p4"/>
          <p:cNvSpPr txBox="1">
            <a:spLocks noGrp="1"/>
          </p:cNvSpPr>
          <p:nvPr>
            <p:ph type="title"/>
          </p:nvPr>
        </p:nvSpPr>
        <p:spPr>
          <a:xfrm>
            <a:off x="720000" y="540000"/>
            <a:ext cx="3834900" cy="612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421291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type="twoColTx">
  <p:cSld name="1_Title and two columns">
    <p:spTree>
      <p:nvGrpSpPr>
        <p:cNvPr id="1" name="Shape 292"/>
        <p:cNvGrpSpPr/>
        <p:nvPr/>
      </p:nvGrpSpPr>
      <p:grpSpPr>
        <a:xfrm>
          <a:off x="0" y="0"/>
          <a:ext cx="0" cy="0"/>
          <a:chOff x="0" y="0"/>
          <a:chExt cx="0" cy="0"/>
        </a:xfrm>
      </p:grpSpPr>
      <p:sp>
        <p:nvSpPr>
          <p:cNvPr id="293" name="Google Shape;293;p5"/>
          <p:cNvSpPr/>
          <p:nvPr/>
        </p:nvSpPr>
        <p:spPr>
          <a:xfrm>
            <a:off x="726275" y="540000"/>
            <a:ext cx="76914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4" name="Google Shape;294;p5"/>
          <p:cNvGrpSpPr/>
          <p:nvPr/>
        </p:nvGrpSpPr>
        <p:grpSpPr>
          <a:xfrm flipH="1">
            <a:off x="122308" y="68542"/>
            <a:ext cx="8966083" cy="5041129"/>
            <a:chOff x="122308" y="68542"/>
            <a:chExt cx="8966083" cy="5041129"/>
          </a:xfrm>
        </p:grpSpPr>
        <p:sp>
          <p:nvSpPr>
            <p:cNvPr id="295" name="Google Shape;295;p5"/>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96" name="Google Shape;296;p5"/>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97" name="Google Shape;297;p5"/>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98" name="Google Shape;298;p5"/>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99" name="Google Shape;299;p5"/>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00" name="Google Shape;300;p5"/>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01" name="Google Shape;301;p5"/>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5"/>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03" name="Google Shape;303;p5"/>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04" name="Google Shape;304;p5"/>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305" name="Google Shape;305;p5"/>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06" name="Google Shape;306;p5"/>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07" name="Google Shape;307;p5"/>
            <p:cNvSpPr/>
            <p:nvPr/>
          </p:nvSpPr>
          <p:spPr>
            <a:xfrm>
              <a:off x="362900" y="3181900"/>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5"/>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309" name="Google Shape;309;p5"/>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10" name="Google Shape;310;p5"/>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11" name="Google Shape;311;p5"/>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312" name="Google Shape;312;p5"/>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13" name="Google Shape;313;p5"/>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314" name="Google Shape;314;p5"/>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15" name="Google Shape;315;p5"/>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16" name="Google Shape;316;p5"/>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17" name="Google Shape;317;p5"/>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318" name="Google Shape;318;p5"/>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19" name="Google Shape;319;p5"/>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20" name="Google Shape;320;p5"/>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21" name="Google Shape;321;p5"/>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22" name="Google Shape;322;p5"/>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323" name="Google Shape;323;p5"/>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24" name="Google Shape;324;p5"/>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25" name="Google Shape;325;p5"/>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26" name="Google Shape;326;p5"/>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27" name="Google Shape;327;p5"/>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28" name="Google Shape;328;p5"/>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29" name="Google Shape;329;p5"/>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30" name="Google Shape;330;p5"/>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31" name="Google Shape;331;p5"/>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32" name="Google Shape;332;p5"/>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33" name="Google Shape;333;p5"/>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34" name="Google Shape;334;p5"/>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35" name="Google Shape;335;p5"/>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336" name="Google Shape;336;p5"/>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37" name="Google Shape;337;p5"/>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38" name="Google Shape;338;p5"/>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39" name="Google Shape;339;p5"/>
            <p:cNvSpPr/>
            <p:nvPr/>
          </p:nvSpPr>
          <p:spPr>
            <a:xfrm rot="8999773">
              <a:off x="6712897" y="48162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340" name="Google Shape;340;p5"/>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41" name="Google Shape;341;p5"/>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42" name="Google Shape;342;p5"/>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343" name="Google Shape;343;p5"/>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44" name="Google Shape;344;p5"/>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45" name="Google Shape;345;p5"/>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46" name="Google Shape;346;p5"/>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347" name="Google Shape;347;p5"/>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348" name="Google Shape;348;p5"/>
          <p:cNvSpPr/>
          <p:nvPr/>
        </p:nvSpPr>
        <p:spPr>
          <a:xfrm>
            <a:off x="713800" y="540000"/>
            <a:ext cx="7704000" cy="668400"/>
          </a:xfrm>
          <a:prstGeom prst="roundRect">
            <a:avLst>
              <a:gd name="adj" fmla="val 27596"/>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5"/>
          <p:cNvSpPr txBox="1">
            <a:spLocks noGrp="1"/>
          </p:cNvSpPr>
          <p:nvPr>
            <p:ph type="subTitle" idx="1"/>
          </p:nvPr>
        </p:nvSpPr>
        <p:spPr>
          <a:xfrm>
            <a:off x="1266975" y="2502013"/>
            <a:ext cx="3091500" cy="612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2700" b="1">
                <a:solidFill>
                  <a:schemeClr val="dk1"/>
                </a:solidFill>
                <a:latin typeface="Amatic SC"/>
                <a:ea typeface="Amatic SC"/>
                <a:cs typeface="Amatic SC"/>
                <a:sym typeface="Amatic SC"/>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350" name="Google Shape;350;p5"/>
          <p:cNvSpPr txBox="1">
            <a:spLocks noGrp="1"/>
          </p:cNvSpPr>
          <p:nvPr>
            <p:ph type="subTitle" idx="2"/>
          </p:nvPr>
        </p:nvSpPr>
        <p:spPr>
          <a:xfrm>
            <a:off x="4785511" y="2502013"/>
            <a:ext cx="3091500" cy="612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2700" b="1">
                <a:solidFill>
                  <a:schemeClr val="dk1"/>
                </a:solidFill>
                <a:latin typeface="Amatic SC"/>
                <a:ea typeface="Amatic SC"/>
                <a:cs typeface="Amatic SC"/>
                <a:sym typeface="Amatic SC"/>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351" name="Google Shape;351;p5"/>
          <p:cNvSpPr txBox="1">
            <a:spLocks noGrp="1"/>
          </p:cNvSpPr>
          <p:nvPr>
            <p:ph type="subTitle" idx="3"/>
          </p:nvPr>
        </p:nvSpPr>
        <p:spPr>
          <a:xfrm>
            <a:off x="1266975" y="3116038"/>
            <a:ext cx="3091500" cy="713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2" name="Google Shape;352;p5"/>
          <p:cNvSpPr txBox="1">
            <a:spLocks noGrp="1"/>
          </p:cNvSpPr>
          <p:nvPr>
            <p:ph type="subTitle" idx="4"/>
          </p:nvPr>
        </p:nvSpPr>
        <p:spPr>
          <a:xfrm>
            <a:off x="4785511" y="3116038"/>
            <a:ext cx="3091500" cy="713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3" name="Google Shape;353;p5"/>
          <p:cNvSpPr txBox="1">
            <a:spLocks noGrp="1"/>
          </p:cNvSpPr>
          <p:nvPr>
            <p:ph type="title"/>
          </p:nvPr>
        </p:nvSpPr>
        <p:spPr>
          <a:xfrm>
            <a:off x="720000" y="540000"/>
            <a:ext cx="7704000" cy="612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973740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612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3500"/>
              <a:buFont typeface="Amatic SC"/>
              <a:buNone/>
              <a:defRPr sz="3500" b="1">
                <a:solidFill>
                  <a:schemeClr val="dk1"/>
                </a:solidFill>
                <a:latin typeface="Amatic SC"/>
                <a:ea typeface="Amatic SC"/>
                <a:cs typeface="Amatic SC"/>
                <a:sym typeface="Amatic SC"/>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marL="914400" lvl="1" indent="-317500" rtl="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rtl="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rtl="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rtl="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rtl="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rtl="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rtl="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rtl="0">
              <a:lnSpc>
                <a:spcPct val="115000"/>
              </a:lnSpc>
              <a:spcBef>
                <a:spcPts val="1600"/>
              </a:spcBef>
              <a:spcAft>
                <a:spcPts val="160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89" r:id="rId2"/>
    <p:sldLayoutId id="2147483649" r:id="rId3"/>
    <p:sldLayoutId id="2147483703" r:id="rId4"/>
    <p:sldLayoutId id="2147483690" r:id="rId5"/>
    <p:sldLayoutId id="2147483650" r:id="rId6"/>
    <p:sldLayoutId id="2147483695" r:id="rId7"/>
    <p:sldLayoutId id="2147483691" r:id="rId8"/>
    <p:sldLayoutId id="2147483693" r:id="rId9"/>
    <p:sldLayoutId id="2147483655" r:id="rId10"/>
    <p:sldLayoutId id="2147483707" r:id="rId11"/>
    <p:sldLayoutId id="2147483657" r:id="rId12"/>
    <p:sldLayoutId id="2147483698" r:id="rId13"/>
    <p:sldLayoutId id="2147483702" r:id="rId14"/>
    <p:sldLayoutId id="2147483660" r:id="rId15"/>
    <p:sldLayoutId id="2147483699" r:id="rId16"/>
    <p:sldLayoutId id="2147483697" r:id="rId17"/>
    <p:sldLayoutId id="2147483661" r:id="rId18"/>
    <p:sldLayoutId id="2147483696" r:id="rId19"/>
    <p:sldLayoutId id="2147483694" r:id="rId20"/>
    <p:sldLayoutId id="2147483678" r:id="rId21"/>
    <p:sldLayoutId id="2147483692" r:id="rId22"/>
    <p:sldLayoutId id="2147483679" r:id="rId23"/>
    <p:sldLayoutId id="2147483701" r:id="rId24"/>
    <p:sldLayoutId id="2147483700" r:id="rId25"/>
    <p:sldLayoutId id="2147483706" r:id="rId26"/>
    <p:sldLayoutId id="2147483705" r:id="rId27"/>
    <p:sldLayoutId id="2147483704" r:id="rId28"/>
    <p:sldLayoutId id="2147483684" r:id="rId29"/>
    <p:sldLayoutId id="2147483685" r:id="rId30"/>
    <p:sldLayoutId id="2147483686" r:id="rId31"/>
    <p:sldLayoutId id="2147483708" r:id="rId3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9.png"/><Relationship Id="rId4"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image" Target="../media/image14.gif"/><Relationship Id="rId5" Type="http://schemas.openxmlformats.org/officeDocument/2006/relationships/image" Target="../media/image13.png"/><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1.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2.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AF4E1"/>
        </a:solidFill>
        <a:effectLst/>
      </p:bgPr>
    </p:bg>
    <p:spTree>
      <p:nvGrpSpPr>
        <p:cNvPr id="1" name="Shape 2654"/>
        <p:cNvGrpSpPr/>
        <p:nvPr/>
      </p:nvGrpSpPr>
      <p:grpSpPr>
        <a:xfrm>
          <a:off x="0" y="0"/>
          <a:ext cx="0" cy="0"/>
          <a:chOff x="0" y="0"/>
          <a:chExt cx="0" cy="0"/>
        </a:xfrm>
      </p:grpSpPr>
      <p:grpSp>
        <p:nvGrpSpPr>
          <p:cNvPr id="241" name="Google Shape;2723;p46"/>
          <p:cNvGrpSpPr/>
          <p:nvPr/>
        </p:nvGrpSpPr>
        <p:grpSpPr>
          <a:xfrm rot="20534480">
            <a:off x="3015606" y="3506777"/>
            <a:ext cx="1370727" cy="852628"/>
            <a:chOff x="2575700" y="1885000"/>
            <a:chExt cx="868425" cy="514500"/>
          </a:xfrm>
        </p:grpSpPr>
        <p:sp>
          <p:nvSpPr>
            <p:cNvPr id="242" name="Google Shape;2724;p46"/>
            <p:cNvSpPr/>
            <p:nvPr/>
          </p:nvSpPr>
          <p:spPr>
            <a:xfrm>
              <a:off x="2787525" y="1992625"/>
              <a:ext cx="507200" cy="400850"/>
            </a:xfrm>
            <a:custGeom>
              <a:avLst/>
              <a:gdLst/>
              <a:ahLst/>
              <a:cxnLst/>
              <a:rect l="l" t="t" r="r" b="b"/>
              <a:pathLst>
                <a:path w="20288" h="16034" extrusionOk="0">
                  <a:moveTo>
                    <a:pt x="11700" y="0"/>
                  </a:moveTo>
                  <a:cubicBezTo>
                    <a:pt x="11432" y="0"/>
                    <a:pt x="11155" y="12"/>
                    <a:pt x="10870" y="34"/>
                  </a:cubicBezTo>
                  <a:cubicBezTo>
                    <a:pt x="615" y="851"/>
                    <a:pt x="1" y="7714"/>
                    <a:pt x="396" y="16034"/>
                  </a:cubicBezTo>
                  <a:lnTo>
                    <a:pt x="3570" y="15864"/>
                  </a:lnTo>
                  <a:cubicBezTo>
                    <a:pt x="2966" y="12125"/>
                    <a:pt x="2281" y="3175"/>
                    <a:pt x="9252" y="1903"/>
                  </a:cubicBezTo>
                  <a:cubicBezTo>
                    <a:pt x="9808" y="1802"/>
                    <a:pt x="10330" y="1754"/>
                    <a:pt x="10819" y="1754"/>
                  </a:cubicBezTo>
                  <a:cubicBezTo>
                    <a:pt x="17492" y="1754"/>
                    <a:pt x="18114" y="10675"/>
                    <a:pt x="18093" y="14296"/>
                  </a:cubicBezTo>
                  <a:lnTo>
                    <a:pt x="20182" y="13907"/>
                  </a:lnTo>
                  <a:cubicBezTo>
                    <a:pt x="20288" y="10313"/>
                    <a:pt x="19885" y="0"/>
                    <a:pt x="117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725;p46"/>
            <p:cNvSpPr/>
            <p:nvPr/>
          </p:nvSpPr>
          <p:spPr>
            <a:xfrm>
              <a:off x="2844525" y="2036475"/>
              <a:ext cx="395850" cy="352750"/>
            </a:xfrm>
            <a:custGeom>
              <a:avLst/>
              <a:gdLst/>
              <a:ahLst/>
              <a:cxnLst/>
              <a:rect l="l" t="t" r="r" b="b"/>
              <a:pathLst>
                <a:path w="15834" h="14110" extrusionOk="0">
                  <a:moveTo>
                    <a:pt x="8539" y="0"/>
                  </a:moveTo>
                  <a:cubicBezTo>
                    <a:pt x="8050" y="0"/>
                    <a:pt x="7528" y="48"/>
                    <a:pt x="6972" y="149"/>
                  </a:cubicBezTo>
                  <a:cubicBezTo>
                    <a:pt x="1" y="1421"/>
                    <a:pt x="686" y="10371"/>
                    <a:pt x="1290" y="14110"/>
                  </a:cubicBezTo>
                  <a:lnTo>
                    <a:pt x="3564" y="13994"/>
                  </a:lnTo>
                  <a:cubicBezTo>
                    <a:pt x="3564" y="13994"/>
                    <a:pt x="2950" y="2123"/>
                    <a:pt x="7794" y="1821"/>
                  </a:cubicBezTo>
                  <a:cubicBezTo>
                    <a:pt x="7858" y="1817"/>
                    <a:pt x="7921" y="1815"/>
                    <a:pt x="7983" y="1815"/>
                  </a:cubicBezTo>
                  <a:cubicBezTo>
                    <a:pt x="12680" y="1815"/>
                    <a:pt x="13977" y="12888"/>
                    <a:pt x="13977" y="12888"/>
                  </a:cubicBezTo>
                  <a:lnTo>
                    <a:pt x="15813" y="12542"/>
                  </a:lnTo>
                  <a:cubicBezTo>
                    <a:pt x="15834" y="8921"/>
                    <a:pt x="15212" y="0"/>
                    <a:pt x="85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726;p46"/>
            <p:cNvSpPr/>
            <p:nvPr/>
          </p:nvSpPr>
          <p:spPr>
            <a:xfrm>
              <a:off x="2575700" y="1885000"/>
              <a:ext cx="868425" cy="514500"/>
            </a:xfrm>
            <a:custGeom>
              <a:avLst/>
              <a:gdLst/>
              <a:ahLst/>
              <a:cxnLst/>
              <a:rect l="l" t="t" r="r" b="b"/>
              <a:pathLst>
                <a:path w="34737" h="20580" extrusionOk="0">
                  <a:moveTo>
                    <a:pt x="19626" y="0"/>
                  </a:moveTo>
                  <a:cubicBezTo>
                    <a:pt x="18929" y="0"/>
                    <a:pt x="18198" y="37"/>
                    <a:pt x="17429" y="114"/>
                  </a:cubicBezTo>
                  <a:cubicBezTo>
                    <a:pt x="0" y="1862"/>
                    <a:pt x="4292" y="20579"/>
                    <a:pt x="4292" y="20579"/>
                  </a:cubicBezTo>
                  <a:lnTo>
                    <a:pt x="6068" y="20486"/>
                  </a:lnTo>
                  <a:cubicBezTo>
                    <a:pt x="3902" y="8408"/>
                    <a:pt x="9675" y="1851"/>
                    <a:pt x="20840" y="1851"/>
                  </a:cubicBezTo>
                  <a:cubicBezTo>
                    <a:pt x="20887" y="1851"/>
                    <a:pt x="20934" y="1852"/>
                    <a:pt x="20981" y="1852"/>
                  </a:cubicBezTo>
                  <a:cubicBezTo>
                    <a:pt x="30912" y="1895"/>
                    <a:pt x="31987" y="13915"/>
                    <a:pt x="32080" y="17571"/>
                  </a:cubicBezTo>
                  <a:lnTo>
                    <a:pt x="33368" y="17329"/>
                  </a:lnTo>
                  <a:cubicBezTo>
                    <a:pt x="33368" y="17329"/>
                    <a:pt x="34736" y="0"/>
                    <a:pt x="196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727;p46"/>
            <p:cNvSpPr/>
            <p:nvPr/>
          </p:nvSpPr>
          <p:spPr>
            <a:xfrm>
              <a:off x="2673225" y="1931275"/>
              <a:ext cx="704500" cy="465875"/>
            </a:xfrm>
            <a:custGeom>
              <a:avLst/>
              <a:gdLst/>
              <a:ahLst/>
              <a:cxnLst/>
              <a:rect l="l" t="t" r="r" b="b"/>
              <a:pathLst>
                <a:path w="28180" h="18635" extrusionOk="0">
                  <a:moveTo>
                    <a:pt x="16939" y="0"/>
                  </a:moveTo>
                  <a:cubicBezTo>
                    <a:pt x="5774" y="0"/>
                    <a:pt x="1" y="6557"/>
                    <a:pt x="2167" y="18635"/>
                  </a:cubicBezTo>
                  <a:lnTo>
                    <a:pt x="4968" y="18488"/>
                  </a:lnTo>
                  <a:cubicBezTo>
                    <a:pt x="4573" y="10168"/>
                    <a:pt x="5187" y="3305"/>
                    <a:pt x="15442" y="2488"/>
                  </a:cubicBezTo>
                  <a:cubicBezTo>
                    <a:pt x="15727" y="2466"/>
                    <a:pt x="16004" y="2454"/>
                    <a:pt x="16272" y="2454"/>
                  </a:cubicBezTo>
                  <a:cubicBezTo>
                    <a:pt x="24457" y="2454"/>
                    <a:pt x="24860" y="12767"/>
                    <a:pt x="24754" y="16361"/>
                  </a:cubicBezTo>
                  <a:lnTo>
                    <a:pt x="28179" y="15720"/>
                  </a:lnTo>
                  <a:cubicBezTo>
                    <a:pt x="28086" y="12064"/>
                    <a:pt x="27011" y="44"/>
                    <a:pt x="17080" y="1"/>
                  </a:cubicBezTo>
                  <a:cubicBezTo>
                    <a:pt x="17033" y="1"/>
                    <a:pt x="16986" y="0"/>
                    <a:pt x="169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57" name="Google Shape;2657;p43"/>
          <p:cNvGrpSpPr/>
          <p:nvPr/>
        </p:nvGrpSpPr>
        <p:grpSpPr>
          <a:xfrm>
            <a:off x="2682475" y="1096925"/>
            <a:ext cx="4271575" cy="2112725"/>
            <a:chOff x="2682475" y="1096925"/>
            <a:chExt cx="4271575" cy="2112725"/>
          </a:xfrm>
        </p:grpSpPr>
        <p:sp>
          <p:nvSpPr>
            <p:cNvPr id="2658" name="Google Shape;2658;p43"/>
            <p:cNvSpPr/>
            <p:nvPr/>
          </p:nvSpPr>
          <p:spPr>
            <a:xfrm>
              <a:off x="6196550" y="109692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43"/>
            <p:cNvSpPr/>
            <p:nvPr/>
          </p:nvSpPr>
          <p:spPr>
            <a:xfrm>
              <a:off x="2682475" y="1096925"/>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43"/>
            <p:cNvSpPr/>
            <p:nvPr/>
          </p:nvSpPr>
          <p:spPr>
            <a:xfrm>
              <a:off x="6760550" y="3025750"/>
              <a:ext cx="193500" cy="1839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61" name="Google Shape;2661;p43"/>
          <p:cNvGrpSpPr/>
          <p:nvPr/>
        </p:nvGrpSpPr>
        <p:grpSpPr>
          <a:xfrm>
            <a:off x="-131942" y="-240334"/>
            <a:ext cx="9408147" cy="2571207"/>
            <a:chOff x="-131942" y="-240334"/>
            <a:chExt cx="9408147" cy="2571207"/>
          </a:xfrm>
        </p:grpSpPr>
        <p:grpSp>
          <p:nvGrpSpPr>
            <p:cNvPr id="2662" name="Google Shape;2662;p43"/>
            <p:cNvGrpSpPr/>
            <p:nvPr/>
          </p:nvGrpSpPr>
          <p:grpSpPr>
            <a:xfrm rot="-1799975">
              <a:off x="-47704" y="459634"/>
              <a:ext cx="3113747" cy="1171270"/>
              <a:chOff x="0" y="539998"/>
              <a:chExt cx="3901889" cy="1467738"/>
            </a:xfrm>
          </p:grpSpPr>
          <p:sp>
            <p:nvSpPr>
              <p:cNvPr id="2663" name="Google Shape;2663;p43"/>
              <p:cNvSpPr/>
              <p:nvPr/>
            </p:nvSpPr>
            <p:spPr>
              <a:xfrm>
                <a:off x="0" y="539998"/>
                <a:ext cx="3901889" cy="885476"/>
              </a:xfrm>
              <a:custGeom>
                <a:avLst/>
                <a:gdLst/>
                <a:ahLst/>
                <a:cxnLst/>
                <a:rect l="l" t="t" r="r" b="b"/>
                <a:pathLst>
                  <a:path w="62921" h="14279" extrusionOk="0">
                    <a:moveTo>
                      <a:pt x="9406" y="216"/>
                    </a:moveTo>
                    <a:cubicBezTo>
                      <a:pt x="9522" y="216"/>
                      <a:pt x="9641" y="302"/>
                      <a:pt x="9740" y="467"/>
                    </a:cubicBezTo>
                    <a:cubicBezTo>
                      <a:pt x="10041" y="950"/>
                      <a:pt x="10152" y="2057"/>
                      <a:pt x="9461" y="3021"/>
                    </a:cubicBezTo>
                    <a:cubicBezTo>
                      <a:pt x="9345" y="3181"/>
                      <a:pt x="9203" y="3345"/>
                      <a:pt x="9017" y="3509"/>
                    </a:cubicBezTo>
                    <a:cubicBezTo>
                      <a:pt x="8715" y="2715"/>
                      <a:pt x="8644" y="1931"/>
                      <a:pt x="8814" y="1185"/>
                    </a:cubicBezTo>
                    <a:cubicBezTo>
                      <a:pt x="8945" y="616"/>
                      <a:pt x="9153" y="254"/>
                      <a:pt x="9368" y="216"/>
                    </a:cubicBezTo>
                    <a:close/>
                    <a:moveTo>
                      <a:pt x="51236" y="813"/>
                    </a:moveTo>
                    <a:cubicBezTo>
                      <a:pt x="51373" y="813"/>
                      <a:pt x="51542" y="972"/>
                      <a:pt x="51691" y="1229"/>
                    </a:cubicBezTo>
                    <a:cubicBezTo>
                      <a:pt x="52042" y="1860"/>
                      <a:pt x="52261" y="3163"/>
                      <a:pt x="51724" y="4770"/>
                    </a:cubicBezTo>
                    <a:cubicBezTo>
                      <a:pt x="51713" y="4808"/>
                      <a:pt x="51696" y="4846"/>
                      <a:pt x="51686" y="4885"/>
                    </a:cubicBezTo>
                    <a:cubicBezTo>
                      <a:pt x="51565" y="4616"/>
                      <a:pt x="51461" y="4326"/>
                      <a:pt x="51367" y="4013"/>
                    </a:cubicBezTo>
                    <a:cubicBezTo>
                      <a:pt x="50732" y="1886"/>
                      <a:pt x="50907" y="944"/>
                      <a:pt x="51175" y="829"/>
                    </a:cubicBezTo>
                    <a:cubicBezTo>
                      <a:pt x="51198" y="818"/>
                      <a:pt x="51220" y="813"/>
                      <a:pt x="51236" y="813"/>
                    </a:cubicBezTo>
                    <a:close/>
                    <a:moveTo>
                      <a:pt x="9408" y="0"/>
                    </a:moveTo>
                    <a:cubicBezTo>
                      <a:pt x="9383" y="0"/>
                      <a:pt x="9359" y="2"/>
                      <a:pt x="9335" y="7"/>
                    </a:cubicBezTo>
                    <a:cubicBezTo>
                      <a:pt x="9110" y="45"/>
                      <a:pt x="8809" y="270"/>
                      <a:pt x="8611" y="1136"/>
                    </a:cubicBezTo>
                    <a:cubicBezTo>
                      <a:pt x="8425" y="1947"/>
                      <a:pt x="8507" y="2796"/>
                      <a:pt x="8847" y="3657"/>
                    </a:cubicBezTo>
                    <a:cubicBezTo>
                      <a:pt x="8129" y="4219"/>
                      <a:pt x="6900" y="4732"/>
                      <a:pt x="4805" y="4732"/>
                    </a:cubicBezTo>
                    <a:cubicBezTo>
                      <a:pt x="3574" y="4732"/>
                      <a:pt x="2044" y="4555"/>
                      <a:pt x="143" y="4107"/>
                    </a:cubicBezTo>
                    <a:cubicBezTo>
                      <a:pt x="132" y="4104"/>
                      <a:pt x="122" y="4102"/>
                      <a:pt x="112" y="4102"/>
                    </a:cubicBezTo>
                    <a:cubicBezTo>
                      <a:pt x="65" y="4102"/>
                      <a:pt x="26" y="4133"/>
                      <a:pt x="18" y="4183"/>
                    </a:cubicBezTo>
                    <a:cubicBezTo>
                      <a:pt x="1" y="4238"/>
                      <a:pt x="39" y="4299"/>
                      <a:pt x="94" y="4309"/>
                    </a:cubicBezTo>
                    <a:cubicBezTo>
                      <a:pt x="1384" y="4615"/>
                      <a:pt x="3137" y="4935"/>
                      <a:pt x="4829" y="4935"/>
                    </a:cubicBezTo>
                    <a:cubicBezTo>
                      <a:pt x="6386" y="4935"/>
                      <a:pt x="7892" y="4663"/>
                      <a:pt x="8935" y="3859"/>
                    </a:cubicBezTo>
                    <a:cubicBezTo>
                      <a:pt x="9631" y="5438"/>
                      <a:pt x="11176" y="7061"/>
                      <a:pt x="13501" y="8601"/>
                    </a:cubicBezTo>
                    <a:cubicBezTo>
                      <a:pt x="17759" y="11423"/>
                      <a:pt x="23886" y="13479"/>
                      <a:pt x="29893" y="14093"/>
                    </a:cubicBezTo>
                    <a:cubicBezTo>
                      <a:pt x="31138" y="14218"/>
                      <a:pt x="32360" y="14279"/>
                      <a:pt x="33549" y="14279"/>
                    </a:cubicBezTo>
                    <a:cubicBezTo>
                      <a:pt x="39003" y="14279"/>
                      <a:pt x="43793" y="12958"/>
                      <a:pt x="47284" y="10453"/>
                    </a:cubicBezTo>
                    <a:cubicBezTo>
                      <a:pt x="49427" y="8913"/>
                      <a:pt x="50945" y="7181"/>
                      <a:pt x="51702" y="5412"/>
                    </a:cubicBezTo>
                    <a:cubicBezTo>
                      <a:pt x="52278" y="6480"/>
                      <a:pt x="53077" y="7187"/>
                      <a:pt x="54102" y="7521"/>
                    </a:cubicBezTo>
                    <a:cubicBezTo>
                      <a:pt x="54580" y="7677"/>
                      <a:pt x="55083" y="7744"/>
                      <a:pt x="55597" y="7744"/>
                    </a:cubicBezTo>
                    <a:cubicBezTo>
                      <a:pt x="58922" y="7744"/>
                      <a:pt x="62680" y="4913"/>
                      <a:pt x="62861" y="4775"/>
                    </a:cubicBezTo>
                    <a:cubicBezTo>
                      <a:pt x="62910" y="4742"/>
                      <a:pt x="62921" y="4676"/>
                      <a:pt x="62882" y="4628"/>
                    </a:cubicBezTo>
                    <a:cubicBezTo>
                      <a:pt x="62863" y="4600"/>
                      <a:pt x="62829" y="4586"/>
                      <a:pt x="62796" y="4586"/>
                    </a:cubicBezTo>
                    <a:cubicBezTo>
                      <a:pt x="62774" y="4586"/>
                      <a:pt x="62752" y="4592"/>
                      <a:pt x="62735" y="4605"/>
                    </a:cubicBezTo>
                    <a:cubicBezTo>
                      <a:pt x="62692" y="4638"/>
                      <a:pt x="58853" y="7532"/>
                      <a:pt x="55571" y="7532"/>
                    </a:cubicBezTo>
                    <a:cubicBezTo>
                      <a:pt x="55086" y="7532"/>
                      <a:pt x="54614" y="7469"/>
                      <a:pt x="54168" y="7324"/>
                    </a:cubicBezTo>
                    <a:cubicBezTo>
                      <a:pt x="53148" y="6990"/>
                      <a:pt x="52359" y="6260"/>
                      <a:pt x="51812" y="5154"/>
                    </a:cubicBezTo>
                    <a:cubicBezTo>
                      <a:pt x="51850" y="5050"/>
                      <a:pt x="51888" y="4939"/>
                      <a:pt x="51921" y="4835"/>
                    </a:cubicBezTo>
                    <a:cubicBezTo>
                      <a:pt x="52485" y="3163"/>
                      <a:pt x="52266" y="1820"/>
                      <a:pt x="51871" y="1125"/>
                    </a:cubicBezTo>
                    <a:cubicBezTo>
                      <a:pt x="51683" y="789"/>
                      <a:pt x="51451" y="603"/>
                      <a:pt x="51235" y="603"/>
                    </a:cubicBezTo>
                    <a:cubicBezTo>
                      <a:pt x="51187" y="603"/>
                      <a:pt x="51140" y="612"/>
                      <a:pt x="51094" y="631"/>
                    </a:cubicBezTo>
                    <a:cubicBezTo>
                      <a:pt x="50682" y="808"/>
                      <a:pt x="50485" y="1805"/>
                      <a:pt x="51165" y="4074"/>
                    </a:cubicBezTo>
                    <a:cubicBezTo>
                      <a:pt x="51286" y="4468"/>
                      <a:pt x="51423" y="4830"/>
                      <a:pt x="51582" y="5159"/>
                    </a:cubicBezTo>
                    <a:cubicBezTo>
                      <a:pt x="51044" y="6497"/>
                      <a:pt x="49839" y="8354"/>
                      <a:pt x="47163" y="10279"/>
                    </a:cubicBezTo>
                    <a:cubicBezTo>
                      <a:pt x="43708" y="12763"/>
                      <a:pt x="38967" y="14069"/>
                      <a:pt x="33566" y="14069"/>
                    </a:cubicBezTo>
                    <a:cubicBezTo>
                      <a:pt x="32379" y="14069"/>
                      <a:pt x="31160" y="14006"/>
                      <a:pt x="29916" y="13879"/>
                    </a:cubicBezTo>
                    <a:cubicBezTo>
                      <a:pt x="23941" y="13271"/>
                      <a:pt x="17847" y="11232"/>
                      <a:pt x="13615" y="8420"/>
                    </a:cubicBezTo>
                    <a:cubicBezTo>
                      <a:pt x="11303" y="6885"/>
                      <a:pt x="9768" y="5280"/>
                      <a:pt x="9105" y="3723"/>
                    </a:cubicBezTo>
                    <a:cubicBezTo>
                      <a:pt x="9302" y="3553"/>
                      <a:pt x="9477" y="3361"/>
                      <a:pt x="9631" y="3148"/>
                    </a:cubicBezTo>
                    <a:cubicBezTo>
                      <a:pt x="10337" y="2166"/>
                      <a:pt x="10311" y="977"/>
                      <a:pt x="9922" y="358"/>
                    </a:cubicBezTo>
                    <a:cubicBezTo>
                      <a:pt x="9781" y="129"/>
                      <a:pt x="9596" y="0"/>
                      <a:pt x="94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43"/>
              <p:cNvSpPr/>
              <p:nvPr/>
            </p:nvSpPr>
            <p:spPr>
              <a:xfrm>
                <a:off x="546533" y="914628"/>
                <a:ext cx="539137" cy="671967"/>
              </a:xfrm>
              <a:custGeom>
                <a:avLst/>
                <a:gdLst/>
                <a:ahLst/>
                <a:cxnLst/>
                <a:rect l="l" t="t" r="r" b="b"/>
                <a:pathLst>
                  <a:path w="8694" h="10836" extrusionOk="0">
                    <a:moveTo>
                      <a:pt x="1612" y="1"/>
                    </a:moveTo>
                    <a:lnTo>
                      <a:pt x="1" y="10836"/>
                    </a:lnTo>
                    <a:lnTo>
                      <a:pt x="1" y="10836"/>
                    </a:lnTo>
                    <a:lnTo>
                      <a:pt x="8693" y="3995"/>
                    </a:lnTo>
                    <a:lnTo>
                      <a:pt x="16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43"/>
              <p:cNvSpPr/>
              <p:nvPr/>
            </p:nvSpPr>
            <p:spPr>
              <a:xfrm>
                <a:off x="1145159" y="1160019"/>
                <a:ext cx="471109" cy="679471"/>
              </a:xfrm>
              <a:custGeom>
                <a:avLst/>
                <a:gdLst/>
                <a:ahLst/>
                <a:cxnLst/>
                <a:rect l="l" t="t" r="r" b="b"/>
                <a:pathLst>
                  <a:path w="7597" h="10957" extrusionOk="0">
                    <a:moveTo>
                      <a:pt x="0" y="0"/>
                    </a:moveTo>
                    <a:lnTo>
                      <a:pt x="16" y="10956"/>
                    </a:lnTo>
                    <a:lnTo>
                      <a:pt x="7597" y="2899"/>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43"/>
              <p:cNvSpPr/>
              <p:nvPr/>
            </p:nvSpPr>
            <p:spPr>
              <a:xfrm>
                <a:off x="1655662" y="1364604"/>
                <a:ext cx="503728" cy="643132"/>
              </a:xfrm>
              <a:custGeom>
                <a:avLst/>
                <a:gdLst/>
                <a:ahLst/>
                <a:cxnLst/>
                <a:rect l="l" t="t" r="r" b="b"/>
                <a:pathLst>
                  <a:path w="8123" h="10371" extrusionOk="0">
                    <a:moveTo>
                      <a:pt x="0" y="0"/>
                    </a:moveTo>
                    <a:lnTo>
                      <a:pt x="3519" y="10371"/>
                    </a:lnTo>
                    <a:lnTo>
                      <a:pt x="8123" y="313"/>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43"/>
              <p:cNvSpPr/>
              <p:nvPr/>
            </p:nvSpPr>
            <p:spPr>
              <a:xfrm>
                <a:off x="2197793" y="1205227"/>
                <a:ext cx="484008" cy="685548"/>
              </a:xfrm>
              <a:custGeom>
                <a:avLst/>
                <a:gdLst/>
                <a:ahLst/>
                <a:cxnLst/>
                <a:rect l="l" t="t" r="r" b="b"/>
                <a:pathLst>
                  <a:path w="7805" h="11055" extrusionOk="0">
                    <a:moveTo>
                      <a:pt x="7394" y="0"/>
                    </a:moveTo>
                    <a:lnTo>
                      <a:pt x="0" y="3377"/>
                    </a:lnTo>
                    <a:lnTo>
                      <a:pt x="7805" y="11055"/>
                    </a:lnTo>
                    <a:lnTo>
                      <a:pt x="73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43"/>
              <p:cNvSpPr/>
              <p:nvPr/>
            </p:nvSpPr>
            <p:spPr>
              <a:xfrm>
                <a:off x="2679397" y="990409"/>
                <a:ext cx="537028" cy="677735"/>
              </a:xfrm>
              <a:custGeom>
                <a:avLst/>
                <a:gdLst/>
                <a:ahLst/>
                <a:cxnLst/>
                <a:rect l="l" t="t" r="r" b="b"/>
                <a:pathLst>
                  <a:path w="8660" h="10929" extrusionOk="0">
                    <a:moveTo>
                      <a:pt x="6945" y="1"/>
                    </a:moveTo>
                    <a:lnTo>
                      <a:pt x="1" y="4220"/>
                    </a:lnTo>
                    <a:lnTo>
                      <a:pt x="8660" y="10929"/>
                    </a:lnTo>
                    <a:lnTo>
                      <a:pt x="694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69" name="Google Shape;2669;p43"/>
            <p:cNvGrpSpPr/>
            <p:nvPr/>
          </p:nvGrpSpPr>
          <p:grpSpPr>
            <a:xfrm rot="1799975" flipH="1">
              <a:off x="6078221" y="459634"/>
              <a:ext cx="3113747" cy="1171270"/>
              <a:chOff x="0" y="539998"/>
              <a:chExt cx="3901889" cy="1467738"/>
            </a:xfrm>
          </p:grpSpPr>
          <p:sp>
            <p:nvSpPr>
              <p:cNvPr id="2670" name="Google Shape;2670;p43"/>
              <p:cNvSpPr/>
              <p:nvPr/>
            </p:nvSpPr>
            <p:spPr>
              <a:xfrm>
                <a:off x="0" y="539998"/>
                <a:ext cx="3901889" cy="885476"/>
              </a:xfrm>
              <a:custGeom>
                <a:avLst/>
                <a:gdLst/>
                <a:ahLst/>
                <a:cxnLst/>
                <a:rect l="l" t="t" r="r" b="b"/>
                <a:pathLst>
                  <a:path w="62921" h="14279" extrusionOk="0">
                    <a:moveTo>
                      <a:pt x="9406" y="216"/>
                    </a:moveTo>
                    <a:cubicBezTo>
                      <a:pt x="9522" y="216"/>
                      <a:pt x="9641" y="302"/>
                      <a:pt x="9740" y="467"/>
                    </a:cubicBezTo>
                    <a:cubicBezTo>
                      <a:pt x="10041" y="950"/>
                      <a:pt x="10152" y="2057"/>
                      <a:pt x="9461" y="3021"/>
                    </a:cubicBezTo>
                    <a:cubicBezTo>
                      <a:pt x="9345" y="3181"/>
                      <a:pt x="9203" y="3345"/>
                      <a:pt x="9017" y="3509"/>
                    </a:cubicBezTo>
                    <a:cubicBezTo>
                      <a:pt x="8715" y="2715"/>
                      <a:pt x="8644" y="1931"/>
                      <a:pt x="8814" y="1185"/>
                    </a:cubicBezTo>
                    <a:cubicBezTo>
                      <a:pt x="8945" y="616"/>
                      <a:pt x="9153" y="254"/>
                      <a:pt x="9368" y="216"/>
                    </a:cubicBezTo>
                    <a:close/>
                    <a:moveTo>
                      <a:pt x="51236" y="813"/>
                    </a:moveTo>
                    <a:cubicBezTo>
                      <a:pt x="51373" y="813"/>
                      <a:pt x="51542" y="972"/>
                      <a:pt x="51691" y="1229"/>
                    </a:cubicBezTo>
                    <a:cubicBezTo>
                      <a:pt x="52042" y="1860"/>
                      <a:pt x="52261" y="3163"/>
                      <a:pt x="51724" y="4770"/>
                    </a:cubicBezTo>
                    <a:cubicBezTo>
                      <a:pt x="51713" y="4808"/>
                      <a:pt x="51696" y="4846"/>
                      <a:pt x="51686" y="4885"/>
                    </a:cubicBezTo>
                    <a:cubicBezTo>
                      <a:pt x="51565" y="4616"/>
                      <a:pt x="51461" y="4326"/>
                      <a:pt x="51367" y="4013"/>
                    </a:cubicBezTo>
                    <a:cubicBezTo>
                      <a:pt x="50732" y="1886"/>
                      <a:pt x="50907" y="944"/>
                      <a:pt x="51175" y="829"/>
                    </a:cubicBezTo>
                    <a:cubicBezTo>
                      <a:pt x="51198" y="818"/>
                      <a:pt x="51220" y="813"/>
                      <a:pt x="51236" y="813"/>
                    </a:cubicBezTo>
                    <a:close/>
                    <a:moveTo>
                      <a:pt x="9408" y="0"/>
                    </a:moveTo>
                    <a:cubicBezTo>
                      <a:pt x="9383" y="0"/>
                      <a:pt x="9359" y="2"/>
                      <a:pt x="9335" y="7"/>
                    </a:cubicBezTo>
                    <a:cubicBezTo>
                      <a:pt x="9110" y="45"/>
                      <a:pt x="8809" y="270"/>
                      <a:pt x="8611" y="1136"/>
                    </a:cubicBezTo>
                    <a:cubicBezTo>
                      <a:pt x="8425" y="1947"/>
                      <a:pt x="8507" y="2796"/>
                      <a:pt x="8847" y="3657"/>
                    </a:cubicBezTo>
                    <a:cubicBezTo>
                      <a:pt x="8129" y="4219"/>
                      <a:pt x="6900" y="4732"/>
                      <a:pt x="4805" y="4732"/>
                    </a:cubicBezTo>
                    <a:cubicBezTo>
                      <a:pt x="3574" y="4732"/>
                      <a:pt x="2044" y="4555"/>
                      <a:pt x="143" y="4107"/>
                    </a:cubicBezTo>
                    <a:cubicBezTo>
                      <a:pt x="132" y="4104"/>
                      <a:pt x="122" y="4102"/>
                      <a:pt x="112" y="4102"/>
                    </a:cubicBezTo>
                    <a:cubicBezTo>
                      <a:pt x="65" y="4102"/>
                      <a:pt x="26" y="4133"/>
                      <a:pt x="18" y="4183"/>
                    </a:cubicBezTo>
                    <a:cubicBezTo>
                      <a:pt x="1" y="4238"/>
                      <a:pt x="39" y="4299"/>
                      <a:pt x="94" y="4309"/>
                    </a:cubicBezTo>
                    <a:cubicBezTo>
                      <a:pt x="1384" y="4615"/>
                      <a:pt x="3137" y="4935"/>
                      <a:pt x="4829" y="4935"/>
                    </a:cubicBezTo>
                    <a:cubicBezTo>
                      <a:pt x="6386" y="4935"/>
                      <a:pt x="7892" y="4663"/>
                      <a:pt x="8935" y="3859"/>
                    </a:cubicBezTo>
                    <a:cubicBezTo>
                      <a:pt x="9631" y="5438"/>
                      <a:pt x="11176" y="7061"/>
                      <a:pt x="13501" y="8601"/>
                    </a:cubicBezTo>
                    <a:cubicBezTo>
                      <a:pt x="17759" y="11423"/>
                      <a:pt x="23886" y="13479"/>
                      <a:pt x="29893" y="14093"/>
                    </a:cubicBezTo>
                    <a:cubicBezTo>
                      <a:pt x="31138" y="14218"/>
                      <a:pt x="32360" y="14279"/>
                      <a:pt x="33549" y="14279"/>
                    </a:cubicBezTo>
                    <a:cubicBezTo>
                      <a:pt x="39003" y="14279"/>
                      <a:pt x="43793" y="12958"/>
                      <a:pt x="47284" y="10453"/>
                    </a:cubicBezTo>
                    <a:cubicBezTo>
                      <a:pt x="49427" y="8913"/>
                      <a:pt x="50945" y="7181"/>
                      <a:pt x="51702" y="5412"/>
                    </a:cubicBezTo>
                    <a:cubicBezTo>
                      <a:pt x="52278" y="6480"/>
                      <a:pt x="53077" y="7187"/>
                      <a:pt x="54102" y="7521"/>
                    </a:cubicBezTo>
                    <a:cubicBezTo>
                      <a:pt x="54580" y="7677"/>
                      <a:pt x="55083" y="7744"/>
                      <a:pt x="55597" y="7744"/>
                    </a:cubicBezTo>
                    <a:cubicBezTo>
                      <a:pt x="58922" y="7744"/>
                      <a:pt x="62680" y="4913"/>
                      <a:pt x="62861" y="4775"/>
                    </a:cubicBezTo>
                    <a:cubicBezTo>
                      <a:pt x="62910" y="4742"/>
                      <a:pt x="62921" y="4676"/>
                      <a:pt x="62882" y="4628"/>
                    </a:cubicBezTo>
                    <a:cubicBezTo>
                      <a:pt x="62863" y="4600"/>
                      <a:pt x="62829" y="4586"/>
                      <a:pt x="62796" y="4586"/>
                    </a:cubicBezTo>
                    <a:cubicBezTo>
                      <a:pt x="62774" y="4586"/>
                      <a:pt x="62752" y="4592"/>
                      <a:pt x="62735" y="4605"/>
                    </a:cubicBezTo>
                    <a:cubicBezTo>
                      <a:pt x="62692" y="4638"/>
                      <a:pt x="58853" y="7532"/>
                      <a:pt x="55571" y="7532"/>
                    </a:cubicBezTo>
                    <a:cubicBezTo>
                      <a:pt x="55086" y="7532"/>
                      <a:pt x="54614" y="7469"/>
                      <a:pt x="54168" y="7324"/>
                    </a:cubicBezTo>
                    <a:cubicBezTo>
                      <a:pt x="53148" y="6990"/>
                      <a:pt x="52359" y="6260"/>
                      <a:pt x="51812" y="5154"/>
                    </a:cubicBezTo>
                    <a:cubicBezTo>
                      <a:pt x="51850" y="5050"/>
                      <a:pt x="51888" y="4939"/>
                      <a:pt x="51921" y="4835"/>
                    </a:cubicBezTo>
                    <a:cubicBezTo>
                      <a:pt x="52485" y="3163"/>
                      <a:pt x="52266" y="1820"/>
                      <a:pt x="51871" y="1125"/>
                    </a:cubicBezTo>
                    <a:cubicBezTo>
                      <a:pt x="51683" y="789"/>
                      <a:pt x="51451" y="603"/>
                      <a:pt x="51235" y="603"/>
                    </a:cubicBezTo>
                    <a:cubicBezTo>
                      <a:pt x="51187" y="603"/>
                      <a:pt x="51140" y="612"/>
                      <a:pt x="51094" y="631"/>
                    </a:cubicBezTo>
                    <a:cubicBezTo>
                      <a:pt x="50682" y="808"/>
                      <a:pt x="50485" y="1805"/>
                      <a:pt x="51165" y="4074"/>
                    </a:cubicBezTo>
                    <a:cubicBezTo>
                      <a:pt x="51286" y="4468"/>
                      <a:pt x="51423" y="4830"/>
                      <a:pt x="51582" y="5159"/>
                    </a:cubicBezTo>
                    <a:cubicBezTo>
                      <a:pt x="51044" y="6497"/>
                      <a:pt x="49839" y="8354"/>
                      <a:pt x="47163" y="10279"/>
                    </a:cubicBezTo>
                    <a:cubicBezTo>
                      <a:pt x="43708" y="12763"/>
                      <a:pt x="38967" y="14069"/>
                      <a:pt x="33566" y="14069"/>
                    </a:cubicBezTo>
                    <a:cubicBezTo>
                      <a:pt x="32379" y="14069"/>
                      <a:pt x="31160" y="14006"/>
                      <a:pt x="29916" y="13879"/>
                    </a:cubicBezTo>
                    <a:cubicBezTo>
                      <a:pt x="23941" y="13271"/>
                      <a:pt x="17847" y="11232"/>
                      <a:pt x="13615" y="8420"/>
                    </a:cubicBezTo>
                    <a:cubicBezTo>
                      <a:pt x="11303" y="6885"/>
                      <a:pt x="9768" y="5280"/>
                      <a:pt x="9105" y="3723"/>
                    </a:cubicBezTo>
                    <a:cubicBezTo>
                      <a:pt x="9302" y="3553"/>
                      <a:pt x="9477" y="3361"/>
                      <a:pt x="9631" y="3148"/>
                    </a:cubicBezTo>
                    <a:cubicBezTo>
                      <a:pt x="10337" y="2166"/>
                      <a:pt x="10311" y="977"/>
                      <a:pt x="9922" y="358"/>
                    </a:cubicBezTo>
                    <a:cubicBezTo>
                      <a:pt x="9781" y="129"/>
                      <a:pt x="9596" y="0"/>
                      <a:pt x="94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43"/>
              <p:cNvSpPr/>
              <p:nvPr/>
            </p:nvSpPr>
            <p:spPr>
              <a:xfrm>
                <a:off x="546533" y="914628"/>
                <a:ext cx="539137" cy="671967"/>
              </a:xfrm>
              <a:custGeom>
                <a:avLst/>
                <a:gdLst/>
                <a:ahLst/>
                <a:cxnLst/>
                <a:rect l="l" t="t" r="r" b="b"/>
                <a:pathLst>
                  <a:path w="8694" h="10836" extrusionOk="0">
                    <a:moveTo>
                      <a:pt x="1612" y="1"/>
                    </a:moveTo>
                    <a:lnTo>
                      <a:pt x="1" y="10836"/>
                    </a:lnTo>
                    <a:lnTo>
                      <a:pt x="1" y="10836"/>
                    </a:lnTo>
                    <a:lnTo>
                      <a:pt x="8693" y="3995"/>
                    </a:lnTo>
                    <a:lnTo>
                      <a:pt x="16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43"/>
              <p:cNvSpPr/>
              <p:nvPr/>
            </p:nvSpPr>
            <p:spPr>
              <a:xfrm>
                <a:off x="1145159" y="1160019"/>
                <a:ext cx="471109" cy="679471"/>
              </a:xfrm>
              <a:custGeom>
                <a:avLst/>
                <a:gdLst/>
                <a:ahLst/>
                <a:cxnLst/>
                <a:rect l="l" t="t" r="r" b="b"/>
                <a:pathLst>
                  <a:path w="7597" h="10957" extrusionOk="0">
                    <a:moveTo>
                      <a:pt x="0" y="0"/>
                    </a:moveTo>
                    <a:lnTo>
                      <a:pt x="16" y="10956"/>
                    </a:lnTo>
                    <a:lnTo>
                      <a:pt x="7597" y="2899"/>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43"/>
              <p:cNvSpPr/>
              <p:nvPr/>
            </p:nvSpPr>
            <p:spPr>
              <a:xfrm>
                <a:off x="1655662" y="1364604"/>
                <a:ext cx="503728" cy="643132"/>
              </a:xfrm>
              <a:custGeom>
                <a:avLst/>
                <a:gdLst/>
                <a:ahLst/>
                <a:cxnLst/>
                <a:rect l="l" t="t" r="r" b="b"/>
                <a:pathLst>
                  <a:path w="8123" h="10371" extrusionOk="0">
                    <a:moveTo>
                      <a:pt x="0" y="0"/>
                    </a:moveTo>
                    <a:lnTo>
                      <a:pt x="3519" y="10371"/>
                    </a:lnTo>
                    <a:lnTo>
                      <a:pt x="8123" y="313"/>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43"/>
              <p:cNvSpPr/>
              <p:nvPr/>
            </p:nvSpPr>
            <p:spPr>
              <a:xfrm>
                <a:off x="2197793" y="1205227"/>
                <a:ext cx="484008" cy="685548"/>
              </a:xfrm>
              <a:custGeom>
                <a:avLst/>
                <a:gdLst/>
                <a:ahLst/>
                <a:cxnLst/>
                <a:rect l="l" t="t" r="r" b="b"/>
                <a:pathLst>
                  <a:path w="7805" h="11055" extrusionOk="0">
                    <a:moveTo>
                      <a:pt x="7394" y="0"/>
                    </a:moveTo>
                    <a:lnTo>
                      <a:pt x="0" y="3377"/>
                    </a:lnTo>
                    <a:lnTo>
                      <a:pt x="7805" y="11055"/>
                    </a:lnTo>
                    <a:lnTo>
                      <a:pt x="73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43"/>
              <p:cNvSpPr/>
              <p:nvPr/>
            </p:nvSpPr>
            <p:spPr>
              <a:xfrm>
                <a:off x="2679397" y="990409"/>
                <a:ext cx="537028" cy="677735"/>
              </a:xfrm>
              <a:custGeom>
                <a:avLst/>
                <a:gdLst/>
                <a:ahLst/>
                <a:cxnLst/>
                <a:rect l="l" t="t" r="r" b="b"/>
                <a:pathLst>
                  <a:path w="8660" h="10929" extrusionOk="0">
                    <a:moveTo>
                      <a:pt x="6945" y="1"/>
                    </a:moveTo>
                    <a:lnTo>
                      <a:pt x="1" y="4220"/>
                    </a:lnTo>
                    <a:lnTo>
                      <a:pt x="8660" y="10929"/>
                    </a:lnTo>
                    <a:lnTo>
                      <a:pt x="694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6" name="矩形 28">
            <a:extLst>
              <a:ext uri="{FF2B5EF4-FFF2-40B4-BE49-F238E27FC236}">
                <a16:creationId xmlns:a16="http://schemas.microsoft.com/office/drawing/2014/main" id="{041B1270-5D61-4915-8C33-F7FF185443EF}"/>
              </a:ext>
            </a:extLst>
          </p:cNvPr>
          <p:cNvSpPr/>
          <p:nvPr/>
        </p:nvSpPr>
        <p:spPr>
          <a:xfrm>
            <a:off x="6256299" y="1784452"/>
            <a:ext cx="184731" cy="1200329"/>
          </a:xfrm>
          <a:prstGeom prst="rect">
            <a:avLst/>
          </a:prstGeom>
        </p:spPr>
        <p:txBody>
          <a:bodyPr wrap="none">
            <a:spAutoFit/>
            <a:scene3d>
              <a:camera prst="orthographicFront"/>
              <a:lightRig rig="threePt" dir="t"/>
            </a:scene3d>
            <a:sp3d contourW="12700"/>
          </a:bodyPr>
          <a:lstStyle/>
          <a:p>
            <a:pPr algn="ctr"/>
            <a:endParaRPr lang="zh-CN" altLang="en-US" sz="7200" dirty="0">
              <a:ln>
                <a:solidFill>
                  <a:schemeClr val="tx1"/>
                </a:solidFill>
              </a:ln>
              <a:solidFill>
                <a:schemeClr val="bg1"/>
              </a:solidFill>
              <a:latin typeface="Gwendolyn" pitchFamily="2" charset="0"/>
              <a:ea typeface="汉仪夏日体W" panose="00020600040101010101" pitchFamily="18" charset="-122"/>
            </a:endParaRPr>
          </a:p>
        </p:txBody>
      </p:sp>
      <p:grpSp>
        <p:nvGrpSpPr>
          <p:cNvPr id="2" name="Group 1"/>
          <p:cNvGrpSpPr/>
          <p:nvPr/>
        </p:nvGrpSpPr>
        <p:grpSpPr>
          <a:xfrm>
            <a:off x="2030716" y="3191016"/>
            <a:ext cx="5056056" cy="1402820"/>
            <a:chOff x="2063935" y="3339236"/>
            <a:chExt cx="4696615" cy="1166705"/>
          </a:xfrm>
        </p:grpSpPr>
        <p:grpSp>
          <p:nvGrpSpPr>
            <p:cNvPr id="100" name="Google Shape;1530;p52"/>
            <p:cNvGrpSpPr/>
            <p:nvPr/>
          </p:nvGrpSpPr>
          <p:grpSpPr>
            <a:xfrm>
              <a:off x="2063935" y="3729231"/>
              <a:ext cx="4696615" cy="776710"/>
              <a:chOff x="2593328" y="3953395"/>
              <a:chExt cx="7276244" cy="1190216"/>
            </a:xfrm>
          </p:grpSpPr>
          <p:sp>
            <p:nvSpPr>
              <p:cNvPr id="102" name="Google Shape;1541;p52"/>
              <p:cNvSpPr/>
              <p:nvPr/>
            </p:nvSpPr>
            <p:spPr>
              <a:xfrm>
                <a:off x="4391195" y="4261991"/>
                <a:ext cx="4519609" cy="881604"/>
              </a:xfrm>
              <a:custGeom>
                <a:avLst/>
                <a:gdLst/>
                <a:ahLst/>
                <a:cxnLst/>
                <a:rect l="l" t="t" r="r" b="b"/>
                <a:pathLst>
                  <a:path w="51599" h="10065" extrusionOk="0">
                    <a:moveTo>
                      <a:pt x="27355" y="1"/>
                    </a:moveTo>
                    <a:cubicBezTo>
                      <a:pt x="22959" y="1"/>
                      <a:pt x="18661" y="742"/>
                      <a:pt x="14425" y="2077"/>
                    </a:cubicBezTo>
                    <a:lnTo>
                      <a:pt x="14425" y="1663"/>
                    </a:lnTo>
                    <a:cubicBezTo>
                      <a:pt x="14322" y="1327"/>
                      <a:pt x="14219" y="1017"/>
                      <a:pt x="13908" y="914"/>
                    </a:cubicBezTo>
                    <a:cubicBezTo>
                      <a:pt x="13792" y="849"/>
                      <a:pt x="13682" y="817"/>
                      <a:pt x="13588" y="817"/>
                    </a:cubicBezTo>
                    <a:cubicBezTo>
                      <a:pt x="13495" y="817"/>
                      <a:pt x="13417" y="849"/>
                      <a:pt x="13366" y="914"/>
                    </a:cubicBezTo>
                    <a:cubicBezTo>
                      <a:pt x="13133" y="1017"/>
                      <a:pt x="12926" y="1224"/>
                      <a:pt x="12823" y="1327"/>
                    </a:cubicBezTo>
                    <a:cubicBezTo>
                      <a:pt x="12616" y="1767"/>
                      <a:pt x="12383" y="2206"/>
                      <a:pt x="12487" y="2516"/>
                    </a:cubicBezTo>
                    <a:cubicBezTo>
                      <a:pt x="12280" y="2413"/>
                      <a:pt x="12176" y="2310"/>
                      <a:pt x="11970" y="2310"/>
                    </a:cubicBezTo>
                    <a:cubicBezTo>
                      <a:pt x="11737" y="2310"/>
                      <a:pt x="11634" y="2413"/>
                      <a:pt x="11530" y="2516"/>
                    </a:cubicBezTo>
                    <a:cubicBezTo>
                      <a:pt x="11323" y="2723"/>
                      <a:pt x="11323" y="3059"/>
                      <a:pt x="11323" y="3266"/>
                    </a:cubicBezTo>
                    <a:cubicBezTo>
                      <a:pt x="8402" y="4455"/>
                      <a:pt x="5610" y="5955"/>
                      <a:pt x="2922" y="7790"/>
                    </a:cubicBezTo>
                    <a:cubicBezTo>
                      <a:pt x="2689" y="7480"/>
                      <a:pt x="2482" y="7144"/>
                      <a:pt x="2146" y="6937"/>
                    </a:cubicBezTo>
                    <a:cubicBezTo>
                      <a:pt x="2043" y="6833"/>
                      <a:pt x="1940" y="6833"/>
                      <a:pt x="1733" y="6833"/>
                    </a:cubicBezTo>
                    <a:cubicBezTo>
                      <a:pt x="1629" y="6937"/>
                      <a:pt x="1629" y="7247"/>
                      <a:pt x="1629" y="7480"/>
                    </a:cubicBezTo>
                    <a:cubicBezTo>
                      <a:pt x="1629" y="7687"/>
                      <a:pt x="1733" y="8023"/>
                      <a:pt x="1940" y="8229"/>
                    </a:cubicBezTo>
                    <a:cubicBezTo>
                      <a:pt x="1733" y="8126"/>
                      <a:pt x="1397" y="8126"/>
                      <a:pt x="1190" y="8126"/>
                    </a:cubicBezTo>
                    <a:cubicBezTo>
                      <a:pt x="1087" y="8229"/>
                      <a:pt x="854" y="8229"/>
                      <a:pt x="854" y="8436"/>
                    </a:cubicBezTo>
                    <a:cubicBezTo>
                      <a:pt x="854" y="8540"/>
                      <a:pt x="983" y="8669"/>
                      <a:pt x="1087" y="8772"/>
                    </a:cubicBezTo>
                    <a:cubicBezTo>
                      <a:pt x="1190" y="8772"/>
                      <a:pt x="1293" y="8876"/>
                      <a:pt x="1293" y="8876"/>
                    </a:cubicBezTo>
                    <a:cubicBezTo>
                      <a:pt x="854" y="9186"/>
                      <a:pt x="440" y="9625"/>
                      <a:pt x="1" y="10065"/>
                    </a:cubicBezTo>
                    <a:lnTo>
                      <a:pt x="51598" y="10065"/>
                    </a:lnTo>
                    <a:lnTo>
                      <a:pt x="51598" y="7687"/>
                    </a:lnTo>
                    <a:cubicBezTo>
                      <a:pt x="51262" y="7480"/>
                      <a:pt x="50849" y="7144"/>
                      <a:pt x="50409" y="6937"/>
                    </a:cubicBezTo>
                    <a:cubicBezTo>
                      <a:pt x="50745" y="6394"/>
                      <a:pt x="50849" y="5851"/>
                      <a:pt x="50745" y="5205"/>
                    </a:cubicBezTo>
                    <a:cubicBezTo>
                      <a:pt x="50616" y="4791"/>
                      <a:pt x="50409" y="4455"/>
                      <a:pt x="49970" y="4352"/>
                    </a:cubicBezTo>
                    <a:cubicBezTo>
                      <a:pt x="49763" y="4352"/>
                      <a:pt x="49556" y="4352"/>
                      <a:pt x="49453" y="4455"/>
                    </a:cubicBezTo>
                    <a:cubicBezTo>
                      <a:pt x="49220" y="4559"/>
                      <a:pt x="48910" y="4791"/>
                      <a:pt x="48806" y="4895"/>
                    </a:cubicBezTo>
                    <a:cubicBezTo>
                      <a:pt x="48677" y="4662"/>
                      <a:pt x="48367" y="4455"/>
                      <a:pt x="48031" y="4455"/>
                    </a:cubicBezTo>
                    <a:cubicBezTo>
                      <a:pt x="47976" y="4437"/>
                      <a:pt x="47921" y="4428"/>
                      <a:pt x="47866" y="4428"/>
                    </a:cubicBezTo>
                    <a:cubicBezTo>
                      <a:pt x="47610" y="4428"/>
                      <a:pt x="47366" y="4618"/>
                      <a:pt x="47281" y="4895"/>
                    </a:cubicBezTo>
                    <a:cubicBezTo>
                      <a:pt x="47178" y="4895"/>
                      <a:pt x="47178" y="4998"/>
                      <a:pt x="47178" y="4998"/>
                    </a:cubicBezTo>
                    <a:cubicBezTo>
                      <a:pt x="41361" y="1974"/>
                      <a:pt x="35235" y="371"/>
                      <a:pt x="28979" y="35"/>
                    </a:cubicBezTo>
                    <a:cubicBezTo>
                      <a:pt x="28436" y="12"/>
                      <a:pt x="27895" y="1"/>
                      <a:pt x="27355" y="1"/>
                    </a:cubicBezTo>
                    <a:close/>
                  </a:path>
                </a:pathLst>
              </a:custGeom>
              <a:solidFill>
                <a:srgbClr val="98DB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3" name="Google Shape;1542;p52"/>
              <p:cNvSpPr/>
              <p:nvPr/>
            </p:nvSpPr>
            <p:spPr>
              <a:xfrm>
                <a:off x="3282444" y="4779143"/>
                <a:ext cx="1188859" cy="364462"/>
              </a:xfrm>
              <a:custGeom>
                <a:avLst/>
                <a:gdLst/>
                <a:ahLst/>
                <a:cxnLst/>
                <a:rect l="l" t="t" r="r" b="b"/>
                <a:pathLst>
                  <a:path w="13573" h="4161" extrusionOk="0">
                    <a:moveTo>
                      <a:pt x="6205" y="1"/>
                    </a:moveTo>
                    <a:cubicBezTo>
                      <a:pt x="5665" y="1"/>
                      <a:pt x="5118" y="141"/>
                      <a:pt x="4628" y="387"/>
                    </a:cubicBezTo>
                    <a:cubicBezTo>
                      <a:pt x="3878" y="929"/>
                      <a:pt x="3232" y="1679"/>
                      <a:pt x="2689" y="2429"/>
                    </a:cubicBezTo>
                    <a:cubicBezTo>
                      <a:pt x="2482" y="2119"/>
                      <a:pt x="2146" y="1783"/>
                      <a:pt x="1733" y="1576"/>
                    </a:cubicBezTo>
                    <a:cubicBezTo>
                      <a:pt x="1604" y="1545"/>
                      <a:pt x="1475" y="1533"/>
                      <a:pt x="1347" y="1533"/>
                    </a:cubicBezTo>
                    <a:cubicBezTo>
                      <a:pt x="1038" y="1533"/>
                      <a:pt x="733" y="1606"/>
                      <a:pt x="440" y="1679"/>
                    </a:cubicBezTo>
                    <a:cubicBezTo>
                      <a:pt x="337" y="1783"/>
                      <a:pt x="104" y="1886"/>
                      <a:pt x="1" y="1989"/>
                    </a:cubicBezTo>
                    <a:lnTo>
                      <a:pt x="1" y="4161"/>
                    </a:lnTo>
                    <a:lnTo>
                      <a:pt x="13572" y="4161"/>
                    </a:lnTo>
                    <a:cubicBezTo>
                      <a:pt x="13572" y="3928"/>
                      <a:pt x="13469" y="3825"/>
                      <a:pt x="13365" y="3618"/>
                    </a:cubicBezTo>
                    <a:cubicBezTo>
                      <a:pt x="13029" y="2765"/>
                      <a:pt x="12280" y="2119"/>
                      <a:pt x="11426" y="1886"/>
                    </a:cubicBezTo>
                    <a:cubicBezTo>
                      <a:pt x="11319" y="1873"/>
                      <a:pt x="11211" y="1867"/>
                      <a:pt x="11102" y="1867"/>
                    </a:cubicBezTo>
                    <a:cubicBezTo>
                      <a:pt x="10317" y="1867"/>
                      <a:pt x="9500" y="2182"/>
                      <a:pt x="8841" y="2636"/>
                    </a:cubicBezTo>
                    <a:cubicBezTo>
                      <a:pt x="8738" y="1679"/>
                      <a:pt x="8299" y="697"/>
                      <a:pt x="7446" y="283"/>
                    </a:cubicBezTo>
                    <a:cubicBezTo>
                      <a:pt x="7057" y="89"/>
                      <a:pt x="6633" y="1"/>
                      <a:pt x="6205" y="1"/>
                    </a:cubicBezTo>
                    <a:close/>
                  </a:path>
                </a:pathLst>
              </a:custGeom>
              <a:solidFill>
                <a:srgbClr val="00A16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4" name="Google Shape;1543;p52"/>
              <p:cNvSpPr/>
              <p:nvPr/>
            </p:nvSpPr>
            <p:spPr>
              <a:xfrm>
                <a:off x="8156834" y="4838794"/>
                <a:ext cx="754071" cy="304817"/>
              </a:xfrm>
              <a:custGeom>
                <a:avLst/>
                <a:gdLst/>
                <a:ahLst/>
                <a:cxnLst/>
                <a:rect l="l" t="t" r="r" b="b"/>
                <a:pathLst>
                  <a:path w="8609" h="3480" extrusionOk="0">
                    <a:moveTo>
                      <a:pt x="6202" y="1"/>
                    </a:moveTo>
                    <a:cubicBezTo>
                      <a:pt x="6108" y="1"/>
                      <a:pt x="6014" y="6"/>
                      <a:pt x="5920" y="16"/>
                    </a:cubicBezTo>
                    <a:cubicBezTo>
                      <a:pt x="4834" y="16"/>
                      <a:pt x="3748" y="895"/>
                      <a:pt x="3335" y="1851"/>
                    </a:cubicBezTo>
                    <a:cubicBezTo>
                      <a:pt x="3244" y="1844"/>
                      <a:pt x="3154" y="1840"/>
                      <a:pt x="3064" y="1840"/>
                    </a:cubicBezTo>
                    <a:cubicBezTo>
                      <a:pt x="1864" y="1840"/>
                      <a:pt x="697" y="2470"/>
                      <a:pt x="0" y="3480"/>
                    </a:cubicBezTo>
                    <a:lnTo>
                      <a:pt x="8608" y="3480"/>
                    </a:lnTo>
                    <a:lnTo>
                      <a:pt x="8608" y="998"/>
                    </a:lnTo>
                    <a:cubicBezTo>
                      <a:pt x="7932" y="415"/>
                      <a:pt x="7067" y="1"/>
                      <a:pt x="6202" y="1"/>
                    </a:cubicBezTo>
                    <a:close/>
                  </a:path>
                </a:pathLst>
              </a:custGeom>
              <a:solidFill>
                <a:srgbClr val="00A16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5" name="Google Shape;1544;p52"/>
              <p:cNvSpPr/>
              <p:nvPr/>
            </p:nvSpPr>
            <p:spPr>
              <a:xfrm>
                <a:off x="4113442" y="4778760"/>
                <a:ext cx="688457" cy="360082"/>
              </a:xfrm>
              <a:custGeom>
                <a:avLst/>
                <a:gdLst/>
                <a:ahLst/>
                <a:cxnLst/>
                <a:rect l="l" t="t" r="r" b="b"/>
                <a:pathLst>
                  <a:path w="7860" h="4111" extrusionOk="0">
                    <a:moveTo>
                      <a:pt x="3129" y="1"/>
                    </a:moveTo>
                    <a:cubicBezTo>
                      <a:pt x="2793" y="1"/>
                      <a:pt x="2482" y="130"/>
                      <a:pt x="2146" y="337"/>
                    </a:cubicBezTo>
                    <a:cubicBezTo>
                      <a:pt x="957" y="1190"/>
                      <a:pt x="311" y="2586"/>
                      <a:pt x="1" y="4111"/>
                    </a:cubicBezTo>
                    <a:lnTo>
                      <a:pt x="7859" y="4111"/>
                    </a:lnTo>
                    <a:cubicBezTo>
                      <a:pt x="7652" y="3568"/>
                      <a:pt x="7213" y="3128"/>
                      <a:pt x="6670" y="2922"/>
                    </a:cubicBezTo>
                    <a:cubicBezTo>
                      <a:pt x="6295" y="2702"/>
                      <a:pt x="5836" y="2592"/>
                      <a:pt x="5378" y="2592"/>
                    </a:cubicBezTo>
                    <a:cubicBezTo>
                      <a:pt x="4919" y="2592"/>
                      <a:pt x="4460" y="2702"/>
                      <a:pt x="4085" y="2922"/>
                    </a:cubicBezTo>
                    <a:cubicBezTo>
                      <a:pt x="4188" y="2379"/>
                      <a:pt x="4188" y="1733"/>
                      <a:pt x="3982" y="1086"/>
                    </a:cubicBezTo>
                    <a:cubicBezTo>
                      <a:pt x="3878" y="647"/>
                      <a:pt x="3646" y="130"/>
                      <a:pt x="3129" y="1"/>
                    </a:cubicBezTo>
                    <a:close/>
                  </a:path>
                </a:pathLst>
              </a:custGeom>
              <a:solidFill>
                <a:srgbClr val="98DB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106" name="Google Shape;1545;p52"/>
              <p:cNvGrpSpPr/>
              <p:nvPr/>
            </p:nvGrpSpPr>
            <p:grpSpPr>
              <a:xfrm>
                <a:off x="6834326" y="3953395"/>
                <a:ext cx="471073" cy="506454"/>
                <a:chOff x="6401901" y="4476420"/>
                <a:chExt cx="471073" cy="506454"/>
              </a:xfrm>
            </p:grpSpPr>
            <p:sp>
              <p:nvSpPr>
                <p:cNvPr id="138" name="Google Shape;1546;p52"/>
                <p:cNvSpPr/>
                <p:nvPr/>
              </p:nvSpPr>
              <p:spPr>
                <a:xfrm>
                  <a:off x="6515159" y="4557094"/>
                  <a:ext cx="178948" cy="425780"/>
                </a:xfrm>
                <a:custGeom>
                  <a:avLst/>
                  <a:gdLst/>
                  <a:ahLst/>
                  <a:cxnLst/>
                  <a:rect l="l" t="t" r="r" b="b"/>
                  <a:pathLst>
                    <a:path w="2043" h="4861" extrusionOk="0">
                      <a:moveTo>
                        <a:pt x="1939" y="0"/>
                      </a:moveTo>
                      <a:cubicBezTo>
                        <a:pt x="1939" y="0"/>
                        <a:pt x="1810" y="0"/>
                        <a:pt x="1810" y="130"/>
                      </a:cubicBezTo>
                      <a:cubicBezTo>
                        <a:pt x="750" y="1422"/>
                        <a:pt x="311" y="3128"/>
                        <a:pt x="1" y="4757"/>
                      </a:cubicBezTo>
                      <a:cubicBezTo>
                        <a:pt x="1" y="4860"/>
                        <a:pt x="1" y="4860"/>
                        <a:pt x="104" y="4860"/>
                      </a:cubicBezTo>
                      <a:lnTo>
                        <a:pt x="207" y="4860"/>
                      </a:lnTo>
                      <a:cubicBezTo>
                        <a:pt x="518" y="3128"/>
                        <a:pt x="957" y="1526"/>
                        <a:pt x="1939" y="233"/>
                      </a:cubicBezTo>
                      <a:cubicBezTo>
                        <a:pt x="2043" y="130"/>
                        <a:pt x="2043" y="130"/>
                        <a:pt x="1939" y="0"/>
                      </a:cubicBezTo>
                      <a:close/>
                    </a:path>
                  </a:pathLst>
                </a:custGeom>
                <a:solidFill>
                  <a:srgbClr val="5A1D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9" name="Google Shape;1547;p52"/>
                <p:cNvSpPr/>
                <p:nvPr/>
              </p:nvSpPr>
              <p:spPr>
                <a:xfrm>
                  <a:off x="6401901" y="4476420"/>
                  <a:ext cx="262773" cy="77693"/>
                </a:xfrm>
                <a:custGeom>
                  <a:avLst/>
                  <a:gdLst/>
                  <a:ahLst/>
                  <a:cxnLst/>
                  <a:rect l="l" t="t" r="r" b="b"/>
                  <a:pathLst>
                    <a:path w="3000" h="887" extrusionOk="0">
                      <a:moveTo>
                        <a:pt x="839" y="1"/>
                      </a:moveTo>
                      <a:cubicBezTo>
                        <a:pt x="616" y="1"/>
                        <a:pt x="390" y="51"/>
                        <a:pt x="208" y="172"/>
                      </a:cubicBezTo>
                      <a:cubicBezTo>
                        <a:pt x="104" y="172"/>
                        <a:pt x="1" y="275"/>
                        <a:pt x="1" y="404"/>
                      </a:cubicBezTo>
                      <a:cubicBezTo>
                        <a:pt x="1" y="508"/>
                        <a:pt x="104" y="611"/>
                        <a:pt x="104" y="715"/>
                      </a:cubicBezTo>
                      <a:cubicBezTo>
                        <a:pt x="422" y="836"/>
                        <a:pt x="732" y="886"/>
                        <a:pt x="1021" y="886"/>
                      </a:cubicBezTo>
                      <a:cubicBezTo>
                        <a:pt x="1226" y="886"/>
                        <a:pt x="1422" y="861"/>
                        <a:pt x="1604" y="818"/>
                      </a:cubicBezTo>
                      <a:lnTo>
                        <a:pt x="2353" y="818"/>
                      </a:lnTo>
                      <a:cubicBezTo>
                        <a:pt x="2586" y="715"/>
                        <a:pt x="3000" y="818"/>
                        <a:pt x="2793" y="611"/>
                      </a:cubicBezTo>
                      <a:cubicBezTo>
                        <a:pt x="2353" y="275"/>
                        <a:pt x="1707" y="68"/>
                        <a:pt x="1294" y="68"/>
                      </a:cubicBezTo>
                      <a:cubicBezTo>
                        <a:pt x="1154" y="26"/>
                        <a:pt x="997" y="1"/>
                        <a:pt x="83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0" name="Google Shape;1548;p52"/>
                <p:cNvSpPr/>
                <p:nvPr/>
              </p:nvSpPr>
              <p:spPr>
                <a:xfrm>
                  <a:off x="6712156" y="4568393"/>
                  <a:ext cx="160817" cy="226510"/>
                </a:xfrm>
                <a:custGeom>
                  <a:avLst/>
                  <a:gdLst/>
                  <a:ahLst/>
                  <a:cxnLst/>
                  <a:rect l="l" t="t" r="r" b="b"/>
                  <a:pathLst>
                    <a:path w="1836" h="2586" extrusionOk="0">
                      <a:moveTo>
                        <a:pt x="0" y="1"/>
                      </a:moveTo>
                      <a:lnTo>
                        <a:pt x="0" y="1"/>
                      </a:lnTo>
                      <a:cubicBezTo>
                        <a:pt x="207" y="647"/>
                        <a:pt x="543" y="1293"/>
                        <a:pt x="750" y="1940"/>
                      </a:cubicBezTo>
                      <a:cubicBezTo>
                        <a:pt x="854" y="2146"/>
                        <a:pt x="854" y="2250"/>
                        <a:pt x="983" y="2353"/>
                      </a:cubicBezTo>
                      <a:cubicBezTo>
                        <a:pt x="1086" y="2457"/>
                        <a:pt x="1190" y="2586"/>
                        <a:pt x="1293" y="2586"/>
                      </a:cubicBezTo>
                      <a:cubicBezTo>
                        <a:pt x="1500" y="2586"/>
                        <a:pt x="1732" y="2353"/>
                        <a:pt x="1732" y="2043"/>
                      </a:cubicBezTo>
                      <a:cubicBezTo>
                        <a:pt x="1836" y="1810"/>
                        <a:pt x="1629" y="1603"/>
                        <a:pt x="1500" y="1397"/>
                      </a:cubicBezTo>
                      <a:cubicBezTo>
                        <a:pt x="1190" y="854"/>
                        <a:pt x="647" y="208"/>
                        <a:pt x="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1" name="Google Shape;1549;p52"/>
                <p:cNvSpPr/>
                <p:nvPr/>
              </p:nvSpPr>
              <p:spPr>
                <a:xfrm>
                  <a:off x="6685003" y="4568393"/>
                  <a:ext cx="92934" cy="247007"/>
                </a:xfrm>
                <a:custGeom>
                  <a:avLst/>
                  <a:gdLst/>
                  <a:ahLst/>
                  <a:cxnLst/>
                  <a:rect l="l" t="t" r="r" b="b"/>
                  <a:pathLst>
                    <a:path w="1061" h="2820" extrusionOk="0">
                      <a:moveTo>
                        <a:pt x="104" y="1"/>
                      </a:moveTo>
                      <a:cubicBezTo>
                        <a:pt x="0" y="647"/>
                        <a:pt x="104" y="1397"/>
                        <a:pt x="104" y="2043"/>
                      </a:cubicBezTo>
                      <a:cubicBezTo>
                        <a:pt x="104" y="2250"/>
                        <a:pt x="104" y="2353"/>
                        <a:pt x="207" y="2457"/>
                      </a:cubicBezTo>
                      <a:cubicBezTo>
                        <a:pt x="207" y="2586"/>
                        <a:pt x="310" y="2689"/>
                        <a:pt x="414" y="2793"/>
                      </a:cubicBezTo>
                      <a:cubicBezTo>
                        <a:pt x="456" y="2811"/>
                        <a:pt x="498" y="2820"/>
                        <a:pt x="538" y="2820"/>
                      </a:cubicBezTo>
                      <a:cubicBezTo>
                        <a:pt x="718" y="2820"/>
                        <a:pt x="872" y="2647"/>
                        <a:pt x="957" y="2457"/>
                      </a:cubicBezTo>
                      <a:cubicBezTo>
                        <a:pt x="1060" y="2250"/>
                        <a:pt x="1060" y="2043"/>
                        <a:pt x="957" y="1810"/>
                      </a:cubicBezTo>
                      <a:cubicBezTo>
                        <a:pt x="853" y="1164"/>
                        <a:pt x="517" y="414"/>
                        <a:pt x="1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2" name="Google Shape;1550;p52"/>
                <p:cNvSpPr/>
                <p:nvPr/>
              </p:nvSpPr>
              <p:spPr>
                <a:xfrm>
                  <a:off x="6598898" y="4557094"/>
                  <a:ext cx="95211" cy="248321"/>
                </a:xfrm>
                <a:custGeom>
                  <a:avLst/>
                  <a:gdLst/>
                  <a:ahLst/>
                  <a:cxnLst/>
                  <a:rect l="l" t="t" r="r" b="b"/>
                  <a:pathLst>
                    <a:path w="1087" h="2835" extrusionOk="0">
                      <a:moveTo>
                        <a:pt x="854" y="0"/>
                      </a:moveTo>
                      <a:cubicBezTo>
                        <a:pt x="544" y="647"/>
                        <a:pt x="337" y="1422"/>
                        <a:pt x="104" y="1939"/>
                      </a:cubicBezTo>
                      <a:cubicBezTo>
                        <a:pt x="104" y="2172"/>
                        <a:pt x="1" y="2275"/>
                        <a:pt x="1" y="2379"/>
                      </a:cubicBezTo>
                      <a:cubicBezTo>
                        <a:pt x="1" y="2482"/>
                        <a:pt x="1" y="2586"/>
                        <a:pt x="104" y="2715"/>
                      </a:cubicBezTo>
                      <a:cubicBezTo>
                        <a:pt x="148" y="2802"/>
                        <a:pt x="233" y="2834"/>
                        <a:pt x="333" y="2834"/>
                      </a:cubicBezTo>
                      <a:cubicBezTo>
                        <a:pt x="469" y="2834"/>
                        <a:pt x="631" y="2774"/>
                        <a:pt x="751" y="2715"/>
                      </a:cubicBezTo>
                      <a:cubicBezTo>
                        <a:pt x="854" y="2482"/>
                        <a:pt x="983" y="2275"/>
                        <a:pt x="983" y="2069"/>
                      </a:cubicBezTo>
                      <a:cubicBezTo>
                        <a:pt x="1087" y="1422"/>
                        <a:pt x="1087" y="647"/>
                        <a:pt x="85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3" name="Google Shape;1551;p52"/>
                <p:cNvSpPr/>
                <p:nvPr/>
              </p:nvSpPr>
              <p:spPr>
                <a:xfrm>
                  <a:off x="6485728" y="4548072"/>
                  <a:ext cx="188058" cy="217401"/>
                </a:xfrm>
                <a:custGeom>
                  <a:avLst/>
                  <a:gdLst/>
                  <a:ahLst/>
                  <a:cxnLst/>
                  <a:rect l="l" t="t" r="r" b="b"/>
                  <a:pathLst>
                    <a:path w="2147" h="2482" extrusionOk="0">
                      <a:moveTo>
                        <a:pt x="2146" y="0"/>
                      </a:moveTo>
                      <a:cubicBezTo>
                        <a:pt x="1500" y="233"/>
                        <a:pt x="854" y="750"/>
                        <a:pt x="440" y="1293"/>
                      </a:cubicBezTo>
                      <a:cubicBezTo>
                        <a:pt x="207" y="1525"/>
                        <a:pt x="104" y="1732"/>
                        <a:pt x="104" y="1939"/>
                      </a:cubicBezTo>
                      <a:cubicBezTo>
                        <a:pt x="0" y="2172"/>
                        <a:pt x="207" y="2482"/>
                        <a:pt x="440" y="2482"/>
                      </a:cubicBezTo>
                      <a:cubicBezTo>
                        <a:pt x="647" y="2482"/>
                        <a:pt x="750" y="2482"/>
                        <a:pt x="854" y="2378"/>
                      </a:cubicBezTo>
                      <a:cubicBezTo>
                        <a:pt x="983" y="2275"/>
                        <a:pt x="983" y="2172"/>
                        <a:pt x="1086" y="1939"/>
                      </a:cubicBezTo>
                      <a:cubicBezTo>
                        <a:pt x="1396" y="1396"/>
                        <a:pt x="1939" y="646"/>
                        <a:pt x="214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4" name="Google Shape;1552;p52"/>
                <p:cNvSpPr/>
                <p:nvPr/>
              </p:nvSpPr>
              <p:spPr>
                <a:xfrm>
                  <a:off x="6411010" y="4545619"/>
                  <a:ext cx="244642" cy="136116"/>
                </a:xfrm>
                <a:custGeom>
                  <a:avLst/>
                  <a:gdLst/>
                  <a:ahLst/>
                  <a:cxnLst/>
                  <a:rect l="l" t="t" r="r" b="b"/>
                  <a:pathLst>
                    <a:path w="2793" h="1554" extrusionOk="0">
                      <a:moveTo>
                        <a:pt x="2431" y="1"/>
                      </a:moveTo>
                      <a:cubicBezTo>
                        <a:pt x="1877" y="1"/>
                        <a:pt x="1279" y="174"/>
                        <a:pt x="750" y="364"/>
                      </a:cubicBezTo>
                      <a:cubicBezTo>
                        <a:pt x="414" y="468"/>
                        <a:pt x="207" y="571"/>
                        <a:pt x="104" y="778"/>
                      </a:cubicBezTo>
                      <a:cubicBezTo>
                        <a:pt x="0" y="1114"/>
                        <a:pt x="0" y="1424"/>
                        <a:pt x="207" y="1553"/>
                      </a:cubicBezTo>
                      <a:lnTo>
                        <a:pt x="647" y="1553"/>
                      </a:lnTo>
                      <a:cubicBezTo>
                        <a:pt x="750" y="1424"/>
                        <a:pt x="853" y="1424"/>
                        <a:pt x="957" y="1321"/>
                      </a:cubicBezTo>
                      <a:cubicBezTo>
                        <a:pt x="1603" y="907"/>
                        <a:pt x="2249" y="468"/>
                        <a:pt x="2792" y="28"/>
                      </a:cubicBezTo>
                      <a:cubicBezTo>
                        <a:pt x="2675" y="9"/>
                        <a:pt x="2554" y="1"/>
                        <a:pt x="243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5" name="Google Shape;1553;p52"/>
                <p:cNvSpPr/>
                <p:nvPr/>
              </p:nvSpPr>
              <p:spPr>
                <a:xfrm>
                  <a:off x="6589876" y="4494727"/>
                  <a:ext cx="169927" cy="118511"/>
                </a:xfrm>
                <a:custGeom>
                  <a:avLst/>
                  <a:gdLst/>
                  <a:ahLst/>
                  <a:cxnLst/>
                  <a:rect l="l" t="t" r="r" b="b"/>
                  <a:pathLst>
                    <a:path w="1940" h="1353" extrusionOk="0">
                      <a:moveTo>
                        <a:pt x="427" y="0"/>
                      </a:moveTo>
                      <a:cubicBezTo>
                        <a:pt x="269" y="0"/>
                        <a:pt x="125" y="25"/>
                        <a:pt x="1" y="66"/>
                      </a:cubicBezTo>
                      <a:cubicBezTo>
                        <a:pt x="104" y="506"/>
                        <a:pt x="311" y="842"/>
                        <a:pt x="750" y="1049"/>
                      </a:cubicBezTo>
                      <a:cubicBezTo>
                        <a:pt x="987" y="1194"/>
                        <a:pt x="1313" y="1352"/>
                        <a:pt x="1602" y="1352"/>
                      </a:cubicBezTo>
                      <a:cubicBezTo>
                        <a:pt x="1724" y="1352"/>
                        <a:pt x="1840" y="1324"/>
                        <a:pt x="1939" y="1255"/>
                      </a:cubicBezTo>
                      <a:cubicBezTo>
                        <a:pt x="1939" y="712"/>
                        <a:pt x="1500" y="402"/>
                        <a:pt x="1190" y="195"/>
                      </a:cubicBezTo>
                      <a:cubicBezTo>
                        <a:pt x="926" y="56"/>
                        <a:pt x="662" y="0"/>
                        <a:pt x="427" y="0"/>
                      </a:cubicBezTo>
                      <a:close/>
                    </a:path>
                  </a:pathLst>
                </a:custGeom>
                <a:solidFill>
                  <a:srgbClr val="FFB3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6" name="Google Shape;1554;p52"/>
                <p:cNvSpPr/>
                <p:nvPr/>
              </p:nvSpPr>
              <p:spPr>
                <a:xfrm>
                  <a:off x="6429142" y="4765391"/>
                  <a:ext cx="113255" cy="104233"/>
                </a:xfrm>
                <a:custGeom>
                  <a:avLst/>
                  <a:gdLst/>
                  <a:ahLst/>
                  <a:cxnLst/>
                  <a:rect l="l" t="t" r="r" b="b"/>
                  <a:pathLst>
                    <a:path w="1293" h="1190" extrusionOk="0">
                      <a:moveTo>
                        <a:pt x="0" y="1"/>
                      </a:moveTo>
                      <a:cubicBezTo>
                        <a:pt x="104" y="208"/>
                        <a:pt x="207" y="440"/>
                        <a:pt x="336" y="647"/>
                      </a:cubicBezTo>
                      <a:cubicBezTo>
                        <a:pt x="543" y="983"/>
                        <a:pt x="983" y="1190"/>
                        <a:pt x="1293" y="1190"/>
                      </a:cubicBezTo>
                      <a:cubicBezTo>
                        <a:pt x="1293" y="854"/>
                        <a:pt x="1086" y="544"/>
                        <a:pt x="853" y="337"/>
                      </a:cubicBezTo>
                      <a:cubicBezTo>
                        <a:pt x="646" y="104"/>
                        <a:pt x="336" y="1"/>
                        <a:pt x="0" y="1"/>
                      </a:cubicBezTo>
                      <a:close/>
                    </a:path>
                  </a:pathLst>
                </a:custGeom>
                <a:solidFill>
                  <a:srgbClr val="00A16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07" name="Google Shape;1555;p52"/>
              <p:cNvSpPr/>
              <p:nvPr/>
            </p:nvSpPr>
            <p:spPr>
              <a:xfrm>
                <a:off x="5666029" y="4794822"/>
                <a:ext cx="140496" cy="348787"/>
              </a:xfrm>
              <a:custGeom>
                <a:avLst/>
                <a:gdLst/>
                <a:ahLst/>
                <a:cxnLst/>
                <a:rect l="l" t="t" r="r" b="b"/>
                <a:pathLst>
                  <a:path w="1604" h="3982" extrusionOk="0">
                    <a:moveTo>
                      <a:pt x="1" y="1"/>
                    </a:moveTo>
                    <a:lnTo>
                      <a:pt x="1" y="104"/>
                    </a:lnTo>
                    <a:cubicBezTo>
                      <a:pt x="1" y="208"/>
                      <a:pt x="104" y="208"/>
                      <a:pt x="104" y="311"/>
                    </a:cubicBezTo>
                    <a:cubicBezTo>
                      <a:pt x="207" y="414"/>
                      <a:pt x="311" y="518"/>
                      <a:pt x="414" y="750"/>
                    </a:cubicBezTo>
                    <a:cubicBezTo>
                      <a:pt x="957" y="1707"/>
                      <a:pt x="1293" y="2793"/>
                      <a:pt x="1603" y="3982"/>
                    </a:cubicBezTo>
                    <a:cubicBezTo>
                      <a:pt x="1603" y="3749"/>
                      <a:pt x="1603" y="3646"/>
                      <a:pt x="1500" y="3439"/>
                    </a:cubicBezTo>
                    <a:cubicBezTo>
                      <a:pt x="1293" y="2353"/>
                      <a:pt x="854" y="1293"/>
                      <a:pt x="207" y="311"/>
                    </a:cubicBezTo>
                    <a:cubicBezTo>
                      <a:pt x="104" y="208"/>
                      <a:pt x="104" y="104"/>
                      <a:pt x="1" y="1"/>
                    </a:cubicBezTo>
                    <a:close/>
                  </a:path>
                </a:pathLst>
              </a:custGeom>
              <a:solidFill>
                <a:srgbClr val="5A1D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8" name="Google Shape;1556;p52"/>
              <p:cNvSpPr/>
              <p:nvPr/>
            </p:nvSpPr>
            <p:spPr>
              <a:xfrm>
                <a:off x="5675139" y="4702849"/>
                <a:ext cx="273985" cy="80759"/>
              </a:xfrm>
              <a:custGeom>
                <a:avLst/>
                <a:gdLst/>
                <a:ahLst/>
                <a:cxnLst/>
                <a:rect l="l" t="t" r="r" b="b"/>
                <a:pathLst>
                  <a:path w="3128" h="922" extrusionOk="0">
                    <a:moveTo>
                      <a:pt x="2269" y="1"/>
                    </a:moveTo>
                    <a:cubicBezTo>
                      <a:pt x="2115" y="1"/>
                      <a:pt x="1964" y="26"/>
                      <a:pt x="1835" y="68"/>
                    </a:cubicBezTo>
                    <a:cubicBezTo>
                      <a:pt x="1293" y="68"/>
                      <a:pt x="646" y="275"/>
                      <a:pt x="310" y="611"/>
                    </a:cubicBezTo>
                    <a:cubicBezTo>
                      <a:pt x="0" y="818"/>
                      <a:pt x="543" y="818"/>
                      <a:pt x="646" y="818"/>
                    </a:cubicBezTo>
                    <a:cubicBezTo>
                      <a:pt x="853" y="818"/>
                      <a:pt x="1189" y="818"/>
                      <a:pt x="1396" y="922"/>
                    </a:cubicBezTo>
                    <a:cubicBezTo>
                      <a:pt x="1939" y="922"/>
                      <a:pt x="2482" y="922"/>
                      <a:pt x="2895" y="715"/>
                    </a:cubicBezTo>
                    <a:cubicBezTo>
                      <a:pt x="2999" y="611"/>
                      <a:pt x="3128" y="611"/>
                      <a:pt x="3128" y="508"/>
                    </a:cubicBezTo>
                    <a:cubicBezTo>
                      <a:pt x="3128" y="275"/>
                      <a:pt x="2999" y="172"/>
                      <a:pt x="2895" y="172"/>
                    </a:cubicBezTo>
                    <a:cubicBezTo>
                      <a:pt x="2714" y="51"/>
                      <a:pt x="2487" y="1"/>
                      <a:pt x="226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9" name="Google Shape;1557;p52"/>
              <p:cNvSpPr/>
              <p:nvPr/>
            </p:nvSpPr>
            <p:spPr>
              <a:xfrm>
                <a:off x="5475864" y="4794822"/>
                <a:ext cx="151795" cy="226510"/>
              </a:xfrm>
              <a:custGeom>
                <a:avLst/>
                <a:gdLst/>
                <a:ahLst/>
                <a:cxnLst/>
                <a:rect l="l" t="t" r="r" b="b"/>
                <a:pathLst>
                  <a:path w="1733" h="2586" extrusionOk="0">
                    <a:moveTo>
                      <a:pt x="1732" y="1"/>
                    </a:moveTo>
                    <a:lnTo>
                      <a:pt x="1732" y="1"/>
                    </a:lnTo>
                    <a:cubicBezTo>
                      <a:pt x="1189" y="311"/>
                      <a:pt x="646" y="854"/>
                      <a:pt x="233" y="1397"/>
                    </a:cubicBezTo>
                    <a:cubicBezTo>
                      <a:pt x="104" y="1604"/>
                      <a:pt x="0" y="1810"/>
                      <a:pt x="0" y="2043"/>
                    </a:cubicBezTo>
                    <a:cubicBezTo>
                      <a:pt x="0" y="2353"/>
                      <a:pt x="233" y="2586"/>
                      <a:pt x="440" y="2586"/>
                    </a:cubicBezTo>
                    <a:cubicBezTo>
                      <a:pt x="646" y="2586"/>
                      <a:pt x="750" y="2457"/>
                      <a:pt x="750" y="2353"/>
                    </a:cubicBezTo>
                    <a:cubicBezTo>
                      <a:pt x="879" y="2250"/>
                      <a:pt x="983" y="2146"/>
                      <a:pt x="983" y="2043"/>
                    </a:cubicBezTo>
                    <a:cubicBezTo>
                      <a:pt x="1293" y="1397"/>
                      <a:pt x="1629" y="647"/>
                      <a:pt x="17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0" name="Google Shape;1558;p52"/>
              <p:cNvSpPr/>
              <p:nvPr/>
            </p:nvSpPr>
            <p:spPr>
              <a:xfrm>
                <a:off x="5561881" y="4794822"/>
                <a:ext cx="92934" cy="247007"/>
              </a:xfrm>
              <a:custGeom>
                <a:avLst/>
                <a:gdLst/>
                <a:ahLst/>
                <a:cxnLst/>
                <a:rect l="l" t="t" r="r" b="b"/>
                <a:pathLst>
                  <a:path w="1061" h="2820" extrusionOk="0">
                    <a:moveTo>
                      <a:pt x="957" y="1"/>
                    </a:moveTo>
                    <a:cubicBezTo>
                      <a:pt x="543" y="518"/>
                      <a:pt x="207" y="1164"/>
                      <a:pt x="104" y="1810"/>
                    </a:cubicBezTo>
                    <a:cubicBezTo>
                      <a:pt x="104" y="2043"/>
                      <a:pt x="1" y="2250"/>
                      <a:pt x="104" y="2457"/>
                    </a:cubicBezTo>
                    <a:cubicBezTo>
                      <a:pt x="189" y="2647"/>
                      <a:pt x="429" y="2820"/>
                      <a:pt x="627" y="2820"/>
                    </a:cubicBezTo>
                    <a:cubicBezTo>
                      <a:pt x="671" y="2820"/>
                      <a:pt x="713" y="2811"/>
                      <a:pt x="750" y="2793"/>
                    </a:cubicBezTo>
                    <a:cubicBezTo>
                      <a:pt x="854" y="2689"/>
                      <a:pt x="957" y="2586"/>
                      <a:pt x="957" y="2457"/>
                    </a:cubicBezTo>
                    <a:lnTo>
                      <a:pt x="957" y="2146"/>
                    </a:lnTo>
                    <a:cubicBezTo>
                      <a:pt x="957" y="1397"/>
                      <a:pt x="1060" y="647"/>
                      <a:pt x="95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1" name="Google Shape;1559;p52"/>
              <p:cNvSpPr/>
              <p:nvPr/>
            </p:nvSpPr>
            <p:spPr>
              <a:xfrm>
                <a:off x="5645620" y="4794822"/>
                <a:ext cx="104321" cy="240087"/>
              </a:xfrm>
              <a:custGeom>
                <a:avLst/>
                <a:gdLst/>
                <a:ahLst/>
                <a:cxnLst/>
                <a:rect l="l" t="t" r="r" b="b"/>
                <a:pathLst>
                  <a:path w="1191" h="2741" extrusionOk="0">
                    <a:moveTo>
                      <a:pt x="234" y="1"/>
                    </a:moveTo>
                    <a:cubicBezTo>
                      <a:pt x="1" y="518"/>
                      <a:pt x="1" y="1293"/>
                      <a:pt x="104" y="1940"/>
                    </a:cubicBezTo>
                    <a:cubicBezTo>
                      <a:pt x="104" y="2146"/>
                      <a:pt x="234" y="2353"/>
                      <a:pt x="440" y="2586"/>
                    </a:cubicBezTo>
                    <a:cubicBezTo>
                      <a:pt x="492" y="2689"/>
                      <a:pt x="602" y="2741"/>
                      <a:pt x="725" y="2741"/>
                    </a:cubicBezTo>
                    <a:cubicBezTo>
                      <a:pt x="848" y="2741"/>
                      <a:pt x="983" y="2689"/>
                      <a:pt x="1087" y="2586"/>
                    </a:cubicBezTo>
                    <a:cubicBezTo>
                      <a:pt x="1087" y="2586"/>
                      <a:pt x="1190" y="2353"/>
                      <a:pt x="1190" y="2250"/>
                    </a:cubicBezTo>
                    <a:cubicBezTo>
                      <a:pt x="1087" y="2146"/>
                      <a:pt x="1087" y="2043"/>
                      <a:pt x="1087" y="1940"/>
                    </a:cubicBezTo>
                    <a:cubicBezTo>
                      <a:pt x="751" y="1293"/>
                      <a:pt x="544" y="518"/>
                      <a:pt x="23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2" name="Google Shape;1560;p52"/>
              <p:cNvSpPr/>
              <p:nvPr/>
            </p:nvSpPr>
            <p:spPr>
              <a:xfrm>
                <a:off x="5666029" y="4774501"/>
                <a:ext cx="188058" cy="217401"/>
              </a:xfrm>
              <a:custGeom>
                <a:avLst/>
                <a:gdLst/>
                <a:ahLst/>
                <a:cxnLst/>
                <a:rect l="l" t="t" r="r" b="b"/>
                <a:pathLst>
                  <a:path w="2147" h="2482" extrusionOk="0">
                    <a:moveTo>
                      <a:pt x="1" y="0"/>
                    </a:moveTo>
                    <a:cubicBezTo>
                      <a:pt x="311" y="750"/>
                      <a:pt x="750" y="1396"/>
                      <a:pt x="1060" y="2042"/>
                    </a:cubicBezTo>
                    <a:cubicBezTo>
                      <a:pt x="1164" y="2172"/>
                      <a:pt x="1293" y="2275"/>
                      <a:pt x="1397" y="2378"/>
                    </a:cubicBezTo>
                    <a:cubicBezTo>
                      <a:pt x="1500" y="2482"/>
                      <a:pt x="1603" y="2482"/>
                      <a:pt x="1707" y="2482"/>
                    </a:cubicBezTo>
                    <a:cubicBezTo>
                      <a:pt x="2043" y="2482"/>
                      <a:pt x="2146" y="2275"/>
                      <a:pt x="2146" y="1939"/>
                    </a:cubicBezTo>
                    <a:cubicBezTo>
                      <a:pt x="2146" y="1732"/>
                      <a:pt x="1939" y="1525"/>
                      <a:pt x="1810" y="1293"/>
                    </a:cubicBezTo>
                    <a:cubicBezTo>
                      <a:pt x="1293" y="750"/>
                      <a:pt x="647" y="233"/>
                      <a:pt x="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3" name="Google Shape;1561;p52"/>
              <p:cNvSpPr/>
              <p:nvPr/>
            </p:nvSpPr>
            <p:spPr>
              <a:xfrm>
                <a:off x="5684161" y="4772048"/>
                <a:ext cx="253664" cy="142861"/>
              </a:xfrm>
              <a:custGeom>
                <a:avLst/>
                <a:gdLst/>
                <a:ahLst/>
                <a:cxnLst/>
                <a:rect l="l" t="t" r="r" b="b"/>
                <a:pathLst>
                  <a:path w="2896" h="1631" extrusionOk="0">
                    <a:moveTo>
                      <a:pt x="409" y="1"/>
                    </a:moveTo>
                    <a:cubicBezTo>
                      <a:pt x="273" y="1"/>
                      <a:pt x="137" y="9"/>
                      <a:pt x="0" y="28"/>
                    </a:cubicBezTo>
                    <a:cubicBezTo>
                      <a:pt x="543" y="468"/>
                      <a:pt x="1293" y="907"/>
                      <a:pt x="1836" y="1321"/>
                    </a:cubicBezTo>
                    <a:cubicBezTo>
                      <a:pt x="1939" y="1424"/>
                      <a:pt x="2043" y="1553"/>
                      <a:pt x="2146" y="1553"/>
                    </a:cubicBezTo>
                    <a:cubicBezTo>
                      <a:pt x="2262" y="1605"/>
                      <a:pt x="2346" y="1631"/>
                      <a:pt x="2414" y="1631"/>
                    </a:cubicBezTo>
                    <a:cubicBezTo>
                      <a:pt x="2482" y="1631"/>
                      <a:pt x="2534" y="1605"/>
                      <a:pt x="2585" y="1553"/>
                    </a:cubicBezTo>
                    <a:cubicBezTo>
                      <a:pt x="2792" y="1424"/>
                      <a:pt x="2896" y="1114"/>
                      <a:pt x="2689" y="907"/>
                    </a:cubicBezTo>
                    <a:cubicBezTo>
                      <a:pt x="2585" y="674"/>
                      <a:pt x="2379" y="468"/>
                      <a:pt x="2146" y="364"/>
                    </a:cubicBezTo>
                    <a:cubicBezTo>
                      <a:pt x="1617" y="174"/>
                      <a:pt x="1019" y="1"/>
                      <a:pt x="4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4" name="Google Shape;1562;p52"/>
              <p:cNvSpPr/>
              <p:nvPr/>
            </p:nvSpPr>
            <p:spPr>
              <a:xfrm>
                <a:off x="5580012" y="4723259"/>
                <a:ext cx="178948" cy="116408"/>
              </a:xfrm>
              <a:custGeom>
                <a:avLst/>
                <a:gdLst/>
                <a:ahLst/>
                <a:cxnLst/>
                <a:rect l="l" t="t" r="r" b="b"/>
                <a:pathLst>
                  <a:path w="2043" h="1329" extrusionOk="0">
                    <a:moveTo>
                      <a:pt x="1685" y="0"/>
                    </a:moveTo>
                    <a:cubicBezTo>
                      <a:pt x="1386" y="0"/>
                      <a:pt x="1093" y="79"/>
                      <a:pt x="853" y="172"/>
                    </a:cubicBezTo>
                    <a:cubicBezTo>
                      <a:pt x="440" y="378"/>
                      <a:pt x="0" y="689"/>
                      <a:pt x="0" y="1231"/>
                    </a:cubicBezTo>
                    <a:cubicBezTo>
                      <a:pt x="131" y="1300"/>
                      <a:pt x="259" y="1328"/>
                      <a:pt x="386" y="1328"/>
                    </a:cubicBezTo>
                    <a:cubicBezTo>
                      <a:pt x="687" y="1328"/>
                      <a:pt x="984" y="1170"/>
                      <a:pt x="1293" y="1025"/>
                    </a:cubicBezTo>
                    <a:cubicBezTo>
                      <a:pt x="1629" y="921"/>
                      <a:pt x="1939" y="482"/>
                      <a:pt x="2042" y="42"/>
                    </a:cubicBezTo>
                    <a:cubicBezTo>
                      <a:pt x="1924" y="13"/>
                      <a:pt x="1804" y="0"/>
                      <a:pt x="1685" y="0"/>
                    </a:cubicBezTo>
                    <a:close/>
                  </a:path>
                </a:pathLst>
              </a:custGeom>
              <a:solidFill>
                <a:srgbClr val="FFB3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5" name="Google Shape;1563;p52"/>
              <p:cNvSpPr/>
              <p:nvPr/>
            </p:nvSpPr>
            <p:spPr>
              <a:xfrm>
                <a:off x="5797331" y="4991820"/>
                <a:ext cx="113343" cy="104233"/>
              </a:xfrm>
              <a:custGeom>
                <a:avLst/>
                <a:gdLst/>
                <a:ahLst/>
                <a:cxnLst/>
                <a:rect l="l" t="t" r="r" b="b"/>
                <a:pathLst>
                  <a:path w="1294" h="1190" extrusionOk="0">
                    <a:moveTo>
                      <a:pt x="1293" y="1"/>
                    </a:moveTo>
                    <a:cubicBezTo>
                      <a:pt x="957" y="1"/>
                      <a:pt x="751" y="104"/>
                      <a:pt x="440" y="337"/>
                    </a:cubicBezTo>
                    <a:cubicBezTo>
                      <a:pt x="208" y="544"/>
                      <a:pt x="104" y="854"/>
                      <a:pt x="1" y="1190"/>
                    </a:cubicBezTo>
                    <a:cubicBezTo>
                      <a:pt x="440" y="1190"/>
                      <a:pt x="751" y="983"/>
                      <a:pt x="1087" y="647"/>
                    </a:cubicBezTo>
                    <a:cubicBezTo>
                      <a:pt x="1190" y="440"/>
                      <a:pt x="1293" y="208"/>
                      <a:pt x="1293" y="1"/>
                    </a:cubicBezTo>
                    <a:close/>
                  </a:path>
                </a:pathLst>
              </a:custGeom>
              <a:solidFill>
                <a:srgbClr val="00A16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6" name="Google Shape;1564;p52"/>
              <p:cNvSpPr/>
              <p:nvPr/>
            </p:nvSpPr>
            <p:spPr>
              <a:xfrm>
                <a:off x="7296317" y="4774501"/>
                <a:ext cx="56759" cy="369109"/>
              </a:xfrm>
              <a:custGeom>
                <a:avLst/>
                <a:gdLst/>
                <a:ahLst/>
                <a:cxnLst/>
                <a:rect l="l" t="t" r="r" b="b"/>
                <a:pathLst>
                  <a:path w="648" h="4214" extrusionOk="0">
                    <a:moveTo>
                      <a:pt x="647" y="0"/>
                    </a:moveTo>
                    <a:lnTo>
                      <a:pt x="544" y="104"/>
                    </a:lnTo>
                    <a:cubicBezTo>
                      <a:pt x="544" y="233"/>
                      <a:pt x="544" y="336"/>
                      <a:pt x="440" y="336"/>
                    </a:cubicBezTo>
                    <a:lnTo>
                      <a:pt x="440" y="440"/>
                    </a:lnTo>
                    <a:cubicBezTo>
                      <a:pt x="130" y="1525"/>
                      <a:pt x="1" y="2585"/>
                      <a:pt x="1" y="3774"/>
                    </a:cubicBezTo>
                    <a:lnTo>
                      <a:pt x="1" y="4214"/>
                    </a:lnTo>
                    <a:cubicBezTo>
                      <a:pt x="1" y="3025"/>
                      <a:pt x="130" y="1939"/>
                      <a:pt x="440" y="879"/>
                    </a:cubicBezTo>
                    <a:cubicBezTo>
                      <a:pt x="440" y="646"/>
                      <a:pt x="440" y="543"/>
                      <a:pt x="544" y="440"/>
                    </a:cubicBezTo>
                    <a:cubicBezTo>
                      <a:pt x="544" y="336"/>
                      <a:pt x="647" y="233"/>
                      <a:pt x="647" y="104"/>
                    </a:cubicBezTo>
                    <a:lnTo>
                      <a:pt x="647" y="0"/>
                    </a:lnTo>
                    <a:close/>
                  </a:path>
                </a:pathLst>
              </a:custGeom>
              <a:solidFill>
                <a:srgbClr val="5A1D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7" name="Google Shape;1565;p52"/>
              <p:cNvSpPr/>
              <p:nvPr/>
            </p:nvSpPr>
            <p:spPr>
              <a:xfrm>
                <a:off x="7060866" y="4730616"/>
                <a:ext cx="274072" cy="86190"/>
              </a:xfrm>
              <a:custGeom>
                <a:avLst/>
                <a:gdLst/>
                <a:ahLst/>
                <a:cxnLst/>
                <a:rect l="l" t="t" r="r" b="b"/>
                <a:pathLst>
                  <a:path w="3129" h="984" extrusionOk="0">
                    <a:moveTo>
                      <a:pt x="1917" y="1"/>
                    </a:moveTo>
                    <a:cubicBezTo>
                      <a:pt x="1672" y="1"/>
                      <a:pt x="1421" y="32"/>
                      <a:pt x="1190" y="88"/>
                    </a:cubicBezTo>
                    <a:cubicBezTo>
                      <a:pt x="879" y="88"/>
                      <a:pt x="440" y="191"/>
                      <a:pt x="233" y="501"/>
                    </a:cubicBezTo>
                    <a:cubicBezTo>
                      <a:pt x="104" y="501"/>
                      <a:pt x="0" y="734"/>
                      <a:pt x="0" y="837"/>
                    </a:cubicBezTo>
                    <a:cubicBezTo>
                      <a:pt x="104" y="941"/>
                      <a:pt x="233" y="941"/>
                      <a:pt x="233" y="941"/>
                    </a:cubicBezTo>
                    <a:cubicBezTo>
                      <a:pt x="385" y="971"/>
                      <a:pt x="538" y="983"/>
                      <a:pt x="691" y="983"/>
                    </a:cubicBezTo>
                    <a:cubicBezTo>
                      <a:pt x="1059" y="983"/>
                      <a:pt x="1422" y="910"/>
                      <a:pt x="1732" y="837"/>
                    </a:cubicBezTo>
                    <a:cubicBezTo>
                      <a:pt x="2043" y="734"/>
                      <a:pt x="2275" y="605"/>
                      <a:pt x="2482" y="501"/>
                    </a:cubicBezTo>
                    <a:cubicBezTo>
                      <a:pt x="2689" y="398"/>
                      <a:pt x="3128" y="398"/>
                      <a:pt x="2818" y="191"/>
                    </a:cubicBezTo>
                    <a:cubicBezTo>
                      <a:pt x="2566" y="58"/>
                      <a:pt x="2247" y="1"/>
                      <a:pt x="191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8" name="Google Shape;1566;p52"/>
              <p:cNvSpPr/>
              <p:nvPr/>
            </p:nvSpPr>
            <p:spPr>
              <a:xfrm>
                <a:off x="7382421" y="4765391"/>
                <a:ext cx="197080" cy="199357"/>
              </a:xfrm>
              <a:custGeom>
                <a:avLst/>
                <a:gdLst/>
                <a:ahLst/>
                <a:cxnLst/>
                <a:rect l="l" t="t" r="r" b="b"/>
                <a:pathLst>
                  <a:path w="2250" h="2276" extrusionOk="0">
                    <a:moveTo>
                      <a:pt x="0" y="1"/>
                    </a:moveTo>
                    <a:cubicBezTo>
                      <a:pt x="310" y="647"/>
                      <a:pt x="853" y="1190"/>
                      <a:pt x="1293" y="1836"/>
                    </a:cubicBezTo>
                    <a:cubicBezTo>
                      <a:pt x="1293" y="1940"/>
                      <a:pt x="1396" y="2043"/>
                      <a:pt x="1500" y="2146"/>
                    </a:cubicBezTo>
                    <a:cubicBezTo>
                      <a:pt x="1603" y="2146"/>
                      <a:pt x="1732" y="2276"/>
                      <a:pt x="1939" y="2276"/>
                    </a:cubicBezTo>
                    <a:cubicBezTo>
                      <a:pt x="2146" y="2146"/>
                      <a:pt x="2249" y="1836"/>
                      <a:pt x="2249" y="1629"/>
                    </a:cubicBezTo>
                    <a:cubicBezTo>
                      <a:pt x="2146" y="1397"/>
                      <a:pt x="2042" y="1190"/>
                      <a:pt x="1836" y="1086"/>
                    </a:cubicBezTo>
                    <a:cubicBezTo>
                      <a:pt x="1293" y="647"/>
                      <a:pt x="646" y="208"/>
                      <a:pt x="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9" name="Google Shape;1567;p52"/>
              <p:cNvSpPr/>
              <p:nvPr/>
            </p:nvSpPr>
            <p:spPr>
              <a:xfrm>
                <a:off x="7364289" y="4774501"/>
                <a:ext cx="131387" cy="228875"/>
              </a:xfrm>
              <a:custGeom>
                <a:avLst/>
                <a:gdLst/>
                <a:ahLst/>
                <a:cxnLst/>
                <a:rect l="l" t="t" r="r" b="b"/>
                <a:pathLst>
                  <a:path w="1500" h="2613" extrusionOk="0">
                    <a:moveTo>
                      <a:pt x="0" y="0"/>
                    </a:moveTo>
                    <a:lnTo>
                      <a:pt x="0" y="0"/>
                    </a:lnTo>
                    <a:cubicBezTo>
                      <a:pt x="104" y="646"/>
                      <a:pt x="311" y="1396"/>
                      <a:pt x="517" y="2042"/>
                    </a:cubicBezTo>
                    <a:cubicBezTo>
                      <a:pt x="517" y="2172"/>
                      <a:pt x="647" y="2275"/>
                      <a:pt x="647" y="2378"/>
                    </a:cubicBezTo>
                    <a:cubicBezTo>
                      <a:pt x="750" y="2482"/>
                      <a:pt x="853" y="2585"/>
                      <a:pt x="957" y="2585"/>
                    </a:cubicBezTo>
                    <a:cubicBezTo>
                      <a:pt x="995" y="2604"/>
                      <a:pt x="1034" y="2613"/>
                      <a:pt x="1072" y="2613"/>
                    </a:cubicBezTo>
                    <a:cubicBezTo>
                      <a:pt x="1245" y="2613"/>
                      <a:pt x="1415" y="2444"/>
                      <a:pt x="1500" y="2275"/>
                    </a:cubicBezTo>
                    <a:cubicBezTo>
                      <a:pt x="1500" y="2042"/>
                      <a:pt x="1396" y="1732"/>
                      <a:pt x="1293" y="1525"/>
                    </a:cubicBezTo>
                    <a:cubicBezTo>
                      <a:pt x="1060" y="982"/>
                      <a:pt x="517" y="336"/>
                      <a:pt x="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0" name="Google Shape;1568;p52"/>
              <p:cNvSpPr/>
              <p:nvPr/>
            </p:nvSpPr>
            <p:spPr>
              <a:xfrm>
                <a:off x="7316726" y="4774501"/>
                <a:ext cx="83825" cy="250335"/>
              </a:xfrm>
              <a:custGeom>
                <a:avLst/>
                <a:gdLst/>
                <a:ahLst/>
                <a:cxnLst/>
                <a:rect l="l" t="t" r="r" b="b"/>
                <a:pathLst>
                  <a:path w="957" h="2858" extrusionOk="0">
                    <a:moveTo>
                      <a:pt x="311" y="0"/>
                    </a:moveTo>
                    <a:cubicBezTo>
                      <a:pt x="104" y="646"/>
                      <a:pt x="104" y="1396"/>
                      <a:pt x="104" y="2042"/>
                    </a:cubicBezTo>
                    <a:cubicBezTo>
                      <a:pt x="1" y="2275"/>
                      <a:pt x="1" y="2378"/>
                      <a:pt x="1" y="2482"/>
                    </a:cubicBezTo>
                    <a:cubicBezTo>
                      <a:pt x="104" y="2585"/>
                      <a:pt x="104" y="2689"/>
                      <a:pt x="207" y="2818"/>
                    </a:cubicBezTo>
                    <a:cubicBezTo>
                      <a:pt x="262" y="2845"/>
                      <a:pt x="325" y="2858"/>
                      <a:pt x="391" y="2858"/>
                    </a:cubicBezTo>
                    <a:cubicBezTo>
                      <a:pt x="575" y="2858"/>
                      <a:pt x="777" y="2757"/>
                      <a:pt x="854" y="2585"/>
                    </a:cubicBezTo>
                    <a:cubicBezTo>
                      <a:pt x="957" y="2378"/>
                      <a:pt x="957" y="2172"/>
                      <a:pt x="957" y="1939"/>
                    </a:cubicBezTo>
                    <a:cubicBezTo>
                      <a:pt x="854" y="1293"/>
                      <a:pt x="750" y="543"/>
                      <a:pt x="31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1" name="Google Shape;1569;p52"/>
              <p:cNvSpPr/>
              <p:nvPr/>
            </p:nvSpPr>
            <p:spPr>
              <a:xfrm>
                <a:off x="7203555" y="4765391"/>
                <a:ext cx="140408" cy="247182"/>
              </a:xfrm>
              <a:custGeom>
                <a:avLst/>
                <a:gdLst/>
                <a:ahLst/>
                <a:cxnLst/>
                <a:rect l="l" t="t" r="r" b="b"/>
                <a:pathLst>
                  <a:path w="1603" h="2822" extrusionOk="0">
                    <a:moveTo>
                      <a:pt x="1603" y="1"/>
                    </a:moveTo>
                    <a:lnTo>
                      <a:pt x="1603" y="1"/>
                    </a:lnTo>
                    <a:cubicBezTo>
                      <a:pt x="956" y="337"/>
                      <a:pt x="543" y="983"/>
                      <a:pt x="207" y="1629"/>
                    </a:cubicBezTo>
                    <a:cubicBezTo>
                      <a:pt x="103" y="1836"/>
                      <a:pt x="0" y="2146"/>
                      <a:pt x="0" y="2379"/>
                    </a:cubicBezTo>
                    <a:cubicBezTo>
                      <a:pt x="87" y="2554"/>
                      <a:pt x="249" y="2821"/>
                      <a:pt x="437" y="2821"/>
                    </a:cubicBezTo>
                    <a:cubicBezTo>
                      <a:pt x="472" y="2821"/>
                      <a:pt x="507" y="2812"/>
                      <a:pt x="543" y="2793"/>
                    </a:cubicBezTo>
                    <a:cubicBezTo>
                      <a:pt x="750" y="2793"/>
                      <a:pt x="853" y="2689"/>
                      <a:pt x="853" y="2586"/>
                    </a:cubicBezTo>
                    <a:cubicBezTo>
                      <a:pt x="956" y="2482"/>
                      <a:pt x="956" y="2276"/>
                      <a:pt x="1060" y="2146"/>
                    </a:cubicBezTo>
                    <a:cubicBezTo>
                      <a:pt x="1189" y="1500"/>
                      <a:pt x="1499" y="750"/>
                      <a:pt x="160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2" name="Google Shape;1570;p52"/>
              <p:cNvSpPr/>
              <p:nvPr/>
            </p:nvSpPr>
            <p:spPr>
              <a:xfrm>
                <a:off x="7108429" y="4765391"/>
                <a:ext cx="217401" cy="188058"/>
              </a:xfrm>
              <a:custGeom>
                <a:avLst/>
                <a:gdLst/>
                <a:ahLst/>
                <a:cxnLst/>
                <a:rect l="l" t="t" r="r" b="b"/>
                <a:pathLst>
                  <a:path w="2482" h="2147" extrusionOk="0">
                    <a:moveTo>
                      <a:pt x="2482" y="1"/>
                    </a:moveTo>
                    <a:lnTo>
                      <a:pt x="2482" y="1"/>
                    </a:lnTo>
                    <a:cubicBezTo>
                      <a:pt x="1732" y="104"/>
                      <a:pt x="1086" y="440"/>
                      <a:pt x="543" y="854"/>
                    </a:cubicBezTo>
                    <a:cubicBezTo>
                      <a:pt x="336" y="1086"/>
                      <a:pt x="104" y="1190"/>
                      <a:pt x="0" y="1500"/>
                    </a:cubicBezTo>
                    <a:cubicBezTo>
                      <a:pt x="0" y="1733"/>
                      <a:pt x="104" y="2043"/>
                      <a:pt x="336" y="2146"/>
                    </a:cubicBezTo>
                    <a:cubicBezTo>
                      <a:pt x="440" y="2146"/>
                      <a:pt x="647" y="2043"/>
                      <a:pt x="750" y="2043"/>
                    </a:cubicBezTo>
                    <a:cubicBezTo>
                      <a:pt x="853" y="1940"/>
                      <a:pt x="983" y="1836"/>
                      <a:pt x="1086" y="1733"/>
                    </a:cubicBezTo>
                    <a:cubicBezTo>
                      <a:pt x="1500" y="1190"/>
                      <a:pt x="2042" y="647"/>
                      <a:pt x="248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3" name="Google Shape;1571;p52"/>
              <p:cNvSpPr/>
              <p:nvPr/>
            </p:nvSpPr>
            <p:spPr>
              <a:xfrm>
                <a:off x="7239731" y="4721156"/>
                <a:ext cx="199357" cy="91883"/>
              </a:xfrm>
              <a:custGeom>
                <a:avLst/>
                <a:gdLst/>
                <a:ahLst/>
                <a:cxnLst/>
                <a:rect l="l" t="t" r="r" b="b"/>
                <a:pathLst>
                  <a:path w="2276" h="1049" extrusionOk="0">
                    <a:moveTo>
                      <a:pt x="734" y="0"/>
                    </a:moveTo>
                    <a:cubicBezTo>
                      <a:pt x="478" y="0"/>
                      <a:pt x="202" y="56"/>
                      <a:pt x="1" y="196"/>
                    </a:cubicBezTo>
                    <a:cubicBezTo>
                      <a:pt x="233" y="506"/>
                      <a:pt x="543" y="945"/>
                      <a:pt x="983" y="945"/>
                    </a:cubicBezTo>
                    <a:cubicBezTo>
                      <a:pt x="1203" y="997"/>
                      <a:pt x="1442" y="1049"/>
                      <a:pt x="1668" y="1049"/>
                    </a:cubicBezTo>
                    <a:cubicBezTo>
                      <a:pt x="1894" y="1049"/>
                      <a:pt x="2107" y="997"/>
                      <a:pt x="2275" y="842"/>
                    </a:cubicBezTo>
                    <a:cubicBezTo>
                      <a:pt x="2172" y="402"/>
                      <a:pt x="1629" y="66"/>
                      <a:pt x="1190" y="66"/>
                    </a:cubicBezTo>
                    <a:cubicBezTo>
                      <a:pt x="1066" y="25"/>
                      <a:pt x="904" y="0"/>
                      <a:pt x="734" y="0"/>
                    </a:cubicBezTo>
                    <a:close/>
                  </a:path>
                </a:pathLst>
              </a:custGeom>
              <a:solidFill>
                <a:srgbClr val="FFB3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4" name="Google Shape;1572;p52"/>
              <p:cNvSpPr/>
              <p:nvPr/>
            </p:nvSpPr>
            <p:spPr>
              <a:xfrm>
                <a:off x="7155992" y="5030361"/>
                <a:ext cx="140408" cy="78219"/>
              </a:xfrm>
              <a:custGeom>
                <a:avLst/>
                <a:gdLst/>
                <a:ahLst/>
                <a:cxnLst/>
                <a:rect l="l" t="t" r="r" b="b"/>
                <a:pathLst>
                  <a:path w="1603" h="893" extrusionOk="0">
                    <a:moveTo>
                      <a:pt x="0" y="0"/>
                    </a:moveTo>
                    <a:cubicBezTo>
                      <a:pt x="104" y="207"/>
                      <a:pt x="310" y="414"/>
                      <a:pt x="440" y="543"/>
                    </a:cubicBezTo>
                    <a:cubicBezTo>
                      <a:pt x="672" y="776"/>
                      <a:pt x="978" y="892"/>
                      <a:pt x="1290" y="892"/>
                    </a:cubicBezTo>
                    <a:cubicBezTo>
                      <a:pt x="1394" y="892"/>
                      <a:pt x="1499" y="879"/>
                      <a:pt x="1603" y="853"/>
                    </a:cubicBezTo>
                    <a:cubicBezTo>
                      <a:pt x="1499" y="543"/>
                      <a:pt x="1189" y="310"/>
                      <a:pt x="957" y="104"/>
                    </a:cubicBezTo>
                    <a:cubicBezTo>
                      <a:pt x="646" y="0"/>
                      <a:pt x="310" y="0"/>
                      <a:pt x="0" y="0"/>
                    </a:cubicBezTo>
                    <a:close/>
                  </a:path>
                </a:pathLst>
              </a:custGeom>
              <a:solidFill>
                <a:srgbClr val="00A16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5" name="Google Shape;1573;p52"/>
              <p:cNvSpPr/>
              <p:nvPr/>
            </p:nvSpPr>
            <p:spPr>
              <a:xfrm>
                <a:off x="4778446" y="4836780"/>
                <a:ext cx="557079" cy="193664"/>
              </a:xfrm>
              <a:custGeom>
                <a:avLst/>
                <a:gdLst/>
                <a:ahLst/>
                <a:cxnLst/>
                <a:rect l="l" t="t" r="r" b="b"/>
                <a:pathLst>
                  <a:path w="6360" h="2211" extrusionOk="0">
                    <a:moveTo>
                      <a:pt x="4257" y="0"/>
                    </a:moveTo>
                    <a:cubicBezTo>
                      <a:pt x="3385" y="0"/>
                      <a:pt x="2440" y="602"/>
                      <a:pt x="2146" y="1461"/>
                    </a:cubicBezTo>
                    <a:cubicBezTo>
                      <a:pt x="1911" y="1387"/>
                      <a:pt x="1635" y="1322"/>
                      <a:pt x="1359" y="1322"/>
                    </a:cubicBezTo>
                    <a:cubicBezTo>
                      <a:pt x="1149" y="1322"/>
                      <a:pt x="940" y="1360"/>
                      <a:pt x="750" y="1461"/>
                    </a:cubicBezTo>
                    <a:cubicBezTo>
                      <a:pt x="440" y="1564"/>
                      <a:pt x="207" y="1874"/>
                      <a:pt x="0" y="2210"/>
                    </a:cubicBezTo>
                    <a:lnTo>
                      <a:pt x="6359" y="2210"/>
                    </a:lnTo>
                    <a:cubicBezTo>
                      <a:pt x="6359" y="1228"/>
                      <a:pt x="5610" y="271"/>
                      <a:pt x="4627" y="39"/>
                    </a:cubicBezTo>
                    <a:cubicBezTo>
                      <a:pt x="4507" y="13"/>
                      <a:pt x="4383" y="0"/>
                      <a:pt x="4257" y="0"/>
                    </a:cubicBezTo>
                    <a:close/>
                  </a:path>
                </a:pathLst>
              </a:custGeom>
              <a:solidFill>
                <a:srgbClr val="00A16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6" name="Google Shape;1574;p52"/>
              <p:cNvSpPr/>
              <p:nvPr/>
            </p:nvSpPr>
            <p:spPr>
              <a:xfrm flipH="1">
                <a:off x="8685928" y="4732110"/>
                <a:ext cx="1183644" cy="411500"/>
              </a:xfrm>
              <a:custGeom>
                <a:avLst/>
                <a:gdLst/>
                <a:ahLst/>
                <a:cxnLst/>
                <a:rect l="l" t="t" r="r" b="b"/>
                <a:pathLst>
                  <a:path w="6360" h="2211" extrusionOk="0">
                    <a:moveTo>
                      <a:pt x="4257" y="0"/>
                    </a:moveTo>
                    <a:cubicBezTo>
                      <a:pt x="3385" y="0"/>
                      <a:pt x="2440" y="602"/>
                      <a:pt x="2146" y="1461"/>
                    </a:cubicBezTo>
                    <a:cubicBezTo>
                      <a:pt x="1911" y="1387"/>
                      <a:pt x="1635" y="1322"/>
                      <a:pt x="1359" y="1322"/>
                    </a:cubicBezTo>
                    <a:cubicBezTo>
                      <a:pt x="1149" y="1322"/>
                      <a:pt x="940" y="1360"/>
                      <a:pt x="750" y="1461"/>
                    </a:cubicBezTo>
                    <a:cubicBezTo>
                      <a:pt x="440" y="1564"/>
                      <a:pt x="207" y="1874"/>
                      <a:pt x="0" y="2210"/>
                    </a:cubicBezTo>
                    <a:lnTo>
                      <a:pt x="6359" y="2210"/>
                    </a:lnTo>
                    <a:cubicBezTo>
                      <a:pt x="6359" y="1228"/>
                      <a:pt x="5610" y="271"/>
                      <a:pt x="4627" y="39"/>
                    </a:cubicBezTo>
                    <a:cubicBezTo>
                      <a:pt x="4507" y="13"/>
                      <a:pt x="4383" y="0"/>
                      <a:pt x="4257" y="0"/>
                    </a:cubicBezTo>
                    <a:close/>
                  </a:path>
                </a:pathLst>
              </a:custGeom>
              <a:solidFill>
                <a:srgbClr val="00A16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7" name="Google Shape;1575;p52"/>
              <p:cNvSpPr/>
              <p:nvPr/>
            </p:nvSpPr>
            <p:spPr>
              <a:xfrm>
                <a:off x="2593328" y="4732110"/>
                <a:ext cx="1183644" cy="411500"/>
              </a:xfrm>
              <a:custGeom>
                <a:avLst/>
                <a:gdLst/>
                <a:ahLst/>
                <a:cxnLst/>
                <a:rect l="l" t="t" r="r" b="b"/>
                <a:pathLst>
                  <a:path w="6360" h="2211" extrusionOk="0">
                    <a:moveTo>
                      <a:pt x="4257" y="0"/>
                    </a:moveTo>
                    <a:cubicBezTo>
                      <a:pt x="3385" y="0"/>
                      <a:pt x="2440" y="602"/>
                      <a:pt x="2146" y="1461"/>
                    </a:cubicBezTo>
                    <a:cubicBezTo>
                      <a:pt x="1911" y="1387"/>
                      <a:pt x="1635" y="1322"/>
                      <a:pt x="1359" y="1322"/>
                    </a:cubicBezTo>
                    <a:cubicBezTo>
                      <a:pt x="1149" y="1322"/>
                      <a:pt x="940" y="1360"/>
                      <a:pt x="750" y="1461"/>
                    </a:cubicBezTo>
                    <a:cubicBezTo>
                      <a:pt x="440" y="1564"/>
                      <a:pt x="207" y="1874"/>
                      <a:pt x="0" y="2210"/>
                    </a:cubicBezTo>
                    <a:lnTo>
                      <a:pt x="6359" y="2210"/>
                    </a:lnTo>
                    <a:cubicBezTo>
                      <a:pt x="6359" y="1228"/>
                      <a:pt x="5610" y="271"/>
                      <a:pt x="4627" y="39"/>
                    </a:cubicBezTo>
                    <a:cubicBezTo>
                      <a:pt x="4507" y="13"/>
                      <a:pt x="4383" y="0"/>
                      <a:pt x="4257" y="0"/>
                    </a:cubicBezTo>
                    <a:close/>
                  </a:path>
                </a:pathLst>
              </a:custGeom>
              <a:solidFill>
                <a:srgbClr val="00A16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128" name="Google Shape;1576;p52"/>
              <p:cNvGrpSpPr/>
              <p:nvPr/>
            </p:nvGrpSpPr>
            <p:grpSpPr>
              <a:xfrm flipH="1">
                <a:off x="6206081" y="4180442"/>
                <a:ext cx="384959" cy="413870"/>
                <a:chOff x="6401901" y="4476420"/>
                <a:chExt cx="471071" cy="506449"/>
              </a:xfrm>
            </p:grpSpPr>
            <p:sp>
              <p:nvSpPr>
                <p:cNvPr id="129" name="Google Shape;1577;p52"/>
                <p:cNvSpPr/>
                <p:nvPr/>
              </p:nvSpPr>
              <p:spPr>
                <a:xfrm>
                  <a:off x="6515159" y="4557094"/>
                  <a:ext cx="178946" cy="425775"/>
                </a:xfrm>
                <a:custGeom>
                  <a:avLst/>
                  <a:gdLst/>
                  <a:ahLst/>
                  <a:cxnLst/>
                  <a:rect l="l" t="t" r="r" b="b"/>
                  <a:pathLst>
                    <a:path w="2043" h="4861" extrusionOk="0">
                      <a:moveTo>
                        <a:pt x="1939" y="0"/>
                      </a:moveTo>
                      <a:cubicBezTo>
                        <a:pt x="1939" y="0"/>
                        <a:pt x="1810" y="0"/>
                        <a:pt x="1810" y="130"/>
                      </a:cubicBezTo>
                      <a:cubicBezTo>
                        <a:pt x="750" y="1422"/>
                        <a:pt x="311" y="3128"/>
                        <a:pt x="1" y="4757"/>
                      </a:cubicBezTo>
                      <a:cubicBezTo>
                        <a:pt x="1" y="4860"/>
                        <a:pt x="1" y="4860"/>
                        <a:pt x="104" y="4860"/>
                      </a:cubicBezTo>
                      <a:lnTo>
                        <a:pt x="207" y="4860"/>
                      </a:lnTo>
                      <a:cubicBezTo>
                        <a:pt x="518" y="3128"/>
                        <a:pt x="957" y="1526"/>
                        <a:pt x="1939" y="233"/>
                      </a:cubicBezTo>
                      <a:cubicBezTo>
                        <a:pt x="2043" y="130"/>
                        <a:pt x="2043" y="130"/>
                        <a:pt x="1939" y="0"/>
                      </a:cubicBezTo>
                      <a:close/>
                    </a:path>
                  </a:pathLst>
                </a:custGeom>
                <a:solidFill>
                  <a:srgbClr val="5A1D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0" name="Google Shape;1578;p52"/>
                <p:cNvSpPr/>
                <p:nvPr/>
              </p:nvSpPr>
              <p:spPr>
                <a:xfrm>
                  <a:off x="6401901" y="4476420"/>
                  <a:ext cx="262770" cy="77692"/>
                </a:xfrm>
                <a:custGeom>
                  <a:avLst/>
                  <a:gdLst/>
                  <a:ahLst/>
                  <a:cxnLst/>
                  <a:rect l="l" t="t" r="r" b="b"/>
                  <a:pathLst>
                    <a:path w="3000" h="887" extrusionOk="0">
                      <a:moveTo>
                        <a:pt x="839" y="1"/>
                      </a:moveTo>
                      <a:cubicBezTo>
                        <a:pt x="616" y="1"/>
                        <a:pt x="390" y="51"/>
                        <a:pt x="208" y="172"/>
                      </a:cubicBezTo>
                      <a:cubicBezTo>
                        <a:pt x="104" y="172"/>
                        <a:pt x="1" y="275"/>
                        <a:pt x="1" y="404"/>
                      </a:cubicBezTo>
                      <a:cubicBezTo>
                        <a:pt x="1" y="508"/>
                        <a:pt x="104" y="611"/>
                        <a:pt x="104" y="715"/>
                      </a:cubicBezTo>
                      <a:cubicBezTo>
                        <a:pt x="422" y="836"/>
                        <a:pt x="732" y="886"/>
                        <a:pt x="1021" y="886"/>
                      </a:cubicBezTo>
                      <a:cubicBezTo>
                        <a:pt x="1226" y="886"/>
                        <a:pt x="1422" y="861"/>
                        <a:pt x="1604" y="818"/>
                      </a:cubicBezTo>
                      <a:lnTo>
                        <a:pt x="2353" y="818"/>
                      </a:lnTo>
                      <a:cubicBezTo>
                        <a:pt x="2586" y="715"/>
                        <a:pt x="3000" y="818"/>
                        <a:pt x="2793" y="611"/>
                      </a:cubicBezTo>
                      <a:cubicBezTo>
                        <a:pt x="2353" y="275"/>
                        <a:pt x="1707" y="68"/>
                        <a:pt x="1294" y="68"/>
                      </a:cubicBezTo>
                      <a:cubicBezTo>
                        <a:pt x="1154" y="26"/>
                        <a:pt x="997" y="1"/>
                        <a:pt x="83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1" name="Google Shape;1579;p52"/>
                <p:cNvSpPr/>
                <p:nvPr/>
              </p:nvSpPr>
              <p:spPr>
                <a:xfrm>
                  <a:off x="6712156" y="4568393"/>
                  <a:ext cx="160815" cy="226508"/>
                </a:xfrm>
                <a:custGeom>
                  <a:avLst/>
                  <a:gdLst/>
                  <a:ahLst/>
                  <a:cxnLst/>
                  <a:rect l="l" t="t" r="r" b="b"/>
                  <a:pathLst>
                    <a:path w="1836" h="2586" extrusionOk="0">
                      <a:moveTo>
                        <a:pt x="0" y="1"/>
                      </a:moveTo>
                      <a:lnTo>
                        <a:pt x="0" y="1"/>
                      </a:lnTo>
                      <a:cubicBezTo>
                        <a:pt x="207" y="647"/>
                        <a:pt x="543" y="1293"/>
                        <a:pt x="750" y="1940"/>
                      </a:cubicBezTo>
                      <a:cubicBezTo>
                        <a:pt x="854" y="2146"/>
                        <a:pt x="854" y="2250"/>
                        <a:pt x="983" y="2353"/>
                      </a:cubicBezTo>
                      <a:cubicBezTo>
                        <a:pt x="1086" y="2457"/>
                        <a:pt x="1190" y="2586"/>
                        <a:pt x="1293" y="2586"/>
                      </a:cubicBezTo>
                      <a:cubicBezTo>
                        <a:pt x="1500" y="2586"/>
                        <a:pt x="1732" y="2353"/>
                        <a:pt x="1732" y="2043"/>
                      </a:cubicBezTo>
                      <a:cubicBezTo>
                        <a:pt x="1836" y="1810"/>
                        <a:pt x="1629" y="1603"/>
                        <a:pt x="1500" y="1397"/>
                      </a:cubicBezTo>
                      <a:cubicBezTo>
                        <a:pt x="1190" y="854"/>
                        <a:pt x="647" y="208"/>
                        <a:pt x="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2" name="Google Shape;1580;p52"/>
                <p:cNvSpPr/>
                <p:nvPr/>
              </p:nvSpPr>
              <p:spPr>
                <a:xfrm>
                  <a:off x="6685003" y="4568393"/>
                  <a:ext cx="92933" cy="247004"/>
                </a:xfrm>
                <a:custGeom>
                  <a:avLst/>
                  <a:gdLst/>
                  <a:ahLst/>
                  <a:cxnLst/>
                  <a:rect l="l" t="t" r="r" b="b"/>
                  <a:pathLst>
                    <a:path w="1061" h="2820" extrusionOk="0">
                      <a:moveTo>
                        <a:pt x="104" y="1"/>
                      </a:moveTo>
                      <a:cubicBezTo>
                        <a:pt x="0" y="647"/>
                        <a:pt x="104" y="1397"/>
                        <a:pt x="104" y="2043"/>
                      </a:cubicBezTo>
                      <a:cubicBezTo>
                        <a:pt x="104" y="2250"/>
                        <a:pt x="104" y="2353"/>
                        <a:pt x="207" y="2457"/>
                      </a:cubicBezTo>
                      <a:cubicBezTo>
                        <a:pt x="207" y="2586"/>
                        <a:pt x="310" y="2689"/>
                        <a:pt x="414" y="2793"/>
                      </a:cubicBezTo>
                      <a:cubicBezTo>
                        <a:pt x="456" y="2811"/>
                        <a:pt x="498" y="2820"/>
                        <a:pt x="538" y="2820"/>
                      </a:cubicBezTo>
                      <a:cubicBezTo>
                        <a:pt x="718" y="2820"/>
                        <a:pt x="872" y="2647"/>
                        <a:pt x="957" y="2457"/>
                      </a:cubicBezTo>
                      <a:cubicBezTo>
                        <a:pt x="1060" y="2250"/>
                        <a:pt x="1060" y="2043"/>
                        <a:pt x="957" y="1810"/>
                      </a:cubicBezTo>
                      <a:cubicBezTo>
                        <a:pt x="853" y="1164"/>
                        <a:pt x="517" y="414"/>
                        <a:pt x="1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3" name="Google Shape;1581;p52"/>
                <p:cNvSpPr/>
                <p:nvPr/>
              </p:nvSpPr>
              <p:spPr>
                <a:xfrm>
                  <a:off x="6598898" y="4557094"/>
                  <a:ext cx="95210" cy="248318"/>
                </a:xfrm>
                <a:custGeom>
                  <a:avLst/>
                  <a:gdLst/>
                  <a:ahLst/>
                  <a:cxnLst/>
                  <a:rect l="l" t="t" r="r" b="b"/>
                  <a:pathLst>
                    <a:path w="1087" h="2835" extrusionOk="0">
                      <a:moveTo>
                        <a:pt x="854" y="0"/>
                      </a:moveTo>
                      <a:cubicBezTo>
                        <a:pt x="544" y="647"/>
                        <a:pt x="337" y="1422"/>
                        <a:pt x="104" y="1939"/>
                      </a:cubicBezTo>
                      <a:cubicBezTo>
                        <a:pt x="104" y="2172"/>
                        <a:pt x="1" y="2275"/>
                        <a:pt x="1" y="2379"/>
                      </a:cubicBezTo>
                      <a:cubicBezTo>
                        <a:pt x="1" y="2482"/>
                        <a:pt x="1" y="2586"/>
                        <a:pt x="104" y="2715"/>
                      </a:cubicBezTo>
                      <a:cubicBezTo>
                        <a:pt x="148" y="2802"/>
                        <a:pt x="233" y="2834"/>
                        <a:pt x="333" y="2834"/>
                      </a:cubicBezTo>
                      <a:cubicBezTo>
                        <a:pt x="469" y="2834"/>
                        <a:pt x="631" y="2774"/>
                        <a:pt x="751" y="2715"/>
                      </a:cubicBezTo>
                      <a:cubicBezTo>
                        <a:pt x="854" y="2482"/>
                        <a:pt x="983" y="2275"/>
                        <a:pt x="983" y="2069"/>
                      </a:cubicBezTo>
                      <a:cubicBezTo>
                        <a:pt x="1087" y="1422"/>
                        <a:pt x="1087" y="647"/>
                        <a:pt x="85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4" name="Google Shape;1582;p52"/>
                <p:cNvSpPr/>
                <p:nvPr/>
              </p:nvSpPr>
              <p:spPr>
                <a:xfrm>
                  <a:off x="6485728" y="4548072"/>
                  <a:ext cx="188056" cy="217398"/>
                </a:xfrm>
                <a:custGeom>
                  <a:avLst/>
                  <a:gdLst/>
                  <a:ahLst/>
                  <a:cxnLst/>
                  <a:rect l="l" t="t" r="r" b="b"/>
                  <a:pathLst>
                    <a:path w="2147" h="2482" extrusionOk="0">
                      <a:moveTo>
                        <a:pt x="2146" y="0"/>
                      </a:moveTo>
                      <a:cubicBezTo>
                        <a:pt x="1500" y="233"/>
                        <a:pt x="854" y="750"/>
                        <a:pt x="440" y="1293"/>
                      </a:cubicBezTo>
                      <a:cubicBezTo>
                        <a:pt x="207" y="1525"/>
                        <a:pt x="104" y="1732"/>
                        <a:pt x="104" y="1939"/>
                      </a:cubicBezTo>
                      <a:cubicBezTo>
                        <a:pt x="0" y="2172"/>
                        <a:pt x="207" y="2482"/>
                        <a:pt x="440" y="2482"/>
                      </a:cubicBezTo>
                      <a:cubicBezTo>
                        <a:pt x="647" y="2482"/>
                        <a:pt x="750" y="2482"/>
                        <a:pt x="854" y="2378"/>
                      </a:cubicBezTo>
                      <a:cubicBezTo>
                        <a:pt x="983" y="2275"/>
                        <a:pt x="983" y="2172"/>
                        <a:pt x="1086" y="1939"/>
                      </a:cubicBezTo>
                      <a:cubicBezTo>
                        <a:pt x="1396" y="1396"/>
                        <a:pt x="1939" y="646"/>
                        <a:pt x="214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5" name="Google Shape;1583;p52"/>
                <p:cNvSpPr/>
                <p:nvPr/>
              </p:nvSpPr>
              <p:spPr>
                <a:xfrm>
                  <a:off x="6411011" y="4545619"/>
                  <a:ext cx="244639" cy="136115"/>
                </a:xfrm>
                <a:custGeom>
                  <a:avLst/>
                  <a:gdLst/>
                  <a:ahLst/>
                  <a:cxnLst/>
                  <a:rect l="l" t="t" r="r" b="b"/>
                  <a:pathLst>
                    <a:path w="2793" h="1554" extrusionOk="0">
                      <a:moveTo>
                        <a:pt x="2431" y="1"/>
                      </a:moveTo>
                      <a:cubicBezTo>
                        <a:pt x="1877" y="1"/>
                        <a:pt x="1279" y="174"/>
                        <a:pt x="750" y="364"/>
                      </a:cubicBezTo>
                      <a:cubicBezTo>
                        <a:pt x="414" y="468"/>
                        <a:pt x="207" y="571"/>
                        <a:pt x="104" y="778"/>
                      </a:cubicBezTo>
                      <a:cubicBezTo>
                        <a:pt x="0" y="1114"/>
                        <a:pt x="0" y="1424"/>
                        <a:pt x="207" y="1553"/>
                      </a:cubicBezTo>
                      <a:lnTo>
                        <a:pt x="647" y="1553"/>
                      </a:lnTo>
                      <a:cubicBezTo>
                        <a:pt x="750" y="1424"/>
                        <a:pt x="853" y="1424"/>
                        <a:pt x="957" y="1321"/>
                      </a:cubicBezTo>
                      <a:cubicBezTo>
                        <a:pt x="1603" y="907"/>
                        <a:pt x="2249" y="468"/>
                        <a:pt x="2792" y="28"/>
                      </a:cubicBezTo>
                      <a:cubicBezTo>
                        <a:pt x="2675" y="9"/>
                        <a:pt x="2554" y="1"/>
                        <a:pt x="243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6" name="Google Shape;1584;p52"/>
                <p:cNvSpPr/>
                <p:nvPr/>
              </p:nvSpPr>
              <p:spPr>
                <a:xfrm>
                  <a:off x="6589876" y="4494727"/>
                  <a:ext cx="169925" cy="118509"/>
                </a:xfrm>
                <a:custGeom>
                  <a:avLst/>
                  <a:gdLst/>
                  <a:ahLst/>
                  <a:cxnLst/>
                  <a:rect l="l" t="t" r="r" b="b"/>
                  <a:pathLst>
                    <a:path w="1940" h="1353" extrusionOk="0">
                      <a:moveTo>
                        <a:pt x="427" y="0"/>
                      </a:moveTo>
                      <a:cubicBezTo>
                        <a:pt x="269" y="0"/>
                        <a:pt x="125" y="25"/>
                        <a:pt x="1" y="66"/>
                      </a:cubicBezTo>
                      <a:cubicBezTo>
                        <a:pt x="104" y="506"/>
                        <a:pt x="311" y="842"/>
                        <a:pt x="750" y="1049"/>
                      </a:cubicBezTo>
                      <a:cubicBezTo>
                        <a:pt x="987" y="1194"/>
                        <a:pt x="1313" y="1352"/>
                        <a:pt x="1602" y="1352"/>
                      </a:cubicBezTo>
                      <a:cubicBezTo>
                        <a:pt x="1724" y="1352"/>
                        <a:pt x="1840" y="1324"/>
                        <a:pt x="1939" y="1255"/>
                      </a:cubicBezTo>
                      <a:cubicBezTo>
                        <a:pt x="1939" y="712"/>
                        <a:pt x="1500" y="402"/>
                        <a:pt x="1190" y="195"/>
                      </a:cubicBezTo>
                      <a:cubicBezTo>
                        <a:pt x="926" y="56"/>
                        <a:pt x="662" y="0"/>
                        <a:pt x="427" y="0"/>
                      </a:cubicBezTo>
                      <a:close/>
                    </a:path>
                  </a:pathLst>
                </a:custGeom>
                <a:solidFill>
                  <a:srgbClr val="FFB3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7" name="Google Shape;1585;p52"/>
                <p:cNvSpPr/>
                <p:nvPr/>
              </p:nvSpPr>
              <p:spPr>
                <a:xfrm>
                  <a:off x="6429142" y="4765391"/>
                  <a:ext cx="113254" cy="104232"/>
                </a:xfrm>
                <a:custGeom>
                  <a:avLst/>
                  <a:gdLst/>
                  <a:ahLst/>
                  <a:cxnLst/>
                  <a:rect l="l" t="t" r="r" b="b"/>
                  <a:pathLst>
                    <a:path w="1293" h="1190" extrusionOk="0">
                      <a:moveTo>
                        <a:pt x="0" y="1"/>
                      </a:moveTo>
                      <a:cubicBezTo>
                        <a:pt x="104" y="208"/>
                        <a:pt x="207" y="440"/>
                        <a:pt x="336" y="647"/>
                      </a:cubicBezTo>
                      <a:cubicBezTo>
                        <a:pt x="543" y="983"/>
                        <a:pt x="983" y="1190"/>
                        <a:pt x="1293" y="1190"/>
                      </a:cubicBezTo>
                      <a:cubicBezTo>
                        <a:pt x="1293" y="854"/>
                        <a:pt x="1086" y="544"/>
                        <a:pt x="853" y="337"/>
                      </a:cubicBezTo>
                      <a:cubicBezTo>
                        <a:pt x="646" y="104"/>
                        <a:pt x="336" y="1"/>
                        <a:pt x="0" y="1"/>
                      </a:cubicBezTo>
                      <a:close/>
                    </a:path>
                  </a:pathLst>
                </a:custGeom>
                <a:solidFill>
                  <a:srgbClr val="00A16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nvGrpSpPr>
            <p:cNvPr id="198" name="Google Shape;1199;p46"/>
            <p:cNvGrpSpPr/>
            <p:nvPr/>
          </p:nvGrpSpPr>
          <p:grpSpPr>
            <a:xfrm flipH="1">
              <a:off x="4655758" y="3339236"/>
              <a:ext cx="1434837" cy="1163593"/>
              <a:chOff x="3912840" y="2173023"/>
              <a:chExt cx="855553" cy="721253"/>
            </a:xfrm>
          </p:grpSpPr>
          <p:sp>
            <p:nvSpPr>
              <p:cNvPr id="199" name="Google Shape;1200;p46"/>
              <p:cNvSpPr/>
              <p:nvPr/>
            </p:nvSpPr>
            <p:spPr>
              <a:xfrm>
                <a:off x="3919719" y="2715578"/>
                <a:ext cx="454419" cy="160987"/>
              </a:xfrm>
              <a:custGeom>
                <a:avLst/>
                <a:gdLst/>
                <a:ahLst/>
                <a:cxnLst/>
                <a:rect l="l" t="t" r="r" b="b"/>
                <a:pathLst>
                  <a:path w="13676" h="4845" extrusionOk="0">
                    <a:moveTo>
                      <a:pt x="5403" y="1"/>
                    </a:moveTo>
                    <a:cubicBezTo>
                      <a:pt x="3335" y="104"/>
                      <a:pt x="1396" y="854"/>
                      <a:pt x="0" y="2250"/>
                    </a:cubicBezTo>
                    <a:cubicBezTo>
                      <a:pt x="100" y="2242"/>
                      <a:pt x="199" y="2239"/>
                      <a:pt x="298" y="2239"/>
                    </a:cubicBezTo>
                    <a:cubicBezTo>
                      <a:pt x="1581" y="2239"/>
                      <a:pt x="2781" y="2839"/>
                      <a:pt x="3981" y="3439"/>
                    </a:cubicBezTo>
                    <a:cubicBezTo>
                      <a:pt x="5274" y="3982"/>
                      <a:pt x="6566" y="4732"/>
                      <a:pt x="8091" y="4835"/>
                    </a:cubicBezTo>
                    <a:cubicBezTo>
                      <a:pt x="8199" y="4841"/>
                      <a:pt x="8309" y="4845"/>
                      <a:pt x="8421" y="4845"/>
                    </a:cubicBezTo>
                    <a:cubicBezTo>
                      <a:pt x="10071" y="4845"/>
                      <a:pt x="12077" y="4161"/>
                      <a:pt x="13675" y="3749"/>
                    </a:cubicBezTo>
                    <a:cubicBezTo>
                      <a:pt x="13572" y="3103"/>
                      <a:pt x="13262" y="2586"/>
                      <a:pt x="12822" y="2146"/>
                    </a:cubicBezTo>
                    <a:cubicBezTo>
                      <a:pt x="12279" y="1810"/>
                      <a:pt x="11736" y="1500"/>
                      <a:pt x="11219" y="1293"/>
                    </a:cubicBezTo>
                    <a:cubicBezTo>
                      <a:pt x="9384" y="518"/>
                      <a:pt x="7445" y="1"/>
                      <a:pt x="5403" y="1"/>
                    </a:cubicBezTo>
                    <a:close/>
                  </a:path>
                </a:pathLst>
              </a:custGeom>
              <a:solidFill>
                <a:srgbClr val="98DB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0" name="Google Shape;1201;p46"/>
              <p:cNvSpPr/>
              <p:nvPr/>
            </p:nvSpPr>
            <p:spPr>
              <a:xfrm>
                <a:off x="3912840" y="2732757"/>
                <a:ext cx="465584" cy="107425"/>
              </a:xfrm>
              <a:custGeom>
                <a:avLst/>
                <a:gdLst/>
                <a:ahLst/>
                <a:cxnLst/>
                <a:rect l="l" t="t" r="r" b="b"/>
                <a:pathLst>
                  <a:path w="14012" h="3233" extrusionOk="0">
                    <a:moveTo>
                      <a:pt x="5067" y="1"/>
                    </a:moveTo>
                    <a:cubicBezTo>
                      <a:pt x="4524" y="1"/>
                      <a:pt x="4085" y="1"/>
                      <a:pt x="3542" y="130"/>
                    </a:cubicBezTo>
                    <a:cubicBezTo>
                      <a:pt x="2249" y="337"/>
                      <a:pt x="957" y="776"/>
                      <a:pt x="0" y="1629"/>
                    </a:cubicBezTo>
                    <a:lnTo>
                      <a:pt x="311" y="1940"/>
                    </a:lnTo>
                    <a:cubicBezTo>
                      <a:pt x="1190" y="1087"/>
                      <a:pt x="2379" y="647"/>
                      <a:pt x="3671" y="440"/>
                    </a:cubicBezTo>
                    <a:cubicBezTo>
                      <a:pt x="4085" y="440"/>
                      <a:pt x="4524" y="337"/>
                      <a:pt x="5067" y="337"/>
                    </a:cubicBezTo>
                    <a:cubicBezTo>
                      <a:pt x="5817" y="337"/>
                      <a:pt x="6566" y="440"/>
                      <a:pt x="7316" y="544"/>
                    </a:cubicBezTo>
                    <a:cubicBezTo>
                      <a:pt x="9694" y="880"/>
                      <a:pt x="12176" y="1526"/>
                      <a:pt x="13779" y="3232"/>
                    </a:cubicBezTo>
                    <a:lnTo>
                      <a:pt x="14011" y="3025"/>
                    </a:lnTo>
                    <a:cubicBezTo>
                      <a:pt x="12279" y="1190"/>
                      <a:pt x="9798" y="544"/>
                      <a:pt x="7316" y="234"/>
                    </a:cubicBezTo>
                    <a:cubicBezTo>
                      <a:pt x="6566" y="130"/>
                      <a:pt x="5817" y="1"/>
                      <a:pt x="5067" y="1"/>
                    </a:cubicBezTo>
                    <a:close/>
                  </a:path>
                </a:pathLst>
              </a:custGeom>
              <a:solidFill>
                <a:srgbClr val="5A1D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1" name="Google Shape;1202;p46"/>
              <p:cNvSpPr/>
              <p:nvPr/>
            </p:nvSpPr>
            <p:spPr>
              <a:xfrm>
                <a:off x="4073466" y="2663143"/>
                <a:ext cx="265454" cy="120350"/>
              </a:xfrm>
              <a:custGeom>
                <a:avLst/>
                <a:gdLst/>
                <a:ahLst/>
                <a:cxnLst/>
                <a:rect l="l" t="t" r="r" b="b"/>
                <a:pathLst>
                  <a:path w="7989" h="3622" extrusionOk="0">
                    <a:moveTo>
                      <a:pt x="635" y="0"/>
                    </a:moveTo>
                    <a:cubicBezTo>
                      <a:pt x="489" y="0"/>
                      <a:pt x="346" y="45"/>
                      <a:pt x="233" y="157"/>
                    </a:cubicBezTo>
                    <a:cubicBezTo>
                      <a:pt x="0" y="390"/>
                      <a:pt x="0" y="803"/>
                      <a:pt x="130" y="1139"/>
                    </a:cubicBezTo>
                    <a:cubicBezTo>
                      <a:pt x="337" y="1450"/>
                      <a:pt x="543" y="1682"/>
                      <a:pt x="879" y="1889"/>
                    </a:cubicBezTo>
                    <a:cubicBezTo>
                      <a:pt x="1086" y="2096"/>
                      <a:pt x="1422" y="2225"/>
                      <a:pt x="1732" y="2225"/>
                    </a:cubicBezTo>
                    <a:lnTo>
                      <a:pt x="2586" y="2225"/>
                    </a:lnTo>
                    <a:cubicBezTo>
                      <a:pt x="2818" y="2096"/>
                      <a:pt x="3025" y="2096"/>
                      <a:pt x="3232" y="2096"/>
                    </a:cubicBezTo>
                    <a:cubicBezTo>
                      <a:pt x="3361" y="1993"/>
                      <a:pt x="3464" y="1993"/>
                      <a:pt x="3464" y="1993"/>
                    </a:cubicBezTo>
                    <a:cubicBezTo>
                      <a:pt x="3775" y="1993"/>
                      <a:pt x="4007" y="1889"/>
                      <a:pt x="4317" y="1889"/>
                    </a:cubicBezTo>
                    <a:lnTo>
                      <a:pt x="4757" y="1889"/>
                    </a:lnTo>
                    <a:cubicBezTo>
                      <a:pt x="5171" y="1889"/>
                      <a:pt x="5507" y="1993"/>
                      <a:pt x="5817" y="2225"/>
                    </a:cubicBezTo>
                    <a:cubicBezTo>
                      <a:pt x="5817" y="2225"/>
                      <a:pt x="5946" y="2225"/>
                      <a:pt x="5946" y="2329"/>
                    </a:cubicBezTo>
                    <a:lnTo>
                      <a:pt x="6049" y="2329"/>
                    </a:lnTo>
                    <a:cubicBezTo>
                      <a:pt x="6360" y="2639"/>
                      <a:pt x="6592" y="3182"/>
                      <a:pt x="7006" y="3518"/>
                    </a:cubicBezTo>
                    <a:cubicBezTo>
                      <a:pt x="7239" y="3621"/>
                      <a:pt x="7445" y="3621"/>
                      <a:pt x="7652" y="3621"/>
                    </a:cubicBezTo>
                    <a:cubicBezTo>
                      <a:pt x="7756" y="3621"/>
                      <a:pt x="7885" y="3621"/>
                      <a:pt x="7885" y="3518"/>
                    </a:cubicBezTo>
                    <a:cubicBezTo>
                      <a:pt x="7988" y="3388"/>
                      <a:pt x="7885" y="3285"/>
                      <a:pt x="7756" y="3182"/>
                    </a:cubicBezTo>
                    <a:cubicBezTo>
                      <a:pt x="7342" y="2742"/>
                      <a:pt x="7109" y="2225"/>
                      <a:pt x="6799" y="1786"/>
                    </a:cubicBezTo>
                    <a:lnTo>
                      <a:pt x="6463" y="1450"/>
                    </a:lnTo>
                    <a:cubicBezTo>
                      <a:pt x="6463" y="1450"/>
                      <a:pt x="6360" y="1346"/>
                      <a:pt x="6256" y="1346"/>
                    </a:cubicBezTo>
                    <a:cubicBezTo>
                      <a:pt x="5817" y="1036"/>
                      <a:pt x="5403" y="803"/>
                      <a:pt x="4860" y="803"/>
                    </a:cubicBezTo>
                    <a:cubicBezTo>
                      <a:pt x="4757" y="700"/>
                      <a:pt x="4654" y="700"/>
                      <a:pt x="4524" y="700"/>
                    </a:cubicBezTo>
                    <a:lnTo>
                      <a:pt x="4214" y="700"/>
                    </a:lnTo>
                    <a:cubicBezTo>
                      <a:pt x="3878" y="700"/>
                      <a:pt x="3464" y="803"/>
                      <a:pt x="3128" y="933"/>
                    </a:cubicBezTo>
                    <a:lnTo>
                      <a:pt x="2922" y="933"/>
                    </a:lnTo>
                    <a:cubicBezTo>
                      <a:pt x="2754" y="984"/>
                      <a:pt x="2592" y="1010"/>
                      <a:pt x="2430" y="1010"/>
                    </a:cubicBezTo>
                    <a:cubicBezTo>
                      <a:pt x="2269" y="1010"/>
                      <a:pt x="2107" y="984"/>
                      <a:pt x="1939" y="933"/>
                    </a:cubicBezTo>
                    <a:cubicBezTo>
                      <a:pt x="1732" y="803"/>
                      <a:pt x="1526" y="493"/>
                      <a:pt x="1293" y="286"/>
                    </a:cubicBezTo>
                    <a:cubicBezTo>
                      <a:pt x="1161" y="138"/>
                      <a:pt x="893" y="0"/>
                      <a:pt x="63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2" name="Google Shape;1203;p46"/>
              <p:cNvSpPr/>
              <p:nvPr/>
            </p:nvSpPr>
            <p:spPr>
              <a:xfrm>
                <a:off x="4170526" y="2694112"/>
                <a:ext cx="18076" cy="38677"/>
              </a:xfrm>
              <a:custGeom>
                <a:avLst/>
                <a:gdLst/>
                <a:ahLst/>
                <a:cxnLst/>
                <a:rect l="l" t="t" r="r" b="b"/>
                <a:pathLst>
                  <a:path w="544" h="1164" extrusionOk="0">
                    <a:moveTo>
                      <a:pt x="1" y="1"/>
                    </a:moveTo>
                    <a:cubicBezTo>
                      <a:pt x="207" y="311"/>
                      <a:pt x="311" y="750"/>
                      <a:pt x="311" y="1164"/>
                    </a:cubicBezTo>
                    <a:cubicBezTo>
                      <a:pt x="440" y="1061"/>
                      <a:pt x="543" y="1061"/>
                      <a:pt x="543" y="1061"/>
                    </a:cubicBezTo>
                    <a:cubicBezTo>
                      <a:pt x="543" y="647"/>
                      <a:pt x="440" y="311"/>
                      <a:pt x="207" y="1"/>
                    </a:cubicBezTo>
                    <a:close/>
                  </a:path>
                </a:pathLst>
              </a:custGeom>
              <a:solidFill>
                <a:srgbClr val="5A1D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3" name="Google Shape;1204;p46"/>
              <p:cNvSpPr/>
              <p:nvPr/>
            </p:nvSpPr>
            <p:spPr>
              <a:xfrm>
                <a:off x="4223792" y="2686403"/>
                <a:ext cx="11198" cy="39541"/>
              </a:xfrm>
              <a:custGeom>
                <a:avLst/>
                <a:gdLst/>
                <a:ahLst/>
                <a:cxnLst/>
                <a:rect l="l" t="t" r="r" b="b"/>
                <a:pathLst>
                  <a:path w="337" h="1190" extrusionOk="0">
                    <a:moveTo>
                      <a:pt x="0" y="0"/>
                    </a:moveTo>
                    <a:cubicBezTo>
                      <a:pt x="130" y="439"/>
                      <a:pt x="0" y="750"/>
                      <a:pt x="0" y="1189"/>
                    </a:cubicBezTo>
                    <a:lnTo>
                      <a:pt x="233" y="1189"/>
                    </a:lnTo>
                    <a:cubicBezTo>
                      <a:pt x="233" y="750"/>
                      <a:pt x="336" y="439"/>
                      <a:pt x="336" y="103"/>
                    </a:cubicBezTo>
                    <a:cubicBezTo>
                      <a:pt x="233" y="0"/>
                      <a:pt x="130" y="0"/>
                      <a:pt x="0" y="0"/>
                    </a:cubicBezTo>
                    <a:close/>
                  </a:path>
                </a:pathLst>
              </a:custGeom>
              <a:solidFill>
                <a:srgbClr val="5A1D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4" name="Google Shape;1205;p46"/>
              <p:cNvSpPr/>
              <p:nvPr/>
            </p:nvSpPr>
            <p:spPr>
              <a:xfrm>
                <a:off x="4266723" y="2707869"/>
                <a:ext cx="21531" cy="32663"/>
              </a:xfrm>
              <a:custGeom>
                <a:avLst/>
                <a:gdLst/>
                <a:ahLst/>
                <a:cxnLst/>
                <a:rect l="l" t="t" r="r" b="b"/>
                <a:pathLst>
                  <a:path w="648" h="983" extrusionOk="0">
                    <a:moveTo>
                      <a:pt x="440" y="0"/>
                    </a:moveTo>
                    <a:cubicBezTo>
                      <a:pt x="337" y="336"/>
                      <a:pt x="130" y="543"/>
                      <a:pt x="1" y="879"/>
                    </a:cubicBezTo>
                    <a:cubicBezTo>
                      <a:pt x="1" y="879"/>
                      <a:pt x="130" y="879"/>
                      <a:pt x="130" y="983"/>
                    </a:cubicBezTo>
                    <a:lnTo>
                      <a:pt x="233" y="983"/>
                    </a:lnTo>
                    <a:cubicBezTo>
                      <a:pt x="337" y="750"/>
                      <a:pt x="544" y="440"/>
                      <a:pt x="647" y="104"/>
                    </a:cubicBezTo>
                    <a:cubicBezTo>
                      <a:pt x="647" y="104"/>
                      <a:pt x="544" y="0"/>
                      <a:pt x="440" y="0"/>
                    </a:cubicBezTo>
                    <a:close/>
                  </a:path>
                </a:pathLst>
              </a:custGeom>
              <a:solidFill>
                <a:srgbClr val="5A1D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5" name="Google Shape;1206;p46"/>
              <p:cNvSpPr/>
              <p:nvPr/>
            </p:nvSpPr>
            <p:spPr>
              <a:xfrm>
                <a:off x="4094932" y="2682947"/>
                <a:ext cx="11198" cy="8706"/>
              </a:xfrm>
              <a:custGeom>
                <a:avLst/>
                <a:gdLst/>
                <a:ahLst/>
                <a:cxnLst/>
                <a:rect l="l" t="t" r="r" b="b"/>
                <a:pathLst>
                  <a:path w="337" h="262" extrusionOk="0">
                    <a:moveTo>
                      <a:pt x="233" y="1"/>
                    </a:moveTo>
                    <a:cubicBezTo>
                      <a:pt x="130" y="1"/>
                      <a:pt x="130" y="1"/>
                      <a:pt x="130" y="104"/>
                    </a:cubicBezTo>
                    <a:cubicBezTo>
                      <a:pt x="1" y="207"/>
                      <a:pt x="130" y="207"/>
                      <a:pt x="233" y="207"/>
                    </a:cubicBezTo>
                    <a:cubicBezTo>
                      <a:pt x="233" y="246"/>
                      <a:pt x="243" y="262"/>
                      <a:pt x="256" y="262"/>
                    </a:cubicBezTo>
                    <a:cubicBezTo>
                      <a:pt x="286" y="262"/>
                      <a:pt x="337" y="176"/>
                      <a:pt x="337" y="104"/>
                    </a:cubicBezTo>
                    <a:cubicBezTo>
                      <a:pt x="337" y="104"/>
                      <a:pt x="337" y="1"/>
                      <a:pt x="233" y="1"/>
                    </a:cubicBezTo>
                    <a:close/>
                  </a:path>
                </a:pathLst>
              </a:custGeom>
              <a:solidFill>
                <a:srgbClr val="5A1D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6" name="Google Shape;1207;p46"/>
              <p:cNvSpPr/>
              <p:nvPr/>
            </p:nvSpPr>
            <p:spPr>
              <a:xfrm>
                <a:off x="4388704" y="2677464"/>
                <a:ext cx="307521" cy="173880"/>
              </a:xfrm>
              <a:custGeom>
                <a:avLst/>
                <a:gdLst/>
                <a:ahLst/>
                <a:cxnLst/>
                <a:rect l="l" t="t" r="r" b="b"/>
                <a:pathLst>
                  <a:path w="9255" h="5233" extrusionOk="0">
                    <a:moveTo>
                      <a:pt x="8235" y="0"/>
                    </a:moveTo>
                    <a:cubicBezTo>
                      <a:pt x="6869" y="0"/>
                      <a:pt x="5519" y="335"/>
                      <a:pt x="4318" y="1019"/>
                    </a:cubicBezTo>
                    <a:cubicBezTo>
                      <a:pt x="2792" y="1898"/>
                      <a:pt x="1500" y="3087"/>
                      <a:pt x="543" y="4483"/>
                    </a:cubicBezTo>
                    <a:cubicBezTo>
                      <a:pt x="337" y="4689"/>
                      <a:pt x="104" y="5025"/>
                      <a:pt x="1" y="5232"/>
                    </a:cubicBezTo>
                    <a:cubicBezTo>
                      <a:pt x="750" y="4896"/>
                      <a:pt x="1733" y="4586"/>
                      <a:pt x="2586" y="4250"/>
                    </a:cubicBezTo>
                    <a:cubicBezTo>
                      <a:pt x="5067" y="3397"/>
                      <a:pt x="7213" y="1665"/>
                      <a:pt x="9255" y="62"/>
                    </a:cubicBezTo>
                    <a:cubicBezTo>
                      <a:pt x="8915" y="21"/>
                      <a:pt x="8575" y="0"/>
                      <a:pt x="8235" y="0"/>
                    </a:cubicBezTo>
                    <a:close/>
                  </a:path>
                </a:pathLst>
              </a:custGeom>
              <a:solidFill>
                <a:srgbClr val="98DB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7" name="Google Shape;1208;p46"/>
              <p:cNvSpPr/>
              <p:nvPr/>
            </p:nvSpPr>
            <p:spPr>
              <a:xfrm>
                <a:off x="4385281" y="2676069"/>
                <a:ext cx="315263" cy="180226"/>
              </a:xfrm>
              <a:custGeom>
                <a:avLst/>
                <a:gdLst/>
                <a:ahLst/>
                <a:cxnLst/>
                <a:rect l="l" t="t" r="r" b="b"/>
                <a:pathLst>
                  <a:path w="9488" h="5424" extrusionOk="0">
                    <a:moveTo>
                      <a:pt x="9255" y="1"/>
                    </a:moveTo>
                    <a:cubicBezTo>
                      <a:pt x="8944" y="1"/>
                      <a:pt x="8505" y="104"/>
                      <a:pt x="8195" y="208"/>
                    </a:cubicBezTo>
                    <a:cubicBezTo>
                      <a:pt x="6670" y="750"/>
                      <a:pt x="5170" y="1293"/>
                      <a:pt x="3774" y="2043"/>
                    </a:cubicBezTo>
                    <a:cubicBezTo>
                      <a:pt x="2378" y="2896"/>
                      <a:pt x="1086" y="3878"/>
                      <a:pt x="104" y="5171"/>
                    </a:cubicBezTo>
                    <a:cubicBezTo>
                      <a:pt x="0" y="5274"/>
                      <a:pt x="0" y="5378"/>
                      <a:pt x="104" y="5378"/>
                    </a:cubicBezTo>
                    <a:cubicBezTo>
                      <a:pt x="138" y="5412"/>
                      <a:pt x="161" y="5424"/>
                      <a:pt x="180" y="5424"/>
                    </a:cubicBezTo>
                    <a:cubicBezTo>
                      <a:pt x="218" y="5424"/>
                      <a:pt x="241" y="5378"/>
                      <a:pt x="310" y="5378"/>
                    </a:cubicBezTo>
                    <a:cubicBezTo>
                      <a:pt x="1189" y="4085"/>
                      <a:pt x="2482" y="3129"/>
                      <a:pt x="3878" y="2250"/>
                    </a:cubicBezTo>
                    <a:cubicBezTo>
                      <a:pt x="5274" y="1500"/>
                      <a:pt x="6773" y="957"/>
                      <a:pt x="8298" y="544"/>
                    </a:cubicBezTo>
                    <a:cubicBezTo>
                      <a:pt x="8608" y="414"/>
                      <a:pt x="8944" y="311"/>
                      <a:pt x="9255" y="208"/>
                    </a:cubicBezTo>
                    <a:cubicBezTo>
                      <a:pt x="9358" y="208"/>
                      <a:pt x="9487" y="208"/>
                      <a:pt x="9358" y="104"/>
                    </a:cubicBezTo>
                    <a:cubicBezTo>
                      <a:pt x="9358" y="1"/>
                      <a:pt x="9358" y="1"/>
                      <a:pt x="9255" y="1"/>
                    </a:cubicBezTo>
                    <a:close/>
                  </a:path>
                </a:pathLst>
              </a:custGeom>
              <a:solidFill>
                <a:srgbClr val="5A1D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8" name="Google Shape;1209;p46"/>
              <p:cNvSpPr/>
              <p:nvPr/>
            </p:nvSpPr>
            <p:spPr>
              <a:xfrm>
                <a:off x="4327730" y="2200204"/>
                <a:ext cx="440663" cy="622783"/>
              </a:xfrm>
              <a:custGeom>
                <a:avLst/>
                <a:gdLst/>
                <a:ahLst/>
                <a:cxnLst/>
                <a:rect l="l" t="t" r="r" b="b"/>
                <a:pathLst>
                  <a:path w="13262" h="18743" extrusionOk="0">
                    <a:moveTo>
                      <a:pt x="12072" y="1"/>
                    </a:moveTo>
                    <a:cubicBezTo>
                      <a:pt x="10573" y="414"/>
                      <a:pt x="9151" y="957"/>
                      <a:pt x="7755" y="1603"/>
                    </a:cubicBezTo>
                    <a:cubicBezTo>
                      <a:pt x="6695" y="2043"/>
                      <a:pt x="5610" y="2456"/>
                      <a:pt x="4757" y="3232"/>
                    </a:cubicBezTo>
                    <a:cubicBezTo>
                      <a:pt x="2378" y="4835"/>
                      <a:pt x="983" y="7523"/>
                      <a:pt x="543" y="10341"/>
                    </a:cubicBezTo>
                    <a:cubicBezTo>
                      <a:pt x="0" y="13133"/>
                      <a:pt x="336" y="16028"/>
                      <a:pt x="983" y="18742"/>
                    </a:cubicBezTo>
                    <a:cubicBezTo>
                      <a:pt x="1293" y="18199"/>
                      <a:pt x="1939" y="17656"/>
                      <a:pt x="2482" y="17217"/>
                    </a:cubicBezTo>
                    <a:cubicBezTo>
                      <a:pt x="4214" y="15718"/>
                      <a:pt x="6359" y="14632"/>
                      <a:pt x="8298" y="13339"/>
                    </a:cubicBezTo>
                    <a:cubicBezTo>
                      <a:pt x="10237" y="11944"/>
                      <a:pt x="11969" y="10108"/>
                      <a:pt x="12615" y="7859"/>
                    </a:cubicBezTo>
                    <a:cubicBezTo>
                      <a:pt x="13261" y="5274"/>
                      <a:pt x="12072" y="2586"/>
                      <a:pt x="12072" y="1"/>
                    </a:cubicBezTo>
                    <a:close/>
                  </a:path>
                </a:pathLst>
              </a:custGeom>
              <a:solidFill>
                <a:srgbClr val="00A16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9" name="Google Shape;1210;p46"/>
              <p:cNvSpPr/>
              <p:nvPr/>
            </p:nvSpPr>
            <p:spPr>
              <a:xfrm>
                <a:off x="4356938" y="2189040"/>
                <a:ext cx="375371" cy="637370"/>
              </a:xfrm>
              <a:custGeom>
                <a:avLst/>
                <a:gdLst/>
                <a:ahLst/>
                <a:cxnLst/>
                <a:rect l="l" t="t" r="r" b="b"/>
                <a:pathLst>
                  <a:path w="11297" h="19182" extrusionOk="0">
                    <a:moveTo>
                      <a:pt x="11090" y="1"/>
                    </a:moveTo>
                    <a:cubicBezTo>
                      <a:pt x="8401" y="1629"/>
                      <a:pt x="6023" y="3671"/>
                      <a:pt x="4084" y="6024"/>
                    </a:cubicBezTo>
                    <a:cubicBezTo>
                      <a:pt x="3231" y="7109"/>
                      <a:pt x="2456" y="8299"/>
                      <a:pt x="1810" y="9591"/>
                    </a:cubicBezTo>
                    <a:cubicBezTo>
                      <a:pt x="517" y="12616"/>
                      <a:pt x="207" y="15950"/>
                      <a:pt x="0" y="19078"/>
                    </a:cubicBezTo>
                    <a:lnTo>
                      <a:pt x="414" y="19182"/>
                    </a:lnTo>
                    <a:cubicBezTo>
                      <a:pt x="646" y="15950"/>
                      <a:pt x="853" y="12719"/>
                      <a:pt x="2146" y="9798"/>
                    </a:cubicBezTo>
                    <a:cubicBezTo>
                      <a:pt x="2792" y="8505"/>
                      <a:pt x="3542" y="7316"/>
                      <a:pt x="4395" y="6256"/>
                    </a:cubicBezTo>
                    <a:cubicBezTo>
                      <a:pt x="6230" y="3878"/>
                      <a:pt x="8608" y="1836"/>
                      <a:pt x="11297" y="337"/>
                    </a:cubicBezTo>
                    <a:lnTo>
                      <a:pt x="11090" y="1"/>
                    </a:lnTo>
                    <a:close/>
                  </a:path>
                </a:pathLst>
              </a:custGeom>
              <a:solidFill>
                <a:srgbClr val="5A1D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0" name="Google Shape;1211;p46"/>
              <p:cNvSpPr/>
              <p:nvPr/>
            </p:nvSpPr>
            <p:spPr>
              <a:xfrm>
                <a:off x="4145605" y="2353952"/>
                <a:ext cx="239703" cy="518847"/>
              </a:xfrm>
              <a:custGeom>
                <a:avLst/>
                <a:gdLst/>
                <a:ahLst/>
                <a:cxnLst/>
                <a:rect l="l" t="t" r="r" b="b"/>
                <a:pathLst>
                  <a:path w="7214" h="15615" extrusionOk="0">
                    <a:moveTo>
                      <a:pt x="311" y="1"/>
                    </a:moveTo>
                    <a:lnTo>
                      <a:pt x="1" y="104"/>
                    </a:lnTo>
                    <a:cubicBezTo>
                      <a:pt x="2793" y="5068"/>
                      <a:pt x="5068" y="10238"/>
                      <a:pt x="6877" y="15615"/>
                    </a:cubicBezTo>
                    <a:lnTo>
                      <a:pt x="7213" y="15511"/>
                    </a:lnTo>
                    <a:cubicBezTo>
                      <a:pt x="5378" y="10108"/>
                      <a:pt x="3129" y="4835"/>
                      <a:pt x="311" y="1"/>
                    </a:cubicBezTo>
                    <a:close/>
                  </a:path>
                </a:pathLst>
              </a:custGeom>
              <a:solidFill>
                <a:srgbClr val="5A1D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1" name="Google Shape;1212;p46"/>
              <p:cNvSpPr/>
              <p:nvPr/>
            </p:nvSpPr>
            <p:spPr>
              <a:xfrm>
                <a:off x="3984148" y="2400339"/>
                <a:ext cx="118556" cy="203618"/>
              </a:xfrm>
              <a:custGeom>
                <a:avLst/>
                <a:gdLst/>
                <a:ahLst/>
                <a:cxnLst/>
                <a:rect l="l" t="t" r="r" b="b"/>
                <a:pathLst>
                  <a:path w="3568" h="6128" extrusionOk="0">
                    <a:moveTo>
                      <a:pt x="3567" y="1"/>
                    </a:moveTo>
                    <a:lnTo>
                      <a:pt x="3567" y="1"/>
                    </a:lnTo>
                    <a:cubicBezTo>
                      <a:pt x="3565" y="9"/>
                      <a:pt x="3563" y="17"/>
                      <a:pt x="3561" y="25"/>
                    </a:cubicBezTo>
                    <a:lnTo>
                      <a:pt x="3561" y="25"/>
                    </a:lnTo>
                    <a:cubicBezTo>
                      <a:pt x="3565" y="17"/>
                      <a:pt x="3567" y="9"/>
                      <a:pt x="3567" y="1"/>
                    </a:cubicBezTo>
                    <a:close/>
                    <a:moveTo>
                      <a:pt x="3561" y="25"/>
                    </a:moveTo>
                    <a:cubicBezTo>
                      <a:pt x="3513" y="104"/>
                      <a:pt x="3223" y="104"/>
                      <a:pt x="3128" y="104"/>
                    </a:cubicBezTo>
                    <a:cubicBezTo>
                      <a:pt x="1835" y="1087"/>
                      <a:pt x="879" y="2482"/>
                      <a:pt x="233" y="3982"/>
                    </a:cubicBezTo>
                    <a:cubicBezTo>
                      <a:pt x="103" y="4421"/>
                      <a:pt x="0" y="4731"/>
                      <a:pt x="0" y="5171"/>
                    </a:cubicBezTo>
                    <a:cubicBezTo>
                      <a:pt x="0" y="5610"/>
                      <a:pt x="0" y="5921"/>
                      <a:pt x="336" y="6127"/>
                    </a:cubicBezTo>
                    <a:cubicBezTo>
                      <a:pt x="543" y="6127"/>
                      <a:pt x="750" y="6127"/>
                      <a:pt x="982" y="6024"/>
                    </a:cubicBezTo>
                    <a:cubicBezTo>
                      <a:pt x="1189" y="5817"/>
                      <a:pt x="1293" y="5714"/>
                      <a:pt x="1396" y="5481"/>
                    </a:cubicBezTo>
                    <a:cubicBezTo>
                      <a:pt x="2477" y="3885"/>
                      <a:pt x="3020" y="1955"/>
                      <a:pt x="3561" y="25"/>
                    </a:cubicBezTo>
                    <a:close/>
                  </a:path>
                </a:pathLst>
              </a:custGeom>
              <a:solidFill>
                <a:srgbClr val="FFB3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2" name="Google Shape;1213;p46"/>
              <p:cNvSpPr/>
              <p:nvPr/>
            </p:nvSpPr>
            <p:spPr>
              <a:xfrm>
                <a:off x="4077753" y="2385752"/>
                <a:ext cx="71339" cy="243956"/>
              </a:xfrm>
              <a:custGeom>
                <a:avLst/>
                <a:gdLst/>
                <a:ahLst/>
                <a:cxnLst/>
                <a:rect l="l" t="t" r="r" b="b"/>
                <a:pathLst>
                  <a:path w="2147" h="7342" extrusionOk="0">
                    <a:moveTo>
                      <a:pt x="1603" y="0"/>
                    </a:moveTo>
                    <a:cubicBezTo>
                      <a:pt x="1397" y="104"/>
                      <a:pt x="1164" y="233"/>
                      <a:pt x="957" y="233"/>
                    </a:cubicBezTo>
                    <a:cubicBezTo>
                      <a:pt x="311" y="2275"/>
                      <a:pt x="1" y="4421"/>
                      <a:pt x="414" y="6463"/>
                    </a:cubicBezTo>
                    <a:cubicBezTo>
                      <a:pt x="414" y="6799"/>
                      <a:pt x="647" y="7213"/>
                      <a:pt x="957" y="7342"/>
                    </a:cubicBezTo>
                    <a:cubicBezTo>
                      <a:pt x="1164" y="7342"/>
                      <a:pt x="1500" y="7213"/>
                      <a:pt x="1603" y="7006"/>
                    </a:cubicBezTo>
                    <a:cubicBezTo>
                      <a:pt x="1707" y="6799"/>
                      <a:pt x="1810" y="6463"/>
                      <a:pt x="1810" y="6256"/>
                    </a:cubicBezTo>
                    <a:cubicBezTo>
                      <a:pt x="2146" y="4214"/>
                      <a:pt x="2043" y="2043"/>
                      <a:pt x="1603" y="0"/>
                    </a:cubicBezTo>
                    <a:close/>
                  </a:path>
                </a:pathLst>
              </a:custGeom>
              <a:solidFill>
                <a:srgbClr val="FFB3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3" name="Google Shape;1214;p46"/>
              <p:cNvSpPr/>
              <p:nvPr/>
            </p:nvSpPr>
            <p:spPr>
              <a:xfrm>
                <a:off x="4177405" y="2251941"/>
                <a:ext cx="196740" cy="94333"/>
              </a:xfrm>
              <a:custGeom>
                <a:avLst/>
                <a:gdLst/>
                <a:ahLst/>
                <a:cxnLst/>
                <a:rect l="l" t="t" r="r" b="b"/>
                <a:pathLst>
                  <a:path w="5921" h="2839" extrusionOk="0">
                    <a:moveTo>
                      <a:pt x="5066" y="0"/>
                    </a:moveTo>
                    <a:cubicBezTo>
                      <a:pt x="4926" y="0"/>
                      <a:pt x="4783" y="46"/>
                      <a:pt x="4628" y="46"/>
                    </a:cubicBezTo>
                    <a:cubicBezTo>
                      <a:pt x="3025" y="486"/>
                      <a:pt x="1396" y="1236"/>
                      <a:pt x="0" y="2321"/>
                    </a:cubicBezTo>
                    <a:cubicBezTo>
                      <a:pt x="104" y="2528"/>
                      <a:pt x="336" y="2631"/>
                      <a:pt x="440" y="2838"/>
                    </a:cubicBezTo>
                    <a:cubicBezTo>
                      <a:pt x="2172" y="2631"/>
                      <a:pt x="3981" y="2321"/>
                      <a:pt x="5403" y="1236"/>
                    </a:cubicBezTo>
                    <a:cubicBezTo>
                      <a:pt x="5610" y="1029"/>
                      <a:pt x="5920" y="796"/>
                      <a:pt x="5817" y="486"/>
                    </a:cubicBezTo>
                    <a:cubicBezTo>
                      <a:pt x="5713" y="253"/>
                      <a:pt x="5507" y="46"/>
                      <a:pt x="5274" y="46"/>
                    </a:cubicBezTo>
                    <a:cubicBezTo>
                      <a:pt x="5205" y="12"/>
                      <a:pt x="5136" y="0"/>
                      <a:pt x="5066" y="0"/>
                    </a:cubicBezTo>
                    <a:close/>
                  </a:path>
                </a:pathLst>
              </a:custGeom>
              <a:solidFill>
                <a:srgbClr val="FFB3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4" name="Google Shape;1215;p46"/>
              <p:cNvSpPr/>
              <p:nvPr/>
            </p:nvSpPr>
            <p:spPr>
              <a:xfrm>
                <a:off x="4137896" y="2378874"/>
                <a:ext cx="100513" cy="219135"/>
              </a:xfrm>
              <a:custGeom>
                <a:avLst/>
                <a:gdLst/>
                <a:ahLst/>
                <a:cxnLst/>
                <a:rect l="l" t="t" r="r" b="b"/>
                <a:pathLst>
                  <a:path w="3025" h="6595" extrusionOk="0">
                    <a:moveTo>
                      <a:pt x="336" y="1"/>
                    </a:moveTo>
                    <a:cubicBezTo>
                      <a:pt x="130" y="1"/>
                      <a:pt x="0" y="104"/>
                      <a:pt x="0" y="207"/>
                    </a:cubicBezTo>
                    <a:cubicBezTo>
                      <a:pt x="0" y="1939"/>
                      <a:pt x="440" y="3671"/>
                      <a:pt x="1086" y="5274"/>
                    </a:cubicBezTo>
                    <a:cubicBezTo>
                      <a:pt x="1293" y="5610"/>
                      <a:pt x="1422" y="5920"/>
                      <a:pt x="1629" y="6256"/>
                    </a:cubicBezTo>
                    <a:cubicBezTo>
                      <a:pt x="1798" y="6425"/>
                      <a:pt x="2122" y="6594"/>
                      <a:pt x="2404" y="6594"/>
                    </a:cubicBezTo>
                    <a:cubicBezTo>
                      <a:pt x="2467" y="6594"/>
                      <a:pt x="2528" y="6586"/>
                      <a:pt x="2585" y="6567"/>
                    </a:cubicBezTo>
                    <a:cubicBezTo>
                      <a:pt x="2818" y="6567"/>
                      <a:pt x="2921" y="6256"/>
                      <a:pt x="3025" y="6024"/>
                    </a:cubicBezTo>
                    <a:cubicBezTo>
                      <a:pt x="3025" y="5817"/>
                      <a:pt x="3025" y="5481"/>
                      <a:pt x="2921" y="5274"/>
                    </a:cubicBezTo>
                    <a:cubicBezTo>
                      <a:pt x="2482" y="3335"/>
                      <a:pt x="1525" y="1500"/>
                      <a:pt x="336" y="1"/>
                    </a:cubicBezTo>
                    <a:close/>
                  </a:path>
                </a:pathLst>
              </a:custGeom>
              <a:solidFill>
                <a:srgbClr val="FFB3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5" name="Google Shape;1216;p46"/>
              <p:cNvSpPr/>
              <p:nvPr/>
            </p:nvSpPr>
            <p:spPr>
              <a:xfrm>
                <a:off x="4145605" y="2363223"/>
                <a:ext cx="171819" cy="185310"/>
              </a:xfrm>
              <a:custGeom>
                <a:avLst/>
                <a:gdLst/>
                <a:ahLst/>
                <a:cxnLst/>
                <a:rect l="l" t="t" r="r" b="b"/>
                <a:pathLst>
                  <a:path w="5171" h="5577" extrusionOk="0">
                    <a:moveTo>
                      <a:pt x="787" y="0"/>
                    </a:moveTo>
                    <a:cubicBezTo>
                      <a:pt x="738" y="0"/>
                      <a:pt x="691" y="10"/>
                      <a:pt x="647" y="32"/>
                    </a:cubicBezTo>
                    <a:cubicBezTo>
                      <a:pt x="1" y="265"/>
                      <a:pt x="647" y="1118"/>
                      <a:pt x="854" y="1428"/>
                    </a:cubicBezTo>
                    <a:cubicBezTo>
                      <a:pt x="1190" y="2074"/>
                      <a:pt x="1604" y="2850"/>
                      <a:pt x="2043" y="3496"/>
                    </a:cubicBezTo>
                    <a:cubicBezTo>
                      <a:pt x="2586" y="4349"/>
                      <a:pt x="3232" y="5202"/>
                      <a:pt x="4189" y="5538"/>
                    </a:cubicBezTo>
                    <a:cubicBezTo>
                      <a:pt x="4271" y="5564"/>
                      <a:pt x="4359" y="5577"/>
                      <a:pt x="4446" y="5577"/>
                    </a:cubicBezTo>
                    <a:cubicBezTo>
                      <a:pt x="4711" y="5577"/>
                      <a:pt x="4970" y="5456"/>
                      <a:pt x="5068" y="5202"/>
                    </a:cubicBezTo>
                    <a:cubicBezTo>
                      <a:pt x="5171" y="5202"/>
                      <a:pt x="5171" y="4995"/>
                      <a:pt x="5171" y="4892"/>
                    </a:cubicBezTo>
                    <a:cubicBezTo>
                      <a:pt x="5068" y="4453"/>
                      <a:pt x="4835" y="4142"/>
                      <a:pt x="4628" y="3703"/>
                    </a:cubicBezTo>
                    <a:cubicBezTo>
                      <a:pt x="3775" y="2721"/>
                      <a:pt x="2896" y="1764"/>
                      <a:pt x="2043" y="911"/>
                    </a:cubicBezTo>
                    <a:cubicBezTo>
                      <a:pt x="1743" y="703"/>
                      <a:pt x="1195" y="0"/>
                      <a:pt x="787" y="0"/>
                    </a:cubicBezTo>
                    <a:close/>
                  </a:path>
                </a:pathLst>
              </a:custGeom>
              <a:solidFill>
                <a:srgbClr val="FFB3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6" name="Google Shape;1217;p46"/>
              <p:cNvSpPr/>
              <p:nvPr/>
            </p:nvSpPr>
            <p:spPr>
              <a:xfrm>
                <a:off x="4167104" y="2341857"/>
                <a:ext cx="203585" cy="131249"/>
              </a:xfrm>
              <a:custGeom>
                <a:avLst/>
                <a:gdLst/>
                <a:ahLst/>
                <a:cxnLst/>
                <a:rect l="l" t="t" r="r" b="b"/>
                <a:pathLst>
                  <a:path w="6127" h="3950" extrusionOk="0">
                    <a:moveTo>
                      <a:pt x="228" y="1"/>
                    </a:moveTo>
                    <a:cubicBezTo>
                      <a:pt x="154" y="1"/>
                      <a:pt x="78" y="9"/>
                      <a:pt x="0" y="29"/>
                    </a:cubicBezTo>
                    <a:cubicBezTo>
                      <a:pt x="104" y="132"/>
                      <a:pt x="104" y="262"/>
                      <a:pt x="207" y="365"/>
                    </a:cubicBezTo>
                    <a:cubicBezTo>
                      <a:pt x="1060" y="1554"/>
                      <a:pt x="2146" y="2407"/>
                      <a:pt x="3335" y="3053"/>
                    </a:cubicBezTo>
                    <a:cubicBezTo>
                      <a:pt x="3981" y="3493"/>
                      <a:pt x="4627" y="3906"/>
                      <a:pt x="5377" y="3906"/>
                    </a:cubicBezTo>
                    <a:cubicBezTo>
                      <a:pt x="5438" y="3937"/>
                      <a:pt x="5492" y="3949"/>
                      <a:pt x="5543" y="3949"/>
                    </a:cubicBezTo>
                    <a:cubicBezTo>
                      <a:pt x="5666" y="3949"/>
                      <a:pt x="5774" y="3876"/>
                      <a:pt x="5920" y="3803"/>
                    </a:cubicBezTo>
                    <a:cubicBezTo>
                      <a:pt x="6023" y="3803"/>
                      <a:pt x="6127" y="3596"/>
                      <a:pt x="6127" y="3364"/>
                    </a:cubicBezTo>
                    <a:cubicBezTo>
                      <a:pt x="6127" y="3157"/>
                      <a:pt x="6127" y="2950"/>
                      <a:pt x="6023" y="2847"/>
                    </a:cubicBezTo>
                    <a:cubicBezTo>
                      <a:pt x="5713" y="1968"/>
                      <a:pt x="4938" y="1761"/>
                      <a:pt x="4291" y="1425"/>
                    </a:cubicBezTo>
                    <a:cubicBezTo>
                      <a:pt x="3231" y="1115"/>
                      <a:pt x="2146" y="675"/>
                      <a:pt x="1189" y="262"/>
                    </a:cubicBezTo>
                    <a:cubicBezTo>
                      <a:pt x="833" y="157"/>
                      <a:pt x="544" y="1"/>
                      <a:pt x="228" y="1"/>
                    </a:cubicBezTo>
                    <a:close/>
                  </a:path>
                </a:pathLst>
              </a:custGeom>
              <a:solidFill>
                <a:srgbClr val="FFB3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7" name="Google Shape;1218;p46"/>
              <p:cNvSpPr/>
              <p:nvPr/>
            </p:nvSpPr>
            <p:spPr>
              <a:xfrm>
                <a:off x="4170526" y="2317899"/>
                <a:ext cx="221627" cy="52499"/>
              </a:xfrm>
              <a:custGeom>
                <a:avLst/>
                <a:gdLst/>
                <a:ahLst/>
                <a:cxnLst/>
                <a:rect l="l" t="t" r="r" b="b"/>
                <a:pathLst>
                  <a:path w="6670" h="1580" extrusionOk="0">
                    <a:moveTo>
                      <a:pt x="5339" y="0"/>
                    </a:moveTo>
                    <a:cubicBezTo>
                      <a:pt x="4990" y="0"/>
                      <a:pt x="4641" y="52"/>
                      <a:pt x="4318" y="104"/>
                    </a:cubicBezTo>
                    <a:cubicBezTo>
                      <a:pt x="3232" y="336"/>
                      <a:pt x="2146" y="543"/>
                      <a:pt x="1086" y="750"/>
                    </a:cubicBezTo>
                    <a:cubicBezTo>
                      <a:pt x="647" y="853"/>
                      <a:pt x="311" y="983"/>
                      <a:pt x="1" y="1189"/>
                    </a:cubicBezTo>
                    <a:cubicBezTo>
                      <a:pt x="104" y="1189"/>
                      <a:pt x="104" y="1189"/>
                      <a:pt x="311" y="1293"/>
                    </a:cubicBezTo>
                    <a:cubicBezTo>
                      <a:pt x="981" y="1500"/>
                      <a:pt x="1730" y="1580"/>
                      <a:pt x="2485" y="1580"/>
                    </a:cubicBezTo>
                    <a:cubicBezTo>
                      <a:pt x="2953" y="1580"/>
                      <a:pt x="3423" y="1549"/>
                      <a:pt x="3878" y="1500"/>
                    </a:cubicBezTo>
                    <a:cubicBezTo>
                      <a:pt x="4628" y="1500"/>
                      <a:pt x="5377" y="1500"/>
                      <a:pt x="6127" y="1189"/>
                    </a:cubicBezTo>
                    <a:cubicBezTo>
                      <a:pt x="6256" y="1086"/>
                      <a:pt x="6360" y="1086"/>
                      <a:pt x="6463" y="853"/>
                    </a:cubicBezTo>
                    <a:cubicBezTo>
                      <a:pt x="6567" y="750"/>
                      <a:pt x="6670" y="646"/>
                      <a:pt x="6567" y="440"/>
                    </a:cubicBezTo>
                    <a:cubicBezTo>
                      <a:pt x="6463" y="336"/>
                      <a:pt x="6463" y="336"/>
                      <a:pt x="6360" y="207"/>
                    </a:cubicBezTo>
                    <a:cubicBezTo>
                      <a:pt x="6037" y="52"/>
                      <a:pt x="5688" y="0"/>
                      <a:pt x="5339" y="0"/>
                    </a:cubicBezTo>
                    <a:close/>
                  </a:path>
                </a:pathLst>
              </a:custGeom>
              <a:solidFill>
                <a:srgbClr val="FFB3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8" name="Google Shape;1219;p46"/>
              <p:cNvSpPr/>
              <p:nvPr/>
            </p:nvSpPr>
            <p:spPr>
              <a:xfrm>
                <a:off x="4081208" y="2306336"/>
                <a:ext cx="139157" cy="107557"/>
              </a:xfrm>
              <a:custGeom>
                <a:avLst/>
                <a:gdLst/>
                <a:ahLst/>
                <a:cxnLst/>
                <a:rect l="l" t="t" r="r" b="b"/>
                <a:pathLst>
                  <a:path w="4188" h="3237" extrusionOk="0">
                    <a:moveTo>
                      <a:pt x="3372" y="1"/>
                    </a:moveTo>
                    <a:cubicBezTo>
                      <a:pt x="2981" y="1"/>
                      <a:pt x="2497" y="183"/>
                      <a:pt x="2146" y="348"/>
                    </a:cubicBezTo>
                    <a:cubicBezTo>
                      <a:pt x="1189" y="684"/>
                      <a:pt x="414" y="1537"/>
                      <a:pt x="104" y="2494"/>
                    </a:cubicBezTo>
                    <a:cubicBezTo>
                      <a:pt x="104" y="2726"/>
                      <a:pt x="0" y="3037"/>
                      <a:pt x="207" y="3140"/>
                    </a:cubicBezTo>
                    <a:cubicBezTo>
                      <a:pt x="310" y="3205"/>
                      <a:pt x="420" y="3237"/>
                      <a:pt x="530" y="3237"/>
                    </a:cubicBezTo>
                    <a:cubicBezTo>
                      <a:pt x="640" y="3237"/>
                      <a:pt x="750" y="3205"/>
                      <a:pt x="853" y="3140"/>
                    </a:cubicBezTo>
                    <a:cubicBezTo>
                      <a:pt x="1939" y="2623"/>
                      <a:pt x="2999" y="1848"/>
                      <a:pt x="3774" y="994"/>
                    </a:cubicBezTo>
                    <a:cubicBezTo>
                      <a:pt x="4084" y="555"/>
                      <a:pt x="4188" y="141"/>
                      <a:pt x="3645" y="38"/>
                    </a:cubicBezTo>
                    <a:cubicBezTo>
                      <a:pt x="3562" y="12"/>
                      <a:pt x="3470" y="1"/>
                      <a:pt x="3372" y="1"/>
                    </a:cubicBezTo>
                    <a:close/>
                  </a:path>
                </a:pathLst>
              </a:custGeom>
              <a:solidFill>
                <a:srgbClr val="5A1D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9" name="Google Shape;1220;p46"/>
              <p:cNvSpPr/>
              <p:nvPr/>
            </p:nvSpPr>
            <p:spPr>
              <a:xfrm>
                <a:off x="4378403" y="2593629"/>
                <a:ext cx="207041" cy="300642"/>
              </a:xfrm>
              <a:custGeom>
                <a:avLst/>
                <a:gdLst/>
                <a:ahLst/>
                <a:cxnLst/>
                <a:rect l="l" t="t" r="r" b="b"/>
                <a:pathLst>
                  <a:path w="6231" h="9048" extrusionOk="0">
                    <a:moveTo>
                      <a:pt x="6023" y="0"/>
                    </a:moveTo>
                    <a:cubicBezTo>
                      <a:pt x="3542" y="2585"/>
                      <a:pt x="1396" y="5610"/>
                      <a:pt x="0" y="8841"/>
                    </a:cubicBezTo>
                    <a:lnTo>
                      <a:pt x="311" y="9048"/>
                    </a:lnTo>
                    <a:cubicBezTo>
                      <a:pt x="1706" y="5816"/>
                      <a:pt x="3749" y="2792"/>
                      <a:pt x="6230" y="310"/>
                    </a:cubicBezTo>
                    <a:lnTo>
                      <a:pt x="6023" y="0"/>
                    </a:lnTo>
                    <a:close/>
                  </a:path>
                </a:pathLst>
              </a:custGeom>
              <a:solidFill>
                <a:srgbClr val="5A1D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0" name="Google Shape;1221;p46"/>
              <p:cNvSpPr/>
              <p:nvPr/>
            </p:nvSpPr>
            <p:spPr>
              <a:xfrm>
                <a:off x="4410170" y="2522321"/>
                <a:ext cx="150354" cy="44990"/>
              </a:xfrm>
              <a:custGeom>
                <a:avLst/>
                <a:gdLst/>
                <a:ahLst/>
                <a:cxnLst/>
                <a:rect l="l" t="t" r="r" b="b"/>
                <a:pathLst>
                  <a:path w="4525" h="1354" extrusionOk="0">
                    <a:moveTo>
                      <a:pt x="1293" y="1"/>
                    </a:moveTo>
                    <a:cubicBezTo>
                      <a:pt x="983" y="1"/>
                      <a:pt x="750" y="1"/>
                      <a:pt x="440" y="104"/>
                    </a:cubicBezTo>
                    <a:cubicBezTo>
                      <a:pt x="208" y="104"/>
                      <a:pt x="1" y="207"/>
                      <a:pt x="1" y="518"/>
                    </a:cubicBezTo>
                    <a:cubicBezTo>
                      <a:pt x="1" y="647"/>
                      <a:pt x="1" y="750"/>
                      <a:pt x="104" y="854"/>
                    </a:cubicBezTo>
                    <a:cubicBezTo>
                      <a:pt x="337" y="957"/>
                      <a:pt x="440" y="957"/>
                      <a:pt x="544" y="1060"/>
                    </a:cubicBezTo>
                    <a:cubicBezTo>
                      <a:pt x="1375" y="1277"/>
                      <a:pt x="2249" y="1354"/>
                      <a:pt x="3111" y="1354"/>
                    </a:cubicBezTo>
                    <a:cubicBezTo>
                      <a:pt x="3589" y="1354"/>
                      <a:pt x="4063" y="1330"/>
                      <a:pt x="4525" y="1293"/>
                    </a:cubicBezTo>
                    <a:lnTo>
                      <a:pt x="4421" y="1060"/>
                    </a:lnTo>
                    <a:cubicBezTo>
                      <a:pt x="3439" y="414"/>
                      <a:pt x="2379" y="1"/>
                      <a:pt x="1293" y="1"/>
                    </a:cubicBezTo>
                    <a:close/>
                  </a:path>
                </a:pathLst>
              </a:custGeom>
              <a:solidFill>
                <a:srgbClr val="FF6D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1" name="Google Shape;1222;p46"/>
              <p:cNvSpPr/>
              <p:nvPr/>
            </p:nvSpPr>
            <p:spPr>
              <a:xfrm>
                <a:off x="4413625" y="2568708"/>
                <a:ext cx="161519" cy="61006"/>
              </a:xfrm>
              <a:custGeom>
                <a:avLst/>
                <a:gdLst/>
                <a:ahLst/>
                <a:cxnLst/>
                <a:rect l="l" t="t" r="r" b="b"/>
                <a:pathLst>
                  <a:path w="4861" h="1836" extrusionOk="0">
                    <a:moveTo>
                      <a:pt x="4627" y="1"/>
                    </a:moveTo>
                    <a:cubicBezTo>
                      <a:pt x="3232" y="1"/>
                      <a:pt x="1732" y="207"/>
                      <a:pt x="543" y="854"/>
                    </a:cubicBezTo>
                    <a:cubicBezTo>
                      <a:pt x="336" y="957"/>
                      <a:pt x="0" y="1190"/>
                      <a:pt x="104" y="1396"/>
                    </a:cubicBezTo>
                    <a:cubicBezTo>
                      <a:pt x="104" y="1603"/>
                      <a:pt x="233" y="1707"/>
                      <a:pt x="440" y="1836"/>
                    </a:cubicBezTo>
                    <a:lnTo>
                      <a:pt x="983" y="1836"/>
                    </a:lnTo>
                    <a:cubicBezTo>
                      <a:pt x="2378" y="1603"/>
                      <a:pt x="3671" y="1060"/>
                      <a:pt x="4860" y="311"/>
                    </a:cubicBezTo>
                    <a:cubicBezTo>
                      <a:pt x="4757" y="207"/>
                      <a:pt x="4757" y="104"/>
                      <a:pt x="4627" y="1"/>
                    </a:cubicBezTo>
                    <a:close/>
                  </a:path>
                </a:pathLst>
              </a:custGeom>
              <a:solidFill>
                <a:srgbClr val="FF6D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2" name="Google Shape;1223;p46"/>
              <p:cNvSpPr/>
              <p:nvPr/>
            </p:nvSpPr>
            <p:spPr>
              <a:xfrm>
                <a:off x="4614624" y="2597052"/>
                <a:ext cx="96227" cy="115997"/>
              </a:xfrm>
              <a:custGeom>
                <a:avLst/>
                <a:gdLst/>
                <a:ahLst/>
                <a:cxnLst/>
                <a:rect l="l" t="t" r="r" b="b"/>
                <a:pathLst>
                  <a:path w="2896" h="3491" extrusionOk="0">
                    <a:moveTo>
                      <a:pt x="310" y="1"/>
                    </a:moveTo>
                    <a:cubicBezTo>
                      <a:pt x="207" y="207"/>
                      <a:pt x="104" y="337"/>
                      <a:pt x="0" y="440"/>
                    </a:cubicBezTo>
                    <a:cubicBezTo>
                      <a:pt x="517" y="1500"/>
                      <a:pt x="1060" y="2586"/>
                      <a:pt x="2042" y="3232"/>
                    </a:cubicBezTo>
                    <a:cubicBezTo>
                      <a:pt x="2192" y="3381"/>
                      <a:pt x="2342" y="3490"/>
                      <a:pt x="2501" y="3490"/>
                    </a:cubicBezTo>
                    <a:cubicBezTo>
                      <a:pt x="2562" y="3490"/>
                      <a:pt x="2624" y="3474"/>
                      <a:pt x="2689" y="3439"/>
                    </a:cubicBezTo>
                    <a:cubicBezTo>
                      <a:pt x="2792" y="3335"/>
                      <a:pt x="2895" y="3128"/>
                      <a:pt x="2895" y="3025"/>
                    </a:cubicBezTo>
                    <a:cubicBezTo>
                      <a:pt x="2792" y="2792"/>
                      <a:pt x="2792" y="2689"/>
                      <a:pt x="2689" y="2586"/>
                    </a:cubicBezTo>
                    <a:cubicBezTo>
                      <a:pt x="2042" y="1629"/>
                      <a:pt x="1293" y="750"/>
                      <a:pt x="310" y="1"/>
                    </a:cubicBezTo>
                    <a:close/>
                  </a:path>
                </a:pathLst>
              </a:custGeom>
              <a:solidFill>
                <a:srgbClr val="FF6D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3" name="Google Shape;1224;p46"/>
              <p:cNvSpPr/>
              <p:nvPr/>
            </p:nvSpPr>
            <p:spPr>
              <a:xfrm>
                <a:off x="4453134" y="2582464"/>
                <a:ext cx="132312" cy="107391"/>
              </a:xfrm>
              <a:custGeom>
                <a:avLst/>
                <a:gdLst/>
                <a:ahLst/>
                <a:cxnLst/>
                <a:rect l="l" t="t" r="r" b="b"/>
                <a:pathLst>
                  <a:path w="3982" h="3232" extrusionOk="0">
                    <a:moveTo>
                      <a:pt x="3774" y="0"/>
                    </a:moveTo>
                    <a:cubicBezTo>
                      <a:pt x="2585" y="440"/>
                      <a:pt x="1629" y="1086"/>
                      <a:pt x="750" y="1835"/>
                    </a:cubicBezTo>
                    <a:cubicBezTo>
                      <a:pt x="543" y="1939"/>
                      <a:pt x="336" y="2172"/>
                      <a:pt x="207" y="2378"/>
                    </a:cubicBezTo>
                    <a:cubicBezTo>
                      <a:pt x="104" y="2585"/>
                      <a:pt x="0" y="2818"/>
                      <a:pt x="207" y="3025"/>
                    </a:cubicBezTo>
                    <a:cubicBezTo>
                      <a:pt x="207" y="3128"/>
                      <a:pt x="440" y="3231"/>
                      <a:pt x="647" y="3231"/>
                    </a:cubicBezTo>
                    <a:cubicBezTo>
                      <a:pt x="750" y="3231"/>
                      <a:pt x="983" y="3128"/>
                      <a:pt x="1086" y="3025"/>
                    </a:cubicBezTo>
                    <a:cubicBezTo>
                      <a:pt x="2275" y="2275"/>
                      <a:pt x="3232" y="1293"/>
                      <a:pt x="3981" y="233"/>
                    </a:cubicBezTo>
                    <a:lnTo>
                      <a:pt x="3774" y="0"/>
                    </a:lnTo>
                    <a:close/>
                  </a:path>
                </a:pathLst>
              </a:custGeom>
              <a:solidFill>
                <a:srgbClr val="FF6D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4" name="Google Shape;1225;p46"/>
              <p:cNvSpPr/>
              <p:nvPr/>
            </p:nvSpPr>
            <p:spPr>
              <a:xfrm>
                <a:off x="4502943" y="2594294"/>
                <a:ext cx="100546" cy="135070"/>
              </a:xfrm>
              <a:custGeom>
                <a:avLst/>
                <a:gdLst/>
                <a:ahLst/>
                <a:cxnLst/>
                <a:rect l="l" t="t" r="r" b="b"/>
                <a:pathLst>
                  <a:path w="3026" h="4065" extrusionOk="0">
                    <a:moveTo>
                      <a:pt x="2724" y="0"/>
                    </a:moveTo>
                    <a:cubicBezTo>
                      <a:pt x="2439" y="0"/>
                      <a:pt x="2152" y="439"/>
                      <a:pt x="2069" y="523"/>
                    </a:cubicBezTo>
                    <a:cubicBezTo>
                      <a:pt x="1629" y="937"/>
                      <a:pt x="1293" y="1273"/>
                      <a:pt x="983" y="1712"/>
                    </a:cubicBezTo>
                    <a:cubicBezTo>
                      <a:pt x="440" y="2229"/>
                      <a:pt x="1" y="2875"/>
                      <a:pt x="130" y="3522"/>
                    </a:cubicBezTo>
                    <a:cubicBezTo>
                      <a:pt x="130" y="3754"/>
                      <a:pt x="233" y="4065"/>
                      <a:pt x="440" y="4065"/>
                    </a:cubicBezTo>
                    <a:lnTo>
                      <a:pt x="647" y="4065"/>
                    </a:lnTo>
                    <a:cubicBezTo>
                      <a:pt x="880" y="3961"/>
                      <a:pt x="1086" y="3651"/>
                      <a:pt x="1293" y="3418"/>
                    </a:cubicBezTo>
                    <a:cubicBezTo>
                      <a:pt x="1733" y="2772"/>
                      <a:pt x="2172" y="2022"/>
                      <a:pt x="2586" y="1169"/>
                    </a:cubicBezTo>
                    <a:cubicBezTo>
                      <a:pt x="2715" y="937"/>
                      <a:pt x="3025" y="290"/>
                      <a:pt x="2922" y="84"/>
                    </a:cubicBezTo>
                    <a:cubicBezTo>
                      <a:pt x="2858" y="24"/>
                      <a:pt x="2791" y="0"/>
                      <a:pt x="2724" y="0"/>
                    </a:cubicBezTo>
                    <a:close/>
                  </a:path>
                </a:pathLst>
              </a:custGeom>
              <a:solidFill>
                <a:srgbClr val="FF6D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5" name="Google Shape;1226;p46"/>
              <p:cNvSpPr/>
              <p:nvPr/>
            </p:nvSpPr>
            <p:spPr>
              <a:xfrm>
                <a:off x="4560495" y="2593629"/>
                <a:ext cx="54161" cy="157199"/>
              </a:xfrm>
              <a:custGeom>
                <a:avLst/>
                <a:gdLst/>
                <a:ahLst/>
                <a:cxnLst/>
                <a:rect l="l" t="t" r="r" b="b"/>
                <a:pathLst>
                  <a:path w="1630" h="4731" extrusionOk="0">
                    <a:moveTo>
                      <a:pt x="1629" y="0"/>
                    </a:moveTo>
                    <a:cubicBezTo>
                      <a:pt x="1500" y="104"/>
                      <a:pt x="1397" y="207"/>
                      <a:pt x="1397" y="207"/>
                    </a:cubicBezTo>
                    <a:cubicBezTo>
                      <a:pt x="750" y="1086"/>
                      <a:pt x="543" y="1939"/>
                      <a:pt x="337" y="2792"/>
                    </a:cubicBezTo>
                    <a:cubicBezTo>
                      <a:pt x="104" y="3335"/>
                      <a:pt x="1" y="3878"/>
                      <a:pt x="104" y="4317"/>
                    </a:cubicBezTo>
                    <a:cubicBezTo>
                      <a:pt x="207" y="4421"/>
                      <a:pt x="207" y="4524"/>
                      <a:pt x="337" y="4627"/>
                    </a:cubicBezTo>
                    <a:cubicBezTo>
                      <a:pt x="440" y="4731"/>
                      <a:pt x="543" y="4731"/>
                      <a:pt x="750" y="4731"/>
                    </a:cubicBezTo>
                    <a:cubicBezTo>
                      <a:pt x="854" y="4627"/>
                      <a:pt x="983" y="4627"/>
                      <a:pt x="983" y="4524"/>
                    </a:cubicBezTo>
                    <a:cubicBezTo>
                      <a:pt x="1397" y="4085"/>
                      <a:pt x="1500" y="3542"/>
                      <a:pt x="1500" y="3128"/>
                    </a:cubicBezTo>
                    <a:cubicBezTo>
                      <a:pt x="1500" y="2378"/>
                      <a:pt x="1629" y="1603"/>
                      <a:pt x="1629" y="853"/>
                    </a:cubicBezTo>
                    <a:lnTo>
                      <a:pt x="1629" y="0"/>
                    </a:lnTo>
                    <a:close/>
                  </a:path>
                </a:pathLst>
              </a:custGeom>
              <a:solidFill>
                <a:srgbClr val="FF6D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6" name="Google Shape;1227;p46"/>
              <p:cNvSpPr/>
              <p:nvPr/>
            </p:nvSpPr>
            <p:spPr>
              <a:xfrm>
                <a:off x="4603459" y="2597052"/>
                <a:ext cx="67884" cy="140054"/>
              </a:xfrm>
              <a:custGeom>
                <a:avLst/>
                <a:gdLst/>
                <a:ahLst/>
                <a:cxnLst/>
                <a:rect l="l" t="t" r="r" b="b"/>
                <a:pathLst>
                  <a:path w="2043" h="4215" extrusionOk="0">
                    <a:moveTo>
                      <a:pt x="0" y="1"/>
                    </a:moveTo>
                    <a:lnTo>
                      <a:pt x="0" y="337"/>
                    </a:lnTo>
                    <a:cubicBezTo>
                      <a:pt x="0" y="1086"/>
                      <a:pt x="336" y="1939"/>
                      <a:pt x="543" y="2689"/>
                    </a:cubicBezTo>
                    <a:cubicBezTo>
                      <a:pt x="750" y="3128"/>
                      <a:pt x="982" y="3671"/>
                      <a:pt x="1293" y="3982"/>
                    </a:cubicBezTo>
                    <a:cubicBezTo>
                      <a:pt x="1293" y="4085"/>
                      <a:pt x="1396" y="4214"/>
                      <a:pt x="1499" y="4214"/>
                    </a:cubicBezTo>
                    <a:lnTo>
                      <a:pt x="1836" y="4214"/>
                    </a:lnTo>
                    <a:cubicBezTo>
                      <a:pt x="1939" y="4085"/>
                      <a:pt x="1939" y="3982"/>
                      <a:pt x="1939" y="3982"/>
                    </a:cubicBezTo>
                    <a:cubicBezTo>
                      <a:pt x="2042" y="3439"/>
                      <a:pt x="1836" y="3025"/>
                      <a:pt x="1499" y="2586"/>
                    </a:cubicBezTo>
                    <a:cubicBezTo>
                      <a:pt x="1189" y="1939"/>
                      <a:pt x="853" y="1293"/>
                      <a:pt x="440" y="647"/>
                    </a:cubicBezTo>
                    <a:cubicBezTo>
                      <a:pt x="336" y="440"/>
                      <a:pt x="207" y="207"/>
                      <a:pt x="0" y="1"/>
                    </a:cubicBezTo>
                    <a:close/>
                  </a:path>
                </a:pathLst>
              </a:custGeom>
              <a:solidFill>
                <a:srgbClr val="FF6D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7" name="Google Shape;1228;p46"/>
              <p:cNvSpPr/>
              <p:nvPr/>
            </p:nvSpPr>
            <p:spPr>
              <a:xfrm>
                <a:off x="4550194" y="2550665"/>
                <a:ext cx="92804" cy="69811"/>
              </a:xfrm>
              <a:custGeom>
                <a:avLst/>
                <a:gdLst/>
                <a:ahLst/>
                <a:cxnLst/>
                <a:rect l="l" t="t" r="r" b="b"/>
                <a:pathLst>
                  <a:path w="2793" h="2101" extrusionOk="0">
                    <a:moveTo>
                      <a:pt x="414" y="1"/>
                    </a:moveTo>
                    <a:cubicBezTo>
                      <a:pt x="311" y="1"/>
                      <a:pt x="104" y="104"/>
                      <a:pt x="0" y="207"/>
                    </a:cubicBezTo>
                    <a:cubicBezTo>
                      <a:pt x="0" y="311"/>
                      <a:pt x="104" y="544"/>
                      <a:pt x="207" y="647"/>
                    </a:cubicBezTo>
                    <a:cubicBezTo>
                      <a:pt x="750" y="1190"/>
                      <a:pt x="1396" y="1733"/>
                      <a:pt x="2249" y="2043"/>
                    </a:cubicBezTo>
                    <a:cubicBezTo>
                      <a:pt x="2318" y="2077"/>
                      <a:pt x="2402" y="2100"/>
                      <a:pt x="2482" y="2100"/>
                    </a:cubicBezTo>
                    <a:cubicBezTo>
                      <a:pt x="2643" y="2100"/>
                      <a:pt x="2792" y="2008"/>
                      <a:pt x="2792" y="1733"/>
                    </a:cubicBezTo>
                    <a:cubicBezTo>
                      <a:pt x="2689" y="1500"/>
                      <a:pt x="2456" y="1086"/>
                      <a:pt x="2249" y="854"/>
                    </a:cubicBezTo>
                    <a:cubicBezTo>
                      <a:pt x="1810" y="311"/>
                      <a:pt x="1164" y="1"/>
                      <a:pt x="414" y="1"/>
                    </a:cubicBezTo>
                    <a:close/>
                  </a:path>
                </a:pathLst>
              </a:custGeom>
              <a:solidFill>
                <a:srgbClr val="5A1D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8" name="Google Shape;1229;p46"/>
              <p:cNvSpPr/>
              <p:nvPr/>
            </p:nvSpPr>
            <p:spPr>
              <a:xfrm>
                <a:off x="4438513" y="2353952"/>
                <a:ext cx="25818" cy="33261"/>
              </a:xfrm>
              <a:custGeom>
                <a:avLst/>
                <a:gdLst/>
                <a:ahLst/>
                <a:cxnLst/>
                <a:rect l="l" t="t" r="r" b="b"/>
                <a:pathLst>
                  <a:path w="777" h="1001" extrusionOk="0">
                    <a:moveTo>
                      <a:pt x="234" y="1"/>
                    </a:moveTo>
                    <a:cubicBezTo>
                      <a:pt x="130" y="1"/>
                      <a:pt x="1" y="104"/>
                      <a:pt x="130" y="208"/>
                    </a:cubicBezTo>
                    <a:cubicBezTo>
                      <a:pt x="234" y="415"/>
                      <a:pt x="234" y="647"/>
                      <a:pt x="337" y="854"/>
                    </a:cubicBezTo>
                    <a:cubicBezTo>
                      <a:pt x="337" y="927"/>
                      <a:pt x="389" y="1000"/>
                      <a:pt x="455" y="1000"/>
                    </a:cubicBezTo>
                    <a:cubicBezTo>
                      <a:pt x="483" y="1000"/>
                      <a:pt x="513" y="988"/>
                      <a:pt x="544" y="957"/>
                    </a:cubicBezTo>
                    <a:cubicBezTo>
                      <a:pt x="647" y="957"/>
                      <a:pt x="776" y="854"/>
                      <a:pt x="647" y="751"/>
                    </a:cubicBezTo>
                    <a:cubicBezTo>
                      <a:pt x="544" y="544"/>
                      <a:pt x="544" y="311"/>
                      <a:pt x="440" y="104"/>
                    </a:cubicBezTo>
                    <a:cubicBezTo>
                      <a:pt x="440" y="1"/>
                      <a:pt x="337" y="1"/>
                      <a:pt x="234" y="1"/>
                    </a:cubicBezTo>
                    <a:close/>
                  </a:path>
                </a:pathLst>
              </a:custGeom>
              <a:solidFill>
                <a:srgbClr val="1C050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9" name="Google Shape;1230;p46"/>
              <p:cNvSpPr/>
              <p:nvPr/>
            </p:nvSpPr>
            <p:spPr>
              <a:xfrm>
                <a:off x="4557072" y="2271513"/>
                <a:ext cx="31799" cy="28376"/>
              </a:xfrm>
              <a:custGeom>
                <a:avLst/>
                <a:gdLst/>
                <a:ahLst/>
                <a:cxnLst/>
                <a:rect l="l" t="t" r="r" b="b"/>
                <a:pathLst>
                  <a:path w="957" h="854" extrusionOk="0">
                    <a:moveTo>
                      <a:pt x="310" y="0"/>
                    </a:moveTo>
                    <a:cubicBezTo>
                      <a:pt x="207" y="0"/>
                      <a:pt x="104" y="0"/>
                      <a:pt x="104" y="104"/>
                    </a:cubicBezTo>
                    <a:cubicBezTo>
                      <a:pt x="0" y="104"/>
                      <a:pt x="0" y="207"/>
                      <a:pt x="104" y="310"/>
                    </a:cubicBezTo>
                    <a:cubicBezTo>
                      <a:pt x="310" y="440"/>
                      <a:pt x="440" y="647"/>
                      <a:pt x="543" y="853"/>
                    </a:cubicBezTo>
                    <a:lnTo>
                      <a:pt x="853" y="853"/>
                    </a:lnTo>
                    <a:cubicBezTo>
                      <a:pt x="853" y="750"/>
                      <a:pt x="957" y="647"/>
                      <a:pt x="853" y="543"/>
                    </a:cubicBezTo>
                    <a:cubicBezTo>
                      <a:pt x="750" y="440"/>
                      <a:pt x="543" y="207"/>
                      <a:pt x="310" y="0"/>
                    </a:cubicBezTo>
                    <a:close/>
                  </a:path>
                </a:pathLst>
              </a:custGeom>
              <a:solidFill>
                <a:srgbClr val="1C050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0" name="Google Shape;1231;p46"/>
              <p:cNvSpPr/>
              <p:nvPr/>
            </p:nvSpPr>
            <p:spPr>
              <a:xfrm>
                <a:off x="4406747" y="2182161"/>
                <a:ext cx="225083" cy="196740"/>
              </a:xfrm>
              <a:custGeom>
                <a:avLst/>
                <a:gdLst/>
                <a:ahLst/>
                <a:cxnLst/>
                <a:rect l="l" t="t" r="r" b="b"/>
                <a:pathLst>
                  <a:path w="6774" h="5921" extrusionOk="0">
                    <a:moveTo>
                      <a:pt x="3128" y="1"/>
                    </a:moveTo>
                    <a:cubicBezTo>
                      <a:pt x="2379" y="104"/>
                      <a:pt x="1732" y="414"/>
                      <a:pt x="1190" y="854"/>
                    </a:cubicBezTo>
                    <a:cubicBezTo>
                      <a:pt x="750" y="1293"/>
                      <a:pt x="440" y="1707"/>
                      <a:pt x="311" y="2146"/>
                    </a:cubicBezTo>
                    <a:cubicBezTo>
                      <a:pt x="207" y="2586"/>
                      <a:pt x="104" y="2896"/>
                      <a:pt x="104" y="3232"/>
                    </a:cubicBezTo>
                    <a:cubicBezTo>
                      <a:pt x="0" y="3439"/>
                      <a:pt x="0" y="3646"/>
                      <a:pt x="0" y="3878"/>
                    </a:cubicBezTo>
                    <a:cubicBezTo>
                      <a:pt x="104" y="4525"/>
                      <a:pt x="207" y="5274"/>
                      <a:pt x="440" y="5921"/>
                    </a:cubicBezTo>
                    <a:cubicBezTo>
                      <a:pt x="543" y="5921"/>
                      <a:pt x="647" y="5817"/>
                      <a:pt x="750" y="5714"/>
                    </a:cubicBezTo>
                    <a:cubicBezTo>
                      <a:pt x="1190" y="5481"/>
                      <a:pt x="1603" y="5274"/>
                      <a:pt x="2043" y="4938"/>
                    </a:cubicBezTo>
                    <a:cubicBezTo>
                      <a:pt x="3025" y="4292"/>
                      <a:pt x="4085" y="3646"/>
                      <a:pt x="5067" y="2999"/>
                    </a:cubicBezTo>
                    <a:cubicBezTo>
                      <a:pt x="5610" y="2586"/>
                      <a:pt x="6256" y="2146"/>
                      <a:pt x="6773" y="1707"/>
                    </a:cubicBezTo>
                    <a:cubicBezTo>
                      <a:pt x="6256" y="1061"/>
                      <a:pt x="5377" y="544"/>
                      <a:pt x="4524" y="208"/>
                    </a:cubicBezTo>
                    <a:cubicBezTo>
                      <a:pt x="4421" y="208"/>
                      <a:pt x="4317" y="104"/>
                      <a:pt x="4188" y="104"/>
                    </a:cubicBezTo>
                    <a:lnTo>
                      <a:pt x="4085" y="104"/>
                    </a:lnTo>
                    <a:cubicBezTo>
                      <a:pt x="3775" y="1"/>
                      <a:pt x="3439" y="1"/>
                      <a:pt x="3128" y="1"/>
                    </a:cubicBezTo>
                    <a:close/>
                  </a:path>
                </a:pathLst>
              </a:custGeom>
              <a:solidFill>
                <a:srgbClr val="1C050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1" name="Google Shape;1232;p46"/>
              <p:cNvSpPr/>
              <p:nvPr/>
            </p:nvSpPr>
            <p:spPr>
              <a:xfrm>
                <a:off x="4406747" y="2182161"/>
                <a:ext cx="168397" cy="196740"/>
              </a:xfrm>
              <a:custGeom>
                <a:avLst/>
                <a:gdLst/>
                <a:ahLst/>
                <a:cxnLst/>
                <a:rect l="l" t="t" r="r" b="b"/>
                <a:pathLst>
                  <a:path w="5068" h="5921" extrusionOk="0">
                    <a:moveTo>
                      <a:pt x="3128" y="1"/>
                    </a:moveTo>
                    <a:cubicBezTo>
                      <a:pt x="2379" y="104"/>
                      <a:pt x="1732" y="414"/>
                      <a:pt x="1190" y="854"/>
                    </a:cubicBezTo>
                    <a:cubicBezTo>
                      <a:pt x="750" y="1293"/>
                      <a:pt x="440" y="1707"/>
                      <a:pt x="311" y="2146"/>
                    </a:cubicBezTo>
                    <a:cubicBezTo>
                      <a:pt x="207" y="2586"/>
                      <a:pt x="104" y="2896"/>
                      <a:pt x="104" y="3232"/>
                    </a:cubicBezTo>
                    <a:cubicBezTo>
                      <a:pt x="0" y="3439"/>
                      <a:pt x="0" y="3646"/>
                      <a:pt x="0" y="3878"/>
                    </a:cubicBezTo>
                    <a:cubicBezTo>
                      <a:pt x="104" y="4525"/>
                      <a:pt x="207" y="5274"/>
                      <a:pt x="440" y="5921"/>
                    </a:cubicBezTo>
                    <a:cubicBezTo>
                      <a:pt x="543" y="5921"/>
                      <a:pt x="647" y="5817"/>
                      <a:pt x="750" y="5714"/>
                    </a:cubicBezTo>
                    <a:cubicBezTo>
                      <a:pt x="1190" y="5481"/>
                      <a:pt x="1603" y="5274"/>
                      <a:pt x="2043" y="4938"/>
                    </a:cubicBezTo>
                    <a:cubicBezTo>
                      <a:pt x="3025" y="4292"/>
                      <a:pt x="4085" y="3646"/>
                      <a:pt x="5067" y="2999"/>
                    </a:cubicBezTo>
                    <a:cubicBezTo>
                      <a:pt x="4731" y="2586"/>
                      <a:pt x="4524" y="2146"/>
                      <a:pt x="4421" y="1707"/>
                    </a:cubicBezTo>
                    <a:cubicBezTo>
                      <a:pt x="4317" y="1397"/>
                      <a:pt x="4188" y="1061"/>
                      <a:pt x="4188" y="751"/>
                    </a:cubicBezTo>
                    <a:lnTo>
                      <a:pt x="4188" y="104"/>
                    </a:lnTo>
                    <a:lnTo>
                      <a:pt x="4085" y="104"/>
                    </a:lnTo>
                    <a:cubicBezTo>
                      <a:pt x="3775" y="1"/>
                      <a:pt x="3439" y="1"/>
                      <a:pt x="3128" y="1"/>
                    </a:cubicBezTo>
                    <a:close/>
                  </a:path>
                </a:pathLst>
              </a:custGeom>
              <a:solidFill>
                <a:srgbClr val="FF6D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2" name="Google Shape;1233;p46"/>
              <p:cNvSpPr/>
              <p:nvPr/>
            </p:nvSpPr>
            <p:spPr>
              <a:xfrm>
                <a:off x="4510685" y="2182161"/>
                <a:ext cx="35254" cy="24954"/>
              </a:xfrm>
              <a:custGeom>
                <a:avLst/>
                <a:gdLst/>
                <a:ahLst/>
                <a:cxnLst/>
                <a:rect l="l" t="t" r="r" b="b"/>
                <a:pathLst>
                  <a:path w="1061" h="751" extrusionOk="0">
                    <a:moveTo>
                      <a:pt x="0" y="1"/>
                    </a:moveTo>
                    <a:cubicBezTo>
                      <a:pt x="104" y="311"/>
                      <a:pt x="414" y="647"/>
                      <a:pt x="750" y="647"/>
                    </a:cubicBezTo>
                    <a:cubicBezTo>
                      <a:pt x="853" y="751"/>
                      <a:pt x="957" y="751"/>
                      <a:pt x="1060" y="751"/>
                    </a:cubicBezTo>
                    <a:lnTo>
                      <a:pt x="1060" y="104"/>
                    </a:lnTo>
                    <a:lnTo>
                      <a:pt x="957" y="104"/>
                    </a:lnTo>
                    <a:cubicBezTo>
                      <a:pt x="647" y="1"/>
                      <a:pt x="311" y="1"/>
                      <a:pt x="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3" name="Google Shape;1234;p46"/>
              <p:cNvSpPr/>
              <p:nvPr/>
            </p:nvSpPr>
            <p:spPr>
              <a:xfrm>
                <a:off x="4446754" y="2206717"/>
                <a:ext cx="49343" cy="39906"/>
              </a:xfrm>
              <a:custGeom>
                <a:avLst/>
                <a:gdLst/>
                <a:ahLst/>
                <a:cxnLst/>
                <a:rect l="l" t="t" r="r" b="b"/>
                <a:pathLst>
                  <a:path w="1485" h="1201" extrusionOk="0">
                    <a:moveTo>
                      <a:pt x="850" y="0"/>
                    </a:moveTo>
                    <a:cubicBezTo>
                      <a:pt x="454" y="0"/>
                      <a:pt x="1" y="584"/>
                      <a:pt x="192" y="968"/>
                    </a:cubicBezTo>
                    <a:cubicBezTo>
                      <a:pt x="296" y="1097"/>
                      <a:pt x="399" y="1201"/>
                      <a:pt x="632" y="1201"/>
                    </a:cubicBezTo>
                    <a:cubicBezTo>
                      <a:pt x="735" y="1201"/>
                      <a:pt x="942" y="1201"/>
                      <a:pt x="1175" y="968"/>
                    </a:cubicBezTo>
                    <a:cubicBezTo>
                      <a:pt x="1485" y="761"/>
                      <a:pt x="1485" y="115"/>
                      <a:pt x="942" y="12"/>
                    </a:cubicBezTo>
                    <a:cubicBezTo>
                      <a:pt x="912" y="4"/>
                      <a:pt x="881" y="0"/>
                      <a:pt x="85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4" name="Google Shape;1235;p46"/>
              <p:cNvSpPr/>
              <p:nvPr/>
            </p:nvSpPr>
            <p:spPr>
              <a:xfrm>
                <a:off x="4406747" y="2253470"/>
                <a:ext cx="31799" cy="59012"/>
              </a:xfrm>
              <a:custGeom>
                <a:avLst/>
                <a:gdLst/>
                <a:ahLst/>
                <a:cxnLst/>
                <a:rect l="l" t="t" r="r" b="b"/>
                <a:pathLst>
                  <a:path w="957" h="1776" extrusionOk="0">
                    <a:moveTo>
                      <a:pt x="311" y="0"/>
                    </a:moveTo>
                    <a:cubicBezTo>
                      <a:pt x="207" y="440"/>
                      <a:pt x="104" y="750"/>
                      <a:pt x="104" y="1086"/>
                    </a:cubicBezTo>
                    <a:cubicBezTo>
                      <a:pt x="0" y="1293"/>
                      <a:pt x="0" y="1500"/>
                      <a:pt x="0" y="1732"/>
                    </a:cubicBezTo>
                    <a:lnTo>
                      <a:pt x="207" y="1732"/>
                    </a:lnTo>
                    <a:cubicBezTo>
                      <a:pt x="238" y="1763"/>
                      <a:pt x="279" y="1775"/>
                      <a:pt x="325" y="1775"/>
                    </a:cubicBezTo>
                    <a:cubicBezTo>
                      <a:pt x="436" y="1775"/>
                      <a:pt x="574" y="1702"/>
                      <a:pt x="647" y="1629"/>
                    </a:cubicBezTo>
                    <a:cubicBezTo>
                      <a:pt x="647" y="1629"/>
                      <a:pt x="750" y="1500"/>
                      <a:pt x="853" y="1293"/>
                    </a:cubicBezTo>
                    <a:cubicBezTo>
                      <a:pt x="853" y="1086"/>
                      <a:pt x="957" y="853"/>
                      <a:pt x="853" y="647"/>
                    </a:cubicBezTo>
                    <a:cubicBezTo>
                      <a:pt x="750" y="440"/>
                      <a:pt x="543" y="104"/>
                      <a:pt x="31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5" name="Google Shape;1236;p46"/>
              <p:cNvSpPr/>
              <p:nvPr/>
            </p:nvSpPr>
            <p:spPr>
              <a:xfrm>
                <a:off x="4467721" y="2251310"/>
                <a:ext cx="67884" cy="61172"/>
              </a:xfrm>
              <a:custGeom>
                <a:avLst/>
                <a:gdLst/>
                <a:ahLst/>
                <a:cxnLst/>
                <a:rect l="l" t="t" r="r" b="b"/>
                <a:pathLst>
                  <a:path w="2043" h="1841" extrusionOk="0">
                    <a:moveTo>
                      <a:pt x="1268" y="0"/>
                    </a:moveTo>
                    <a:cubicBezTo>
                      <a:pt x="726" y="0"/>
                      <a:pt x="185" y="667"/>
                      <a:pt x="104" y="1255"/>
                    </a:cubicBezTo>
                    <a:cubicBezTo>
                      <a:pt x="104" y="1255"/>
                      <a:pt x="1" y="1358"/>
                      <a:pt x="104" y="1461"/>
                    </a:cubicBezTo>
                    <a:cubicBezTo>
                      <a:pt x="104" y="1461"/>
                      <a:pt x="104" y="1565"/>
                      <a:pt x="208" y="1694"/>
                    </a:cubicBezTo>
                    <a:cubicBezTo>
                      <a:pt x="354" y="1767"/>
                      <a:pt x="616" y="1840"/>
                      <a:pt x="831" y="1840"/>
                    </a:cubicBezTo>
                    <a:cubicBezTo>
                      <a:pt x="920" y="1840"/>
                      <a:pt x="1000" y="1828"/>
                      <a:pt x="1061" y="1797"/>
                    </a:cubicBezTo>
                    <a:cubicBezTo>
                      <a:pt x="1397" y="1694"/>
                      <a:pt x="1604" y="1461"/>
                      <a:pt x="1836" y="1255"/>
                    </a:cubicBezTo>
                    <a:cubicBezTo>
                      <a:pt x="1836" y="1151"/>
                      <a:pt x="1940" y="918"/>
                      <a:pt x="1940" y="815"/>
                    </a:cubicBezTo>
                    <a:cubicBezTo>
                      <a:pt x="2043" y="608"/>
                      <a:pt x="1940" y="272"/>
                      <a:pt x="1707" y="169"/>
                    </a:cubicBezTo>
                    <a:cubicBezTo>
                      <a:pt x="1567" y="51"/>
                      <a:pt x="1417" y="0"/>
                      <a:pt x="126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6" name="Google Shape;1237;p46"/>
              <p:cNvSpPr/>
              <p:nvPr/>
            </p:nvSpPr>
            <p:spPr>
              <a:xfrm>
                <a:off x="4428213" y="2334547"/>
                <a:ext cx="46419" cy="37481"/>
              </a:xfrm>
              <a:custGeom>
                <a:avLst/>
                <a:gdLst/>
                <a:ahLst/>
                <a:cxnLst/>
                <a:rect l="l" t="t" r="r" b="b"/>
                <a:pathLst>
                  <a:path w="1397" h="1128" extrusionOk="0">
                    <a:moveTo>
                      <a:pt x="860" y="0"/>
                    </a:moveTo>
                    <a:cubicBezTo>
                      <a:pt x="480" y="0"/>
                      <a:pt x="80" y="478"/>
                      <a:pt x="1" y="895"/>
                    </a:cubicBezTo>
                    <a:lnTo>
                      <a:pt x="1" y="999"/>
                    </a:lnTo>
                    <a:lnTo>
                      <a:pt x="104" y="1128"/>
                    </a:lnTo>
                    <a:cubicBezTo>
                      <a:pt x="544" y="895"/>
                      <a:pt x="957" y="688"/>
                      <a:pt x="1397" y="352"/>
                    </a:cubicBezTo>
                    <a:cubicBezTo>
                      <a:pt x="1397" y="249"/>
                      <a:pt x="1293" y="249"/>
                      <a:pt x="1190" y="145"/>
                    </a:cubicBezTo>
                    <a:cubicBezTo>
                      <a:pt x="1088" y="44"/>
                      <a:pt x="975" y="0"/>
                      <a:pt x="86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7" name="Google Shape;1238;p46"/>
              <p:cNvSpPr/>
              <p:nvPr/>
            </p:nvSpPr>
            <p:spPr>
              <a:xfrm>
                <a:off x="4593125" y="2173023"/>
                <a:ext cx="13789" cy="55556"/>
              </a:xfrm>
              <a:custGeom>
                <a:avLst/>
                <a:gdLst/>
                <a:ahLst/>
                <a:cxnLst/>
                <a:rect l="l" t="t" r="r" b="b"/>
                <a:pathLst>
                  <a:path w="415" h="1672" extrusionOk="0">
                    <a:moveTo>
                      <a:pt x="225" y="1"/>
                    </a:moveTo>
                    <a:cubicBezTo>
                      <a:pt x="157" y="1"/>
                      <a:pt x="104" y="80"/>
                      <a:pt x="104" y="172"/>
                    </a:cubicBezTo>
                    <a:cubicBezTo>
                      <a:pt x="1" y="586"/>
                      <a:pt x="1" y="1026"/>
                      <a:pt x="1" y="1465"/>
                    </a:cubicBezTo>
                    <a:cubicBezTo>
                      <a:pt x="1" y="1568"/>
                      <a:pt x="104" y="1672"/>
                      <a:pt x="104" y="1672"/>
                    </a:cubicBezTo>
                    <a:cubicBezTo>
                      <a:pt x="208" y="1672"/>
                      <a:pt x="311" y="1568"/>
                      <a:pt x="311" y="1465"/>
                    </a:cubicBezTo>
                    <a:cubicBezTo>
                      <a:pt x="311" y="1026"/>
                      <a:pt x="311" y="586"/>
                      <a:pt x="415" y="172"/>
                    </a:cubicBezTo>
                    <a:cubicBezTo>
                      <a:pt x="415" y="172"/>
                      <a:pt x="415" y="43"/>
                      <a:pt x="311" y="43"/>
                    </a:cubicBezTo>
                    <a:cubicBezTo>
                      <a:pt x="282" y="14"/>
                      <a:pt x="252" y="1"/>
                      <a:pt x="225" y="1"/>
                    </a:cubicBezTo>
                    <a:close/>
                  </a:path>
                </a:pathLst>
              </a:custGeom>
              <a:solidFill>
                <a:srgbClr val="1C050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8" name="Google Shape;1239;p46"/>
              <p:cNvSpPr/>
              <p:nvPr/>
            </p:nvSpPr>
            <p:spPr>
              <a:xfrm>
                <a:off x="4603459" y="2193326"/>
                <a:ext cx="39541" cy="37846"/>
              </a:xfrm>
              <a:custGeom>
                <a:avLst/>
                <a:gdLst/>
                <a:ahLst/>
                <a:cxnLst/>
                <a:rect l="l" t="t" r="r" b="b"/>
                <a:pathLst>
                  <a:path w="1190" h="1139" extrusionOk="0">
                    <a:moveTo>
                      <a:pt x="1018" y="1"/>
                    </a:moveTo>
                    <a:cubicBezTo>
                      <a:pt x="976" y="1"/>
                      <a:pt x="918" y="27"/>
                      <a:pt x="853" y="78"/>
                    </a:cubicBezTo>
                    <a:cubicBezTo>
                      <a:pt x="543" y="311"/>
                      <a:pt x="336" y="621"/>
                      <a:pt x="104" y="854"/>
                    </a:cubicBezTo>
                    <a:cubicBezTo>
                      <a:pt x="0" y="957"/>
                      <a:pt x="0" y="1061"/>
                      <a:pt x="104" y="1061"/>
                    </a:cubicBezTo>
                    <a:cubicBezTo>
                      <a:pt x="104" y="1112"/>
                      <a:pt x="129" y="1138"/>
                      <a:pt x="171" y="1138"/>
                    </a:cubicBezTo>
                    <a:cubicBezTo>
                      <a:pt x="213" y="1138"/>
                      <a:pt x="272" y="1112"/>
                      <a:pt x="336" y="1061"/>
                    </a:cubicBezTo>
                    <a:cubicBezTo>
                      <a:pt x="543" y="854"/>
                      <a:pt x="853" y="518"/>
                      <a:pt x="1086" y="311"/>
                    </a:cubicBezTo>
                    <a:cubicBezTo>
                      <a:pt x="1189" y="311"/>
                      <a:pt x="1189" y="78"/>
                      <a:pt x="1086" y="78"/>
                    </a:cubicBezTo>
                    <a:cubicBezTo>
                      <a:pt x="1086" y="27"/>
                      <a:pt x="1060" y="1"/>
                      <a:pt x="1018" y="1"/>
                    </a:cubicBezTo>
                    <a:close/>
                  </a:path>
                </a:pathLst>
              </a:custGeom>
              <a:solidFill>
                <a:srgbClr val="1C050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9" name="Google Shape;1240;p46"/>
              <p:cNvSpPr/>
              <p:nvPr/>
            </p:nvSpPr>
            <p:spPr>
              <a:xfrm>
                <a:off x="4206612" y="2776950"/>
                <a:ext cx="454419" cy="117326"/>
              </a:xfrm>
              <a:custGeom>
                <a:avLst/>
                <a:gdLst/>
                <a:ahLst/>
                <a:cxnLst/>
                <a:rect l="l" t="t" r="r" b="b"/>
                <a:pathLst>
                  <a:path w="13676" h="3531" extrusionOk="0">
                    <a:moveTo>
                      <a:pt x="6634" y="0"/>
                    </a:moveTo>
                    <a:cubicBezTo>
                      <a:pt x="6042" y="0"/>
                      <a:pt x="5483" y="205"/>
                      <a:pt x="4938" y="506"/>
                    </a:cubicBezTo>
                    <a:cubicBezTo>
                      <a:pt x="4291" y="1049"/>
                      <a:pt x="3878" y="1592"/>
                      <a:pt x="3438" y="2342"/>
                    </a:cubicBezTo>
                    <a:cubicBezTo>
                      <a:pt x="3158" y="2151"/>
                      <a:pt x="2815" y="2068"/>
                      <a:pt x="2455" y="2068"/>
                    </a:cubicBezTo>
                    <a:cubicBezTo>
                      <a:pt x="1985" y="2068"/>
                      <a:pt x="1485" y="2211"/>
                      <a:pt x="1060" y="2445"/>
                    </a:cubicBezTo>
                    <a:cubicBezTo>
                      <a:pt x="647" y="2781"/>
                      <a:pt x="310" y="3091"/>
                      <a:pt x="0" y="3531"/>
                    </a:cubicBezTo>
                    <a:lnTo>
                      <a:pt x="13675" y="3531"/>
                    </a:lnTo>
                    <a:cubicBezTo>
                      <a:pt x="13572" y="2885"/>
                      <a:pt x="13339" y="2135"/>
                      <a:pt x="12925" y="1695"/>
                    </a:cubicBezTo>
                    <a:cubicBezTo>
                      <a:pt x="12589" y="1385"/>
                      <a:pt x="12279" y="1256"/>
                      <a:pt x="11840" y="1153"/>
                    </a:cubicBezTo>
                    <a:cubicBezTo>
                      <a:pt x="11494" y="1069"/>
                      <a:pt x="11093" y="1002"/>
                      <a:pt x="10696" y="1002"/>
                    </a:cubicBezTo>
                    <a:cubicBezTo>
                      <a:pt x="10112" y="1002"/>
                      <a:pt x="9536" y="1146"/>
                      <a:pt x="9151" y="1592"/>
                    </a:cubicBezTo>
                    <a:cubicBezTo>
                      <a:pt x="8815" y="842"/>
                      <a:pt x="8066" y="196"/>
                      <a:pt x="7316" y="93"/>
                    </a:cubicBezTo>
                    <a:cubicBezTo>
                      <a:pt x="7083" y="29"/>
                      <a:pt x="6856" y="0"/>
                      <a:pt x="6634" y="0"/>
                    </a:cubicBezTo>
                    <a:close/>
                  </a:path>
                </a:pathLst>
              </a:custGeom>
              <a:solidFill>
                <a:srgbClr val="FFB3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pic>
          <p:nvPicPr>
            <p:cNvPr id="42" name="图片 13">
              <a:extLst>
                <a:ext uri="{FF2B5EF4-FFF2-40B4-BE49-F238E27FC236}">
                  <a16:creationId xmlns:a16="http://schemas.microsoft.com/office/drawing/2014/main" id="{62817A13-F9A1-4FA4-A4A6-4C73C0E335B3}"/>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40545" b="79818" l="64870" r="100000"/>
                      </a14:imgEffect>
                    </a14:imgLayer>
                  </a14:imgProps>
                </a:ext>
                <a:ext uri="{28A0092B-C50C-407E-A947-70E740481C1C}">
                  <a14:useLocalDpi xmlns:a14="http://schemas.microsoft.com/office/drawing/2010/main" val="0"/>
                </a:ext>
              </a:extLst>
            </a:blip>
            <a:srcRect l="66432" t="43250" b="20136"/>
            <a:stretch/>
          </p:blipFill>
          <p:spPr>
            <a:xfrm rot="4243396">
              <a:off x="5344189" y="3587708"/>
              <a:ext cx="449570" cy="468885"/>
            </a:xfrm>
            <a:prstGeom prst="rect">
              <a:avLst/>
            </a:prstGeom>
          </p:spPr>
        </p:pic>
      </p:gr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75491" y="350753"/>
            <a:ext cx="3816427" cy="1993565"/>
          </a:xfrm>
          <a:prstGeom prst="rect">
            <a:avLst/>
          </a:prstGeom>
        </p:spPr>
      </p:pic>
      <p:sp>
        <p:nvSpPr>
          <p:cNvPr id="5" name="TextBox 4"/>
          <p:cNvSpPr txBox="1"/>
          <p:nvPr/>
        </p:nvSpPr>
        <p:spPr>
          <a:xfrm>
            <a:off x="1764436" y="1839964"/>
            <a:ext cx="5854154"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Lịch sử Ngày Quốc tế Lao động</a:t>
            </a:r>
            <a:endParaRPr lang="en-US" sz="32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661"/>
                                        </p:tgtEl>
                                        <p:attrNameLst>
                                          <p:attrName>style.visibility</p:attrName>
                                        </p:attrNameLst>
                                      </p:cBhvr>
                                      <p:to>
                                        <p:strVal val="visible"/>
                                      </p:to>
                                    </p:set>
                                    <p:anim calcmode="lin" valueType="num">
                                      <p:cBhvr additive="base">
                                        <p:cTn id="7" dur="500" fill="hold"/>
                                        <p:tgtEl>
                                          <p:spTgt spid="2661"/>
                                        </p:tgtEl>
                                        <p:attrNameLst>
                                          <p:attrName>ppt_x</p:attrName>
                                        </p:attrNameLst>
                                      </p:cBhvr>
                                      <p:tavLst>
                                        <p:tav tm="0">
                                          <p:val>
                                            <p:strVal val="#ppt_x"/>
                                          </p:val>
                                        </p:tav>
                                        <p:tav tm="100000">
                                          <p:val>
                                            <p:strVal val="#ppt_x"/>
                                          </p:val>
                                        </p:tav>
                                      </p:tavLst>
                                    </p:anim>
                                    <p:anim calcmode="lin" valueType="num">
                                      <p:cBhvr additive="base">
                                        <p:cTn id="8" dur="500" fill="hold"/>
                                        <p:tgtEl>
                                          <p:spTgt spid="2661"/>
                                        </p:tgtEl>
                                        <p:attrNameLst>
                                          <p:attrName>ppt_y</p:attrName>
                                        </p:attrNameLst>
                                      </p:cBhvr>
                                      <p:tavLst>
                                        <p:tav tm="0">
                                          <p:val>
                                            <p:strVal val="0-#ppt_h/2"/>
                                          </p:val>
                                        </p:tav>
                                        <p:tav tm="100000">
                                          <p:val>
                                            <p:strVal val="#ppt_y"/>
                                          </p:val>
                                        </p:tav>
                                      </p:tavLst>
                                    </p:anim>
                                  </p:childTnLst>
                                </p:cTn>
                              </p:par>
                              <p:par>
                                <p:cTn id="9" presetID="2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22" presetClass="entr" presetSubtype="4" fill="hold" nodeType="withEffect">
                                  <p:stCondLst>
                                    <p:cond delay="0"/>
                                  </p:stCondLst>
                                  <p:childTnLst>
                                    <p:set>
                                      <p:cBhvr>
                                        <p:cTn id="13" dur="1" fill="hold">
                                          <p:stCondLst>
                                            <p:cond delay="0"/>
                                          </p:stCondLst>
                                        </p:cTn>
                                        <p:tgtEl>
                                          <p:spTgt spid="241"/>
                                        </p:tgtEl>
                                        <p:attrNameLst>
                                          <p:attrName>style.visibility</p:attrName>
                                        </p:attrNameLst>
                                      </p:cBhvr>
                                      <p:to>
                                        <p:strVal val="visible"/>
                                      </p:to>
                                    </p:set>
                                    <p:animEffect transition="in" filter="wipe(down)">
                                      <p:cBhvr>
                                        <p:cTn id="14" dur="500"/>
                                        <p:tgtEl>
                                          <p:spTgt spid="2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12"/>
        <p:cNvGrpSpPr/>
        <p:nvPr/>
      </p:nvGrpSpPr>
      <p:grpSpPr>
        <a:xfrm>
          <a:off x="0" y="0"/>
          <a:ext cx="0" cy="0"/>
          <a:chOff x="0" y="0"/>
          <a:chExt cx="0" cy="0"/>
        </a:xfrm>
      </p:grpSpPr>
      <p:grpSp>
        <p:nvGrpSpPr>
          <p:cNvPr id="2915" name="Google Shape;2915;p51"/>
          <p:cNvGrpSpPr/>
          <p:nvPr/>
        </p:nvGrpSpPr>
        <p:grpSpPr>
          <a:xfrm flipH="1">
            <a:off x="6384629" y="3988348"/>
            <a:ext cx="2759371" cy="2497162"/>
            <a:chOff x="932545" y="3624723"/>
            <a:chExt cx="2759371" cy="2497162"/>
          </a:xfrm>
        </p:grpSpPr>
        <p:sp>
          <p:nvSpPr>
            <p:cNvPr id="2916" name="Google Shape;2916;p51"/>
            <p:cNvSpPr/>
            <p:nvPr/>
          </p:nvSpPr>
          <p:spPr>
            <a:xfrm rot="3157019">
              <a:off x="966815" y="4142189"/>
              <a:ext cx="444614" cy="306082"/>
            </a:xfrm>
            <a:custGeom>
              <a:avLst/>
              <a:gdLst/>
              <a:ahLst/>
              <a:cxnLst/>
              <a:rect l="l" t="t" r="r" b="b"/>
              <a:pathLst>
                <a:path w="10909" h="7510" extrusionOk="0">
                  <a:moveTo>
                    <a:pt x="9686" y="0"/>
                  </a:moveTo>
                  <a:lnTo>
                    <a:pt x="1" y="4609"/>
                  </a:lnTo>
                  <a:lnTo>
                    <a:pt x="9368" y="7510"/>
                  </a:lnTo>
                  <a:lnTo>
                    <a:pt x="8766" y="5372"/>
                  </a:lnTo>
                  <a:lnTo>
                    <a:pt x="10908" y="5234"/>
                  </a:lnTo>
                  <a:lnTo>
                    <a:pt x="8409" y="2544"/>
                  </a:lnTo>
                  <a:lnTo>
                    <a:pt x="96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51"/>
            <p:cNvSpPr/>
            <p:nvPr/>
          </p:nvSpPr>
          <p:spPr>
            <a:xfrm rot="3157019">
              <a:off x="995735" y="4207668"/>
              <a:ext cx="342437" cy="92925"/>
            </a:xfrm>
            <a:custGeom>
              <a:avLst/>
              <a:gdLst/>
              <a:ahLst/>
              <a:cxnLst/>
              <a:rect l="l" t="t" r="r" b="b"/>
              <a:pathLst>
                <a:path w="8402" h="2280" extrusionOk="0">
                  <a:moveTo>
                    <a:pt x="8287" y="0"/>
                  </a:moveTo>
                  <a:cubicBezTo>
                    <a:pt x="8278" y="0"/>
                    <a:pt x="8269" y="2"/>
                    <a:pt x="8259" y="4"/>
                  </a:cubicBezTo>
                  <a:lnTo>
                    <a:pt x="93" y="2071"/>
                  </a:lnTo>
                  <a:cubicBezTo>
                    <a:pt x="33" y="2082"/>
                    <a:pt x="0" y="2142"/>
                    <a:pt x="16" y="2197"/>
                  </a:cubicBezTo>
                  <a:cubicBezTo>
                    <a:pt x="28" y="2247"/>
                    <a:pt x="71" y="2280"/>
                    <a:pt x="114" y="2280"/>
                  </a:cubicBezTo>
                  <a:cubicBezTo>
                    <a:pt x="126" y="2280"/>
                    <a:pt x="137" y="2273"/>
                    <a:pt x="142" y="2273"/>
                  </a:cubicBezTo>
                  <a:lnTo>
                    <a:pt x="8315" y="208"/>
                  </a:lnTo>
                  <a:cubicBezTo>
                    <a:pt x="8369" y="196"/>
                    <a:pt x="8402" y="136"/>
                    <a:pt x="8391" y="82"/>
                  </a:cubicBezTo>
                  <a:cubicBezTo>
                    <a:pt x="8377" y="35"/>
                    <a:pt x="8336" y="0"/>
                    <a:pt x="82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51"/>
            <p:cNvSpPr/>
            <p:nvPr/>
          </p:nvSpPr>
          <p:spPr>
            <a:xfrm rot="3157019">
              <a:off x="1199046" y="4425992"/>
              <a:ext cx="120680" cy="51068"/>
            </a:xfrm>
            <a:custGeom>
              <a:avLst/>
              <a:gdLst/>
              <a:ahLst/>
              <a:cxnLst/>
              <a:rect l="l" t="t" r="r" b="b"/>
              <a:pathLst>
                <a:path w="2961" h="1253" extrusionOk="0">
                  <a:moveTo>
                    <a:pt x="121" y="0"/>
                  </a:moveTo>
                  <a:cubicBezTo>
                    <a:pt x="79" y="0"/>
                    <a:pt x="40" y="26"/>
                    <a:pt x="23" y="69"/>
                  </a:cubicBezTo>
                  <a:cubicBezTo>
                    <a:pt x="0" y="123"/>
                    <a:pt x="28" y="183"/>
                    <a:pt x="83" y="205"/>
                  </a:cubicBezTo>
                  <a:lnTo>
                    <a:pt x="2802" y="1246"/>
                  </a:lnTo>
                  <a:cubicBezTo>
                    <a:pt x="2818" y="1253"/>
                    <a:pt x="2829" y="1253"/>
                    <a:pt x="2840" y="1253"/>
                  </a:cubicBezTo>
                  <a:cubicBezTo>
                    <a:pt x="2884" y="1253"/>
                    <a:pt x="2922" y="1225"/>
                    <a:pt x="2939" y="1187"/>
                  </a:cubicBezTo>
                  <a:cubicBezTo>
                    <a:pt x="2960" y="1132"/>
                    <a:pt x="2934" y="1071"/>
                    <a:pt x="2879" y="1049"/>
                  </a:cubicBezTo>
                  <a:lnTo>
                    <a:pt x="160" y="8"/>
                  </a:lnTo>
                  <a:cubicBezTo>
                    <a:pt x="147" y="3"/>
                    <a:pt x="134"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51"/>
            <p:cNvSpPr/>
            <p:nvPr/>
          </p:nvSpPr>
          <p:spPr>
            <a:xfrm rot="3157019">
              <a:off x="971082" y="4258356"/>
              <a:ext cx="332859" cy="25514"/>
            </a:xfrm>
            <a:custGeom>
              <a:avLst/>
              <a:gdLst/>
              <a:ahLst/>
              <a:cxnLst/>
              <a:rect l="l" t="t" r="r" b="b"/>
              <a:pathLst>
                <a:path w="8167" h="626" extrusionOk="0">
                  <a:moveTo>
                    <a:pt x="8064" y="0"/>
                  </a:moveTo>
                  <a:cubicBezTo>
                    <a:pt x="8060" y="0"/>
                    <a:pt x="8056" y="0"/>
                    <a:pt x="8052" y="1"/>
                  </a:cubicBezTo>
                  <a:lnTo>
                    <a:pt x="99" y="411"/>
                  </a:lnTo>
                  <a:cubicBezTo>
                    <a:pt x="44" y="417"/>
                    <a:pt x="1" y="467"/>
                    <a:pt x="1" y="520"/>
                  </a:cubicBezTo>
                  <a:cubicBezTo>
                    <a:pt x="6" y="581"/>
                    <a:pt x="51" y="626"/>
                    <a:pt x="104" y="626"/>
                  </a:cubicBezTo>
                  <a:lnTo>
                    <a:pt x="110" y="626"/>
                  </a:lnTo>
                  <a:lnTo>
                    <a:pt x="8063" y="209"/>
                  </a:lnTo>
                  <a:cubicBezTo>
                    <a:pt x="8123" y="209"/>
                    <a:pt x="8167" y="159"/>
                    <a:pt x="8161" y="100"/>
                  </a:cubicBezTo>
                  <a:cubicBezTo>
                    <a:pt x="8161" y="43"/>
                    <a:pt x="8119" y="0"/>
                    <a:pt x="80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51"/>
            <p:cNvSpPr/>
            <p:nvPr/>
          </p:nvSpPr>
          <p:spPr>
            <a:xfrm rot="3157019">
              <a:off x="1213968" y="4390228"/>
              <a:ext cx="33339" cy="56611"/>
            </a:xfrm>
            <a:custGeom>
              <a:avLst/>
              <a:gdLst/>
              <a:ahLst/>
              <a:cxnLst/>
              <a:rect l="l" t="t" r="r" b="b"/>
              <a:pathLst>
                <a:path w="818" h="1389" extrusionOk="0">
                  <a:moveTo>
                    <a:pt x="126" y="1"/>
                  </a:moveTo>
                  <a:cubicBezTo>
                    <a:pt x="110" y="1"/>
                    <a:pt x="94" y="4"/>
                    <a:pt x="78" y="12"/>
                  </a:cubicBezTo>
                  <a:cubicBezTo>
                    <a:pt x="23" y="35"/>
                    <a:pt x="0" y="101"/>
                    <a:pt x="28" y="149"/>
                  </a:cubicBezTo>
                  <a:lnTo>
                    <a:pt x="599" y="1328"/>
                  </a:lnTo>
                  <a:cubicBezTo>
                    <a:pt x="620" y="1366"/>
                    <a:pt x="658" y="1388"/>
                    <a:pt x="698" y="1388"/>
                  </a:cubicBezTo>
                  <a:cubicBezTo>
                    <a:pt x="713" y="1388"/>
                    <a:pt x="724" y="1388"/>
                    <a:pt x="741" y="1377"/>
                  </a:cubicBezTo>
                  <a:cubicBezTo>
                    <a:pt x="796" y="1355"/>
                    <a:pt x="817" y="1290"/>
                    <a:pt x="790" y="1240"/>
                  </a:cubicBezTo>
                  <a:lnTo>
                    <a:pt x="220" y="61"/>
                  </a:lnTo>
                  <a:cubicBezTo>
                    <a:pt x="201" y="23"/>
                    <a:pt x="164" y="1"/>
                    <a:pt x="1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51"/>
            <p:cNvSpPr/>
            <p:nvPr/>
          </p:nvSpPr>
          <p:spPr>
            <a:xfrm rot="3157019">
              <a:off x="1472390" y="4167624"/>
              <a:ext cx="2064283" cy="1411361"/>
            </a:xfrm>
            <a:custGeom>
              <a:avLst/>
              <a:gdLst/>
              <a:ahLst/>
              <a:cxnLst/>
              <a:rect l="l" t="t" r="r" b="b"/>
              <a:pathLst>
                <a:path w="50649" h="34629" extrusionOk="0">
                  <a:moveTo>
                    <a:pt x="32733" y="0"/>
                  </a:moveTo>
                  <a:cubicBezTo>
                    <a:pt x="32447" y="7"/>
                    <a:pt x="32162" y="12"/>
                    <a:pt x="31883" y="28"/>
                  </a:cubicBezTo>
                  <a:cubicBezTo>
                    <a:pt x="31822" y="28"/>
                    <a:pt x="31779" y="78"/>
                    <a:pt x="31784" y="139"/>
                  </a:cubicBezTo>
                  <a:cubicBezTo>
                    <a:pt x="31784" y="193"/>
                    <a:pt x="31833" y="237"/>
                    <a:pt x="31888" y="237"/>
                  </a:cubicBezTo>
                  <a:lnTo>
                    <a:pt x="31893" y="237"/>
                  </a:lnTo>
                  <a:cubicBezTo>
                    <a:pt x="32167" y="225"/>
                    <a:pt x="32453" y="215"/>
                    <a:pt x="32733" y="215"/>
                  </a:cubicBezTo>
                  <a:cubicBezTo>
                    <a:pt x="32792" y="210"/>
                    <a:pt x="32842" y="165"/>
                    <a:pt x="32837" y="106"/>
                  </a:cubicBezTo>
                  <a:cubicBezTo>
                    <a:pt x="32837" y="45"/>
                    <a:pt x="32792" y="0"/>
                    <a:pt x="32733" y="0"/>
                  </a:cubicBezTo>
                  <a:close/>
                  <a:moveTo>
                    <a:pt x="33581" y="7"/>
                  </a:moveTo>
                  <a:cubicBezTo>
                    <a:pt x="33527" y="7"/>
                    <a:pt x="33472" y="50"/>
                    <a:pt x="33472" y="111"/>
                  </a:cubicBezTo>
                  <a:cubicBezTo>
                    <a:pt x="33472" y="171"/>
                    <a:pt x="33515" y="220"/>
                    <a:pt x="33576" y="220"/>
                  </a:cubicBezTo>
                  <a:cubicBezTo>
                    <a:pt x="33851" y="225"/>
                    <a:pt x="34135" y="237"/>
                    <a:pt x="34415" y="258"/>
                  </a:cubicBezTo>
                  <a:lnTo>
                    <a:pt x="34426" y="258"/>
                  </a:lnTo>
                  <a:cubicBezTo>
                    <a:pt x="34481" y="258"/>
                    <a:pt x="34524" y="215"/>
                    <a:pt x="34530" y="160"/>
                  </a:cubicBezTo>
                  <a:cubicBezTo>
                    <a:pt x="34530" y="99"/>
                    <a:pt x="34486" y="50"/>
                    <a:pt x="34431" y="45"/>
                  </a:cubicBezTo>
                  <a:cubicBezTo>
                    <a:pt x="34147" y="28"/>
                    <a:pt x="33861" y="18"/>
                    <a:pt x="33581" y="7"/>
                  </a:cubicBezTo>
                  <a:close/>
                  <a:moveTo>
                    <a:pt x="31042" y="88"/>
                  </a:moveTo>
                  <a:cubicBezTo>
                    <a:pt x="31039" y="88"/>
                    <a:pt x="31036" y="88"/>
                    <a:pt x="31033" y="89"/>
                  </a:cubicBezTo>
                  <a:cubicBezTo>
                    <a:pt x="30753" y="116"/>
                    <a:pt x="30469" y="149"/>
                    <a:pt x="30189" y="187"/>
                  </a:cubicBezTo>
                  <a:cubicBezTo>
                    <a:pt x="30135" y="198"/>
                    <a:pt x="30090" y="248"/>
                    <a:pt x="30102" y="308"/>
                  </a:cubicBezTo>
                  <a:cubicBezTo>
                    <a:pt x="30107" y="362"/>
                    <a:pt x="30156" y="395"/>
                    <a:pt x="30206" y="395"/>
                  </a:cubicBezTo>
                  <a:lnTo>
                    <a:pt x="30222" y="395"/>
                  </a:lnTo>
                  <a:cubicBezTo>
                    <a:pt x="30496" y="357"/>
                    <a:pt x="30775" y="324"/>
                    <a:pt x="31056" y="296"/>
                  </a:cubicBezTo>
                  <a:cubicBezTo>
                    <a:pt x="31115" y="291"/>
                    <a:pt x="31154" y="243"/>
                    <a:pt x="31148" y="182"/>
                  </a:cubicBezTo>
                  <a:cubicBezTo>
                    <a:pt x="31143" y="130"/>
                    <a:pt x="31094" y="88"/>
                    <a:pt x="31042" y="88"/>
                  </a:cubicBezTo>
                  <a:close/>
                  <a:moveTo>
                    <a:pt x="35275" y="111"/>
                  </a:moveTo>
                  <a:cubicBezTo>
                    <a:pt x="35215" y="111"/>
                    <a:pt x="35166" y="149"/>
                    <a:pt x="35160" y="204"/>
                  </a:cubicBezTo>
                  <a:cubicBezTo>
                    <a:pt x="35154" y="264"/>
                    <a:pt x="35199" y="314"/>
                    <a:pt x="35258" y="319"/>
                  </a:cubicBezTo>
                  <a:cubicBezTo>
                    <a:pt x="35538" y="346"/>
                    <a:pt x="35817" y="379"/>
                    <a:pt x="36098" y="412"/>
                  </a:cubicBezTo>
                  <a:lnTo>
                    <a:pt x="36108" y="412"/>
                  </a:lnTo>
                  <a:cubicBezTo>
                    <a:pt x="36163" y="412"/>
                    <a:pt x="36207" y="374"/>
                    <a:pt x="36212" y="319"/>
                  </a:cubicBezTo>
                  <a:cubicBezTo>
                    <a:pt x="36219" y="264"/>
                    <a:pt x="36179" y="210"/>
                    <a:pt x="36120" y="204"/>
                  </a:cubicBezTo>
                  <a:cubicBezTo>
                    <a:pt x="35840" y="165"/>
                    <a:pt x="35561" y="139"/>
                    <a:pt x="35275" y="111"/>
                  </a:cubicBezTo>
                  <a:close/>
                  <a:moveTo>
                    <a:pt x="36946" y="317"/>
                  </a:moveTo>
                  <a:cubicBezTo>
                    <a:pt x="36897" y="317"/>
                    <a:pt x="36848" y="357"/>
                    <a:pt x="36843" y="407"/>
                  </a:cubicBezTo>
                  <a:cubicBezTo>
                    <a:pt x="36831" y="467"/>
                    <a:pt x="36870" y="516"/>
                    <a:pt x="36930" y="527"/>
                  </a:cubicBezTo>
                  <a:cubicBezTo>
                    <a:pt x="37210" y="571"/>
                    <a:pt x="37484" y="615"/>
                    <a:pt x="37758" y="665"/>
                  </a:cubicBezTo>
                  <a:lnTo>
                    <a:pt x="37780" y="665"/>
                  </a:lnTo>
                  <a:cubicBezTo>
                    <a:pt x="37830" y="665"/>
                    <a:pt x="37873" y="632"/>
                    <a:pt x="37884" y="577"/>
                  </a:cubicBezTo>
                  <a:cubicBezTo>
                    <a:pt x="37896" y="521"/>
                    <a:pt x="37856" y="467"/>
                    <a:pt x="37797" y="456"/>
                  </a:cubicBezTo>
                  <a:cubicBezTo>
                    <a:pt x="37517" y="407"/>
                    <a:pt x="37243" y="362"/>
                    <a:pt x="36963" y="319"/>
                  </a:cubicBezTo>
                  <a:cubicBezTo>
                    <a:pt x="36958" y="318"/>
                    <a:pt x="36952" y="317"/>
                    <a:pt x="36946" y="317"/>
                  </a:cubicBezTo>
                  <a:close/>
                  <a:moveTo>
                    <a:pt x="29371" y="328"/>
                  </a:moveTo>
                  <a:cubicBezTo>
                    <a:pt x="29364" y="328"/>
                    <a:pt x="29358" y="328"/>
                    <a:pt x="29351" y="329"/>
                  </a:cubicBezTo>
                  <a:cubicBezTo>
                    <a:pt x="29071" y="385"/>
                    <a:pt x="28792" y="445"/>
                    <a:pt x="28523" y="516"/>
                  </a:cubicBezTo>
                  <a:cubicBezTo>
                    <a:pt x="28463" y="527"/>
                    <a:pt x="28430" y="587"/>
                    <a:pt x="28446" y="642"/>
                  </a:cubicBezTo>
                  <a:cubicBezTo>
                    <a:pt x="28458" y="691"/>
                    <a:pt x="28501" y="724"/>
                    <a:pt x="28544" y="724"/>
                  </a:cubicBezTo>
                  <a:cubicBezTo>
                    <a:pt x="28556" y="724"/>
                    <a:pt x="28567" y="719"/>
                    <a:pt x="28572" y="719"/>
                  </a:cubicBezTo>
                  <a:cubicBezTo>
                    <a:pt x="28835" y="653"/>
                    <a:pt x="29115" y="592"/>
                    <a:pt x="29394" y="538"/>
                  </a:cubicBezTo>
                  <a:cubicBezTo>
                    <a:pt x="29449" y="527"/>
                    <a:pt x="29488" y="473"/>
                    <a:pt x="29477" y="412"/>
                  </a:cubicBezTo>
                  <a:cubicBezTo>
                    <a:pt x="29467" y="363"/>
                    <a:pt x="29423" y="328"/>
                    <a:pt x="29371" y="328"/>
                  </a:cubicBezTo>
                  <a:close/>
                  <a:moveTo>
                    <a:pt x="38611" y="613"/>
                  </a:moveTo>
                  <a:cubicBezTo>
                    <a:pt x="38563" y="613"/>
                    <a:pt x="38519" y="649"/>
                    <a:pt x="38503" y="698"/>
                  </a:cubicBezTo>
                  <a:cubicBezTo>
                    <a:pt x="38493" y="757"/>
                    <a:pt x="38531" y="812"/>
                    <a:pt x="38586" y="823"/>
                  </a:cubicBezTo>
                  <a:cubicBezTo>
                    <a:pt x="38865" y="878"/>
                    <a:pt x="39139" y="938"/>
                    <a:pt x="39414" y="999"/>
                  </a:cubicBezTo>
                  <a:cubicBezTo>
                    <a:pt x="39419" y="1004"/>
                    <a:pt x="39429" y="1004"/>
                    <a:pt x="39435" y="1004"/>
                  </a:cubicBezTo>
                  <a:cubicBezTo>
                    <a:pt x="39485" y="1004"/>
                    <a:pt x="39528" y="971"/>
                    <a:pt x="39540" y="921"/>
                  </a:cubicBezTo>
                  <a:cubicBezTo>
                    <a:pt x="39550" y="862"/>
                    <a:pt x="39518" y="807"/>
                    <a:pt x="39457" y="796"/>
                  </a:cubicBezTo>
                  <a:cubicBezTo>
                    <a:pt x="39183" y="731"/>
                    <a:pt x="38909" y="670"/>
                    <a:pt x="38630" y="615"/>
                  </a:cubicBezTo>
                  <a:cubicBezTo>
                    <a:pt x="38623" y="614"/>
                    <a:pt x="38617" y="613"/>
                    <a:pt x="38611" y="613"/>
                  </a:cubicBezTo>
                  <a:close/>
                  <a:moveTo>
                    <a:pt x="27734" y="742"/>
                  </a:moveTo>
                  <a:cubicBezTo>
                    <a:pt x="27724" y="742"/>
                    <a:pt x="27713" y="743"/>
                    <a:pt x="27701" y="746"/>
                  </a:cubicBezTo>
                  <a:cubicBezTo>
                    <a:pt x="27432" y="834"/>
                    <a:pt x="27163" y="928"/>
                    <a:pt x="26900" y="1026"/>
                  </a:cubicBezTo>
                  <a:cubicBezTo>
                    <a:pt x="26846" y="1048"/>
                    <a:pt x="26819" y="1108"/>
                    <a:pt x="26840" y="1163"/>
                  </a:cubicBezTo>
                  <a:cubicBezTo>
                    <a:pt x="26857" y="1207"/>
                    <a:pt x="26895" y="1234"/>
                    <a:pt x="26938" y="1234"/>
                  </a:cubicBezTo>
                  <a:cubicBezTo>
                    <a:pt x="26950" y="1234"/>
                    <a:pt x="26961" y="1229"/>
                    <a:pt x="26978" y="1224"/>
                  </a:cubicBezTo>
                  <a:cubicBezTo>
                    <a:pt x="27234" y="1125"/>
                    <a:pt x="27497" y="1032"/>
                    <a:pt x="27767" y="949"/>
                  </a:cubicBezTo>
                  <a:cubicBezTo>
                    <a:pt x="27821" y="928"/>
                    <a:pt x="27854" y="873"/>
                    <a:pt x="27833" y="817"/>
                  </a:cubicBezTo>
                  <a:cubicBezTo>
                    <a:pt x="27819" y="768"/>
                    <a:pt x="27780" y="742"/>
                    <a:pt x="27734" y="742"/>
                  </a:cubicBezTo>
                  <a:close/>
                  <a:moveTo>
                    <a:pt x="40255" y="989"/>
                  </a:moveTo>
                  <a:cubicBezTo>
                    <a:pt x="40210" y="989"/>
                    <a:pt x="40168" y="1020"/>
                    <a:pt x="40158" y="1070"/>
                  </a:cubicBezTo>
                  <a:cubicBezTo>
                    <a:pt x="40142" y="1125"/>
                    <a:pt x="40175" y="1179"/>
                    <a:pt x="40236" y="1196"/>
                  </a:cubicBezTo>
                  <a:cubicBezTo>
                    <a:pt x="40509" y="1267"/>
                    <a:pt x="40778" y="1338"/>
                    <a:pt x="41053" y="1409"/>
                  </a:cubicBezTo>
                  <a:cubicBezTo>
                    <a:pt x="41058" y="1409"/>
                    <a:pt x="41068" y="1415"/>
                    <a:pt x="41079" y="1415"/>
                  </a:cubicBezTo>
                  <a:cubicBezTo>
                    <a:pt x="41124" y="1415"/>
                    <a:pt x="41167" y="1382"/>
                    <a:pt x="41178" y="1333"/>
                  </a:cubicBezTo>
                  <a:cubicBezTo>
                    <a:pt x="41195" y="1278"/>
                    <a:pt x="41162" y="1217"/>
                    <a:pt x="41107" y="1207"/>
                  </a:cubicBezTo>
                  <a:cubicBezTo>
                    <a:pt x="40833" y="1130"/>
                    <a:pt x="40559" y="1059"/>
                    <a:pt x="40284" y="994"/>
                  </a:cubicBezTo>
                  <a:cubicBezTo>
                    <a:pt x="40275" y="991"/>
                    <a:pt x="40265" y="989"/>
                    <a:pt x="40255" y="989"/>
                  </a:cubicBezTo>
                  <a:close/>
                  <a:moveTo>
                    <a:pt x="41893" y="1433"/>
                  </a:moveTo>
                  <a:cubicBezTo>
                    <a:pt x="41846" y="1433"/>
                    <a:pt x="41806" y="1463"/>
                    <a:pt x="41792" y="1508"/>
                  </a:cubicBezTo>
                  <a:cubicBezTo>
                    <a:pt x="41776" y="1563"/>
                    <a:pt x="41809" y="1624"/>
                    <a:pt x="41863" y="1639"/>
                  </a:cubicBezTo>
                  <a:cubicBezTo>
                    <a:pt x="42138" y="1717"/>
                    <a:pt x="42406" y="1799"/>
                    <a:pt x="42669" y="1882"/>
                  </a:cubicBezTo>
                  <a:cubicBezTo>
                    <a:pt x="42680" y="1887"/>
                    <a:pt x="42690" y="1887"/>
                    <a:pt x="42702" y="1887"/>
                  </a:cubicBezTo>
                  <a:cubicBezTo>
                    <a:pt x="42746" y="1887"/>
                    <a:pt x="42789" y="1859"/>
                    <a:pt x="42801" y="1816"/>
                  </a:cubicBezTo>
                  <a:cubicBezTo>
                    <a:pt x="42817" y="1760"/>
                    <a:pt x="42789" y="1700"/>
                    <a:pt x="42735" y="1684"/>
                  </a:cubicBezTo>
                  <a:cubicBezTo>
                    <a:pt x="42467" y="1596"/>
                    <a:pt x="42197" y="1513"/>
                    <a:pt x="41923" y="1437"/>
                  </a:cubicBezTo>
                  <a:cubicBezTo>
                    <a:pt x="41913" y="1434"/>
                    <a:pt x="41903" y="1433"/>
                    <a:pt x="41893" y="1433"/>
                  </a:cubicBezTo>
                  <a:close/>
                  <a:moveTo>
                    <a:pt x="26163" y="1349"/>
                  </a:moveTo>
                  <a:cubicBezTo>
                    <a:pt x="26147" y="1349"/>
                    <a:pt x="26131" y="1353"/>
                    <a:pt x="26116" y="1361"/>
                  </a:cubicBezTo>
                  <a:cubicBezTo>
                    <a:pt x="25848" y="1475"/>
                    <a:pt x="25597" y="1596"/>
                    <a:pt x="25349" y="1717"/>
                  </a:cubicBezTo>
                  <a:cubicBezTo>
                    <a:pt x="25294" y="1743"/>
                    <a:pt x="25273" y="1804"/>
                    <a:pt x="25301" y="1859"/>
                  </a:cubicBezTo>
                  <a:cubicBezTo>
                    <a:pt x="25316" y="1897"/>
                    <a:pt x="25355" y="1920"/>
                    <a:pt x="25393" y="1920"/>
                  </a:cubicBezTo>
                  <a:cubicBezTo>
                    <a:pt x="25410" y="1920"/>
                    <a:pt x="25426" y="1914"/>
                    <a:pt x="25437" y="1908"/>
                  </a:cubicBezTo>
                  <a:cubicBezTo>
                    <a:pt x="25683" y="1788"/>
                    <a:pt x="25941" y="1667"/>
                    <a:pt x="26199" y="1553"/>
                  </a:cubicBezTo>
                  <a:cubicBezTo>
                    <a:pt x="26254" y="1525"/>
                    <a:pt x="26275" y="1465"/>
                    <a:pt x="26254" y="1409"/>
                  </a:cubicBezTo>
                  <a:cubicBezTo>
                    <a:pt x="26238" y="1371"/>
                    <a:pt x="26201" y="1349"/>
                    <a:pt x="26163" y="1349"/>
                  </a:cubicBezTo>
                  <a:close/>
                  <a:moveTo>
                    <a:pt x="43509" y="1936"/>
                  </a:moveTo>
                  <a:cubicBezTo>
                    <a:pt x="43465" y="1936"/>
                    <a:pt x="43422" y="1963"/>
                    <a:pt x="43409" y="2006"/>
                  </a:cubicBezTo>
                  <a:cubicBezTo>
                    <a:pt x="43387" y="2067"/>
                    <a:pt x="43420" y="2122"/>
                    <a:pt x="43474" y="2145"/>
                  </a:cubicBezTo>
                  <a:cubicBezTo>
                    <a:pt x="43743" y="2231"/>
                    <a:pt x="44012" y="2325"/>
                    <a:pt x="44269" y="2418"/>
                  </a:cubicBezTo>
                  <a:cubicBezTo>
                    <a:pt x="44286" y="2418"/>
                    <a:pt x="44296" y="2423"/>
                    <a:pt x="44308" y="2423"/>
                  </a:cubicBezTo>
                  <a:cubicBezTo>
                    <a:pt x="44352" y="2423"/>
                    <a:pt x="44390" y="2396"/>
                    <a:pt x="44407" y="2352"/>
                  </a:cubicBezTo>
                  <a:cubicBezTo>
                    <a:pt x="44428" y="2297"/>
                    <a:pt x="44395" y="2237"/>
                    <a:pt x="44341" y="2216"/>
                  </a:cubicBezTo>
                  <a:cubicBezTo>
                    <a:pt x="44078" y="2127"/>
                    <a:pt x="43815" y="2034"/>
                    <a:pt x="43540" y="1941"/>
                  </a:cubicBezTo>
                  <a:cubicBezTo>
                    <a:pt x="43530" y="1938"/>
                    <a:pt x="43519" y="1936"/>
                    <a:pt x="43509" y="1936"/>
                  </a:cubicBezTo>
                  <a:close/>
                  <a:moveTo>
                    <a:pt x="24643" y="2093"/>
                  </a:moveTo>
                  <a:cubicBezTo>
                    <a:pt x="24626" y="2093"/>
                    <a:pt x="24609" y="2097"/>
                    <a:pt x="24593" y="2105"/>
                  </a:cubicBezTo>
                  <a:cubicBezTo>
                    <a:pt x="24340" y="2237"/>
                    <a:pt x="24094" y="2380"/>
                    <a:pt x="23854" y="2522"/>
                  </a:cubicBezTo>
                  <a:cubicBezTo>
                    <a:pt x="23804" y="2550"/>
                    <a:pt x="23788" y="2615"/>
                    <a:pt x="23814" y="2664"/>
                  </a:cubicBezTo>
                  <a:cubicBezTo>
                    <a:pt x="23837" y="2697"/>
                    <a:pt x="23869" y="2714"/>
                    <a:pt x="23908" y="2714"/>
                  </a:cubicBezTo>
                  <a:cubicBezTo>
                    <a:pt x="23925" y="2714"/>
                    <a:pt x="23941" y="2714"/>
                    <a:pt x="23963" y="2704"/>
                  </a:cubicBezTo>
                  <a:cubicBezTo>
                    <a:pt x="24198" y="2560"/>
                    <a:pt x="24446" y="2423"/>
                    <a:pt x="24692" y="2292"/>
                  </a:cubicBezTo>
                  <a:cubicBezTo>
                    <a:pt x="24742" y="2264"/>
                    <a:pt x="24763" y="2199"/>
                    <a:pt x="24735" y="2150"/>
                  </a:cubicBezTo>
                  <a:cubicBezTo>
                    <a:pt x="24717" y="2112"/>
                    <a:pt x="24681" y="2093"/>
                    <a:pt x="24643" y="2093"/>
                  </a:cubicBezTo>
                  <a:close/>
                  <a:moveTo>
                    <a:pt x="45101" y="2499"/>
                  </a:moveTo>
                  <a:cubicBezTo>
                    <a:pt x="45059" y="2499"/>
                    <a:pt x="45020" y="2524"/>
                    <a:pt x="45004" y="2566"/>
                  </a:cubicBezTo>
                  <a:cubicBezTo>
                    <a:pt x="44982" y="2621"/>
                    <a:pt x="45009" y="2681"/>
                    <a:pt x="45065" y="2704"/>
                  </a:cubicBezTo>
                  <a:cubicBezTo>
                    <a:pt x="45338" y="2802"/>
                    <a:pt x="45601" y="2906"/>
                    <a:pt x="45854" y="3005"/>
                  </a:cubicBezTo>
                  <a:cubicBezTo>
                    <a:pt x="45870" y="3010"/>
                    <a:pt x="45880" y="3010"/>
                    <a:pt x="45892" y="3010"/>
                  </a:cubicBezTo>
                  <a:cubicBezTo>
                    <a:pt x="45935" y="3010"/>
                    <a:pt x="45974" y="2982"/>
                    <a:pt x="45991" y="2944"/>
                  </a:cubicBezTo>
                  <a:cubicBezTo>
                    <a:pt x="46012" y="2889"/>
                    <a:pt x="45985" y="2829"/>
                    <a:pt x="45930" y="2808"/>
                  </a:cubicBezTo>
                  <a:cubicBezTo>
                    <a:pt x="45678" y="2709"/>
                    <a:pt x="45409" y="2605"/>
                    <a:pt x="45141" y="2506"/>
                  </a:cubicBezTo>
                  <a:cubicBezTo>
                    <a:pt x="45128" y="2501"/>
                    <a:pt x="45114" y="2499"/>
                    <a:pt x="45101" y="2499"/>
                  </a:cubicBezTo>
                  <a:close/>
                  <a:moveTo>
                    <a:pt x="23187" y="2949"/>
                  </a:moveTo>
                  <a:cubicBezTo>
                    <a:pt x="23167" y="2949"/>
                    <a:pt x="23148" y="2955"/>
                    <a:pt x="23130" y="2967"/>
                  </a:cubicBezTo>
                  <a:cubicBezTo>
                    <a:pt x="22893" y="3119"/>
                    <a:pt x="22658" y="3278"/>
                    <a:pt x="22428" y="3443"/>
                  </a:cubicBezTo>
                  <a:cubicBezTo>
                    <a:pt x="22379" y="3476"/>
                    <a:pt x="22367" y="3542"/>
                    <a:pt x="22407" y="3592"/>
                  </a:cubicBezTo>
                  <a:cubicBezTo>
                    <a:pt x="22423" y="3618"/>
                    <a:pt x="22455" y="3635"/>
                    <a:pt x="22488" y="3635"/>
                  </a:cubicBezTo>
                  <a:cubicBezTo>
                    <a:pt x="22511" y="3635"/>
                    <a:pt x="22532" y="3630"/>
                    <a:pt x="22554" y="3613"/>
                  </a:cubicBezTo>
                  <a:cubicBezTo>
                    <a:pt x="22779" y="3453"/>
                    <a:pt x="23014" y="3296"/>
                    <a:pt x="23245" y="3142"/>
                  </a:cubicBezTo>
                  <a:cubicBezTo>
                    <a:pt x="23295" y="3109"/>
                    <a:pt x="23310" y="3043"/>
                    <a:pt x="23278" y="3000"/>
                  </a:cubicBezTo>
                  <a:cubicBezTo>
                    <a:pt x="23256" y="2967"/>
                    <a:pt x="23222" y="2949"/>
                    <a:pt x="23187" y="2949"/>
                  </a:cubicBezTo>
                  <a:close/>
                  <a:moveTo>
                    <a:pt x="46681" y="3112"/>
                  </a:moveTo>
                  <a:cubicBezTo>
                    <a:pt x="46638" y="3112"/>
                    <a:pt x="46599" y="3137"/>
                    <a:pt x="46583" y="3180"/>
                  </a:cubicBezTo>
                  <a:cubicBezTo>
                    <a:pt x="46560" y="3235"/>
                    <a:pt x="46588" y="3296"/>
                    <a:pt x="46643" y="3317"/>
                  </a:cubicBezTo>
                  <a:cubicBezTo>
                    <a:pt x="46911" y="3427"/>
                    <a:pt x="47175" y="3536"/>
                    <a:pt x="47421" y="3640"/>
                  </a:cubicBezTo>
                  <a:cubicBezTo>
                    <a:pt x="47432" y="3645"/>
                    <a:pt x="47448" y="3651"/>
                    <a:pt x="47459" y="3651"/>
                  </a:cubicBezTo>
                  <a:cubicBezTo>
                    <a:pt x="47503" y="3651"/>
                    <a:pt x="47542" y="3624"/>
                    <a:pt x="47557" y="3585"/>
                  </a:cubicBezTo>
                  <a:cubicBezTo>
                    <a:pt x="47580" y="3531"/>
                    <a:pt x="47557" y="3471"/>
                    <a:pt x="47503" y="3448"/>
                  </a:cubicBezTo>
                  <a:cubicBezTo>
                    <a:pt x="47256" y="3339"/>
                    <a:pt x="46993" y="3235"/>
                    <a:pt x="46719" y="3119"/>
                  </a:cubicBezTo>
                  <a:cubicBezTo>
                    <a:pt x="46707" y="3114"/>
                    <a:pt x="46693" y="3112"/>
                    <a:pt x="46681" y="3112"/>
                  </a:cubicBezTo>
                  <a:close/>
                  <a:moveTo>
                    <a:pt x="48236" y="3778"/>
                  </a:moveTo>
                  <a:cubicBezTo>
                    <a:pt x="48196" y="3778"/>
                    <a:pt x="48159" y="3802"/>
                    <a:pt x="48139" y="3838"/>
                  </a:cubicBezTo>
                  <a:cubicBezTo>
                    <a:pt x="48116" y="3893"/>
                    <a:pt x="48139" y="3959"/>
                    <a:pt x="48194" y="3980"/>
                  </a:cubicBezTo>
                  <a:cubicBezTo>
                    <a:pt x="48473" y="4106"/>
                    <a:pt x="48731" y="4222"/>
                    <a:pt x="48961" y="4331"/>
                  </a:cubicBezTo>
                  <a:cubicBezTo>
                    <a:pt x="48978" y="4336"/>
                    <a:pt x="48994" y="4341"/>
                    <a:pt x="49004" y="4341"/>
                  </a:cubicBezTo>
                  <a:cubicBezTo>
                    <a:pt x="49049" y="4341"/>
                    <a:pt x="49087" y="4320"/>
                    <a:pt x="49103" y="4282"/>
                  </a:cubicBezTo>
                  <a:cubicBezTo>
                    <a:pt x="49125" y="4227"/>
                    <a:pt x="49103" y="4166"/>
                    <a:pt x="49054" y="4139"/>
                  </a:cubicBezTo>
                  <a:cubicBezTo>
                    <a:pt x="48819" y="4030"/>
                    <a:pt x="48561" y="3914"/>
                    <a:pt x="48281" y="3789"/>
                  </a:cubicBezTo>
                  <a:cubicBezTo>
                    <a:pt x="48266" y="3781"/>
                    <a:pt x="48251" y="3778"/>
                    <a:pt x="48236" y="3778"/>
                  </a:cubicBezTo>
                  <a:close/>
                  <a:moveTo>
                    <a:pt x="21815" y="3929"/>
                  </a:moveTo>
                  <a:cubicBezTo>
                    <a:pt x="21793" y="3929"/>
                    <a:pt x="21769" y="3937"/>
                    <a:pt x="21749" y="3953"/>
                  </a:cubicBezTo>
                  <a:cubicBezTo>
                    <a:pt x="21529" y="4128"/>
                    <a:pt x="21310" y="4308"/>
                    <a:pt x="21097" y="4495"/>
                  </a:cubicBezTo>
                  <a:cubicBezTo>
                    <a:pt x="21052" y="4533"/>
                    <a:pt x="21047" y="4599"/>
                    <a:pt x="21085" y="4644"/>
                  </a:cubicBezTo>
                  <a:cubicBezTo>
                    <a:pt x="21107" y="4670"/>
                    <a:pt x="21140" y="4682"/>
                    <a:pt x="21168" y="4682"/>
                  </a:cubicBezTo>
                  <a:cubicBezTo>
                    <a:pt x="21190" y="4682"/>
                    <a:pt x="21216" y="4670"/>
                    <a:pt x="21239" y="4654"/>
                  </a:cubicBezTo>
                  <a:cubicBezTo>
                    <a:pt x="21446" y="4473"/>
                    <a:pt x="21661" y="4293"/>
                    <a:pt x="21881" y="4118"/>
                  </a:cubicBezTo>
                  <a:cubicBezTo>
                    <a:pt x="21929" y="4085"/>
                    <a:pt x="21935" y="4019"/>
                    <a:pt x="21896" y="3969"/>
                  </a:cubicBezTo>
                  <a:cubicBezTo>
                    <a:pt x="21877" y="3944"/>
                    <a:pt x="21847" y="3929"/>
                    <a:pt x="21815" y="3929"/>
                  </a:cubicBezTo>
                  <a:close/>
                  <a:moveTo>
                    <a:pt x="49771" y="4494"/>
                  </a:moveTo>
                  <a:cubicBezTo>
                    <a:pt x="49732" y="4494"/>
                    <a:pt x="49693" y="4516"/>
                    <a:pt x="49674" y="4556"/>
                  </a:cubicBezTo>
                  <a:cubicBezTo>
                    <a:pt x="49651" y="4604"/>
                    <a:pt x="49674" y="4670"/>
                    <a:pt x="49722" y="4698"/>
                  </a:cubicBezTo>
                  <a:cubicBezTo>
                    <a:pt x="50205" y="4933"/>
                    <a:pt x="50474" y="5077"/>
                    <a:pt x="50479" y="5082"/>
                  </a:cubicBezTo>
                  <a:cubicBezTo>
                    <a:pt x="50496" y="5087"/>
                    <a:pt x="50512" y="5092"/>
                    <a:pt x="50529" y="5092"/>
                  </a:cubicBezTo>
                  <a:cubicBezTo>
                    <a:pt x="50567" y="5092"/>
                    <a:pt x="50600" y="5071"/>
                    <a:pt x="50622" y="5038"/>
                  </a:cubicBezTo>
                  <a:cubicBezTo>
                    <a:pt x="50649" y="4988"/>
                    <a:pt x="50627" y="4923"/>
                    <a:pt x="50578" y="4895"/>
                  </a:cubicBezTo>
                  <a:cubicBezTo>
                    <a:pt x="50578" y="4890"/>
                    <a:pt x="50304" y="4748"/>
                    <a:pt x="49816" y="4506"/>
                  </a:cubicBezTo>
                  <a:cubicBezTo>
                    <a:pt x="49802" y="4498"/>
                    <a:pt x="49786" y="4494"/>
                    <a:pt x="49771" y="4494"/>
                  </a:cubicBezTo>
                  <a:close/>
                  <a:moveTo>
                    <a:pt x="20546" y="5042"/>
                  </a:moveTo>
                  <a:cubicBezTo>
                    <a:pt x="20519" y="5042"/>
                    <a:pt x="20493" y="5052"/>
                    <a:pt x="20472" y="5071"/>
                  </a:cubicBezTo>
                  <a:cubicBezTo>
                    <a:pt x="20269" y="5269"/>
                    <a:pt x="20072" y="5476"/>
                    <a:pt x="19880" y="5679"/>
                  </a:cubicBezTo>
                  <a:cubicBezTo>
                    <a:pt x="19842" y="5722"/>
                    <a:pt x="19842" y="5788"/>
                    <a:pt x="19885" y="5828"/>
                  </a:cubicBezTo>
                  <a:cubicBezTo>
                    <a:pt x="19907" y="5849"/>
                    <a:pt x="19929" y="5854"/>
                    <a:pt x="19956" y="5854"/>
                  </a:cubicBezTo>
                  <a:cubicBezTo>
                    <a:pt x="19984" y="5854"/>
                    <a:pt x="20011" y="5843"/>
                    <a:pt x="20032" y="5821"/>
                  </a:cubicBezTo>
                  <a:cubicBezTo>
                    <a:pt x="20219" y="5619"/>
                    <a:pt x="20417" y="5416"/>
                    <a:pt x="20619" y="5224"/>
                  </a:cubicBezTo>
                  <a:cubicBezTo>
                    <a:pt x="20664" y="5181"/>
                    <a:pt x="20664" y="5115"/>
                    <a:pt x="20624" y="5077"/>
                  </a:cubicBezTo>
                  <a:cubicBezTo>
                    <a:pt x="20602" y="5054"/>
                    <a:pt x="20574" y="5042"/>
                    <a:pt x="20546" y="5042"/>
                  </a:cubicBezTo>
                  <a:close/>
                  <a:moveTo>
                    <a:pt x="19395" y="6278"/>
                  </a:moveTo>
                  <a:cubicBezTo>
                    <a:pt x="19366" y="6278"/>
                    <a:pt x="19336" y="6291"/>
                    <a:pt x="19316" y="6314"/>
                  </a:cubicBezTo>
                  <a:cubicBezTo>
                    <a:pt x="19134" y="6524"/>
                    <a:pt x="18964" y="6742"/>
                    <a:pt x="18778" y="6972"/>
                  </a:cubicBezTo>
                  <a:cubicBezTo>
                    <a:pt x="18745" y="7022"/>
                    <a:pt x="18750" y="7088"/>
                    <a:pt x="18800" y="7121"/>
                  </a:cubicBezTo>
                  <a:cubicBezTo>
                    <a:pt x="18816" y="7137"/>
                    <a:pt x="18843" y="7143"/>
                    <a:pt x="18866" y="7143"/>
                  </a:cubicBezTo>
                  <a:cubicBezTo>
                    <a:pt x="18893" y="7143"/>
                    <a:pt x="18926" y="7131"/>
                    <a:pt x="18947" y="7104"/>
                  </a:cubicBezTo>
                  <a:cubicBezTo>
                    <a:pt x="19129" y="6873"/>
                    <a:pt x="19298" y="6660"/>
                    <a:pt x="19473" y="6453"/>
                  </a:cubicBezTo>
                  <a:cubicBezTo>
                    <a:pt x="19513" y="6408"/>
                    <a:pt x="19506" y="6337"/>
                    <a:pt x="19463" y="6304"/>
                  </a:cubicBezTo>
                  <a:cubicBezTo>
                    <a:pt x="19443" y="6287"/>
                    <a:pt x="19419" y="6278"/>
                    <a:pt x="19395" y="6278"/>
                  </a:cubicBezTo>
                  <a:close/>
                  <a:moveTo>
                    <a:pt x="11915" y="7714"/>
                  </a:moveTo>
                  <a:cubicBezTo>
                    <a:pt x="11869" y="7714"/>
                    <a:pt x="11823" y="7715"/>
                    <a:pt x="11778" y="7718"/>
                  </a:cubicBezTo>
                  <a:cubicBezTo>
                    <a:pt x="11719" y="7723"/>
                    <a:pt x="11674" y="7773"/>
                    <a:pt x="11680" y="7834"/>
                  </a:cubicBezTo>
                  <a:cubicBezTo>
                    <a:pt x="11680" y="7888"/>
                    <a:pt x="11730" y="7932"/>
                    <a:pt x="11790" y="7932"/>
                  </a:cubicBezTo>
                  <a:cubicBezTo>
                    <a:pt x="11838" y="7929"/>
                    <a:pt x="11887" y="7927"/>
                    <a:pt x="11937" y="7927"/>
                  </a:cubicBezTo>
                  <a:cubicBezTo>
                    <a:pt x="12147" y="7927"/>
                    <a:pt x="12370" y="7956"/>
                    <a:pt x="12595" y="8014"/>
                  </a:cubicBezTo>
                  <a:cubicBezTo>
                    <a:pt x="12600" y="8019"/>
                    <a:pt x="12612" y="8019"/>
                    <a:pt x="12623" y="8019"/>
                  </a:cubicBezTo>
                  <a:cubicBezTo>
                    <a:pt x="12666" y="8019"/>
                    <a:pt x="12711" y="7986"/>
                    <a:pt x="12721" y="7938"/>
                  </a:cubicBezTo>
                  <a:cubicBezTo>
                    <a:pt x="12738" y="7882"/>
                    <a:pt x="12706" y="7827"/>
                    <a:pt x="12650" y="7811"/>
                  </a:cubicBezTo>
                  <a:cubicBezTo>
                    <a:pt x="12398" y="7748"/>
                    <a:pt x="12150" y="7714"/>
                    <a:pt x="11915" y="7714"/>
                  </a:cubicBezTo>
                  <a:close/>
                  <a:moveTo>
                    <a:pt x="18356" y="7607"/>
                  </a:moveTo>
                  <a:cubicBezTo>
                    <a:pt x="18324" y="7607"/>
                    <a:pt x="18291" y="7623"/>
                    <a:pt x="18268" y="7652"/>
                  </a:cubicBezTo>
                  <a:cubicBezTo>
                    <a:pt x="18099" y="7888"/>
                    <a:pt x="17934" y="8118"/>
                    <a:pt x="17775" y="8338"/>
                  </a:cubicBezTo>
                  <a:cubicBezTo>
                    <a:pt x="17742" y="8386"/>
                    <a:pt x="17753" y="8452"/>
                    <a:pt x="17803" y="8485"/>
                  </a:cubicBezTo>
                  <a:cubicBezTo>
                    <a:pt x="17819" y="8497"/>
                    <a:pt x="17841" y="8502"/>
                    <a:pt x="17862" y="8502"/>
                  </a:cubicBezTo>
                  <a:cubicBezTo>
                    <a:pt x="17895" y="8502"/>
                    <a:pt x="17928" y="8491"/>
                    <a:pt x="17950" y="8459"/>
                  </a:cubicBezTo>
                  <a:cubicBezTo>
                    <a:pt x="18104" y="8239"/>
                    <a:pt x="18268" y="8009"/>
                    <a:pt x="18438" y="7773"/>
                  </a:cubicBezTo>
                  <a:cubicBezTo>
                    <a:pt x="18476" y="7728"/>
                    <a:pt x="18466" y="7663"/>
                    <a:pt x="18416" y="7630"/>
                  </a:cubicBezTo>
                  <a:cubicBezTo>
                    <a:pt x="18398" y="7614"/>
                    <a:pt x="18377" y="7607"/>
                    <a:pt x="18356" y="7607"/>
                  </a:cubicBezTo>
                  <a:close/>
                  <a:moveTo>
                    <a:pt x="10973" y="7941"/>
                  </a:moveTo>
                  <a:cubicBezTo>
                    <a:pt x="10956" y="7941"/>
                    <a:pt x="10940" y="7945"/>
                    <a:pt x="10923" y="7953"/>
                  </a:cubicBezTo>
                  <a:cubicBezTo>
                    <a:pt x="10660" y="8102"/>
                    <a:pt x="10430" y="8305"/>
                    <a:pt x="10266" y="8551"/>
                  </a:cubicBezTo>
                  <a:cubicBezTo>
                    <a:pt x="10239" y="8601"/>
                    <a:pt x="10250" y="8666"/>
                    <a:pt x="10298" y="8699"/>
                  </a:cubicBezTo>
                  <a:cubicBezTo>
                    <a:pt x="10316" y="8710"/>
                    <a:pt x="10338" y="8715"/>
                    <a:pt x="10359" y="8715"/>
                  </a:cubicBezTo>
                  <a:cubicBezTo>
                    <a:pt x="10392" y="8715"/>
                    <a:pt x="10425" y="8699"/>
                    <a:pt x="10447" y="8672"/>
                  </a:cubicBezTo>
                  <a:cubicBezTo>
                    <a:pt x="10589" y="8452"/>
                    <a:pt x="10786" y="8272"/>
                    <a:pt x="11028" y="8140"/>
                  </a:cubicBezTo>
                  <a:cubicBezTo>
                    <a:pt x="11077" y="8113"/>
                    <a:pt x="11099" y="8052"/>
                    <a:pt x="11072" y="7998"/>
                  </a:cubicBezTo>
                  <a:cubicBezTo>
                    <a:pt x="11049" y="7963"/>
                    <a:pt x="11012" y="7941"/>
                    <a:pt x="10973" y="7941"/>
                  </a:cubicBezTo>
                  <a:close/>
                  <a:moveTo>
                    <a:pt x="13405" y="8118"/>
                  </a:moveTo>
                  <a:cubicBezTo>
                    <a:pt x="13369" y="8118"/>
                    <a:pt x="13334" y="8136"/>
                    <a:pt x="13313" y="8168"/>
                  </a:cubicBezTo>
                  <a:cubicBezTo>
                    <a:pt x="13286" y="8216"/>
                    <a:pt x="13298" y="8282"/>
                    <a:pt x="13351" y="8315"/>
                  </a:cubicBezTo>
                  <a:cubicBezTo>
                    <a:pt x="13544" y="8431"/>
                    <a:pt x="13736" y="8616"/>
                    <a:pt x="13916" y="8874"/>
                  </a:cubicBezTo>
                  <a:cubicBezTo>
                    <a:pt x="13938" y="8902"/>
                    <a:pt x="13971" y="8919"/>
                    <a:pt x="14004" y="8919"/>
                  </a:cubicBezTo>
                  <a:cubicBezTo>
                    <a:pt x="14026" y="8919"/>
                    <a:pt x="14047" y="8907"/>
                    <a:pt x="14064" y="8897"/>
                  </a:cubicBezTo>
                  <a:cubicBezTo>
                    <a:pt x="14113" y="8864"/>
                    <a:pt x="14125" y="8798"/>
                    <a:pt x="14092" y="8748"/>
                  </a:cubicBezTo>
                  <a:cubicBezTo>
                    <a:pt x="13889" y="8474"/>
                    <a:pt x="13675" y="8266"/>
                    <a:pt x="13462" y="8135"/>
                  </a:cubicBezTo>
                  <a:cubicBezTo>
                    <a:pt x="13444" y="8123"/>
                    <a:pt x="13424" y="8118"/>
                    <a:pt x="13405" y="8118"/>
                  </a:cubicBezTo>
                  <a:close/>
                  <a:moveTo>
                    <a:pt x="17368" y="8977"/>
                  </a:moveTo>
                  <a:cubicBezTo>
                    <a:pt x="17337" y="8977"/>
                    <a:pt x="17305" y="8993"/>
                    <a:pt x="17282" y="9023"/>
                  </a:cubicBezTo>
                  <a:cubicBezTo>
                    <a:pt x="17090" y="9286"/>
                    <a:pt x="16925" y="9499"/>
                    <a:pt x="16772" y="9686"/>
                  </a:cubicBezTo>
                  <a:cubicBezTo>
                    <a:pt x="16733" y="9729"/>
                    <a:pt x="16739" y="9795"/>
                    <a:pt x="16783" y="9833"/>
                  </a:cubicBezTo>
                  <a:cubicBezTo>
                    <a:pt x="16804" y="9850"/>
                    <a:pt x="16827" y="9855"/>
                    <a:pt x="16854" y="9855"/>
                  </a:cubicBezTo>
                  <a:cubicBezTo>
                    <a:pt x="16882" y="9855"/>
                    <a:pt x="16915" y="9845"/>
                    <a:pt x="16931" y="9817"/>
                  </a:cubicBezTo>
                  <a:cubicBezTo>
                    <a:pt x="17090" y="9631"/>
                    <a:pt x="17254" y="9417"/>
                    <a:pt x="17452" y="9149"/>
                  </a:cubicBezTo>
                  <a:cubicBezTo>
                    <a:pt x="17490" y="9099"/>
                    <a:pt x="17479" y="9033"/>
                    <a:pt x="17429" y="9000"/>
                  </a:cubicBezTo>
                  <a:cubicBezTo>
                    <a:pt x="17412" y="8985"/>
                    <a:pt x="17390" y="8977"/>
                    <a:pt x="17368" y="8977"/>
                  </a:cubicBezTo>
                  <a:close/>
                  <a:moveTo>
                    <a:pt x="10092" y="9296"/>
                  </a:moveTo>
                  <a:cubicBezTo>
                    <a:pt x="10037" y="9296"/>
                    <a:pt x="9992" y="9343"/>
                    <a:pt x="9992" y="9400"/>
                  </a:cubicBezTo>
                  <a:cubicBezTo>
                    <a:pt x="9987" y="9428"/>
                    <a:pt x="9987" y="9456"/>
                    <a:pt x="9987" y="9483"/>
                  </a:cubicBezTo>
                  <a:cubicBezTo>
                    <a:pt x="9987" y="9757"/>
                    <a:pt x="10052" y="10020"/>
                    <a:pt x="10184" y="10267"/>
                  </a:cubicBezTo>
                  <a:cubicBezTo>
                    <a:pt x="10200" y="10305"/>
                    <a:pt x="10239" y="10326"/>
                    <a:pt x="10277" y="10326"/>
                  </a:cubicBezTo>
                  <a:cubicBezTo>
                    <a:pt x="10293" y="10326"/>
                    <a:pt x="10310" y="10321"/>
                    <a:pt x="10326" y="10316"/>
                  </a:cubicBezTo>
                  <a:cubicBezTo>
                    <a:pt x="10376" y="10288"/>
                    <a:pt x="10397" y="10222"/>
                    <a:pt x="10371" y="10174"/>
                  </a:cubicBezTo>
                  <a:cubicBezTo>
                    <a:pt x="10255" y="9954"/>
                    <a:pt x="10200" y="9724"/>
                    <a:pt x="10200" y="9483"/>
                  </a:cubicBezTo>
                  <a:lnTo>
                    <a:pt x="10200" y="9412"/>
                  </a:lnTo>
                  <a:cubicBezTo>
                    <a:pt x="10206" y="9352"/>
                    <a:pt x="10162" y="9302"/>
                    <a:pt x="10101" y="9296"/>
                  </a:cubicBezTo>
                  <a:cubicBezTo>
                    <a:pt x="10098" y="9296"/>
                    <a:pt x="10095" y="9296"/>
                    <a:pt x="10092" y="9296"/>
                  </a:cubicBezTo>
                  <a:close/>
                  <a:moveTo>
                    <a:pt x="14431" y="9433"/>
                  </a:moveTo>
                  <a:cubicBezTo>
                    <a:pt x="14415" y="9433"/>
                    <a:pt x="14399" y="9437"/>
                    <a:pt x="14383" y="9445"/>
                  </a:cubicBezTo>
                  <a:cubicBezTo>
                    <a:pt x="14333" y="9471"/>
                    <a:pt x="14310" y="9532"/>
                    <a:pt x="14333" y="9587"/>
                  </a:cubicBezTo>
                  <a:cubicBezTo>
                    <a:pt x="14449" y="9817"/>
                    <a:pt x="14552" y="10075"/>
                    <a:pt x="14651" y="10354"/>
                  </a:cubicBezTo>
                  <a:cubicBezTo>
                    <a:pt x="14667" y="10399"/>
                    <a:pt x="14705" y="10425"/>
                    <a:pt x="14750" y="10425"/>
                  </a:cubicBezTo>
                  <a:cubicBezTo>
                    <a:pt x="14760" y="10425"/>
                    <a:pt x="14771" y="10425"/>
                    <a:pt x="14783" y="10420"/>
                  </a:cubicBezTo>
                  <a:cubicBezTo>
                    <a:pt x="14837" y="10404"/>
                    <a:pt x="14869" y="10343"/>
                    <a:pt x="14848" y="10288"/>
                  </a:cubicBezTo>
                  <a:cubicBezTo>
                    <a:pt x="14750" y="9998"/>
                    <a:pt x="14639" y="9734"/>
                    <a:pt x="14525" y="9494"/>
                  </a:cubicBezTo>
                  <a:cubicBezTo>
                    <a:pt x="14505" y="9455"/>
                    <a:pt x="14470" y="9433"/>
                    <a:pt x="14431" y="9433"/>
                  </a:cubicBezTo>
                  <a:close/>
                  <a:moveTo>
                    <a:pt x="16281" y="10268"/>
                  </a:moveTo>
                  <a:cubicBezTo>
                    <a:pt x="16255" y="10268"/>
                    <a:pt x="16228" y="10278"/>
                    <a:pt x="16207" y="10300"/>
                  </a:cubicBezTo>
                  <a:cubicBezTo>
                    <a:pt x="15994" y="10503"/>
                    <a:pt x="15785" y="10672"/>
                    <a:pt x="15567" y="10814"/>
                  </a:cubicBezTo>
                  <a:cubicBezTo>
                    <a:pt x="15522" y="10847"/>
                    <a:pt x="15506" y="10913"/>
                    <a:pt x="15539" y="10958"/>
                  </a:cubicBezTo>
                  <a:cubicBezTo>
                    <a:pt x="15560" y="10991"/>
                    <a:pt x="15593" y="11006"/>
                    <a:pt x="15626" y="11006"/>
                  </a:cubicBezTo>
                  <a:cubicBezTo>
                    <a:pt x="15648" y="11006"/>
                    <a:pt x="15665" y="11001"/>
                    <a:pt x="15686" y="10991"/>
                  </a:cubicBezTo>
                  <a:cubicBezTo>
                    <a:pt x="15911" y="10842"/>
                    <a:pt x="16131" y="10662"/>
                    <a:pt x="16356" y="10447"/>
                  </a:cubicBezTo>
                  <a:cubicBezTo>
                    <a:pt x="16399" y="10409"/>
                    <a:pt x="16399" y="10343"/>
                    <a:pt x="16356" y="10300"/>
                  </a:cubicBezTo>
                  <a:cubicBezTo>
                    <a:pt x="16336" y="10280"/>
                    <a:pt x="16308" y="10268"/>
                    <a:pt x="16281" y="10268"/>
                  </a:cubicBezTo>
                  <a:close/>
                  <a:moveTo>
                    <a:pt x="10823" y="10750"/>
                  </a:moveTo>
                  <a:cubicBezTo>
                    <a:pt x="10792" y="10750"/>
                    <a:pt x="10760" y="10764"/>
                    <a:pt x="10738" y="10793"/>
                  </a:cubicBezTo>
                  <a:cubicBezTo>
                    <a:pt x="10705" y="10837"/>
                    <a:pt x="10710" y="10903"/>
                    <a:pt x="10759" y="10941"/>
                  </a:cubicBezTo>
                  <a:cubicBezTo>
                    <a:pt x="10973" y="11105"/>
                    <a:pt x="11231" y="11247"/>
                    <a:pt x="11527" y="11352"/>
                  </a:cubicBezTo>
                  <a:cubicBezTo>
                    <a:pt x="11538" y="11358"/>
                    <a:pt x="11548" y="11358"/>
                    <a:pt x="11565" y="11358"/>
                  </a:cubicBezTo>
                  <a:cubicBezTo>
                    <a:pt x="11603" y="11358"/>
                    <a:pt x="11647" y="11335"/>
                    <a:pt x="11664" y="11292"/>
                  </a:cubicBezTo>
                  <a:cubicBezTo>
                    <a:pt x="11680" y="11237"/>
                    <a:pt x="11653" y="11176"/>
                    <a:pt x="11598" y="11155"/>
                  </a:cubicBezTo>
                  <a:cubicBezTo>
                    <a:pt x="11324" y="11056"/>
                    <a:pt x="11088" y="10925"/>
                    <a:pt x="10885" y="10771"/>
                  </a:cubicBezTo>
                  <a:cubicBezTo>
                    <a:pt x="10867" y="10757"/>
                    <a:pt x="10845" y="10750"/>
                    <a:pt x="10823" y="10750"/>
                  </a:cubicBezTo>
                  <a:close/>
                  <a:moveTo>
                    <a:pt x="12376" y="11356"/>
                  </a:moveTo>
                  <a:cubicBezTo>
                    <a:pt x="12325" y="11356"/>
                    <a:pt x="12283" y="11392"/>
                    <a:pt x="12278" y="11444"/>
                  </a:cubicBezTo>
                  <a:cubicBezTo>
                    <a:pt x="12266" y="11500"/>
                    <a:pt x="12304" y="11555"/>
                    <a:pt x="12365" y="11566"/>
                  </a:cubicBezTo>
                  <a:cubicBezTo>
                    <a:pt x="12628" y="11609"/>
                    <a:pt x="12919" y="11631"/>
                    <a:pt x="13220" y="11637"/>
                  </a:cubicBezTo>
                  <a:cubicBezTo>
                    <a:pt x="13280" y="11637"/>
                    <a:pt x="13324" y="11588"/>
                    <a:pt x="13330" y="11533"/>
                  </a:cubicBezTo>
                  <a:cubicBezTo>
                    <a:pt x="13330" y="11472"/>
                    <a:pt x="13280" y="11423"/>
                    <a:pt x="13225" y="11423"/>
                  </a:cubicBezTo>
                  <a:cubicBezTo>
                    <a:pt x="12929" y="11418"/>
                    <a:pt x="12656" y="11396"/>
                    <a:pt x="12398" y="11358"/>
                  </a:cubicBezTo>
                  <a:cubicBezTo>
                    <a:pt x="12391" y="11356"/>
                    <a:pt x="12383" y="11356"/>
                    <a:pt x="12376" y="11356"/>
                  </a:cubicBezTo>
                  <a:close/>
                  <a:moveTo>
                    <a:pt x="15000" y="11024"/>
                  </a:moveTo>
                  <a:cubicBezTo>
                    <a:pt x="14989" y="11024"/>
                    <a:pt x="14979" y="11026"/>
                    <a:pt x="14968" y="11029"/>
                  </a:cubicBezTo>
                  <a:cubicBezTo>
                    <a:pt x="14914" y="11045"/>
                    <a:pt x="14881" y="11100"/>
                    <a:pt x="14897" y="11155"/>
                  </a:cubicBezTo>
                  <a:cubicBezTo>
                    <a:pt x="14897" y="11166"/>
                    <a:pt x="14897" y="11171"/>
                    <a:pt x="14902" y="11176"/>
                  </a:cubicBezTo>
                  <a:cubicBezTo>
                    <a:pt x="14894" y="11174"/>
                    <a:pt x="14885" y="11173"/>
                    <a:pt x="14876" y="11173"/>
                  </a:cubicBezTo>
                  <a:cubicBezTo>
                    <a:pt x="14864" y="11173"/>
                    <a:pt x="14852" y="11175"/>
                    <a:pt x="14843" y="11181"/>
                  </a:cubicBezTo>
                  <a:cubicBezTo>
                    <a:pt x="14591" y="11275"/>
                    <a:pt x="14333" y="11335"/>
                    <a:pt x="14047" y="11379"/>
                  </a:cubicBezTo>
                  <a:cubicBezTo>
                    <a:pt x="13988" y="11385"/>
                    <a:pt x="13949" y="11439"/>
                    <a:pt x="13961" y="11494"/>
                  </a:cubicBezTo>
                  <a:cubicBezTo>
                    <a:pt x="13965" y="11551"/>
                    <a:pt x="14014" y="11588"/>
                    <a:pt x="14065" y="11588"/>
                  </a:cubicBezTo>
                  <a:cubicBezTo>
                    <a:pt x="14068" y="11588"/>
                    <a:pt x="14072" y="11588"/>
                    <a:pt x="14075" y="11588"/>
                  </a:cubicBezTo>
                  <a:cubicBezTo>
                    <a:pt x="14371" y="11543"/>
                    <a:pt x="14651" y="11472"/>
                    <a:pt x="14914" y="11379"/>
                  </a:cubicBezTo>
                  <a:cubicBezTo>
                    <a:pt x="14925" y="11373"/>
                    <a:pt x="14935" y="11368"/>
                    <a:pt x="14947" y="11358"/>
                  </a:cubicBezTo>
                  <a:cubicBezTo>
                    <a:pt x="14996" y="11560"/>
                    <a:pt x="15040" y="11763"/>
                    <a:pt x="15084" y="11971"/>
                  </a:cubicBezTo>
                  <a:cubicBezTo>
                    <a:pt x="15094" y="12026"/>
                    <a:pt x="15139" y="12059"/>
                    <a:pt x="15188" y="12059"/>
                  </a:cubicBezTo>
                  <a:lnTo>
                    <a:pt x="15210" y="12059"/>
                  </a:lnTo>
                  <a:cubicBezTo>
                    <a:pt x="15264" y="12043"/>
                    <a:pt x="15304" y="11988"/>
                    <a:pt x="15292" y="11932"/>
                  </a:cubicBezTo>
                  <a:cubicBezTo>
                    <a:pt x="15231" y="11648"/>
                    <a:pt x="15172" y="11368"/>
                    <a:pt x="15100" y="11105"/>
                  </a:cubicBezTo>
                  <a:cubicBezTo>
                    <a:pt x="15087" y="11055"/>
                    <a:pt x="15047" y="11024"/>
                    <a:pt x="15000" y="11024"/>
                  </a:cubicBezTo>
                  <a:close/>
                  <a:moveTo>
                    <a:pt x="15334" y="12682"/>
                  </a:moveTo>
                  <a:cubicBezTo>
                    <a:pt x="15327" y="12682"/>
                    <a:pt x="15321" y="12682"/>
                    <a:pt x="15314" y="12684"/>
                  </a:cubicBezTo>
                  <a:cubicBezTo>
                    <a:pt x="15259" y="12689"/>
                    <a:pt x="15221" y="12744"/>
                    <a:pt x="15226" y="12799"/>
                  </a:cubicBezTo>
                  <a:cubicBezTo>
                    <a:pt x="15264" y="13073"/>
                    <a:pt x="15304" y="13352"/>
                    <a:pt x="15330" y="13637"/>
                  </a:cubicBezTo>
                  <a:cubicBezTo>
                    <a:pt x="15336" y="13693"/>
                    <a:pt x="15380" y="13731"/>
                    <a:pt x="15435" y="13731"/>
                  </a:cubicBezTo>
                  <a:lnTo>
                    <a:pt x="15446" y="13731"/>
                  </a:lnTo>
                  <a:cubicBezTo>
                    <a:pt x="15501" y="13725"/>
                    <a:pt x="15544" y="13670"/>
                    <a:pt x="15539" y="13615"/>
                  </a:cubicBezTo>
                  <a:cubicBezTo>
                    <a:pt x="15511" y="13331"/>
                    <a:pt x="15478" y="13045"/>
                    <a:pt x="15435" y="12772"/>
                  </a:cubicBezTo>
                  <a:cubicBezTo>
                    <a:pt x="15429" y="12718"/>
                    <a:pt x="15386" y="12682"/>
                    <a:pt x="15334" y="12682"/>
                  </a:cubicBezTo>
                  <a:close/>
                  <a:moveTo>
                    <a:pt x="15502" y="14360"/>
                  </a:moveTo>
                  <a:cubicBezTo>
                    <a:pt x="15500" y="14360"/>
                    <a:pt x="15497" y="14360"/>
                    <a:pt x="15494" y="14361"/>
                  </a:cubicBezTo>
                  <a:cubicBezTo>
                    <a:pt x="15435" y="14366"/>
                    <a:pt x="15390" y="14416"/>
                    <a:pt x="15396" y="14476"/>
                  </a:cubicBezTo>
                  <a:cubicBezTo>
                    <a:pt x="15407" y="14750"/>
                    <a:pt x="15418" y="15029"/>
                    <a:pt x="15423" y="15314"/>
                  </a:cubicBezTo>
                  <a:cubicBezTo>
                    <a:pt x="15423" y="15375"/>
                    <a:pt x="15473" y="15418"/>
                    <a:pt x="15527" y="15418"/>
                  </a:cubicBezTo>
                  <a:lnTo>
                    <a:pt x="15534" y="15418"/>
                  </a:lnTo>
                  <a:cubicBezTo>
                    <a:pt x="15588" y="15418"/>
                    <a:pt x="15638" y="15370"/>
                    <a:pt x="15638" y="15309"/>
                  </a:cubicBezTo>
                  <a:cubicBezTo>
                    <a:pt x="15632" y="15024"/>
                    <a:pt x="15621" y="14740"/>
                    <a:pt x="15605" y="14459"/>
                  </a:cubicBezTo>
                  <a:cubicBezTo>
                    <a:pt x="15600" y="14407"/>
                    <a:pt x="15554" y="14360"/>
                    <a:pt x="15502" y="14360"/>
                  </a:cubicBezTo>
                  <a:close/>
                  <a:moveTo>
                    <a:pt x="15527" y="16055"/>
                  </a:moveTo>
                  <a:cubicBezTo>
                    <a:pt x="15468" y="16060"/>
                    <a:pt x="15423" y="16098"/>
                    <a:pt x="15418" y="16154"/>
                  </a:cubicBezTo>
                  <a:cubicBezTo>
                    <a:pt x="15413" y="16432"/>
                    <a:pt x="15402" y="16718"/>
                    <a:pt x="15385" y="16997"/>
                  </a:cubicBezTo>
                  <a:cubicBezTo>
                    <a:pt x="15380" y="17057"/>
                    <a:pt x="15423" y="17107"/>
                    <a:pt x="15484" y="17107"/>
                  </a:cubicBezTo>
                  <a:lnTo>
                    <a:pt x="15489" y="17107"/>
                  </a:lnTo>
                  <a:cubicBezTo>
                    <a:pt x="15544" y="17107"/>
                    <a:pt x="15593" y="17068"/>
                    <a:pt x="15593" y="17009"/>
                  </a:cubicBezTo>
                  <a:cubicBezTo>
                    <a:pt x="15615" y="16728"/>
                    <a:pt x="15626" y="16443"/>
                    <a:pt x="15632" y="16159"/>
                  </a:cubicBezTo>
                  <a:cubicBezTo>
                    <a:pt x="15632" y="16104"/>
                    <a:pt x="15588" y="16055"/>
                    <a:pt x="15527" y="16055"/>
                  </a:cubicBezTo>
                  <a:close/>
                  <a:moveTo>
                    <a:pt x="15417" y="17741"/>
                  </a:moveTo>
                  <a:cubicBezTo>
                    <a:pt x="15365" y="17741"/>
                    <a:pt x="15324" y="17782"/>
                    <a:pt x="15319" y="17836"/>
                  </a:cubicBezTo>
                  <a:cubicBezTo>
                    <a:pt x="15292" y="18115"/>
                    <a:pt x="15259" y="18395"/>
                    <a:pt x="15221" y="18669"/>
                  </a:cubicBezTo>
                  <a:cubicBezTo>
                    <a:pt x="15210" y="18729"/>
                    <a:pt x="15254" y="18784"/>
                    <a:pt x="15309" y="18790"/>
                  </a:cubicBezTo>
                  <a:lnTo>
                    <a:pt x="15325" y="18790"/>
                  </a:lnTo>
                  <a:cubicBezTo>
                    <a:pt x="15375" y="18790"/>
                    <a:pt x="15423" y="18752"/>
                    <a:pt x="15428" y="18702"/>
                  </a:cubicBezTo>
                  <a:cubicBezTo>
                    <a:pt x="15468" y="18423"/>
                    <a:pt x="15501" y="18137"/>
                    <a:pt x="15527" y="17857"/>
                  </a:cubicBezTo>
                  <a:cubicBezTo>
                    <a:pt x="15534" y="17798"/>
                    <a:pt x="15489" y="17748"/>
                    <a:pt x="15435" y="17743"/>
                  </a:cubicBezTo>
                  <a:cubicBezTo>
                    <a:pt x="15429" y="17742"/>
                    <a:pt x="15423" y="17741"/>
                    <a:pt x="15417" y="17741"/>
                  </a:cubicBezTo>
                  <a:close/>
                  <a:moveTo>
                    <a:pt x="15186" y="19416"/>
                  </a:moveTo>
                  <a:cubicBezTo>
                    <a:pt x="15140" y="19416"/>
                    <a:pt x="15098" y="19455"/>
                    <a:pt x="15089" y="19501"/>
                  </a:cubicBezTo>
                  <a:cubicBezTo>
                    <a:pt x="15040" y="19782"/>
                    <a:pt x="14985" y="20055"/>
                    <a:pt x="14925" y="20330"/>
                  </a:cubicBezTo>
                  <a:cubicBezTo>
                    <a:pt x="14914" y="20384"/>
                    <a:pt x="14952" y="20444"/>
                    <a:pt x="15008" y="20455"/>
                  </a:cubicBezTo>
                  <a:lnTo>
                    <a:pt x="15029" y="20455"/>
                  </a:lnTo>
                  <a:cubicBezTo>
                    <a:pt x="15079" y="20455"/>
                    <a:pt x="15122" y="20422"/>
                    <a:pt x="15133" y="20373"/>
                  </a:cubicBezTo>
                  <a:cubicBezTo>
                    <a:pt x="15193" y="20100"/>
                    <a:pt x="15248" y="19820"/>
                    <a:pt x="15297" y="19541"/>
                  </a:cubicBezTo>
                  <a:cubicBezTo>
                    <a:pt x="15309" y="19480"/>
                    <a:pt x="15271" y="19425"/>
                    <a:pt x="15210" y="19420"/>
                  </a:cubicBezTo>
                  <a:cubicBezTo>
                    <a:pt x="15202" y="19417"/>
                    <a:pt x="15194" y="19416"/>
                    <a:pt x="15186" y="19416"/>
                  </a:cubicBezTo>
                  <a:close/>
                  <a:moveTo>
                    <a:pt x="14842" y="21067"/>
                  </a:moveTo>
                  <a:cubicBezTo>
                    <a:pt x="14791" y="21067"/>
                    <a:pt x="14748" y="21098"/>
                    <a:pt x="14733" y="21146"/>
                  </a:cubicBezTo>
                  <a:cubicBezTo>
                    <a:pt x="14662" y="21415"/>
                    <a:pt x="14591" y="21689"/>
                    <a:pt x="14508" y="21957"/>
                  </a:cubicBezTo>
                  <a:cubicBezTo>
                    <a:pt x="14492" y="22012"/>
                    <a:pt x="14525" y="22073"/>
                    <a:pt x="14580" y="22089"/>
                  </a:cubicBezTo>
                  <a:cubicBezTo>
                    <a:pt x="14591" y="22094"/>
                    <a:pt x="14601" y="22094"/>
                    <a:pt x="14606" y="22094"/>
                  </a:cubicBezTo>
                  <a:cubicBezTo>
                    <a:pt x="14656" y="22094"/>
                    <a:pt x="14695" y="22066"/>
                    <a:pt x="14712" y="22018"/>
                  </a:cubicBezTo>
                  <a:cubicBezTo>
                    <a:pt x="14793" y="21749"/>
                    <a:pt x="14869" y="21474"/>
                    <a:pt x="14935" y="21201"/>
                  </a:cubicBezTo>
                  <a:cubicBezTo>
                    <a:pt x="14952" y="21146"/>
                    <a:pt x="14919" y="21086"/>
                    <a:pt x="14864" y="21069"/>
                  </a:cubicBezTo>
                  <a:cubicBezTo>
                    <a:pt x="14857" y="21068"/>
                    <a:pt x="14849" y="21067"/>
                    <a:pt x="14842" y="21067"/>
                  </a:cubicBezTo>
                  <a:close/>
                  <a:moveTo>
                    <a:pt x="14351" y="22687"/>
                  </a:moveTo>
                  <a:cubicBezTo>
                    <a:pt x="14306" y="22687"/>
                    <a:pt x="14264" y="22713"/>
                    <a:pt x="14251" y="22757"/>
                  </a:cubicBezTo>
                  <a:cubicBezTo>
                    <a:pt x="14158" y="23020"/>
                    <a:pt x="14059" y="23290"/>
                    <a:pt x="13955" y="23546"/>
                  </a:cubicBezTo>
                  <a:cubicBezTo>
                    <a:pt x="13938" y="23601"/>
                    <a:pt x="13961" y="23662"/>
                    <a:pt x="14014" y="23684"/>
                  </a:cubicBezTo>
                  <a:cubicBezTo>
                    <a:pt x="14032" y="23690"/>
                    <a:pt x="14042" y="23690"/>
                    <a:pt x="14054" y="23690"/>
                  </a:cubicBezTo>
                  <a:cubicBezTo>
                    <a:pt x="14097" y="23690"/>
                    <a:pt x="14135" y="23667"/>
                    <a:pt x="14153" y="23624"/>
                  </a:cubicBezTo>
                  <a:cubicBezTo>
                    <a:pt x="14256" y="23361"/>
                    <a:pt x="14355" y="23098"/>
                    <a:pt x="14449" y="22829"/>
                  </a:cubicBezTo>
                  <a:cubicBezTo>
                    <a:pt x="14470" y="22774"/>
                    <a:pt x="14437" y="22714"/>
                    <a:pt x="14383" y="22691"/>
                  </a:cubicBezTo>
                  <a:cubicBezTo>
                    <a:pt x="14372" y="22688"/>
                    <a:pt x="14362" y="22687"/>
                    <a:pt x="14351" y="22687"/>
                  </a:cubicBezTo>
                  <a:close/>
                  <a:moveTo>
                    <a:pt x="13728" y="24259"/>
                  </a:moveTo>
                  <a:cubicBezTo>
                    <a:pt x="13686" y="24259"/>
                    <a:pt x="13647" y="24283"/>
                    <a:pt x="13632" y="24320"/>
                  </a:cubicBezTo>
                  <a:cubicBezTo>
                    <a:pt x="13516" y="24577"/>
                    <a:pt x="13396" y="24835"/>
                    <a:pt x="13275" y="25081"/>
                  </a:cubicBezTo>
                  <a:cubicBezTo>
                    <a:pt x="13248" y="25137"/>
                    <a:pt x="13270" y="25197"/>
                    <a:pt x="13319" y="25223"/>
                  </a:cubicBezTo>
                  <a:cubicBezTo>
                    <a:pt x="13336" y="25230"/>
                    <a:pt x="13351" y="25235"/>
                    <a:pt x="13369" y="25235"/>
                  </a:cubicBezTo>
                  <a:cubicBezTo>
                    <a:pt x="13407" y="25235"/>
                    <a:pt x="13445" y="25213"/>
                    <a:pt x="13462" y="25175"/>
                  </a:cubicBezTo>
                  <a:cubicBezTo>
                    <a:pt x="13587" y="24927"/>
                    <a:pt x="13708" y="24671"/>
                    <a:pt x="13824" y="24408"/>
                  </a:cubicBezTo>
                  <a:cubicBezTo>
                    <a:pt x="13850" y="24353"/>
                    <a:pt x="13824" y="24292"/>
                    <a:pt x="13774" y="24270"/>
                  </a:cubicBezTo>
                  <a:cubicBezTo>
                    <a:pt x="13759" y="24263"/>
                    <a:pt x="13743" y="24259"/>
                    <a:pt x="13728" y="24259"/>
                  </a:cubicBezTo>
                  <a:close/>
                  <a:moveTo>
                    <a:pt x="12972" y="25770"/>
                  </a:moveTo>
                  <a:cubicBezTo>
                    <a:pt x="12936" y="25770"/>
                    <a:pt x="12899" y="25788"/>
                    <a:pt x="12881" y="25822"/>
                  </a:cubicBezTo>
                  <a:cubicBezTo>
                    <a:pt x="12744" y="26068"/>
                    <a:pt x="12595" y="26309"/>
                    <a:pt x="12453" y="26545"/>
                  </a:cubicBezTo>
                  <a:cubicBezTo>
                    <a:pt x="12420" y="26594"/>
                    <a:pt x="12436" y="26660"/>
                    <a:pt x="12486" y="26693"/>
                  </a:cubicBezTo>
                  <a:cubicBezTo>
                    <a:pt x="12502" y="26703"/>
                    <a:pt x="12519" y="26710"/>
                    <a:pt x="12541" y="26710"/>
                  </a:cubicBezTo>
                  <a:cubicBezTo>
                    <a:pt x="12574" y="26710"/>
                    <a:pt x="12612" y="26693"/>
                    <a:pt x="12628" y="26660"/>
                  </a:cubicBezTo>
                  <a:cubicBezTo>
                    <a:pt x="12777" y="26419"/>
                    <a:pt x="12924" y="26172"/>
                    <a:pt x="13061" y="25926"/>
                  </a:cubicBezTo>
                  <a:cubicBezTo>
                    <a:pt x="13094" y="25876"/>
                    <a:pt x="13073" y="25810"/>
                    <a:pt x="13023" y="25782"/>
                  </a:cubicBezTo>
                  <a:cubicBezTo>
                    <a:pt x="13007" y="25774"/>
                    <a:pt x="12989" y="25770"/>
                    <a:pt x="12972" y="25770"/>
                  </a:cubicBezTo>
                  <a:close/>
                  <a:moveTo>
                    <a:pt x="12074" y="27200"/>
                  </a:moveTo>
                  <a:cubicBezTo>
                    <a:pt x="12040" y="27200"/>
                    <a:pt x="12008" y="27216"/>
                    <a:pt x="11987" y="27246"/>
                  </a:cubicBezTo>
                  <a:cubicBezTo>
                    <a:pt x="11828" y="27477"/>
                    <a:pt x="11664" y="27707"/>
                    <a:pt x="11494" y="27926"/>
                  </a:cubicBezTo>
                  <a:cubicBezTo>
                    <a:pt x="11456" y="27970"/>
                    <a:pt x="11466" y="28036"/>
                    <a:pt x="11510" y="28074"/>
                  </a:cubicBezTo>
                  <a:cubicBezTo>
                    <a:pt x="11532" y="28084"/>
                    <a:pt x="11555" y="28096"/>
                    <a:pt x="11576" y="28096"/>
                  </a:cubicBezTo>
                  <a:cubicBezTo>
                    <a:pt x="11609" y="28096"/>
                    <a:pt x="11636" y="28079"/>
                    <a:pt x="11659" y="28051"/>
                  </a:cubicBezTo>
                  <a:cubicBezTo>
                    <a:pt x="11833" y="27833"/>
                    <a:pt x="11998" y="27603"/>
                    <a:pt x="12162" y="27367"/>
                  </a:cubicBezTo>
                  <a:cubicBezTo>
                    <a:pt x="12195" y="27317"/>
                    <a:pt x="12185" y="27252"/>
                    <a:pt x="12135" y="27219"/>
                  </a:cubicBezTo>
                  <a:cubicBezTo>
                    <a:pt x="12116" y="27206"/>
                    <a:pt x="12095" y="27200"/>
                    <a:pt x="12074" y="27200"/>
                  </a:cubicBezTo>
                  <a:close/>
                  <a:moveTo>
                    <a:pt x="11044" y="28537"/>
                  </a:moveTo>
                  <a:cubicBezTo>
                    <a:pt x="11014" y="28537"/>
                    <a:pt x="10984" y="28550"/>
                    <a:pt x="10963" y="28578"/>
                  </a:cubicBezTo>
                  <a:cubicBezTo>
                    <a:pt x="10781" y="28787"/>
                    <a:pt x="10594" y="28995"/>
                    <a:pt x="10397" y="29197"/>
                  </a:cubicBezTo>
                  <a:cubicBezTo>
                    <a:pt x="10359" y="29242"/>
                    <a:pt x="10359" y="29308"/>
                    <a:pt x="10404" y="29346"/>
                  </a:cubicBezTo>
                  <a:cubicBezTo>
                    <a:pt x="10425" y="29367"/>
                    <a:pt x="10452" y="29379"/>
                    <a:pt x="10475" y="29379"/>
                  </a:cubicBezTo>
                  <a:cubicBezTo>
                    <a:pt x="10508" y="29379"/>
                    <a:pt x="10535" y="29367"/>
                    <a:pt x="10551" y="29346"/>
                  </a:cubicBezTo>
                  <a:cubicBezTo>
                    <a:pt x="10748" y="29137"/>
                    <a:pt x="10940" y="28929"/>
                    <a:pt x="11121" y="28716"/>
                  </a:cubicBezTo>
                  <a:cubicBezTo>
                    <a:pt x="11160" y="28666"/>
                    <a:pt x="11153" y="28600"/>
                    <a:pt x="11110" y="28562"/>
                  </a:cubicBezTo>
                  <a:cubicBezTo>
                    <a:pt x="11091" y="28545"/>
                    <a:pt x="11068" y="28537"/>
                    <a:pt x="11044" y="28537"/>
                  </a:cubicBezTo>
                  <a:close/>
                  <a:moveTo>
                    <a:pt x="9879" y="29761"/>
                  </a:moveTo>
                  <a:cubicBezTo>
                    <a:pt x="9853" y="29761"/>
                    <a:pt x="9827" y="29771"/>
                    <a:pt x="9805" y="29789"/>
                  </a:cubicBezTo>
                  <a:cubicBezTo>
                    <a:pt x="9608" y="29981"/>
                    <a:pt x="9395" y="30168"/>
                    <a:pt x="9180" y="30353"/>
                  </a:cubicBezTo>
                  <a:cubicBezTo>
                    <a:pt x="9137" y="30393"/>
                    <a:pt x="9132" y="30459"/>
                    <a:pt x="9170" y="30502"/>
                  </a:cubicBezTo>
                  <a:cubicBezTo>
                    <a:pt x="9192" y="30530"/>
                    <a:pt x="9225" y="30540"/>
                    <a:pt x="9253" y="30540"/>
                  </a:cubicBezTo>
                  <a:cubicBezTo>
                    <a:pt x="9274" y="30540"/>
                    <a:pt x="9301" y="30530"/>
                    <a:pt x="9318" y="30513"/>
                  </a:cubicBezTo>
                  <a:cubicBezTo>
                    <a:pt x="9537" y="30327"/>
                    <a:pt x="9751" y="30135"/>
                    <a:pt x="9954" y="29943"/>
                  </a:cubicBezTo>
                  <a:cubicBezTo>
                    <a:pt x="9992" y="29905"/>
                    <a:pt x="9997" y="29839"/>
                    <a:pt x="9954" y="29794"/>
                  </a:cubicBezTo>
                  <a:cubicBezTo>
                    <a:pt x="9934" y="29772"/>
                    <a:pt x="9907" y="29761"/>
                    <a:pt x="9879" y="29761"/>
                  </a:cubicBezTo>
                  <a:close/>
                  <a:moveTo>
                    <a:pt x="8596" y="30859"/>
                  </a:moveTo>
                  <a:cubicBezTo>
                    <a:pt x="8574" y="30859"/>
                    <a:pt x="8552" y="30866"/>
                    <a:pt x="8534" y="30880"/>
                  </a:cubicBezTo>
                  <a:cubicBezTo>
                    <a:pt x="8310" y="31051"/>
                    <a:pt x="8085" y="31215"/>
                    <a:pt x="7854" y="31373"/>
                  </a:cubicBezTo>
                  <a:cubicBezTo>
                    <a:pt x="7806" y="31406"/>
                    <a:pt x="7794" y="31471"/>
                    <a:pt x="7827" y="31521"/>
                  </a:cubicBezTo>
                  <a:cubicBezTo>
                    <a:pt x="7849" y="31554"/>
                    <a:pt x="7882" y="31570"/>
                    <a:pt x="7915" y="31570"/>
                  </a:cubicBezTo>
                  <a:cubicBezTo>
                    <a:pt x="7937" y="31570"/>
                    <a:pt x="7953" y="31560"/>
                    <a:pt x="7975" y="31549"/>
                  </a:cubicBezTo>
                  <a:cubicBezTo>
                    <a:pt x="8206" y="31390"/>
                    <a:pt x="8436" y="31220"/>
                    <a:pt x="8661" y="31051"/>
                  </a:cubicBezTo>
                  <a:cubicBezTo>
                    <a:pt x="8704" y="31011"/>
                    <a:pt x="8715" y="30945"/>
                    <a:pt x="8682" y="30902"/>
                  </a:cubicBezTo>
                  <a:cubicBezTo>
                    <a:pt x="8659" y="30873"/>
                    <a:pt x="8627" y="30859"/>
                    <a:pt x="8596" y="30859"/>
                  </a:cubicBezTo>
                  <a:close/>
                  <a:moveTo>
                    <a:pt x="7207" y="31819"/>
                  </a:moveTo>
                  <a:cubicBezTo>
                    <a:pt x="7189" y="31819"/>
                    <a:pt x="7170" y="31824"/>
                    <a:pt x="7153" y="31833"/>
                  </a:cubicBezTo>
                  <a:cubicBezTo>
                    <a:pt x="6911" y="31982"/>
                    <a:pt x="6671" y="32124"/>
                    <a:pt x="6430" y="32261"/>
                  </a:cubicBezTo>
                  <a:cubicBezTo>
                    <a:pt x="6375" y="32288"/>
                    <a:pt x="6359" y="32349"/>
                    <a:pt x="6385" y="32404"/>
                  </a:cubicBezTo>
                  <a:cubicBezTo>
                    <a:pt x="6407" y="32437"/>
                    <a:pt x="6440" y="32458"/>
                    <a:pt x="6478" y="32458"/>
                  </a:cubicBezTo>
                  <a:cubicBezTo>
                    <a:pt x="6496" y="32458"/>
                    <a:pt x="6511" y="32453"/>
                    <a:pt x="6528" y="32442"/>
                  </a:cubicBezTo>
                  <a:cubicBezTo>
                    <a:pt x="6774" y="32311"/>
                    <a:pt x="7022" y="32162"/>
                    <a:pt x="7262" y="32015"/>
                  </a:cubicBezTo>
                  <a:cubicBezTo>
                    <a:pt x="7312" y="31982"/>
                    <a:pt x="7328" y="31921"/>
                    <a:pt x="7295" y="31873"/>
                  </a:cubicBezTo>
                  <a:cubicBezTo>
                    <a:pt x="7277" y="31836"/>
                    <a:pt x="7243" y="31819"/>
                    <a:pt x="7207" y="31819"/>
                  </a:cubicBezTo>
                  <a:close/>
                  <a:moveTo>
                    <a:pt x="5731" y="32638"/>
                  </a:moveTo>
                  <a:cubicBezTo>
                    <a:pt x="5715" y="32638"/>
                    <a:pt x="5699" y="32642"/>
                    <a:pt x="5684" y="32650"/>
                  </a:cubicBezTo>
                  <a:cubicBezTo>
                    <a:pt x="5431" y="32771"/>
                    <a:pt x="5180" y="32892"/>
                    <a:pt x="4922" y="33001"/>
                  </a:cubicBezTo>
                  <a:cubicBezTo>
                    <a:pt x="4867" y="33024"/>
                    <a:pt x="4846" y="33089"/>
                    <a:pt x="4867" y="33138"/>
                  </a:cubicBezTo>
                  <a:cubicBezTo>
                    <a:pt x="4884" y="33182"/>
                    <a:pt x="4922" y="33204"/>
                    <a:pt x="4966" y="33204"/>
                  </a:cubicBezTo>
                  <a:cubicBezTo>
                    <a:pt x="4978" y="33204"/>
                    <a:pt x="4993" y="33199"/>
                    <a:pt x="5004" y="33193"/>
                  </a:cubicBezTo>
                  <a:cubicBezTo>
                    <a:pt x="5267" y="33083"/>
                    <a:pt x="5525" y="32963"/>
                    <a:pt x="5777" y="32837"/>
                  </a:cubicBezTo>
                  <a:cubicBezTo>
                    <a:pt x="5826" y="32809"/>
                    <a:pt x="5848" y="32749"/>
                    <a:pt x="5826" y="32695"/>
                  </a:cubicBezTo>
                  <a:cubicBezTo>
                    <a:pt x="5807" y="32660"/>
                    <a:pt x="5769" y="32638"/>
                    <a:pt x="5731" y="32638"/>
                  </a:cubicBezTo>
                  <a:close/>
                  <a:moveTo>
                    <a:pt x="4183" y="33312"/>
                  </a:moveTo>
                  <a:cubicBezTo>
                    <a:pt x="4170" y="33312"/>
                    <a:pt x="4157" y="33314"/>
                    <a:pt x="4144" y="33320"/>
                  </a:cubicBezTo>
                  <a:cubicBezTo>
                    <a:pt x="3886" y="33418"/>
                    <a:pt x="3617" y="33517"/>
                    <a:pt x="3354" y="33604"/>
                  </a:cubicBezTo>
                  <a:cubicBezTo>
                    <a:pt x="3300" y="33621"/>
                    <a:pt x="3268" y="33681"/>
                    <a:pt x="3289" y="33735"/>
                  </a:cubicBezTo>
                  <a:cubicBezTo>
                    <a:pt x="3300" y="33780"/>
                    <a:pt x="3344" y="33813"/>
                    <a:pt x="3387" y="33813"/>
                  </a:cubicBezTo>
                  <a:cubicBezTo>
                    <a:pt x="3399" y="33813"/>
                    <a:pt x="3410" y="33806"/>
                    <a:pt x="3420" y="33801"/>
                  </a:cubicBezTo>
                  <a:cubicBezTo>
                    <a:pt x="3688" y="33714"/>
                    <a:pt x="3958" y="33616"/>
                    <a:pt x="4221" y="33517"/>
                  </a:cubicBezTo>
                  <a:cubicBezTo>
                    <a:pt x="4275" y="33495"/>
                    <a:pt x="4303" y="33434"/>
                    <a:pt x="4280" y="33379"/>
                  </a:cubicBezTo>
                  <a:cubicBezTo>
                    <a:pt x="4264" y="33338"/>
                    <a:pt x="4225" y="33312"/>
                    <a:pt x="4183" y="33312"/>
                  </a:cubicBezTo>
                  <a:close/>
                  <a:moveTo>
                    <a:pt x="2585" y="33852"/>
                  </a:moveTo>
                  <a:cubicBezTo>
                    <a:pt x="2575" y="33852"/>
                    <a:pt x="2565" y="33853"/>
                    <a:pt x="2555" y="33856"/>
                  </a:cubicBezTo>
                  <a:cubicBezTo>
                    <a:pt x="2286" y="33933"/>
                    <a:pt x="2011" y="34004"/>
                    <a:pt x="1743" y="34076"/>
                  </a:cubicBezTo>
                  <a:cubicBezTo>
                    <a:pt x="1682" y="34087"/>
                    <a:pt x="1650" y="34147"/>
                    <a:pt x="1667" y="34201"/>
                  </a:cubicBezTo>
                  <a:cubicBezTo>
                    <a:pt x="1677" y="34251"/>
                    <a:pt x="1722" y="34284"/>
                    <a:pt x="1765" y="34284"/>
                  </a:cubicBezTo>
                  <a:cubicBezTo>
                    <a:pt x="1776" y="34284"/>
                    <a:pt x="1781" y="34284"/>
                    <a:pt x="1793" y="34279"/>
                  </a:cubicBezTo>
                  <a:cubicBezTo>
                    <a:pt x="2067" y="34213"/>
                    <a:pt x="2340" y="34135"/>
                    <a:pt x="2610" y="34059"/>
                  </a:cubicBezTo>
                  <a:cubicBezTo>
                    <a:pt x="2669" y="34043"/>
                    <a:pt x="2702" y="33983"/>
                    <a:pt x="2686" y="33927"/>
                  </a:cubicBezTo>
                  <a:cubicBezTo>
                    <a:pt x="2672" y="33882"/>
                    <a:pt x="2630" y="33852"/>
                    <a:pt x="2585" y="33852"/>
                  </a:cubicBezTo>
                  <a:close/>
                  <a:moveTo>
                    <a:pt x="941" y="34260"/>
                  </a:moveTo>
                  <a:cubicBezTo>
                    <a:pt x="934" y="34260"/>
                    <a:pt x="928" y="34260"/>
                    <a:pt x="921" y="34261"/>
                  </a:cubicBezTo>
                  <a:cubicBezTo>
                    <a:pt x="647" y="34322"/>
                    <a:pt x="374" y="34372"/>
                    <a:pt x="93" y="34421"/>
                  </a:cubicBezTo>
                  <a:cubicBezTo>
                    <a:pt x="38" y="34431"/>
                    <a:pt x="0" y="34486"/>
                    <a:pt x="12" y="34542"/>
                  </a:cubicBezTo>
                  <a:cubicBezTo>
                    <a:pt x="17" y="34596"/>
                    <a:pt x="66" y="34628"/>
                    <a:pt x="116" y="34628"/>
                  </a:cubicBezTo>
                  <a:lnTo>
                    <a:pt x="132" y="34628"/>
                  </a:lnTo>
                  <a:cubicBezTo>
                    <a:pt x="412" y="34580"/>
                    <a:pt x="691" y="34525"/>
                    <a:pt x="966" y="34471"/>
                  </a:cubicBezTo>
                  <a:cubicBezTo>
                    <a:pt x="1025" y="34459"/>
                    <a:pt x="1058" y="34398"/>
                    <a:pt x="1047" y="34344"/>
                  </a:cubicBezTo>
                  <a:cubicBezTo>
                    <a:pt x="1038" y="34295"/>
                    <a:pt x="993" y="34260"/>
                    <a:pt x="941" y="3426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6" name="Google Shape;2926;p51"/>
          <p:cNvGrpSpPr/>
          <p:nvPr/>
        </p:nvGrpSpPr>
        <p:grpSpPr>
          <a:xfrm>
            <a:off x="-150273" y="-638802"/>
            <a:ext cx="9444547" cy="2571207"/>
            <a:chOff x="-168342" y="-240334"/>
            <a:chExt cx="9444547" cy="2571207"/>
          </a:xfrm>
        </p:grpSpPr>
        <p:grpSp>
          <p:nvGrpSpPr>
            <p:cNvPr id="2927" name="Google Shape;2927;p51"/>
            <p:cNvGrpSpPr/>
            <p:nvPr/>
          </p:nvGrpSpPr>
          <p:grpSpPr>
            <a:xfrm rot="-1799975">
              <a:off x="-84104" y="459634"/>
              <a:ext cx="3113747" cy="1171270"/>
              <a:chOff x="0" y="539998"/>
              <a:chExt cx="3901889" cy="1467738"/>
            </a:xfrm>
          </p:grpSpPr>
          <p:sp>
            <p:nvSpPr>
              <p:cNvPr id="2928" name="Google Shape;2928;p51"/>
              <p:cNvSpPr/>
              <p:nvPr/>
            </p:nvSpPr>
            <p:spPr>
              <a:xfrm>
                <a:off x="0" y="539998"/>
                <a:ext cx="3901889" cy="885476"/>
              </a:xfrm>
              <a:custGeom>
                <a:avLst/>
                <a:gdLst/>
                <a:ahLst/>
                <a:cxnLst/>
                <a:rect l="l" t="t" r="r" b="b"/>
                <a:pathLst>
                  <a:path w="62921" h="14279" extrusionOk="0">
                    <a:moveTo>
                      <a:pt x="9406" y="216"/>
                    </a:moveTo>
                    <a:cubicBezTo>
                      <a:pt x="9522" y="216"/>
                      <a:pt x="9641" y="302"/>
                      <a:pt x="9740" y="467"/>
                    </a:cubicBezTo>
                    <a:cubicBezTo>
                      <a:pt x="10041" y="950"/>
                      <a:pt x="10152" y="2057"/>
                      <a:pt x="9461" y="3021"/>
                    </a:cubicBezTo>
                    <a:cubicBezTo>
                      <a:pt x="9345" y="3181"/>
                      <a:pt x="9203" y="3345"/>
                      <a:pt x="9017" y="3509"/>
                    </a:cubicBezTo>
                    <a:cubicBezTo>
                      <a:pt x="8715" y="2715"/>
                      <a:pt x="8644" y="1931"/>
                      <a:pt x="8814" y="1185"/>
                    </a:cubicBezTo>
                    <a:cubicBezTo>
                      <a:pt x="8945" y="616"/>
                      <a:pt x="9153" y="254"/>
                      <a:pt x="9368" y="216"/>
                    </a:cubicBezTo>
                    <a:close/>
                    <a:moveTo>
                      <a:pt x="51236" y="813"/>
                    </a:moveTo>
                    <a:cubicBezTo>
                      <a:pt x="51373" y="813"/>
                      <a:pt x="51542" y="972"/>
                      <a:pt x="51691" y="1229"/>
                    </a:cubicBezTo>
                    <a:cubicBezTo>
                      <a:pt x="52042" y="1860"/>
                      <a:pt x="52261" y="3163"/>
                      <a:pt x="51724" y="4770"/>
                    </a:cubicBezTo>
                    <a:cubicBezTo>
                      <a:pt x="51713" y="4808"/>
                      <a:pt x="51696" y="4846"/>
                      <a:pt x="51686" y="4885"/>
                    </a:cubicBezTo>
                    <a:cubicBezTo>
                      <a:pt x="51565" y="4616"/>
                      <a:pt x="51461" y="4326"/>
                      <a:pt x="51367" y="4013"/>
                    </a:cubicBezTo>
                    <a:cubicBezTo>
                      <a:pt x="50732" y="1886"/>
                      <a:pt x="50907" y="944"/>
                      <a:pt x="51175" y="829"/>
                    </a:cubicBezTo>
                    <a:cubicBezTo>
                      <a:pt x="51198" y="818"/>
                      <a:pt x="51220" y="813"/>
                      <a:pt x="51236" y="813"/>
                    </a:cubicBezTo>
                    <a:close/>
                    <a:moveTo>
                      <a:pt x="9408" y="0"/>
                    </a:moveTo>
                    <a:cubicBezTo>
                      <a:pt x="9383" y="0"/>
                      <a:pt x="9359" y="2"/>
                      <a:pt x="9335" y="7"/>
                    </a:cubicBezTo>
                    <a:cubicBezTo>
                      <a:pt x="9110" y="45"/>
                      <a:pt x="8809" y="270"/>
                      <a:pt x="8611" y="1136"/>
                    </a:cubicBezTo>
                    <a:cubicBezTo>
                      <a:pt x="8425" y="1947"/>
                      <a:pt x="8507" y="2796"/>
                      <a:pt x="8847" y="3657"/>
                    </a:cubicBezTo>
                    <a:cubicBezTo>
                      <a:pt x="8129" y="4219"/>
                      <a:pt x="6900" y="4732"/>
                      <a:pt x="4805" y="4732"/>
                    </a:cubicBezTo>
                    <a:cubicBezTo>
                      <a:pt x="3574" y="4732"/>
                      <a:pt x="2044" y="4555"/>
                      <a:pt x="143" y="4107"/>
                    </a:cubicBezTo>
                    <a:cubicBezTo>
                      <a:pt x="132" y="4104"/>
                      <a:pt x="122" y="4102"/>
                      <a:pt x="112" y="4102"/>
                    </a:cubicBezTo>
                    <a:cubicBezTo>
                      <a:pt x="65" y="4102"/>
                      <a:pt x="26" y="4133"/>
                      <a:pt x="18" y="4183"/>
                    </a:cubicBezTo>
                    <a:cubicBezTo>
                      <a:pt x="1" y="4238"/>
                      <a:pt x="39" y="4299"/>
                      <a:pt x="94" y="4309"/>
                    </a:cubicBezTo>
                    <a:cubicBezTo>
                      <a:pt x="1384" y="4615"/>
                      <a:pt x="3137" y="4935"/>
                      <a:pt x="4829" y="4935"/>
                    </a:cubicBezTo>
                    <a:cubicBezTo>
                      <a:pt x="6386" y="4935"/>
                      <a:pt x="7892" y="4663"/>
                      <a:pt x="8935" y="3859"/>
                    </a:cubicBezTo>
                    <a:cubicBezTo>
                      <a:pt x="9631" y="5438"/>
                      <a:pt x="11176" y="7061"/>
                      <a:pt x="13501" y="8601"/>
                    </a:cubicBezTo>
                    <a:cubicBezTo>
                      <a:pt x="17759" y="11423"/>
                      <a:pt x="23886" y="13479"/>
                      <a:pt x="29893" y="14093"/>
                    </a:cubicBezTo>
                    <a:cubicBezTo>
                      <a:pt x="31138" y="14218"/>
                      <a:pt x="32360" y="14279"/>
                      <a:pt x="33549" y="14279"/>
                    </a:cubicBezTo>
                    <a:cubicBezTo>
                      <a:pt x="39003" y="14279"/>
                      <a:pt x="43793" y="12958"/>
                      <a:pt x="47284" y="10453"/>
                    </a:cubicBezTo>
                    <a:cubicBezTo>
                      <a:pt x="49427" y="8913"/>
                      <a:pt x="50945" y="7181"/>
                      <a:pt x="51702" y="5412"/>
                    </a:cubicBezTo>
                    <a:cubicBezTo>
                      <a:pt x="52278" y="6480"/>
                      <a:pt x="53077" y="7187"/>
                      <a:pt x="54102" y="7521"/>
                    </a:cubicBezTo>
                    <a:cubicBezTo>
                      <a:pt x="54580" y="7677"/>
                      <a:pt x="55083" y="7744"/>
                      <a:pt x="55597" y="7744"/>
                    </a:cubicBezTo>
                    <a:cubicBezTo>
                      <a:pt x="58922" y="7744"/>
                      <a:pt x="62680" y="4913"/>
                      <a:pt x="62861" y="4775"/>
                    </a:cubicBezTo>
                    <a:cubicBezTo>
                      <a:pt x="62910" y="4742"/>
                      <a:pt x="62921" y="4676"/>
                      <a:pt x="62882" y="4628"/>
                    </a:cubicBezTo>
                    <a:cubicBezTo>
                      <a:pt x="62863" y="4600"/>
                      <a:pt x="62829" y="4586"/>
                      <a:pt x="62796" y="4586"/>
                    </a:cubicBezTo>
                    <a:cubicBezTo>
                      <a:pt x="62774" y="4586"/>
                      <a:pt x="62752" y="4592"/>
                      <a:pt x="62735" y="4605"/>
                    </a:cubicBezTo>
                    <a:cubicBezTo>
                      <a:pt x="62692" y="4638"/>
                      <a:pt x="58853" y="7532"/>
                      <a:pt x="55571" y="7532"/>
                    </a:cubicBezTo>
                    <a:cubicBezTo>
                      <a:pt x="55086" y="7532"/>
                      <a:pt x="54614" y="7469"/>
                      <a:pt x="54168" y="7324"/>
                    </a:cubicBezTo>
                    <a:cubicBezTo>
                      <a:pt x="53148" y="6990"/>
                      <a:pt x="52359" y="6260"/>
                      <a:pt x="51812" y="5154"/>
                    </a:cubicBezTo>
                    <a:cubicBezTo>
                      <a:pt x="51850" y="5050"/>
                      <a:pt x="51888" y="4939"/>
                      <a:pt x="51921" y="4835"/>
                    </a:cubicBezTo>
                    <a:cubicBezTo>
                      <a:pt x="52485" y="3163"/>
                      <a:pt x="52266" y="1820"/>
                      <a:pt x="51871" y="1125"/>
                    </a:cubicBezTo>
                    <a:cubicBezTo>
                      <a:pt x="51683" y="789"/>
                      <a:pt x="51451" y="603"/>
                      <a:pt x="51235" y="603"/>
                    </a:cubicBezTo>
                    <a:cubicBezTo>
                      <a:pt x="51187" y="603"/>
                      <a:pt x="51140" y="612"/>
                      <a:pt x="51094" y="631"/>
                    </a:cubicBezTo>
                    <a:cubicBezTo>
                      <a:pt x="50682" y="808"/>
                      <a:pt x="50485" y="1805"/>
                      <a:pt x="51165" y="4074"/>
                    </a:cubicBezTo>
                    <a:cubicBezTo>
                      <a:pt x="51286" y="4468"/>
                      <a:pt x="51423" y="4830"/>
                      <a:pt x="51582" y="5159"/>
                    </a:cubicBezTo>
                    <a:cubicBezTo>
                      <a:pt x="51044" y="6497"/>
                      <a:pt x="49839" y="8354"/>
                      <a:pt x="47163" y="10279"/>
                    </a:cubicBezTo>
                    <a:cubicBezTo>
                      <a:pt x="43708" y="12763"/>
                      <a:pt x="38967" y="14069"/>
                      <a:pt x="33566" y="14069"/>
                    </a:cubicBezTo>
                    <a:cubicBezTo>
                      <a:pt x="32379" y="14069"/>
                      <a:pt x="31160" y="14006"/>
                      <a:pt x="29916" y="13879"/>
                    </a:cubicBezTo>
                    <a:cubicBezTo>
                      <a:pt x="23941" y="13271"/>
                      <a:pt x="17847" y="11232"/>
                      <a:pt x="13615" y="8420"/>
                    </a:cubicBezTo>
                    <a:cubicBezTo>
                      <a:pt x="11303" y="6885"/>
                      <a:pt x="9768" y="5280"/>
                      <a:pt x="9105" y="3723"/>
                    </a:cubicBezTo>
                    <a:cubicBezTo>
                      <a:pt x="9302" y="3553"/>
                      <a:pt x="9477" y="3361"/>
                      <a:pt x="9631" y="3148"/>
                    </a:cubicBezTo>
                    <a:cubicBezTo>
                      <a:pt x="10337" y="2166"/>
                      <a:pt x="10311" y="977"/>
                      <a:pt x="9922" y="358"/>
                    </a:cubicBezTo>
                    <a:cubicBezTo>
                      <a:pt x="9781" y="129"/>
                      <a:pt x="9596" y="0"/>
                      <a:pt x="94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51"/>
              <p:cNvSpPr/>
              <p:nvPr/>
            </p:nvSpPr>
            <p:spPr>
              <a:xfrm>
                <a:off x="546533" y="914628"/>
                <a:ext cx="539137" cy="671967"/>
              </a:xfrm>
              <a:custGeom>
                <a:avLst/>
                <a:gdLst/>
                <a:ahLst/>
                <a:cxnLst/>
                <a:rect l="l" t="t" r="r" b="b"/>
                <a:pathLst>
                  <a:path w="8694" h="10836" extrusionOk="0">
                    <a:moveTo>
                      <a:pt x="1612" y="1"/>
                    </a:moveTo>
                    <a:lnTo>
                      <a:pt x="1" y="10836"/>
                    </a:lnTo>
                    <a:lnTo>
                      <a:pt x="1" y="10836"/>
                    </a:lnTo>
                    <a:lnTo>
                      <a:pt x="8693" y="3995"/>
                    </a:lnTo>
                    <a:lnTo>
                      <a:pt x="16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51"/>
              <p:cNvSpPr/>
              <p:nvPr/>
            </p:nvSpPr>
            <p:spPr>
              <a:xfrm>
                <a:off x="1145159" y="1160019"/>
                <a:ext cx="471109" cy="679471"/>
              </a:xfrm>
              <a:custGeom>
                <a:avLst/>
                <a:gdLst/>
                <a:ahLst/>
                <a:cxnLst/>
                <a:rect l="l" t="t" r="r" b="b"/>
                <a:pathLst>
                  <a:path w="7597" h="10957" extrusionOk="0">
                    <a:moveTo>
                      <a:pt x="0" y="0"/>
                    </a:moveTo>
                    <a:lnTo>
                      <a:pt x="16" y="10956"/>
                    </a:lnTo>
                    <a:lnTo>
                      <a:pt x="7597" y="2899"/>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51"/>
              <p:cNvSpPr/>
              <p:nvPr/>
            </p:nvSpPr>
            <p:spPr>
              <a:xfrm>
                <a:off x="1655662" y="1364604"/>
                <a:ext cx="503728" cy="643132"/>
              </a:xfrm>
              <a:custGeom>
                <a:avLst/>
                <a:gdLst/>
                <a:ahLst/>
                <a:cxnLst/>
                <a:rect l="l" t="t" r="r" b="b"/>
                <a:pathLst>
                  <a:path w="8123" h="10371" extrusionOk="0">
                    <a:moveTo>
                      <a:pt x="0" y="0"/>
                    </a:moveTo>
                    <a:lnTo>
                      <a:pt x="3519" y="10371"/>
                    </a:lnTo>
                    <a:lnTo>
                      <a:pt x="8123" y="313"/>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51"/>
              <p:cNvSpPr/>
              <p:nvPr/>
            </p:nvSpPr>
            <p:spPr>
              <a:xfrm>
                <a:off x="2197793" y="1205227"/>
                <a:ext cx="484008" cy="685548"/>
              </a:xfrm>
              <a:custGeom>
                <a:avLst/>
                <a:gdLst/>
                <a:ahLst/>
                <a:cxnLst/>
                <a:rect l="l" t="t" r="r" b="b"/>
                <a:pathLst>
                  <a:path w="7805" h="11055" extrusionOk="0">
                    <a:moveTo>
                      <a:pt x="7394" y="0"/>
                    </a:moveTo>
                    <a:lnTo>
                      <a:pt x="0" y="3377"/>
                    </a:lnTo>
                    <a:lnTo>
                      <a:pt x="7805" y="11055"/>
                    </a:lnTo>
                    <a:lnTo>
                      <a:pt x="73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51"/>
              <p:cNvSpPr/>
              <p:nvPr/>
            </p:nvSpPr>
            <p:spPr>
              <a:xfrm>
                <a:off x="2679397" y="990409"/>
                <a:ext cx="537028" cy="677735"/>
              </a:xfrm>
              <a:custGeom>
                <a:avLst/>
                <a:gdLst/>
                <a:ahLst/>
                <a:cxnLst/>
                <a:rect l="l" t="t" r="r" b="b"/>
                <a:pathLst>
                  <a:path w="8660" h="10929" extrusionOk="0">
                    <a:moveTo>
                      <a:pt x="6945" y="1"/>
                    </a:moveTo>
                    <a:lnTo>
                      <a:pt x="1" y="4220"/>
                    </a:lnTo>
                    <a:lnTo>
                      <a:pt x="8660" y="10929"/>
                    </a:lnTo>
                    <a:lnTo>
                      <a:pt x="694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34" name="Google Shape;2934;p51"/>
            <p:cNvGrpSpPr/>
            <p:nvPr/>
          </p:nvGrpSpPr>
          <p:grpSpPr>
            <a:xfrm rot="1799975" flipH="1">
              <a:off x="6078221" y="459634"/>
              <a:ext cx="3113747" cy="1171270"/>
              <a:chOff x="0" y="539998"/>
              <a:chExt cx="3901889" cy="1467738"/>
            </a:xfrm>
          </p:grpSpPr>
          <p:sp>
            <p:nvSpPr>
              <p:cNvPr id="2935" name="Google Shape;2935;p51"/>
              <p:cNvSpPr/>
              <p:nvPr/>
            </p:nvSpPr>
            <p:spPr>
              <a:xfrm>
                <a:off x="0" y="539998"/>
                <a:ext cx="3901889" cy="885476"/>
              </a:xfrm>
              <a:custGeom>
                <a:avLst/>
                <a:gdLst/>
                <a:ahLst/>
                <a:cxnLst/>
                <a:rect l="l" t="t" r="r" b="b"/>
                <a:pathLst>
                  <a:path w="62921" h="14279" extrusionOk="0">
                    <a:moveTo>
                      <a:pt x="9406" y="216"/>
                    </a:moveTo>
                    <a:cubicBezTo>
                      <a:pt x="9522" y="216"/>
                      <a:pt x="9641" y="302"/>
                      <a:pt x="9740" y="467"/>
                    </a:cubicBezTo>
                    <a:cubicBezTo>
                      <a:pt x="10041" y="950"/>
                      <a:pt x="10152" y="2057"/>
                      <a:pt x="9461" y="3021"/>
                    </a:cubicBezTo>
                    <a:cubicBezTo>
                      <a:pt x="9345" y="3181"/>
                      <a:pt x="9203" y="3345"/>
                      <a:pt x="9017" y="3509"/>
                    </a:cubicBezTo>
                    <a:cubicBezTo>
                      <a:pt x="8715" y="2715"/>
                      <a:pt x="8644" y="1931"/>
                      <a:pt x="8814" y="1185"/>
                    </a:cubicBezTo>
                    <a:cubicBezTo>
                      <a:pt x="8945" y="616"/>
                      <a:pt x="9153" y="254"/>
                      <a:pt x="9368" y="216"/>
                    </a:cubicBezTo>
                    <a:close/>
                    <a:moveTo>
                      <a:pt x="51236" y="813"/>
                    </a:moveTo>
                    <a:cubicBezTo>
                      <a:pt x="51373" y="813"/>
                      <a:pt x="51542" y="972"/>
                      <a:pt x="51691" y="1229"/>
                    </a:cubicBezTo>
                    <a:cubicBezTo>
                      <a:pt x="52042" y="1860"/>
                      <a:pt x="52261" y="3163"/>
                      <a:pt x="51724" y="4770"/>
                    </a:cubicBezTo>
                    <a:cubicBezTo>
                      <a:pt x="51713" y="4808"/>
                      <a:pt x="51696" y="4846"/>
                      <a:pt x="51686" y="4885"/>
                    </a:cubicBezTo>
                    <a:cubicBezTo>
                      <a:pt x="51565" y="4616"/>
                      <a:pt x="51461" y="4326"/>
                      <a:pt x="51367" y="4013"/>
                    </a:cubicBezTo>
                    <a:cubicBezTo>
                      <a:pt x="50732" y="1886"/>
                      <a:pt x="50907" y="944"/>
                      <a:pt x="51175" y="829"/>
                    </a:cubicBezTo>
                    <a:cubicBezTo>
                      <a:pt x="51198" y="818"/>
                      <a:pt x="51220" y="813"/>
                      <a:pt x="51236" y="813"/>
                    </a:cubicBezTo>
                    <a:close/>
                    <a:moveTo>
                      <a:pt x="9408" y="0"/>
                    </a:moveTo>
                    <a:cubicBezTo>
                      <a:pt x="9383" y="0"/>
                      <a:pt x="9359" y="2"/>
                      <a:pt x="9335" y="7"/>
                    </a:cubicBezTo>
                    <a:cubicBezTo>
                      <a:pt x="9110" y="45"/>
                      <a:pt x="8809" y="270"/>
                      <a:pt x="8611" y="1136"/>
                    </a:cubicBezTo>
                    <a:cubicBezTo>
                      <a:pt x="8425" y="1947"/>
                      <a:pt x="8507" y="2796"/>
                      <a:pt x="8847" y="3657"/>
                    </a:cubicBezTo>
                    <a:cubicBezTo>
                      <a:pt x="8129" y="4219"/>
                      <a:pt x="6900" y="4732"/>
                      <a:pt x="4805" y="4732"/>
                    </a:cubicBezTo>
                    <a:cubicBezTo>
                      <a:pt x="3574" y="4732"/>
                      <a:pt x="2044" y="4555"/>
                      <a:pt x="143" y="4107"/>
                    </a:cubicBezTo>
                    <a:cubicBezTo>
                      <a:pt x="132" y="4104"/>
                      <a:pt x="122" y="4102"/>
                      <a:pt x="112" y="4102"/>
                    </a:cubicBezTo>
                    <a:cubicBezTo>
                      <a:pt x="65" y="4102"/>
                      <a:pt x="26" y="4133"/>
                      <a:pt x="18" y="4183"/>
                    </a:cubicBezTo>
                    <a:cubicBezTo>
                      <a:pt x="1" y="4238"/>
                      <a:pt x="39" y="4299"/>
                      <a:pt x="94" y="4309"/>
                    </a:cubicBezTo>
                    <a:cubicBezTo>
                      <a:pt x="1384" y="4615"/>
                      <a:pt x="3137" y="4935"/>
                      <a:pt x="4829" y="4935"/>
                    </a:cubicBezTo>
                    <a:cubicBezTo>
                      <a:pt x="6386" y="4935"/>
                      <a:pt x="7892" y="4663"/>
                      <a:pt x="8935" y="3859"/>
                    </a:cubicBezTo>
                    <a:cubicBezTo>
                      <a:pt x="9631" y="5438"/>
                      <a:pt x="11176" y="7061"/>
                      <a:pt x="13501" y="8601"/>
                    </a:cubicBezTo>
                    <a:cubicBezTo>
                      <a:pt x="17759" y="11423"/>
                      <a:pt x="23886" y="13479"/>
                      <a:pt x="29893" y="14093"/>
                    </a:cubicBezTo>
                    <a:cubicBezTo>
                      <a:pt x="31138" y="14218"/>
                      <a:pt x="32360" y="14279"/>
                      <a:pt x="33549" y="14279"/>
                    </a:cubicBezTo>
                    <a:cubicBezTo>
                      <a:pt x="39003" y="14279"/>
                      <a:pt x="43793" y="12958"/>
                      <a:pt x="47284" y="10453"/>
                    </a:cubicBezTo>
                    <a:cubicBezTo>
                      <a:pt x="49427" y="8913"/>
                      <a:pt x="50945" y="7181"/>
                      <a:pt x="51702" y="5412"/>
                    </a:cubicBezTo>
                    <a:cubicBezTo>
                      <a:pt x="52278" y="6480"/>
                      <a:pt x="53077" y="7187"/>
                      <a:pt x="54102" y="7521"/>
                    </a:cubicBezTo>
                    <a:cubicBezTo>
                      <a:pt x="54580" y="7677"/>
                      <a:pt x="55083" y="7744"/>
                      <a:pt x="55597" y="7744"/>
                    </a:cubicBezTo>
                    <a:cubicBezTo>
                      <a:pt x="58922" y="7744"/>
                      <a:pt x="62680" y="4913"/>
                      <a:pt x="62861" y="4775"/>
                    </a:cubicBezTo>
                    <a:cubicBezTo>
                      <a:pt x="62910" y="4742"/>
                      <a:pt x="62921" y="4676"/>
                      <a:pt x="62882" y="4628"/>
                    </a:cubicBezTo>
                    <a:cubicBezTo>
                      <a:pt x="62863" y="4600"/>
                      <a:pt x="62829" y="4586"/>
                      <a:pt x="62796" y="4586"/>
                    </a:cubicBezTo>
                    <a:cubicBezTo>
                      <a:pt x="62774" y="4586"/>
                      <a:pt x="62752" y="4592"/>
                      <a:pt x="62735" y="4605"/>
                    </a:cubicBezTo>
                    <a:cubicBezTo>
                      <a:pt x="62692" y="4638"/>
                      <a:pt x="58853" y="7532"/>
                      <a:pt x="55571" y="7532"/>
                    </a:cubicBezTo>
                    <a:cubicBezTo>
                      <a:pt x="55086" y="7532"/>
                      <a:pt x="54614" y="7469"/>
                      <a:pt x="54168" y="7324"/>
                    </a:cubicBezTo>
                    <a:cubicBezTo>
                      <a:pt x="53148" y="6990"/>
                      <a:pt x="52359" y="6260"/>
                      <a:pt x="51812" y="5154"/>
                    </a:cubicBezTo>
                    <a:cubicBezTo>
                      <a:pt x="51850" y="5050"/>
                      <a:pt x="51888" y="4939"/>
                      <a:pt x="51921" y="4835"/>
                    </a:cubicBezTo>
                    <a:cubicBezTo>
                      <a:pt x="52485" y="3163"/>
                      <a:pt x="52266" y="1820"/>
                      <a:pt x="51871" y="1125"/>
                    </a:cubicBezTo>
                    <a:cubicBezTo>
                      <a:pt x="51683" y="789"/>
                      <a:pt x="51451" y="603"/>
                      <a:pt x="51235" y="603"/>
                    </a:cubicBezTo>
                    <a:cubicBezTo>
                      <a:pt x="51187" y="603"/>
                      <a:pt x="51140" y="612"/>
                      <a:pt x="51094" y="631"/>
                    </a:cubicBezTo>
                    <a:cubicBezTo>
                      <a:pt x="50682" y="808"/>
                      <a:pt x="50485" y="1805"/>
                      <a:pt x="51165" y="4074"/>
                    </a:cubicBezTo>
                    <a:cubicBezTo>
                      <a:pt x="51286" y="4468"/>
                      <a:pt x="51423" y="4830"/>
                      <a:pt x="51582" y="5159"/>
                    </a:cubicBezTo>
                    <a:cubicBezTo>
                      <a:pt x="51044" y="6497"/>
                      <a:pt x="49839" y="8354"/>
                      <a:pt x="47163" y="10279"/>
                    </a:cubicBezTo>
                    <a:cubicBezTo>
                      <a:pt x="43708" y="12763"/>
                      <a:pt x="38967" y="14069"/>
                      <a:pt x="33566" y="14069"/>
                    </a:cubicBezTo>
                    <a:cubicBezTo>
                      <a:pt x="32379" y="14069"/>
                      <a:pt x="31160" y="14006"/>
                      <a:pt x="29916" y="13879"/>
                    </a:cubicBezTo>
                    <a:cubicBezTo>
                      <a:pt x="23941" y="13271"/>
                      <a:pt x="17847" y="11232"/>
                      <a:pt x="13615" y="8420"/>
                    </a:cubicBezTo>
                    <a:cubicBezTo>
                      <a:pt x="11303" y="6885"/>
                      <a:pt x="9768" y="5280"/>
                      <a:pt x="9105" y="3723"/>
                    </a:cubicBezTo>
                    <a:cubicBezTo>
                      <a:pt x="9302" y="3553"/>
                      <a:pt x="9477" y="3361"/>
                      <a:pt x="9631" y="3148"/>
                    </a:cubicBezTo>
                    <a:cubicBezTo>
                      <a:pt x="10337" y="2166"/>
                      <a:pt x="10311" y="977"/>
                      <a:pt x="9922" y="358"/>
                    </a:cubicBezTo>
                    <a:cubicBezTo>
                      <a:pt x="9781" y="129"/>
                      <a:pt x="9596" y="0"/>
                      <a:pt x="94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51"/>
              <p:cNvSpPr/>
              <p:nvPr/>
            </p:nvSpPr>
            <p:spPr>
              <a:xfrm>
                <a:off x="546533" y="914628"/>
                <a:ext cx="539137" cy="671967"/>
              </a:xfrm>
              <a:custGeom>
                <a:avLst/>
                <a:gdLst/>
                <a:ahLst/>
                <a:cxnLst/>
                <a:rect l="l" t="t" r="r" b="b"/>
                <a:pathLst>
                  <a:path w="8694" h="10836" extrusionOk="0">
                    <a:moveTo>
                      <a:pt x="1612" y="1"/>
                    </a:moveTo>
                    <a:lnTo>
                      <a:pt x="1" y="10836"/>
                    </a:lnTo>
                    <a:lnTo>
                      <a:pt x="1" y="10836"/>
                    </a:lnTo>
                    <a:lnTo>
                      <a:pt x="8693" y="3995"/>
                    </a:lnTo>
                    <a:lnTo>
                      <a:pt x="16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51"/>
              <p:cNvSpPr/>
              <p:nvPr/>
            </p:nvSpPr>
            <p:spPr>
              <a:xfrm>
                <a:off x="1145159" y="1160019"/>
                <a:ext cx="471109" cy="679471"/>
              </a:xfrm>
              <a:custGeom>
                <a:avLst/>
                <a:gdLst/>
                <a:ahLst/>
                <a:cxnLst/>
                <a:rect l="l" t="t" r="r" b="b"/>
                <a:pathLst>
                  <a:path w="7597" h="10957" extrusionOk="0">
                    <a:moveTo>
                      <a:pt x="0" y="0"/>
                    </a:moveTo>
                    <a:lnTo>
                      <a:pt x="16" y="10956"/>
                    </a:lnTo>
                    <a:lnTo>
                      <a:pt x="7597" y="2899"/>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51"/>
              <p:cNvSpPr/>
              <p:nvPr/>
            </p:nvSpPr>
            <p:spPr>
              <a:xfrm>
                <a:off x="1655662" y="1364604"/>
                <a:ext cx="503728" cy="643132"/>
              </a:xfrm>
              <a:custGeom>
                <a:avLst/>
                <a:gdLst/>
                <a:ahLst/>
                <a:cxnLst/>
                <a:rect l="l" t="t" r="r" b="b"/>
                <a:pathLst>
                  <a:path w="8123" h="10371" extrusionOk="0">
                    <a:moveTo>
                      <a:pt x="0" y="0"/>
                    </a:moveTo>
                    <a:lnTo>
                      <a:pt x="3519" y="10371"/>
                    </a:lnTo>
                    <a:lnTo>
                      <a:pt x="8123" y="313"/>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51"/>
              <p:cNvSpPr/>
              <p:nvPr/>
            </p:nvSpPr>
            <p:spPr>
              <a:xfrm>
                <a:off x="2197793" y="1205227"/>
                <a:ext cx="484008" cy="685548"/>
              </a:xfrm>
              <a:custGeom>
                <a:avLst/>
                <a:gdLst/>
                <a:ahLst/>
                <a:cxnLst/>
                <a:rect l="l" t="t" r="r" b="b"/>
                <a:pathLst>
                  <a:path w="7805" h="11055" extrusionOk="0">
                    <a:moveTo>
                      <a:pt x="7394" y="0"/>
                    </a:moveTo>
                    <a:lnTo>
                      <a:pt x="0" y="3377"/>
                    </a:lnTo>
                    <a:lnTo>
                      <a:pt x="7805" y="11055"/>
                    </a:lnTo>
                    <a:lnTo>
                      <a:pt x="73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51"/>
              <p:cNvSpPr/>
              <p:nvPr/>
            </p:nvSpPr>
            <p:spPr>
              <a:xfrm>
                <a:off x="2679397" y="990409"/>
                <a:ext cx="537028" cy="677735"/>
              </a:xfrm>
              <a:custGeom>
                <a:avLst/>
                <a:gdLst/>
                <a:ahLst/>
                <a:cxnLst/>
                <a:rect l="l" t="t" r="r" b="b"/>
                <a:pathLst>
                  <a:path w="8660" h="10929" extrusionOk="0">
                    <a:moveTo>
                      <a:pt x="6945" y="1"/>
                    </a:moveTo>
                    <a:lnTo>
                      <a:pt x="1" y="4220"/>
                    </a:lnTo>
                    <a:lnTo>
                      <a:pt x="8660" y="10929"/>
                    </a:lnTo>
                    <a:lnTo>
                      <a:pt x="694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941" name="Google Shape;2941;p51"/>
          <p:cNvGrpSpPr/>
          <p:nvPr/>
        </p:nvGrpSpPr>
        <p:grpSpPr>
          <a:xfrm>
            <a:off x="131132" y="4486885"/>
            <a:ext cx="868425" cy="514500"/>
            <a:chOff x="2575700" y="1885000"/>
            <a:chExt cx="868425" cy="514500"/>
          </a:xfrm>
        </p:grpSpPr>
        <p:sp>
          <p:nvSpPr>
            <p:cNvPr id="2942" name="Google Shape;2942;p51"/>
            <p:cNvSpPr/>
            <p:nvPr/>
          </p:nvSpPr>
          <p:spPr>
            <a:xfrm>
              <a:off x="2787525" y="1992625"/>
              <a:ext cx="507200" cy="400850"/>
            </a:xfrm>
            <a:custGeom>
              <a:avLst/>
              <a:gdLst/>
              <a:ahLst/>
              <a:cxnLst/>
              <a:rect l="l" t="t" r="r" b="b"/>
              <a:pathLst>
                <a:path w="20288" h="16034" extrusionOk="0">
                  <a:moveTo>
                    <a:pt x="11700" y="0"/>
                  </a:moveTo>
                  <a:cubicBezTo>
                    <a:pt x="11432" y="0"/>
                    <a:pt x="11155" y="12"/>
                    <a:pt x="10870" y="34"/>
                  </a:cubicBezTo>
                  <a:cubicBezTo>
                    <a:pt x="615" y="851"/>
                    <a:pt x="1" y="7714"/>
                    <a:pt x="396" y="16034"/>
                  </a:cubicBezTo>
                  <a:lnTo>
                    <a:pt x="3570" y="15864"/>
                  </a:lnTo>
                  <a:cubicBezTo>
                    <a:pt x="2966" y="12125"/>
                    <a:pt x="2281" y="3175"/>
                    <a:pt x="9252" y="1903"/>
                  </a:cubicBezTo>
                  <a:cubicBezTo>
                    <a:pt x="9808" y="1802"/>
                    <a:pt x="10330" y="1754"/>
                    <a:pt x="10819" y="1754"/>
                  </a:cubicBezTo>
                  <a:cubicBezTo>
                    <a:pt x="17492" y="1754"/>
                    <a:pt x="18114" y="10675"/>
                    <a:pt x="18093" y="14296"/>
                  </a:cubicBezTo>
                  <a:lnTo>
                    <a:pt x="20182" y="13907"/>
                  </a:lnTo>
                  <a:cubicBezTo>
                    <a:pt x="20288" y="10313"/>
                    <a:pt x="19885" y="0"/>
                    <a:pt x="117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51"/>
            <p:cNvSpPr/>
            <p:nvPr/>
          </p:nvSpPr>
          <p:spPr>
            <a:xfrm>
              <a:off x="2844525" y="2036475"/>
              <a:ext cx="395850" cy="352750"/>
            </a:xfrm>
            <a:custGeom>
              <a:avLst/>
              <a:gdLst/>
              <a:ahLst/>
              <a:cxnLst/>
              <a:rect l="l" t="t" r="r" b="b"/>
              <a:pathLst>
                <a:path w="15834" h="14110" extrusionOk="0">
                  <a:moveTo>
                    <a:pt x="8539" y="0"/>
                  </a:moveTo>
                  <a:cubicBezTo>
                    <a:pt x="8050" y="0"/>
                    <a:pt x="7528" y="48"/>
                    <a:pt x="6972" y="149"/>
                  </a:cubicBezTo>
                  <a:cubicBezTo>
                    <a:pt x="1" y="1421"/>
                    <a:pt x="686" y="10371"/>
                    <a:pt x="1290" y="14110"/>
                  </a:cubicBezTo>
                  <a:lnTo>
                    <a:pt x="3564" y="13994"/>
                  </a:lnTo>
                  <a:cubicBezTo>
                    <a:pt x="3564" y="13994"/>
                    <a:pt x="2950" y="2123"/>
                    <a:pt x="7794" y="1821"/>
                  </a:cubicBezTo>
                  <a:cubicBezTo>
                    <a:pt x="7858" y="1817"/>
                    <a:pt x="7921" y="1815"/>
                    <a:pt x="7983" y="1815"/>
                  </a:cubicBezTo>
                  <a:cubicBezTo>
                    <a:pt x="12680" y="1815"/>
                    <a:pt x="13977" y="12888"/>
                    <a:pt x="13977" y="12888"/>
                  </a:cubicBezTo>
                  <a:lnTo>
                    <a:pt x="15813" y="12542"/>
                  </a:lnTo>
                  <a:cubicBezTo>
                    <a:pt x="15834" y="8921"/>
                    <a:pt x="15212" y="0"/>
                    <a:pt x="85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51"/>
            <p:cNvSpPr/>
            <p:nvPr/>
          </p:nvSpPr>
          <p:spPr>
            <a:xfrm>
              <a:off x="2575700" y="1885000"/>
              <a:ext cx="868425" cy="514500"/>
            </a:xfrm>
            <a:custGeom>
              <a:avLst/>
              <a:gdLst/>
              <a:ahLst/>
              <a:cxnLst/>
              <a:rect l="l" t="t" r="r" b="b"/>
              <a:pathLst>
                <a:path w="34737" h="20580" extrusionOk="0">
                  <a:moveTo>
                    <a:pt x="19626" y="0"/>
                  </a:moveTo>
                  <a:cubicBezTo>
                    <a:pt x="18929" y="0"/>
                    <a:pt x="18198" y="37"/>
                    <a:pt x="17429" y="114"/>
                  </a:cubicBezTo>
                  <a:cubicBezTo>
                    <a:pt x="0" y="1862"/>
                    <a:pt x="4292" y="20579"/>
                    <a:pt x="4292" y="20579"/>
                  </a:cubicBezTo>
                  <a:lnTo>
                    <a:pt x="6068" y="20486"/>
                  </a:lnTo>
                  <a:cubicBezTo>
                    <a:pt x="3902" y="8408"/>
                    <a:pt x="9675" y="1851"/>
                    <a:pt x="20840" y="1851"/>
                  </a:cubicBezTo>
                  <a:cubicBezTo>
                    <a:pt x="20887" y="1851"/>
                    <a:pt x="20934" y="1852"/>
                    <a:pt x="20981" y="1852"/>
                  </a:cubicBezTo>
                  <a:cubicBezTo>
                    <a:pt x="30912" y="1895"/>
                    <a:pt x="31987" y="13915"/>
                    <a:pt x="32080" y="17571"/>
                  </a:cubicBezTo>
                  <a:lnTo>
                    <a:pt x="33368" y="17329"/>
                  </a:lnTo>
                  <a:cubicBezTo>
                    <a:pt x="33368" y="17329"/>
                    <a:pt x="34736" y="0"/>
                    <a:pt x="196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51"/>
            <p:cNvSpPr/>
            <p:nvPr/>
          </p:nvSpPr>
          <p:spPr>
            <a:xfrm>
              <a:off x="2673225" y="1931275"/>
              <a:ext cx="704500" cy="465875"/>
            </a:xfrm>
            <a:custGeom>
              <a:avLst/>
              <a:gdLst/>
              <a:ahLst/>
              <a:cxnLst/>
              <a:rect l="l" t="t" r="r" b="b"/>
              <a:pathLst>
                <a:path w="28180" h="18635" extrusionOk="0">
                  <a:moveTo>
                    <a:pt x="16939" y="0"/>
                  </a:moveTo>
                  <a:cubicBezTo>
                    <a:pt x="5774" y="0"/>
                    <a:pt x="1" y="6557"/>
                    <a:pt x="2167" y="18635"/>
                  </a:cubicBezTo>
                  <a:lnTo>
                    <a:pt x="4968" y="18488"/>
                  </a:lnTo>
                  <a:cubicBezTo>
                    <a:pt x="4573" y="10168"/>
                    <a:pt x="5187" y="3305"/>
                    <a:pt x="15442" y="2488"/>
                  </a:cubicBezTo>
                  <a:cubicBezTo>
                    <a:pt x="15727" y="2466"/>
                    <a:pt x="16004" y="2454"/>
                    <a:pt x="16272" y="2454"/>
                  </a:cubicBezTo>
                  <a:cubicBezTo>
                    <a:pt x="24457" y="2454"/>
                    <a:pt x="24860" y="12767"/>
                    <a:pt x="24754" y="16361"/>
                  </a:cubicBezTo>
                  <a:lnTo>
                    <a:pt x="28179" y="15720"/>
                  </a:lnTo>
                  <a:cubicBezTo>
                    <a:pt x="28086" y="12064"/>
                    <a:pt x="27011" y="44"/>
                    <a:pt x="17080" y="1"/>
                  </a:cubicBezTo>
                  <a:cubicBezTo>
                    <a:pt x="17033" y="1"/>
                    <a:pt x="16986" y="0"/>
                    <a:pt x="169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roup 3"/>
          <p:cNvGrpSpPr/>
          <p:nvPr/>
        </p:nvGrpSpPr>
        <p:grpSpPr>
          <a:xfrm>
            <a:off x="933157" y="1296676"/>
            <a:ext cx="7325416" cy="948042"/>
            <a:chOff x="986378" y="1464330"/>
            <a:chExt cx="7325416" cy="702307"/>
          </a:xfrm>
        </p:grpSpPr>
        <p:sp>
          <p:nvSpPr>
            <p:cNvPr id="38" name="Rounded Rectangle 37"/>
            <p:cNvSpPr/>
            <p:nvPr/>
          </p:nvSpPr>
          <p:spPr>
            <a:xfrm>
              <a:off x="1467160" y="1464330"/>
              <a:ext cx="6844634" cy="702307"/>
            </a:xfrm>
            <a:prstGeom prst="roundRect">
              <a:avLst/>
            </a:prstGeom>
            <a:noFill/>
            <a:ln>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vi-VN" sz="2800" dirty="0">
                  <a:solidFill>
                    <a:srgbClr val="002060"/>
                  </a:solidFill>
                  <a:latin typeface="Pattaya" panose="00000500000000000000" pitchFamily="2" charset="-34"/>
                  <a:cs typeface="Pattaya" panose="00000500000000000000" pitchFamily="2" charset="-34"/>
                </a:rPr>
                <a:t>Ngồi viết đúng tư thế, trình bày đúng hình thức </a:t>
              </a:r>
              <a:r>
                <a:rPr lang="vi-VN" sz="2800">
                  <a:solidFill>
                    <a:srgbClr val="002060"/>
                  </a:solidFill>
                  <a:latin typeface="Pattaya" panose="00000500000000000000" pitchFamily="2" charset="-34"/>
                  <a:cs typeface="Pattaya" panose="00000500000000000000" pitchFamily="2" charset="-34"/>
                </a:rPr>
                <a:t>bài </a:t>
              </a:r>
              <a:r>
                <a:rPr lang="en-US" sz="2800" smtClean="0">
                  <a:solidFill>
                    <a:srgbClr val="002060"/>
                  </a:solidFill>
                  <a:latin typeface="Pattaya" panose="00000500000000000000" pitchFamily="2" charset="-34"/>
                  <a:cs typeface="Pattaya" panose="00000500000000000000" pitchFamily="2" charset="-34"/>
                </a:rPr>
                <a:t>văn</a:t>
              </a:r>
              <a:r>
                <a:rPr lang="vi-VN" sz="2800" smtClean="0">
                  <a:solidFill>
                    <a:srgbClr val="002060"/>
                  </a:solidFill>
                  <a:latin typeface="Pattaya" panose="00000500000000000000" pitchFamily="2" charset="-34"/>
                  <a:cs typeface="Pattaya" panose="00000500000000000000" pitchFamily="2" charset="-34"/>
                </a:rPr>
                <a:t>.</a:t>
              </a:r>
              <a:endParaRPr lang="en-US" sz="2800" dirty="0">
                <a:solidFill>
                  <a:srgbClr val="002060"/>
                </a:solidFill>
                <a:latin typeface="Pattaya" panose="00000500000000000000" pitchFamily="2" charset="-34"/>
                <a:cs typeface="Pattaya" panose="00000500000000000000" pitchFamily="2" charset="-34"/>
              </a:endParaRPr>
            </a:p>
          </p:txBody>
        </p:sp>
        <p:pic>
          <p:nvPicPr>
            <p:cNvPr id="39" name="Picture 2" descr="F:\1-原创素材\1_mm1102\PPT\PPT_014\materaials\pageimg_g20h.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6378" y="1598929"/>
              <a:ext cx="615692" cy="438981"/>
            </a:xfrm>
            <a:prstGeom prst="rect">
              <a:avLst/>
            </a:prstGeom>
            <a:noFill/>
            <a:ln>
              <a:noFill/>
              <a:prstDash val="dash"/>
            </a:ln>
            <a:effectLst>
              <a:glow rad="101600">
                <a:schemeClr val="bg1">
                  <a:lumMod val="85000"/>
                  <a:alpha val="60000"/>
                </a:schemeClr>
              </a:glow>
            </a:effectLst>
            <a:extLst>
              <a:ext uri="{909E8E84-426E-40DD-AFC4-6F175D3DCCD1}">
                <a14:hiddenFill xmlns:a14="http://schemas.microsoft.com/office/drawing/2010/main">
                  <a:solidFill>
                    <a:srgbClr val="FFFFFF"/>
                  </a:solidFill>
                </a14:hiddenFill>
              </a:ext>
            </a:extLst>
          </p:spPr>
        </p:pic>
      </p:grpSp>
      <p:grpSp>
        <p:nvGrpSpPr>
          <p:cNvPr id="50" name="组合 49">
            <a:extLst>
              <a:ext uri="{FF2B5EF4-FFF2-40B4-BE49-F238E27FC236}">
                <a16:creationId xmlns:a16="http://schemas.microsoft.com/office/drawing/2014/main" id="{4C8D34E7-7F28-4B84-AA7C-C3DB527EAAFB}"/>
              </a:ext>
            </a:extLst>
          </p:cNvPr>
          <p:cNvGrpSpPr/>
          <p:nvPr/>
        </p:nvGrpSpPr>
        <p:grpSpPr>
          <a:xfrm>
            <a:off x="3810513" y="369085"/>
            <a:ext cx="1522975" cy="766580"/>
            <a:chOff x="1371601" y="3098340"/>
            <a:chExt cx="2905327" cy="2180491"/>
          </a:xfrm>
        </p:grpSpPr>
        <p:grpSp>
          <p:nvGrpSpPr>
            <p:cNvPr id="51" name="组合 1">
              <a:extLst>
                <a:ext uri="{FF2B5EF4-FFF2-40B4-BE49-F238E27FC236}">
                  <a16:creationId xmlns:a16="http://schemas.microsoft.com/office/drawing/2014/main" id="{587566F6-FDE5-4C08-AFA1-838B45AD7523}"/>
                </a:ext>
              </a:extLst>
            </p:cNvPr>
            <p:cNvGrpSpPr/>
            <p:nvPr/>
          </p:nvGrpSpPr>
          <p:grpSpPr>
            <a:xfrm>
              <a:off x="1371601" y="3098340"/>
              <a:ext cx="2905327" cy="2180491"/>
              <a:chOff x="1371601" y="3288840"/>
              <a:chExt cx="2905327" cy="2180491"/>
            </a:xfrm>
          </p:grpSpPr>
          <p:sp>
            <p:nvSpPr>
              <p:cNvPr id="53" name="MH_Other_16">
                <a:extLst>
                  <a:ext uri="{FF2B5EF4-FFF2-40B4-BE49-F238E27FC236}">
                    <a16:creationId xmlns:a16="http://schemas.microsoft.com/office/drawing/2014/main" id="{761D4AA3-EE43-4A93-8D51-AE0A634883C0}"/>
                  </a:ext>
                </a:extLst>
              </p:cNvPr>
              <p:cNvSpPr>
                <a:spLocks/>
              </p:cNvSpPr>
              <p:nvPr>
                <p:custDataLst>
                  <p:tags r:id="rId1"/>
                </p:custDataLst>
              </p:nvPr>
            </p:nvSpPr>
            <p:spPr bwMode="auto">
              <a:xfrm>
                <a:off x="1371601" y="3288840"/>
                <a:ext cx="2905327" cy="2180491"/>
              </a:xfrm>
              <a:custGeom>
                <a:avLst/>
                <a:gdLst>
                  <a:gd name="T0" fmla="*/ 2147483646 w 2809"/>
                  <a:gd name="T1" fmla="*/ 2147483646 h 1853"/>
                  <a:gd name="T2" fmla="*/ 2147483646 w 2809"/>
                  <a:gd name="T3" fmla="*/ 2147483646 h 1853"/>
                  <a:gd name="T4" fmla="*/ 2147483646 w 2809"/>
                  <a:gd name="T5" fmla="*/ 2147483646 h 1853"/>
                  <a:gd name="T6" fmla="*/ 2147483646 w 2809"/>
                  <a:gd name="T7" fmla="*/ 2147483646 h 1853"/>
                  <a:gd name="T8" fmla="*/ 2147483646 w 2809"/>
                  <a:gd name="T9" fmla="*/ 2147483646 h 1853"/>
                  <a:gd name="T10" fmla="*/ 2147483646 w 2809"/>
                  <a:gd name="T11" fmla="*/ 2147483646 h 1853"/>
                  <a:gd name="T12" fmla="*/ 2147483646 w 2809"/>
                  <a:gd name="T13" fmla="*/ 2147483646 h 1853"/>
                  <a:gd name="T14" fmla="*/ 2147483646 w 2809"/>
                  <a:gd name="T15" fmla="*/ 2147483646 h 1853"/>
                  <a:gd name="T16" fmla="*/ 2147483646 w 2809"/>
                  <a:gd name="T17" fmla="*/ 2147483646 h 1853"/>
                  <a:gd name="T18" fmla="*/ 2147483646 w 2809"/>
                  <a:gd name="T19" fmla="*/ 2147483646 h 1853"/>
                  <a:gd name="T20" fmla="*/ 2147483646 w 2809"/>
                  <a:gd name="T21" fmla="*/ 2147483646 h 1853"/>
                  <a:gd name="T22" fmla="*/ 2147483646 w 2809"/>
                  <a:gd name="T23" fmla="*/ 2147483646 h 1853"/>
                  <a:gd name="T24" fmla="*/ 2147483646 w 2809"/>
                  <a:gd name="T25" fmla="*/ 2147483646 h 18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09" h="1853">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4" name="MH_SubTitle_1">
                <a:extLst>
                  <a:ext uri="{FF2B5EF4-FFF2-40B4-BE49-F238E27FC236}">
                    <a16:creationId xmlns:a16="http://schemas.microsoft.com/office/drawing/2014/main" id="{91519D9C-6FC3-4C54-8752-19F3B5C2B41C}"/>
                  </a:ext>
                </a:extLst>
              </p:cNvPr>
              <p:cNvSpPr>
                <a:spLocks/>
              </p:cNvSpPr>
              <p:nvPr>
                <p:custDataLst>
                  <p:tags r:id="rId2"/>
                </p:custDataLst>
              </p:nvPr>
            </p:nvSpPr>
            <p:spPr bwMode="auto">
              <a:xfrm>
                <a:off x="1505386" y="3438599"/>
                <a:ext cx="2637756" cy="1878977"/>
              </a:xfrm>
              <a:custGeom>
                <a:avLst/>
                <a:gdLst>
                  <a:gd name="T0" fmla="*/ 2147483646 w 2809"/>
                  <a:gd name="T1" fmla="*/ 2147483646 h 1853"/>
                  <a:gd name="T2" fmla="*/ 2147483646 w 2809"/>
                  <a:gd name="T3" fmla="*/ 2147483646 h 1853"/>
                  <a:gd name="T4" fmla="*/ 2147483646 w 2809"/>
                  <a:gd name="T5" fmla="*/ 2147483646 h 1853"/>
                  <a:gd name="T6" fmla="*/ 2147483646 w 2809"/>
                  <a:gd name="T7" fmla="*/ 2147483646 h 1853"/>
                  <a:gd name="T8" fmla="*/ 2147483646 w 2809"/>
                  <a:gd name="T9" fmla="*/ 2147483646 h 1853"/>
                  <a:gd name="T10" fmla="*/ 2147483646 w 2809"/>
                  <a:gd name="T11" fmla="*/ 2147483646 h 1853"/>
                  <a:gd name="T12" fmla="*/ 2147483646 w 2809"/>
                  <a:gd name="T13" fmla="*/ 2147483646 h 1853"/>
                  <a:gd name="T14" fmla="*/ 2147483646 w 2809"/>
                  <a:gd name="T15" fmla="*/ 2147483646 h 1853"/>
                  <a:gd name="T16" fmla="*/ 2147483646 w 2809"/>
                  <a:gd name="T17" fmla="*/ 2147483646 h 1853"/>
                  <a:gd name="T18" fmla="*/ 2147483646 w 2809"/>
                  <a:gd name="T19" fmla="*/ 2147483646 h 1853"/>
                  <a:gd name="T20" fmla="*/ 2147483646 w 2809"/>
                  <a:gd name="T21" fmla="*/ 2147483646 h 1853"/>
                  <a:gd name="T22" fmla="*/ 2147483646 w 2809"/>
                  <a:gd name="T23" fmla="*/ 2147483646 h 1853"/>
                  <a:gd name="T24" fmla="*/ 2147483646 w 2809"/>
                  <a:gd name="T25" fmla="*/ 2147483646 h 18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09"/>
                  <a:gd name="T40" fmla="*/ 0 h 1853"/>
                  <a:gd name="T41" fmla="*/ 2809 w 2809"/>
                  <a:gd name="T42" fmla="*/ 1853 h 18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09" h="1853">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rIns="108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defRPr/>
                </a:pPr>
                <a:r>
                  <a:rPr lang="vi-VN" altLang="zh-CN" sz="3600" b="1" dirty="0">
                    <a:solidFill>
                      <a:schemeClr val="accent6">
                        <a:lumMod val="75000"/>
                      </a:schemeClr>
                    </a:solidFill>
                    <a:latin typeface="Pattaya" panose="00000500000000000000" pitchFamily="2" charset="-34"/>
                    <a:ea typeface="+mn-ea"/>
                    <a:cs typeface="Pattaya" panose="00000500000000000000" pitchFamily="2" charset="-34"/>
                  </a:rPr>
                  <a:t>Lưu ý</a:t>
                </a:r>
                <a:endParaRPr lang="zh-CN" altLang="en-US" sz="3600" b="1" dirty="0">
                  <a:solidFill>
                    <a:schemeClr val="accent6">
                      <a:lumMod val="75000"/>
                    </a:schemeClr>
                  </a:solidFill>
                  <a:latin typeface="Pattaya" panose="00000500000000000000" pitchFamily="2" charset="-34"/>
                  <a:ea typeface="+mn-ea"/>
                  <a:cs typeface="Pattaya" panose="00000500000000000000" pitchFamily="2" charset="-34"/>
                </a:endParaRPr>
              </a:p>
            </p:txBody>
          </p:sp>
        </p:grpSp>
        <p:sp>
          <p:nvSpPr>
            <p:cNvPr id="52" name="文本框 31">
              <a:extLst>
                <a:ext uri="{FF2B5EF4-FFF2-40B4-BE49-F238E27FC236}">
                  <a16:creationId xmlns:a16="http://schemas.microsoft.com/office/drawing/2014/main" id="{288A453B-EEDD-40B9-B7E5-1D9E3E6B1F81}"/>
                </a:ext>
              </a:extLst>
            </p:cNvPr>
            <p:cNvSpPr txBox="1"/>
            <p:nvPr/>
          </p:nvSpPr>
          <p:spPr>
            <a:xfrm>
              <a:off x="1765669" y="4032013"/>
              <a:ext cx="2049296" cy="829393"/>
            </a:xfrm>
            <a:prstGeom prst="rect">
              <a:avLst/>
            </a:prstGeom>
          </p:spPr>
          <p:txBody>
            <a:bodyPr wrap="square">
              <a:spAutoFit/>
              <a:scene3d>
                <a:camera prst="orthographicFront"/>
                <a:lightRig rig="threePt" dir="t"/>
              </a:scene3d>
              <a:sp3d contourW="12700"/>
            </a:bodyPr>
            <a:lstStyle>
              <a:defPPr>
                <a:defRPr lang="zh-CN"/>
              </a:defPPr>
              <a:lvl1pPr>
                <a:defRPr sz="1600">
                  <a:solidFill>
                    <a:schemeClr val="tx1">
                      <a:lumMod val="75000"/>
                      <a:lumOff val="25000"/>
                    </a:schemeClr>
                  </a:solidFill>
                  <a:latin typeface="汉仪夏日体W" panose="00020600040101010101" pitchFamily="18" charset="-122"/>
                  <a:ea typeface="汉仪夏日体W" panose="00020600040101010101" pitchFamily="18" charset="-122"/>
                </a:defRPr>
              </a:lvl1pPr>
            </a:lstStyle>
            <a:p>
              <a:pPr>
                <a:lnSpc>
                  <a:spcPct val="120000"/>
                </a:lnSpc>
              </a:pPr>
              <a:endParaRPr lang="zh-CN" altLang="en-US" sz="1200" dirty="0">
                <a:solidFill>
                  <a:schemeClr val="tx1">
                    <a:lumMod val="65000"/>
                    <a:lumOff val="35000"/>
                  </a:schemeClr>
                </a:solidFill>
              </a:endParaRPr>
            </a:p>
          </p:txBody>
        </p:sp>
      </p:grpSp>
      <p:grpSp>
        <p:nvGrpSpPr>
          <p:cNvPr id="5" name="Group 4"/>
          <p:cNvGrpSpPr/>
          <p:nvPr/>
        </p:nvGrpSpPr>
        <p:grpSpPr>
          <a:xfrm>
            <a:off x="911213" y="2409464"/>
            <a:ext cx="7347359" cy="591104"/>
            <a:chOff x="1286986" y="2333485"/>
            <a:chExt cx="7347359" cy="591104"/>
          </a:xfrm>
        </p:grpSpPr>
        <p:sp>
          <p:nvSpPr>
            <p:cNvPr id="44" name="Rounded Rectangle 43"/>
            <p:cNvSpPr/>
            <p:nvPr/>
          </p:nvSpPr>
          <p:spPr>
            <a:xfrm>
              <a:off x="1825805" y="2364800"/>
              <a:ext cx="6808540" cy="559789"/>
            </a:xfrm>
            <a:prstGeom prst="roundRect">
              <a:avLst/>
            </a:prstGeom>
            <a:noFill/>
            <a:ln>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dirty="0">
                  <a:solidFill>
                    <a:srgbClr val="002060"/>
                  </a:solidFill>
                  <a:latin typeface="Pattaya" panose="00000500000000000000" pitchFamily="2" charset="-34"/>
                  <a:cs typeface="Pattaya" panose="00000500000000000000" pitchFamily="2" charset="-34"/>
                </a:rPr>
                <a:t>Viết hoa chữ cái đầu mỗi </a:t>
              </a:r>
              <a:r>
                <a:rPr lang="vi-VN" sz="2800">
                  <a:solidFill>
                    <a:srgbClr val="002060"/>
                  </a:solidFill>
                  <a:latin typeface="Pattaya" panose="00000500000000000000" pitchFamily="2" charset="-34"/>
                  <a:cs typeface="Pattaya" panose="00000500000000000000" pitchFamily="2" charset="-34"/>
                </a:rPr>
                <a:t>câu </a:t>
              </a:r>
              <a:r>
                <a:rPr lang="vi-VN" sz="2800" smtClean="0">
                  <a:solidFill>
                    <a:srgbClr val="002060"/>
                  </a:solidFill>
                  <a:latin typeface="Pattaya" panose="00000500000000000000" pitchFamily="2" charset="-34"/>
                  <a:cs typeface="Pattaya" panose="00000500000000000000" pitchFamily="2" charset="-34"/>
                </a:rPr>
                <a:t>thơ</a:t>
              </a:r>
              <a:r>
                <a:rPr lang="en-US" sz="2800" smtClean="0">
                  <a:solidFill>
                    <a:srgbClr val="002060"/>
                  </a:solidFill>
                  <a:latin typeface="Pattaya" panose="00000500000000000000" pitchFamily="2" charset="-34"/>
                  <a:cs typeface="Pattaya" panose="00000500000000000000" pitchFamily="2" charset="-34"/>
                </a:rPr>
                <a:t>, viết đúng tên riêng</a:t>
              </a:r>
              <a:r>
                <a:rPr lang="vi-VN" sz="2800" smtClean="0">
                  <a:solidFill>
                    <a:srgbClr val="002060"/>
                  </a:solidFill>
                  <a:latin typeface="Pattaya" panose="00000500000000000000" pitchFamily="2" charset="-34"/>
                  <a:cs typeface="Pattaya" panose="00000500000000000000" pitchFamily="2" charset="-34"/>
                </a:rPr>
                <a:t>.</a:t>
              </a:r>
              <a:endParaRPr lang="en-US" sz="2800" dirty="0">
                <a:solidFill>
                  <a:srgbClr val="002060"/>
                </a:solidFill>
                <a:latin typeface="Pattaya" panose="00000500000000000000" pitchFamily="2" charset="-34"/>
                <a:cs typeface="Pattaya" panose="00000500000000000000" pitchFamily="2" charset="-34"/>
              </a:endParaRPr>
            </a:p>
          </p:txBody>
        </p:sp>
        <p:pic>
          <p:nvPicPr>
            <p:cNvPr id="55" name="Picture 2" descr="F:\1-原创素材\1_mm1102\PPT\PPT_014\materaials\pageimg_g20h.png"/>
            <p:cNvPicPr>
              <a:picLocks noChangeAspect="1" noChangeArrowheads="1"/>
            </p:cNvPicPr>
            <p:nvPr/>
          </p:nvPicPr>
          <p:blipFill>
            <a:blip r:embed="rId5">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1286986" y="2333485"/>
              <a:ext cx="611913" cy="562524"/>
            </a:xfrm>
            <a:prstGeom prst="rect">
              <a:avLst/>
            </a:prstGeom>
            <a:noFill/>
            <a:ln>
              <a:noFill/>
              <a:prstDash val="dash"/>
            </a:ln>
            <a:effectLst>
              <a:glow rad="101600">
                <a:schemeClr val="bg1">
                  <a:lumMod val="85000"/>
                  <a:alpha val="60000"/>
                </a:schemeClr>
              </a:glow>
            </a:effectLst>
            <a:extLst>
              <a:ext uri="{909E8E84-426E-40DD-AFC4-6F175D3DCCD1}">
                <a14:hiddenFill xmlns:a14="http://schemas.microsoft.com/office/drawing/2010/main">
                  <a:solidFill>
                    <a:srgbClr val="FFFFFF"/>
                  </a:solidFill>
                </a14:hiddenFill>
              </a:ext>
            </a:extLst>
          </p:spPr>
        </p:pic>
      </p:grpSp>
      <p:grpSp>
        <p:nvGrpSpPr>
          <p:cNvPr id="6" name="Group 5"/>
          <p:cNvGrpSpPr/>
          <p:nvPr/>
        </p:nvGrpSpPr>
        <p:grpSpPr>
          <a:xfrm>
            <a:off x="911213" y="3193298"/>
            <a:ext cx="7347359" cy="578210"/>
            <a:chOff x="1305702" y="3127527"/>
            <a:chExt cx="7347359" cy="578210"/>
          </a:xfrm>
        </p:grpSpPr>
        <p:sp>
          <p:nvSpPr>
            <p:cNvPr id="41" name="Rounded Rectangle 40"/>
            <p:cNvSpPr/>
            <p:nvPr/>
          </p:nvSpPr>
          <p:spPr>
            <a:xfrm>
              <a:off x="1825804" y="3145949"/>
              <a:ext cx="6827257" cy="559788"/>
            </a:xfrm>
            <a:prstGeom prst="roundRect">
              <a:avLst/>
            </a:prstGeom>
            <a:noFill/>
            <a:ln>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dirty="0">
                  <a:solidFill>
                    <a:srgbClr val="002060"/>
                  </a:solidFill>
                  <a:latin typeface="Pattaya" panose="00000500000000000000" pitchFamily="2" charset="-34"/>
                  <a:cs typeface="Pattaya" panose="00000500000000000000" pitchFamily="2" charset="-34"/>
                </a:rPr>
                <a:t>Ghi dấu thanh đúng vị trí.</a:t>
              </a:r>
              <a:endParaRPr lang="en-US" sz="2800" dirty="0">
                <a:solidFill>
                  <a:srgbClr val="002060"/>
                </a:solidFill>
                <a:latin typeface="Pattaya" panose="00000500000000000000" pitchFamily="2" charset="-34"/>
                <a:cs typeface="Pattaya" panose="00000500000000000000" pitchFamily="2" charset="-34"/>
              </a:endParaRPr>
            </a:p>
          </p:txBody>
        </p:sp>
        <p:pic>
          <p:nvPicPr>
            <p:cNvPr id="56" name="Picture 2" descr="F:\1-原创素材\1_mm1102\PPT\PPT_014\materaials\pageimg_g20h.png"/>
            <p:cNvPicPr>
              <a:picLocks noChangeAspect="1" noChangeArrowheads="1"/>
            </p:cNvPicPr>
            <p:nvPr/>
          </p:nvPicPr>
          <p:blipFill>
            <a:blip r:embed="rId5">
              <a:duotone>
                <a:prstClr val="black"/>
                <a:srgbClr val="FFFF00">
                  <a:tint val="45000"/>
                  <a:satMod val="400000"/>
                </a:srgbClr>
              </a:duotone>
              <a:extLst>
                <a:ext uri="{28A0092B-C50C-407E-A947-70E740481C1C}">
                  <a14:useLocalDpi xmlns:a14="http://schemas.microsoft.com/office/drawing/2010/main" val="0"/>
                </a:ext>
              </a:extLst>
            </a:blip>
            <a:srcRect/>
            <a:stretch>
              <a:fillRect/>
            </a:stretch>
          </p:blipFill>
          <p:spPr bwMode="auto">
            <a:xfrm>
              <a:off x="1305702" y="3127527"/>
              <a:ext cx="611913" cy="562524"/>
            </a:xfrm>
            <a:prstGeom prst="rect">
              <a:avLst/>
            </a:prstGeom>
            <a:noFill/>
            <a:ln>
              <a:noFill/>
              <a:prstDash val="dash"/>
            </a:ln>
            <a:effectLst>
              <a:glow rad="101600">
                <a:schemeClr val="bg1">
                  <a:lumMod val="85000"/>
                  <a:alpha val="60000"/>
                </a:schemeClr>
              </a:glow>
            </a:effectLst>
            <a:extLst>
              <a:ext uri="{909E8E84-426E-40DD-AFC4-6F175D3DCCD1}">
                <a14:hiddenFill xmlns:a14="http://schemas.microsoft.com/office/drawing/2010/main">
                  <a:solidFill>
                    <a:srgbClr val="FFFFFF"/>
                  </a:solidFill>
                </a14:hiddenFill>
              </a:ext>
            </a:extLst>
          </p:spPr>
        </p:pic>
      </p:grpSp>
      <p:grpSp>
        <p:nvGrpSpPr>
          <p:cNvPr id="7" name="Group 6"/>
          <p:cNvGrpSpPr/>
          <p:nvPr/>
        </p:nvGrpSpPr>
        <p:grpSpPr>
          <a:xfrm>
            <a:off x="908787" y="4014421"/>
            <a:ext cx="7349785" cy="567651"/>
            <a:chOff x="1312708" y="3927097"/>
            <a:chExt cx="7349785" cy="567651"/>
          </a:xfrm>
        </p:grpSpPr>
        <p:sp>
          <p:nvSpPr>
            <p:cNvPr id="47" name="Rounded Rectangle 46"/>
            <p:cNvSpPr/>
            <p:nvPr/>
          </p:nvSpPr>
          <p:spPr>
            <a:xfrm>
              <a:off x="1825125" y="3927097"/>
              <a:ext cx="6837368" cy="559788"/>
            </a:xfrm>
            <a:prstGeom prst="roundRect">
              <a:avLst/>
            </a:prstGeom>
            <a:noFill/>
            <a:ln>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dirty="0">
                  <a:solidFill>
                    <a:srgbClr val="002060"/>
                  </a:solidFill>
                  <a:latin typeface="Pattaya" panose="00000500000000000000" pitchFamily="2" charset="-34"/>
                  <a:cs typeface="Pattaya" panose="00000500000000000000" pitchFamily="2" charset="-34"/>
                </a:rPr>
                <a:t>Đọc lại bài, kiểm tra lỗi chính tả.</a:t>
              </a:r>
              <a:endParaRPr lang="en-US" sz="2800" dirty="0">
                <a:solidFill>
                  <a:srgbClr val="002060"/>
                </a:solidFill>
                <a:latin typeface="Pattaya" panose="00000500000000000000" pitchFamily="2" charset="-34"/>
                <a:cs typeface="Pattaya" panose="00000500000000000000" pitchFamily="2" charset="-34"/>
              </a:endParaRPr>
            </a:p>
          </p:txBody>
        </p:sp>
        <p:pic>
          <p:nvPicPr>
            <p:cNvPr id="57" name="Picture 2" descr="F:\1-原创素材\1_mm1102\PPT\PPT_014\materaials\pageimg_g20h.png"/>
            <p:cNvPicPr>
              <a:picLocks noChangeAspect="1" noChangeArrowheads="1"/>
            </p:cNvPicPr>
            <p:nvPr/>
          </p:nvPicPr>
          <p:blipFill>
            <a:blip r:embed="rId5">
              <a:duotone>
                <a:prstClr val="black"/>
                <a:srgbClr val="00B050">
                  <a:tint val="45000"/>
                  <a:satMod val="400000"/>
                </a:srgbClr>
              </a:duotone>
              <a:extLst>
                <a:ext uri="{28A0092B-C50C-407E-A947-70E740481C1C}">
                  <a14:useLocalDpi xmlns:a14="http://schemas.microsoft.com/office/drawing/2010/main" val="0"/>
                </a:ext>
              </a:extLst>
            </a:blip>
            <a:srcRect/>
            <a:stretch>
              <a:fillRect/>
            </a:stretch>
          </p:blipFill>
          <p:spPr bwMode="auto">
            <a:xfrm>
              <a:off x="1312708" y="3932224"/>
              <a:ext cx="611913" cy="562524"/>
            </a:xfrm>
            <a:prstGeom prst="rect">
              <a:avLst/>
            </a:prstGeom>
            <a:noFill/>
            <a:ln>
              <a:noFill/>
              <a:prstDash val="dash"/>
            </a:ln>
            <a:effectLst>
              <a:glow rad="101600">
                <a:schemeClr val="bg1">
                  <a:lumMod val="85000"/>
                  <a:alpha val="60000"/>
                </a:schemeClr>
              </a:glow>
            </a:effectLst>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barn(inVertical)">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32" presetClass="emph" presetSubtype="0" fill="hold" nodeType="withEffect">
                                  <p:stCondLst>
                                    <p:cond delay="0"/>
                                  </p:stCondLst>
                                  <p:childTnLst>
                                    <p:animRot by="120000">
                                      <p:cBhvr>
                                        <p:cTn id="14" dur="100" fill="hold">
                                          <p:stCondLst>
                                            <p:cond delay="0"/>
                                          </p:stCondLst>
                                        </p:cTn>
                                        <p:tgtEl>
                                          <p:spTgt spid="4"/>
                                        </p:tgtEl>
                                        <p:attrNameLst>
                                          <p:attrName>r</p:attrName>
                                        </p:attrNameLst>
                                      </p:cBhvr>
                                    </p:animRot>
                                    <p:animRot by="-240000">
                                      <p:cBhvr>
                                        <p:cTn id="15" dur="200" fill="hold">
                                          <p:stCondLst>
                                            <p:cond delay="200"/>
                                          </p:stCondLst>
                                        </p:cTn>
                                        <p:tgtEl>
                                          <p:spTgt spid="4"/>
                                        </p:tgtEl>
                                        <p:attrNameLst>
                                          <p:attrName>r</p:attrName>
                                        </p:attrNameLst>
                                      </p:cBhvr>
                                    </p:animRot>
                                    <p:animRot by="240000">
                                      <p:cBhvr>
                                        <p:cTn id="16" dur="200" fill="hold">
                                          <p:stCondLst>
                                            <p:cond delay="400"/>
                                          </p:stCondLst>
                                        </p:cTn>
                                        <p:tgtEl>
                                          <p:spTgt spid="4"/>
                                        </p:tgtEl>
                                        <p:attrNameLst>
                                          <p:attrName>r</p:attrName>
                                        </p:attrNameLst>
                                      </p:cBhvr>
                                    </p:animRot>
                                    <p:animRot by="-240000">
                                      <p:cBhvr>
                                        <p:cTn id="17" dur="200" fill="hold">
                                          <p:stCondLst>
                                            <p:cond delay="600"/>
                                          </p:stCondLst>
                                        </p:cTn>
                                        <p:tgtEl>
                                          <p:spTgt spid="4"/>
                                        </p:tgtEl>
                                        <p:attrNameLst>
                                          <p:attrName>r</p:attrName>
                                        </p:attrNameLst>
                                      </p:cBhvr>
                                    </p:animRot>
                                    <p:animRot by="120000">
                                      <p:cBhvr>
                                        <p:cTn id="18" dur="200" fill="hold">
                                          <p:stCondLst>
                                            <p:cond delay="800"/>
                                          </p:stCondLst>
                                        </p:cTn>
                                        <p:tgtEl>
                                          <p:spTgt spid="4"/>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par>
                                <p:cTn id="24" presetID="32" presetClass="emph" presetSubtype="0" fill="hold" nodeType="withEffect">
                                  <p:stCondLst>
                                    <p:cond delay="0"/>
                                  </p:stCondLst>
                                  <p:childTnLst>
                                    <p:animRot by="120000">
                                      <p:cBhvr>
                                        <p:cTn id="25" dur="100" fill="hold">
                                          <p:stCondLst>
                                            <p:cond delay="0"/>
                                          </p:stCondLst>
                                        </p:cTn>
                                        <p:tgtEl>
                                          <p:spTgt spid="5"/>
                                        </p:tgtEl>
                                        <p:attrNameLst>
                                          <p:attrName>r</p:attrName>
                                        </p:attrNameLst>
                                      </p:cBhvr>
                                    </p:animRot>
                                    <p:animRot by="-240000">
                                      <p:cBhvr>
                                        <p:cTn id="26" dur="200" fill="hold">
                                          <p:stCondLst>
                                            <p:cond delay="200"/>
                                          </p:stCondLst>
                                        </p:cTn>
                                        <p:tgtEl>
                                          <p:spTgt spid="5"/>
                                        </p:tgtEl>
                                        <p:attrNameLst>
                                          <p:attrName>r</p:attrName>
                                        </p:attrNameLst>
                                      </p:cBhvr>
                                    </p:animRot>
                                    <p:animRot by="240000">
                                      <p:cBhvr>
                                        <p:cTn id="27" dur="200" fill="hold">
                                          <p:stCondLst>
                                            <p:cond delay="400"/>
                                          </p:stCondLst>
                                        </p:cTn>
                                        <p:tgtEl>
                                          <p:spTgt spid="5"/>
                                        </p:tgtEl>
                                        <p:attrNameLst>
                                          <p:attrName>r</p:attrName>
                                        </p:attrNameLst>
                                      </p:cBhvr>
                                    </p:animRot>
                                    <p:animRot by="-240000">
                                      <p:cBhvr>
                                        <p:cTn id="28" dur="200" fill="hold">
                                          <p:stCondLst>
                                            <p:cond delay="600"/>
                                          </p:stCondLst>
                                        </p:cTn>
                                        <p:tgtEl>
                                          <p:spTgt spid="5"/>
                                        </p:tgtEl>
                                        <p:attrNameLst>
                                          <p:attrName>r</p:attrName>
                                        </p:attrNameLst>
                                      </p:cBhvr>
                                    </p:animRot>
                                    <p:animRot by="120000">
                                      <p:cBhvr>
                                        <p:cTn id="29" dur="200" fill="hold">
                                          <p:stCondLst>
                                            <p:cond delay="800"/>
                                          </p:stCondLst>
                                        </p:cTn>
                                        <p:tgtEl>
                                          <p:spTgt spid="5"/>
                                        </p:tgtEl>
                                        <p:attrNameLst>
                                          <p:attrName>r</p:attrName>
                                        </p:attrNameLst>
                                      </p:cBhvr>
                                    </p:animRo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barn(inVertical)">
                                      <p:cBhvr>
                                        <p:cTn id="34" dur="500"/>
                                        <p:tgtEl>
                                          <p:spTgt spid="6"/>
                                        </p:tgtEl>
                                      </p:cBhvr>
                                    </p:animEffect>
                                  </p:childTnLst>
                                </p:cTn>
                              </p:par>
                              <p:par>
                                <p:cTn id="35" presetID="32" presetClass="emph" presetSubtype="0" fill="hold" nodeType="withEffect">
                                  <p:stCondLst>
                                    <p:cond delay="0"/>
                                  </p:stCondLst>
                                  <p:childTnLst>
                                    <p:animRot by="120000">
                                      <p:cBhvr>
                                        <p:cTn id="36" dur="100" fill="hold">
                                          <p:stCondLst>
                                            <p:cond delay="0"/>
                                          </p:stCondLst>
                                        </p:cTn>
                                        <p:tgtEl>
                                          <p:spTgt spid="6"/>
                                        </p:tgtEl>
                                        <p:attrNameLst>
                                          <p:attrName>r</p:attrName>
                                        </p:attrNameLst>
                                      </p:cBhvr>
                                    </p:animRot>
                                    <p:animRot by="-240000">
                                      <p:cBhvr>
                                        <p:cTn id="37" dur="200" fill="hold">
                                          <p:stCondLst>
                                            <p:cond delay="200"/>
                                          </p:stCondLst>
                                        </p:cTn>
                                        <p:tgtEl>
                                          <p:spTgt spid="6"/>
                                        </p:tgtEl>
                                        <p:attrNameLst>
                                          <p:attrName>r</p:attrName>
                                        </p:attrNameLst>
                                      </p:cBhvr>
                                    </p:animRot>
                                    <p:animRot by="240000">
                                      <p:cBhvr>
                                        <p:cTn id="38" dur="200" fill="hold">
                                          <p:stCondLst>
                                            <p:cond delay="400"/>
                                          </p:stCondLst>
                                        </p:cTn>
                                        <p:tgtEl>
                                          <p:spTgt spid="6"/>
                                        </p:tgtEl>
                                        <p:attrNameLst>
                                          <p:attrName>r</p:attrName>
                                        </p:attrNameLst>
                                      </p:cBhvr>
                                    </p:animRot>
                                    <p:animRot by="-240000">
                                      <p:cBhvr>
                                        <p:cTn id="39" dur="200" fill="hold">
                                          <p:stCondLst>
                                            <p:cond delay="600"/>
                                          </p:stCondLst>
                                        </p:cTn>
                                        <p:tgtEl>
                                          <p:spTgt spid="6"/>
                                        </p:tgtEl>
                                        <p:attrNameLst>
                                          <p:attrName>r</p:attrName>
                                        </p:attrNameLst>
                                      </p:cBhvr>
                                    </p:animRot>
                                    <p:animRot by="120000">
                                      <p:cBhvr>
                                        <p:cTn id="40" dur="200" fill="hold">
                                          <p:stCondLst>
                                            <p:cond delay="800"/>
                                          </p:stCondLst>
                                        </p:cTn>
                                        <p:tgtEl>
                                          <p:spTgt spid="6"/>
                                        </p:tgtEl>
                                        <p:attrNameLst>
                                          <p:attrName>r</p:attrName>
                                        </p:attrNameLst>
                                      </p:cBhvr>
                                    </p:animRo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barn(inVertical)">
                                      <p:cBhvr>
                                        <p:cTn id="45" dur="500"/>
                                        <p:tgtEl>
                                          <p:spTgt spid="7"/>
                                        </p:tgtEl>
                                      </p:cBhvr>
                                    </p:animEffect>
                                  </p:childTnLst>
                                </p:cTn>
                              </p:par>
                              <p:par>
                                <p:cTn id="46" presetID="32" presetClass="emph" presetSubtype="0" fill="hold" nodeType="withEffect">
                                  <p:stCondLst>
                                    <p:cond delay="0"/>
                                  </p:stCondLst>
                                  <p:childTnLst>
                                    <p:animRot by="120000">
                                      <p:cBhvr>
                                        <p:cTn id="47" dur="100" fill="hold">
                                          <p:stCondLst>
                                            <p:cond delay="0"/>
                                          </p:stCondLst>
                                        </p:cTn>
                                        <p:tgtEl>
                                          <p:spTgt spid="7"/>
                                        </p:tgtEl>
                                        <p:attrNameLst>
                                          <p:attrName>r</p:attrName>
                                        </p:attrNameLst>
                                      </p:cBhvr>
                                    </p:animRot>
                                    <p:animRot by="-240000">
                                      <p:cBhvr>
                                        <p:cTn id="48" dur="200" fill="hold">
                                          <p:stCondLst>
                                            <p:cond delay="200"/>
                                          </p:stCondLst>
                                        </p:cTn>
                                        <p:tgtEl>
                                          <p:spTgt spid="7"/>
                                        </p:tgtEl>
                                        <p:attrNameLst>
                                          <p:attrName>r</p:attrName>
                                        </p:attrNameLst>
                                      </p:cBhvr>
                                    </p:animRot>
                                    <p:animRot by="240000">
                                      <p:cBhvr>
                                        <p:cTn id="49" dur="200" fill="hold">
                                          <p:stCondLst>
                                            <p:cond delay="400"/>
                                          </p:stCondLst>
                                        </p:cTn>
                                        <p:tgtEl>
                                          <p:spTgt spid="7"/>
                                        </p:tgtEl>
                                        <p:attrNameLst>
                                          <p:attrName>r</p:attrName>
                                        </p:attrNameLst>
                                      </p:cBhvr>
                                    </p:animRot>
                                    <p:animRot by="-240000">
                                      <p:cBhvr>
                                        <p:cTn id="50" dur="200" fill="hold">
                                          <p:stCondLst>
                                            <p:cond delay="600"/>
                                          </p:stCondLst>
                                        </p:cTn>
                                        <p:tgtEl>
                                          <p:spTgt spid="7"/>
                                        </p:tgtEl>
                                        <p:attrNameLst>
                                          <p:attrName>r</p:attrName>
                                        </p:attrNameLst>
                                      </p:cBhvr>
                                    </p:animRot>
                                    <p:animRot by="120000">
                                      <p:cBhvr>
                                        <p:cTn id="51"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82"/>
        <p:cNvGrpSpPr/>
        <p:nvPr/>
      </p:nvGrpSpPr>
      <p:grpSpPr>
        <a:xfrm>
          <a:off x="0" y="0"/>
          <a:ext cx="0" cy="0"/>
          <a:chOff x="0" y="0"/>
          <a:chExt cx="0" cy="0"/>
        </a:xfrm>
      </p:grpSpPr>
      <p:sp>
        <p:nvSpPr>
          <p:cNvPr id="3283" name="Google Shape;3283;p57"/>
          <p:cNvSpPr/>
          <p:nvPr/>
        </p:nvSpPr>
        <p:spPr>
          <a:xfrm>
            <a:off x="1876415" y="1053989"/>
            <a:ext cx="5356500" cy="3150900"/>
          </a:xfrm>
          <a:prstGeom prst="roundRect">
            <a:avLst>
              <a:gd name="adj" fmla="val 13613"/>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57"/>
          <p:cNvSpPr/>
          <p:nvPr/>
        </p:nvSpPr>
        <p:spPr>
          <a:xfrm flipH="1">
            <a:off x="2192139" y="1169825"/>
            <a:ext cx="193500" cy="1839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57"/>
          <p:cNvSpPr/>
          <p:nvPr/>
        </p:nvSpPr>
        <p:spPr>
          <a:xfrm flipH="1">
            <a:off x="3867628" y="832430"/>
            <a:ext cx="1408531" cy="315135"/>
          </a:xfrm>
          <a:custGeom>
            <a:avLst/>
            <a:gdLst/>
            <a:ahLst/>
            <a:cxnLst/>
            <a:rect l="l" t="t" r="r" b="b"/>
            <a:pathLst>
              <a:path w="285706" h="63922" extrusionOk="0">
                <a:moveTo>
                  <a:pt x="0" y="0"/>
                </a:moveTo>
                <a:lnTo>
                  <a:pt x="5563" y="4669"/>
                </a:lnTo>
                <a:lnTo>
                  <a:pt x="4520" y="5548"/>
                </a:lnTo>
                <a:lnTo>
                  <a:pt x="161" y="9213"/>
                </a:lnTo>
                <a:lnTo>
                  <a:pt x="3066" y="11632"/>
                </a:lnTo>
                <a:lnTo>
                  <a:pt x="5661" y="13816"/>
                </a:lnTo>
                <a:lnTo>
                  <a:pt x="5661" y="13879"/>
                </a:lnTo>
                <a:lnTo>
                  <a:pt x="5214" y="14239"/>
                </a:lnTo>
                <a:lnTo>
                  <a:pt x="372" y="18312"/>
                </a:lnTo>
                <a:lnTo>
                  <a:pt x="4791" y="22009"/>
                </a:lnTo>
                <a:lnTo>
                  <a:pt x="5661" y="22742"/>
                </a:lnTo>
                <a:lnTo>
                  <a:pt x="5661" y="22966"/>
                </a:lnTo>
                <a:lnTo>
                  <a:pt x="2720" y="25451"/>
                </a:lnTo>
                <a:lnTo>
                  <a:pt x="372" y="27411"/>
                </a:lnTo>
                <a:lnTo>
                  <a:pt x="5661" y="31830"/>
                </a:lnTo>
                <a:lnTo>
                  <a:pt x="5661" y="32065"/>
                </a:lnTo>
                <a:lnTo>
                  <a:pt x="372" y="36510"/>
                </a:lnTo>
                <a:lnTo>
                  <a:pt x="3936" y="39478"/>
                </a:lnTo>
                <a:lnTo>
                  <a:pt x="5661" y="40929"/>
                </a:lnTo>
                <a:lnTo>
                  <a:pt x="5661" y="41167"/>
                </a:lnTo>
                <a:lnTo>
                  <a:pt x="2705" y="43637"/>
                </a:lnTo>
                <a:lnTo>
                  <a:pt x="372" y="45598"/>
                </a:lnTo>
                <a:lnTo>
                  <a:pt x="5661" y="50031"/>
                </a:lnTo>
                <a:lnTo>
                  <a:pt x="5661" y="50079"/>
                </a:lnTo>
                <a:lnTo>
                  <a:pt x="161" y="54685"/>
                </a:lnTo>
                <a:lnTo>
                  <a:pt x="3254" y="57280"/>
                </a:lnTo>
                <a:lnTo>
                  <a:pt x="5563" y="59229"/>
                </a:lnTo>
                <a:lnTo>
                  <a:pt x="3030" y="61377"/>
                </a:lnTo>
                <a:lnTo>
                  <a:pt x="0" y="63921"/>
                </a:lnTo>
                <a:lnTo>
                  <a:pt x="285705" y="63921"/>
                </a:lnTo>
                <a:lnTo>
                  <a:pt x="280131" y="59229"/>
                </a:lnTo>
                <a:lnTo>
                  <a:pt x="285530" y="54685"/>
                </a:lnTo>
                <a:lnTo>
                  <a:pt x="280044" y="50079"/>
                </a:lnTo>
                <a:lnTo>
                  <a:pt x="280044" y="50031"/>
                </a:lnTo>
                <a:lnTo>
                  <a:pt x="285306" y="45598"/>
                </a:lnTo>
                <a:lnTo>
                  <a:pt x="280044" y="41167"/>
                </a:lnTo>
                <a:lnTo>
                  <a:pt x="280044" y="40929"/>
                </a:lnTo>
                <a:lnTo>
                  <a:pt x="285306" y="36510"/>
                </a:lnTo>
                <a:lnTo>
                  <a:pt x="280044" y="32065"/>
                </a:lnTo>
                <a:lnTo>
                  <a:pt x="280044" y="31830"/>
                </a:lnTo>
                <a:lnTo>
                  <a:pt x="285306" y="27411"/>
                </a:lnTo>
                <a:lnTo>
                  <a:pt x="280044" y="22966"/>
                </a:lnTo>
                <a:lnTo>
                  <a:pt x="280044" y="22742"/>
                </a:lnTo>
                <a:lnTo>
                  <a:pt x="285306" y="18312"/>
                </a:lnTo>
                <a:lnTo>
                  <a:pt x="280044" y="13879"/>
                </a:lnTo>
                <a:lnTo>
                  <a:pt x="280044" y="13816"/>
                </a:lnTo>
                <a:lnTo>
                  <a:pt x="285530" y="9213"/>
                </a:lnTo>
                <a:lnTo>
                  <a:pt x="280131" y="4669"/>
                </a:lnTo>
                <a:lnTo>
                  <a:pt x="28570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57"/>
          <p:cNvSpPr/>
          <p:nvPr/>
        </p:nvSpPr>
        <p:spPr>
          <a:xfrm flipH="1">
            <a:off x="4724731" y="3959850"/>
            <a:ext cx="1024970" cy="315135"/>
          </a:xfrm>
          <a:custGeom>
            <a:avLst/>
            <a:gdLst/>
            <a:ahLst/>
            <a:cxnLst/>
            <a:rect l="l" t="t" r="r" b="b"/>
            <a:pathLst>
              <a:path w="285706" h="63922" extrusionOk="0">
                <a:moveTo>
                  <a:pt x="0" y="0"/>
                </a:moveTo>
                <a:lnTo>
                  <a:pt x="5563" y="4669"/>
                </a:lnTo>
                <a:lnTo>
                  <a:pt x="4520" y="5548"/>
                </a:lnTo>
                <a:lnTo>
                  <a:pt x="161" y="9213"/>
                </a:lnTo>
                <a:lnTo>
                  <a:pt x="3066" y="11632"/>
                </a:lnTo>
                <a:lnTo>
                  <a:pt x="5661" y="13816"/>
                </a:lnTo>
                <a:lnTo>
                  <a:pt x="5661" y="13879"/>
                </a:lnTo>
                <a:lnTo>
                  <a:pt x="5214" y="14239"/>
                </a:lnTo>
                <a:lnTo>
                  <a:pt x="372" y="18312"/>
                </a:lnTo>
                <a:lnTo>
                  <a:pt x="4791" y="22009"/>
                </a:lnTo>
                <a:lnTo>
                  <a:pt x="5661" y="22742"/>
                </a:lnTo>
                <a:lnTo>
                  <a:pt x="5661" y="22966"/>
                </a:lnTo>
                <a:lnTo>
                  <a:pt x="2720" y="25451"/>
                </a:lnTo>
                <a:lnTo>
                  <a:pt x="372" y="27411"/>
                </a:lnTo>
                <a:lnTo>
                  <a:pt x="5661" y="31830"/>
                </a:lnTo>
                <a:lnTo>
                  <a:pt x="5661" y="32065"/>
                </a:lnTo>
                <a:lnTo>
                  <a:pt x="372" y="36510"/>
                </a:lnTo>
                <a:lnTo>
                  <a:pt x="3936" y="39478"/>
                </a:lnTo>
                <a:lnTo>
                  <a:pt x="5661" y="40929"/>
                </a:lnTo>
                <a:lnTo>
                  <a:pt x="5661" y="41167"/>
                </a:lnTo>
                <a:lnTo>
                  <a:pt x="2705" y="43637"/>
                </a:lnTo>
                <a:lnTo>
                  <a:pt x="372" y="45598"/>
                </a:lnTo>
                <a:lnTo>
                  <a:pt x="5661" y="50031"/>
                </a:lnTo>
                <a:lnTo>
                  <a:pt x="5661" y="50079"/>
                </a:lnTo>
                <a:lnTo>
                  <a:pt x="161" y="54685"/>
                </a:lnTo>
                <a:lnTo>
                  <a:pt x="3254" y="57280"/>
                </a:lnTo>
                <a:lnTo>
                  <a:pt x="5563" y="59229"/>
                </a:lnTo>
                <a:lnTo>
                  <a:pt x="3030" y="61377"/>
                </a:lnTo>
                <a:lnTo>
                  <a:pt x="0" y="63921"/>
                </a:lnTo>
                <a:lnTo>
                  <a:pt x="285705" y="63921"/>
                </a:lnTo>
                <a:lnTo>
                  <a:pt x="280131" y="59229"/>
                </a:lnTo>
                <a:lnTo>
                  <a:pt x="285530" y="54685"/>
                </a:lnTo>
                <a:lnTo>
                  <a:pt x="280044" y="50079"/>
                </a:lnTo>
                <a:lnTo>
                  <a:pt x="280044" y="50031"/>
                </a:lnTo>
                <a:lnTo>
                  <a:pt x="285306" y="45598"/>
                </a:lnTo>
                <a:lnTo>
                  <a:pt x="280044" y="41167"/>
                </a:lnTo>
                <a:lnTo>
                  <a:pt x="280044" y="40929"/>
                </a:lnTo>
                <a:lnTo>
                  <a:pt x="285306" y="36510"/>
                </a:lnTo>
                <a:lnTo>
                  <a:pt x="280044" y="32065"/>
                </a:lnTo>
                <a:lnTo>
                  <a:pt x="280044" y="31830"/>
                </a:lnTo>
                <a:lnTo>
                  <a:pt x="285306" y="27411"/>
                </a:lnTo>
                <a:lnTo>
                  <a:pt x="280044" y="22966"/>
                </a:lnTo>
                <a:lnTo>
                  <a:pt x="280044" y="22742"/>
                </a:lnTo>
                <a:lnTo>
                  <a:pt x="285306" y="18312"/>
                </a:lnTo>
                <a:lnTo>
                  <a:pt x="280044" y="13879"/>
                </a:lnTo>
                <a:lnTo>
                  <a:pt x="280044" y="13816"/>
                </a:lnTo>
                <a:lnTo>
                  <a:pt x="285530" y="9213"/>
                </a:lnTo>
                <a:lnTo>
                  <a:pt x="280131" y="4669"/>
                </a:lnTo>
                <a:lnTo>
                  <a:pt x="2857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90" name="Google Shape;3290;p57"/>
          <p:cNvGrpSpPr/>
          <p:nvPr/>
        </p:nvGrpSpPr>
        <p:grpSpPr>
          <a:xfrm>
            <a:off x="-548224" y="-472308"/>
            <a:ext cx="10242221" cy="1872176"/>
            <a:chOff x="-548224" y="-472308"/>
            <a:chExt cx="10242221" cy="1872176"/>
          </a:xfrm>
        </p:grpSpPr>
        <p:grpSp>
          <p:nvGrpSpPr>
            <p:cNvPr id="3291" name="Google Shape;3291;p57"/>
            <p:cNvGrpSpPr/>
            <p:nvPr/>
          </p:nvGrpSpPr>
          <p:grpSpPr>
            <a:xfrm rot="-818038">
              <a:off x="-454052" y="-121837"/>
              <a:ext cx="3113653" cy="1171234"/>
              <a:chOff x="0" y="539998"/>
              <a:chExt cx="3901889" cy="1467738"/>
            </a:xfrm>
          </p:grpSpPr>
          <p:sp>
            <p:nvSpPr>
              <p:cNvPr id="3292" name="Google Shape;3292;p57"/>
              <p:cNvSpPr/>
              <p:nvPr/>
            </p:nvSpPr>
            <p:spPr>
              <a:xfrm>
                <a:off x="0" y="539998"/>
                <a:ext cx="3901889" cy="885476"/>
              </a:xfrm>
              <a:custGeom>
                <a:avLst/>
                <a:gdLst/>
                <a:ahLst/>
                <a:cxnLst/>
                <a:rect l="l" t="t" r="r" b="b"/>
                <a:pathLst>
                  <a:path w="62921" h="14279" extrusionOk="0">
                    <a:moveTo>
                      <a:pt x="9406" y="216"/>
                    </a:moveTo>
                    <a:cubicBezTo>
                      <a:pt x="9522" y="216"/>
                      <a:pt x="9641" y="302"/>
                      <a:pt x="9740" y="467"/>
                    </a:cubicBezTo>
                    <a:cubicBezTo>
                      <a:pt x="10041" y="950"/>
                      <a:pt x="10152" y="2057"/>
                      <a:pt x="9461" y="3021"/>
                    </a:cubicBezTo>
                    <a:cubicBezTo>
                      <a:pt x="9345" y="3181"/>
                      <a:pt x="9203" y="3345"/>
                      <a:pt x="9017" y="3509"/>
                    </a:cubicBezTo>
                    <a:cubicBezTo>
                      <a:pt x="8715" y="2715"/>
                      <a:pt x="8644" y="1931"/>
                      <a:pt x="8814" y="1185"/>
                    </a:cubicBezTo>
                    <a:cubicBezTo>
                      <a:pt x="8945" y="616"/>
                      <a:pt x="9153" y="254"/>
                      <a:pt x="9368" y="216"/>
                    </a:cubicBezTo>
                    <a:close/>
                    <a:moveTo>
                      <a:pt x="51236" y="813"/>
                    </a:moveTo>
                    <a:cubicBezTo>
                      <a:pt x="51373" y="813"/>
                      <a:pt x="51542" y="972"/>
                      <a:pt x="51691" y="1229"/>
                    </a:cubicBezTo>
                    <a:cubicBezTo>
                      <a:pt x="52042" y="1860"/>
                      <a:pt x="52261" y="3163"/>
                      <a:pt x="51724" y="4770"/>
                    </a:cubicBezTo>
                    <a:cubicBezTo>
                      <a:pt x="51713" y="4808"/>
                      <a:pt x="51696" y="4846"/>
                      <a:pt x="51686" y="4885"/>
                    </a:cubicBezTo>
                    <a:cubicBezTo>
                      <a:pt x="51565" y="4616"/>
                      <a:pt x="51461" y="4326"/>
                      <a:pt x="51367" y="4013"/>
                    </a:cubicBezTo>
                    <a:cubicBezTo>
                      <a:pt x="50732" y="1886"/>
                      <a:pt x="50907" y="944"/>
                      <a:pt x="51175" y="829"/>
                    </a:cubicBezTo>
                    <a:cubicBezTo>
                      <a:pt x="51198" y="818"/>
                      <a:pt x="51220" y="813"/>
                      <a:pt x="51236" y="813"/>
                    </a:cubicBezTo>
                    <a:close/>
                    <a:moveTo>
                      <a:pt x="9408" y="0"/>
                    </a:moveTo>
                    <a:cubicBezTo>
                      <a:pt x="9383" y="0"/>
                      <a:pt x="9359" y="2"/>
                      <a:pt x="9335" y="7"/>
                    </a:cubicBezTo>
                    <a:cubicBezTo>
                      <a:pt x="9110" y="45"/>
                      <a:pt x="8809" y="270"/>
                      <a:pt x="8611" y="1136"/>
                    </a:cubicBezTo>
                    <a:cubicBezTo>
                      <a:pt x="8425" y="1947"/>
                      <a:pt x="8507" y="2796"/>
                      <a:pt x="8847" y="3657"/>
                    </a:cubicBezTo>
                    <a:cubicBezTo>
                      <a:pt x="8129" y="4219"/>
                      <a:pt x="6900" y="4732"/>
                      <a:pt x="4805" y="4732"/>
                    </a:cubicBezTo>
                    <a:cubicBezTo>
                      <a:pt x="3574" y="4732"/>
                      <a:pt x="2044" y="4555"/>
                      <a:pt x="143" y="4107"/>
                    </a:cubicBezTo>
                    <a:cubicBezTo>
                      <a:pt x="132" y="4104"/>
                      <a:pt x="122" y="4102"/>
                      <a:pt x="112" y="4102"/>
                    </a:cubicBezTo>
                    <a:cubicBezTo>
                      <a:pt x="65" y="4102"/>
                      <a:pt x="26" y="4133"/>
                      <a:pt x="18" y="4183"/>
                    </a:cubicBezTo>
                    <a:cubicBezTo>
                      <a:pt x="1" y="4238"/>
                      <a:pt x="39" y="4299"/>
                      <a:pt x="94" y="4309"/>
                    </a:cubicBezTo>
                    <a:cubicBezTo>
                      <a:pt x="1384" y="4615"/>
                      <a:pt x="3137" y="4935"/>
                      <a:pt x="4829" y="4935"/>
                    </a:cubicBezTo>
                    <a:cubicBezTo>
                      <a:pt x="6386" y="4935"/>
                      <a:pt x="7892" y="4663"/>
                      <a:pt x="8935" y="3859"/>
                    </a:cubicBezTo>
                    <a:cubicBezTo>
                      <a:pt x="9631" y="5438"/>
                      <a:pt x="11176" y="7061"/>
                      <a:pt x="13501" y="8601"/>
                    </a:cubicBezTo>
                    <a:cubicBezTo>
                      <a:pt x="17759" y="11423"/>
                      <a:pt x="23886" y="13479"/>
                      <a:pt x="29893" y="14093"/>
                    </a:cubicBezTo>
                    <a:cubicBezTo>
                      <a:pt x="31138" y="14218"/>
                      <a:pt x="32360" y="14279"/>
                      <a:pt x="33549" y="14279"/>
                    </a:cubicBezTo>
                    <a:cubicBezTo>
                      <a:pt x="39003" y="14279"/>
                      <a:pt x="43793" y="12958"/>
                      <a:pt x="47284" y="10453"/>
                    </a:cubicBezTo>
                    <a:cubicBezTo>
                      <a:pt x="49427" y="8913"/>
                      <a:pt x="50945" y="7181"/>
                      <a:pt x="51702" y="5412"/>
                    </a:cubicBezTo>
                    <a:cubicBezTo>
                      <a:pt x="52278" y="6480"/>
                      <a:pt x="53077" y="7187"/>
                      <a:pt x="54102" y="7521"/>
                    </a:cubicBezTo>
                    <a:cubicBezTo>
                      <a:pt x="54580" y="7677"/>
                      <a:pt x="55083" y="7744"/>
                      <a:pt x="55597" y="7744"/>
                    </a:cubicBezTo>
                    <a:cubicBezTo>
                      <a:pt x="58922" y="7744"/>
                      <a:pt x="62680" y="4913"/>
                      <a:pt x="62861" y="4775"/>
                    </a:cubicBezTo>
                    <a:cubicBezTo>
                      <a:pt x="62910" y="4742"/>
                      <a:pt x="62921" y="4676"/>
                      <a:pt x="62882" y="4628"/>
                    </a:cubicBezTo>
                    <a:cubicBezTo>
                      <a:pt x="62863" y="4600"/>
                      <a:pt x="62829" y="4586"/>
                      <a:pt x="62796" y="4586"/>
                    </a:cubicBezTo>
                    <a:cubicBezTo>
                      <a:pt x="62774" y="4586"/>
                      <a:pt x="62752" y="4592"/>
                      <a:pt x="62735" y="4605"/>
                    </a:cubicBezTo>
                    <a:cubicBezTo>
                      <a:pt x="62692" y="4638"/>
                      <a:pt x="58853" y="7532"/>
                      <a:pt x="55571" y="7532"/>
                    </a:cubicBezTo>
                    <a:cubicBezTo>
                      <a:pt x="55086" y="7532"/>
                      <a:pt x="54614" y="7469"/>
                      <a:pt x="54168" y="7324"/>
                    </a:cubicBezTo>
                    <a:cubicBezTo>
                      <a:pt x="53148" y="6990"/>
                      <a:pt x="52359" y="6260"/>
                      <a:pt x="51812" y="5154"/>
                    </a:cubicBezTo>
                    <a:cubicBezTo>
                      <a:pt x="51850" y="5050"/>
                      <a:pt x="51888" y="4939"/>
                      <a:pt x="51921" y="4835"/>
                    </a:cubicBezTo>
                    <a:cubicBezTo>
                      <a:pt x="52485" y="3163"/>
                      <a:pt x="52266" y="1820"/>
                      <a:pt x="51871" y="1125"/>
                    </a:cubicBezTo>
                    <a:cubicBezTo>
                      <a:pt x="51683" y="789"/>
                      <a:pt x="51451" y="603"/>
                      <a:pt x="51235" y="603"/>
                    </a:cubicBezTo>
                    <a:cubicBezTo>
                      <a:pt x="51187" y="603"/>
                      <a:pt x="51140" y="612"/>
                      <a:pt x="51094" y="631"/>
                    </a:cubicBezTo>
                    <a:cubicBezTo>
                      <a:pt x="50682" y="808"/>
                      <a:pt x="50485" y="1805"/>
                      <a:pt x="51165" y="4074"/>
                    </a:cubicBezTo>
                    <a:cubicBezTo>
                      <a:pt x="51286" y="4468"/>
                      <a:pt x="51423" y="4830"/>
                      <a:pt x="51582" y="5159"/>
                    </a:cubicBezTo>
                    <a:cubicBezTo>
                      <a:pt x="51044" y="6497"/>
                      <a:pt x="49839" y="8354"/>
                      <a:pt x="47163" y="10279"/>
                    </a:cubicBezTo>
                    <a:cubicBezTo>
                      <a:pt x="43708" y="12763"/>
                      <a:pt x="38967" y="14069"/>
                      <a:pt x="33566" y="14069"/>
                    </a:cubicBezTo>
                    <a:cubicBezTo>
                      <a:pt x="32379" y="14069"/>
                      <a:pt x="31160" y="14006"/>
                      <a:pt x="29916" y="13879"/>
                    </a:cubicBezTo>
                    <a:cubicBezTo>
                      <a:pt x="23941" y="13271"/>
                      <a:pt x="17847" y="11232"/>
                      <a:pt x="13615" y="8420"/>
                    </a:cubicBezTo>
                    <a:cubicBezTo>
                      <a:pt x="11303" y="6885"/>
                      <a:pt x="9768" y="5280"/>
                      <a:pt x="9105" y="3723"/>
                    </a:cubicBezTo>
                    <a:cubicBezTo>
                      <a:pt x="9302" y="3553"/>
                      <a:pt x="9477" y="3361"/>
                      <a:pt x="9631" y="3148"/>
                    </a:cubicBezTo>
                    <a:cubicBezTo>
                      <a:pt x="10337" y="2166"/>
                      <a:pt x="10311" y="977"/>
                      <a:pt x="9922" y="358"/>
                    </a:cubicBezTo>
                    <a:cubicBezTo>
                      <a:pt x="9781" y="129"/>
                      <a:pt x="9596" y="0"/>
                      <a:pt x="94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57"/>
              <p:cNvSpPr/>
              <p:nvPr/>
            </p:nvSpPr>
            <p:spPr>
              <a:xfrm>
                <a:off x="546533" y="914628"/>
                <a:ext cx="539137" cy="671967"/>
              </a:xfrm>
              <a:custGeom>
                <a:avLst/>
                <a:gdLst/>
                <a:ahLst/>
                <a:cxnLst/>
                <a:rect l="l" t="t" r="r" b="b"/>
                <a:pathLst>
                  <a:path w="8694" h="10836" extrusionOk="0">
                    <a:moveTo>
                      <a:pt x="1612" y="1"/>
                    </a:moveTo>
                    <a:lnTo>
                      <a:pt x="1" y="10836"/>
                    </a:lnTo>
                    <a:lnTo>
                      <a:pt x="1" y="10836"/>
                    </a:lnTo>
                    <a:lnTo>
                      <a:pt x="8693" y="3995"/>
                    </a:lnTo>
                    <a:lnTo>
                      <a:pt x="16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57"/>
              <p:cNvSpPr/>
              <p:nvPr/>
            </p:nvSpPr>
            <p:spPr>
              <a:xfrm>
                <a:off x="1145159" y="1160019"/>
                <a:ext cx="471109" cy="679471"/>
              </a:xfrm>
              <a:custGeom>
                <a:avLst/>
                <a:gdLst/>
                <a:ahLst/>
                <a:cxnLst/>
                <a:rect l="l" t="t" r="r" b="b"/>
                <a:pathLst>
                  <a:path w="7597" h="10957" extrusionOk="0">
                    <a:moveTo>
                      <a:pt x="0" y="0"/>
                    </a:moveTo>
                    <a:lnTo>
                      <a:pt x="16" y="10956"/>
                    </a:lnTo>
                    <a:lnTo>
                      <a:pt x="7597" y="2899"/>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57"/>
              <p:cNvSpPr/>
              <p:nvPr/>
            </p:nvSpPr>
            <p:spPr>
              <a:xfrm>
                <a:off x="1655662" y="1364604"/>
                <a:ext cx="503728" cy="643132"/>
              </a:xfrm>
              <a:custGeom>
                <a:avLst/>
                <a:gdLst/>
                <a:ahLst/>
                <a:cxnLst/>
                <a:rect l="l" t="t" r="r" b="b"/>
                <a:pathLst>
                  <a:path w="8123" h="10371" extrusionOk="0">
                    <a:moveTo>
                      <a:pt x="0" y="0"/>
                    </a:moveTo>
                    <a:lnTo>
                      <a:pt x="3519" y="10371"/>
                    </a:lnTo>
                    <a:lnTo>
                      <a:pt x="8123" y="313"/>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57"/>
              <p:cNvSpPr/>
              <p:nvPr/>
            </p:nvSpPr>
            <p:spPr>
              <a:xfrm>
                <a:off x="2197793" y="1205227"/>
                <a:ext cx="484008" cy="685548"/>
              </a:xfrm>
              <a:custGeom>
                <a:avLst/>
                <a:gdLst/>
                <a:ahLst/>
                <a:cxnLst/>
                <a:rect l="l" t="t" r="r" b="b"/>
                <a:pathLst>
                  <a:path w="7805" h="11055" extrusionOk="0">
                    <a:moveTo>
                      <a:pt x="7394" y="0"/>
                    </a:moveTo>
                    <a:lnTo>
                      <a:pt x="0" y="3377"/>
                    </a:lnTo>
                    <a:lnTo>
                      <a:pt x="7805" y="11055"/>
                    </a:lnTo>
                    <a:lnTo>
                      <a:pt x="73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57"/>
              <p:cNvSpPr/>
              <p:nvPr/>
            </p:nvSpPr>
            <p:spPr>
              <a:xfrm>
                <a:off x="2679397" y="990409"/>
                <a:ext cx="537028" cy="677735"/>
              </a:xfrm>
              <a:custGeom>
                <a:avLst/>
                <a:gdLst/>
                <a:ahLst/>
                <a:cxnLst/>
                <a:rect l="l" t="t" r="r" b="b"/>
                <a:pathLst>
                  <a:path w="8660" h="10929" extrusionOk="0">
                    <a:moveTo>
                      <a:pt x="6945" y="1"/>
                    </a:moveTo>
                    <a:lnTo>
                      <a:pt x="1" y="4220"/>
                    </a:lnTo>
                    <a:lnTo>
                      <a:pt x="8660" y="10929"/>
                    </a:lnTo>
                    <a:lnTo>
                      <a:pt x="694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98" name="Google Shape;3298;p57"/>
            <p:cNvGrpSpPr/>
            <p:nvPr/>
          </p:nvGrpSpPr>
          <p:grpSpPr>
            <a:xfrm rot="818038" flipH="1">
              <a:off x="6486173" y="-121837"/>
              <a:ext cx="3113653" cy="1171234"/>
              <a:chOff x="0" y="539998"/>
              <a:chExt cx="3901889" cy="1467738"/>
            </a:xfrm>
          </p:grpSpPr>
          <p:sp>
            <p:nvSpPr>
              <p:cNvPr id="3299" name="Google Shape;3299;p57"/>
              <p:cNvSpPr/>
              <p:nvPr/>
            </p:nvSpPr>
            <p:spPr>
              <a:xfrm>
                <a:off x="0" y="539998"/>
                <a:ext cx="3901889" cy="885476"/>
              </a:xfrm>
              <a:custGeom>
                <a:avLst/>
                <a:gdLst/>
                <a:ahLst/>
                <a:cxnLst/>
                <a:rect l="l" t="t" r="r" b="b"/>
                <a:pathLst>
                  <a:path w="62921" h="14279" extrusionOk="0">
                    <a:moveTo>
                      <a:pt x="9406" y="216"/>
                    </a:moveTo>
                    <a:cubicBezTo>
                      <a:pt x="9522" y="216"/>
                      <a:pt x="9641" y="302"/>
                      <a:pt x="9740" y="467"/>
                    </a:cubicBezTo>
                    <a:cubicBezTo>
                      <a:pt x="10041" y="950"/>
                      <a:pt x="10152" y="2057"/>
                      <a:pt x="9461" y="3021"/>
                    </a:cubicBezTo>
                    <a:cubicBezTo>
                      <a:pt x="9345" y="3181"/>
                      <a:pt x="9203" y="3345"/>
                      <a:pt x="9017" y="3509"/>
                    </a:cubicBezTo>
                    <a:cubicBezTo>
                      <a:pt x="8715" y="2715"/>
                      <a:pt x="8644" y="1931"/>
                      <a:pt x="8814" y="1185"/>
                    </a:cubicBezTo>
                    <a:cubicBezTo>
                      <a:pt x="8945" y="616"/>
                      <a:pt x="9153" y="254"/>
                      <a:pt x="9368" y="216"/>
                    </a:cubicBezTo>
                    <a:close/>
                    <a:moveTo>
                      <a:pt x="51236" y="813"/>
                    </a:moveTo>
                    <a:cubicBezTo>
                      <a:pt x="51373" y="813"/>
                      <a:pt x="51542" y="972"/>
                      <a:pt x="51691" y="1229"/>
                    </a:cubicBezTo>
                    <a:cubicBezTo>
                      <a:pt x="52042" y="1860"/>
                      <a:pt x="52261" y="3163"/>
                      <a:pt x="51724" y="4770"/>
                    </a:cubicBezTo>
                    <a:cubicBezTo>
                      <a:pt x="51713" y="4808"/>
                      <a:pt x="51696" y="4846"/>
                      <a:pt x="51686" y="4885"/>
                    </a:cubicBezTo>
                    <a:cubicBezTo>
                      <a:pt x="51565" y="4616"/>
                      <a:pt x="51461" y="4326"/>
                      <a:pt x="51367" y="4013"/>
                    </a:cubicBezTo>
                    <a:cubicBezTo>
                      <a:pt x="50732" y="1886"/>
                      <a:pt x="50907" y="944"/>
                      <a:pt x="51175" y="829"/>
                    </a:cubicBezTo>
                    <a:cubicBezTo>
                      <a:pt x="51198" y="818"/>
                      <a:pt x="51220" y="813"/>
                      <a:pt x="51236" y="813"/>
                    </a:cubicBezTo>
                    <a:close/>
                    <a:moveTo>
                      <a:pt x="9408" y="0"/>
                    </a:moveTo>
                    <a:cubicBezTo>
                      <a:pt x="9383" y="0"/>
                      <a:pt x="9359" y="2"/>
                      <a:pt x="9335" y="7"/>
                    </a:cubicBezTo>
                    <a:cubicBezTo>
                      <a:pt x="9110" y="45"/>
                      <a:pt x="8809" y="270"/>
                      <a:pt x="8611" y="1136"/>
                    </a:cubicBezTo>
                    <a:cubicBezTo>
                      <a:pt x="8425" y="1947"/>
                      <a:pt x="8507" y="2796"/>
                      <a:pt x="8847" y="3657"/>
                    </a:cubicBezTo>
                    <a:cubicBezTo>
                      <a:pt x="8129" y="4219"/>
                      <a:pt x="6900" y="4732"/>
                      <a:pt x="4805" y="4732"/>
                    </a:cubicBezTo>
                    <a:cubicBezTo>
                      <a:pt x="3574" y="4732"/>
                      <a:pt x="2044" y="4555"/>
                      <a:pt x="143" y="4107"/>
                    </a:cubicBezTo>
                    <a:cubicBezTo>
                      <a:pt x="132" y="4104"/>
                      <a:pt x="122" y="4102"/>
                      <a:pt x="112" y="4102"/>
                    </a:cubicBezTo>
                    <a:cubicBezTo>
                      <a:pt x="65" y="4102"/>
                      <a:pt x="26" y="4133"/>
                      <a:pt x="18" y="4183"/>
                    </a:cubicBezTo>
                    <a:cubicBezTo>
                      <a:pt x="1" y="4238"/>
                      <a:pt x="39" y="4299"/>
                      <a:pt x="94" y="4309"/>
                    </a:cubicBezTo>
                    <a:cubicBezTo>
                      <a:pt x="1384" y="4615"/>
                      <a:pt x="3137" y="4935"/>
                      <a:pt x="4829" y="4935"/>
                    </a:cubicBezTo>
                    <a:cubicBezTo>
                      <a:pt x="6386" y="4935"/>
                      <a:pt x="7892" y="4663"/>
                      <a:pt x="8935" y="3859"/>
                    </a:cubicBezTo>
                    <a:cubicBezTo>
                      <a:pt x="9631" y="5438"/>
                      <a:pt x="11176" y="7061"/>
                      <a:pt x="13501" y="8601"/>
                    </a:cubicBezTo>
                    <a:cubicBezTo>
                      <a:pt x="17759" y="11423"/>
                      <a:pt x="23886" y="13479"/>
                      <a:pt x="29893" y="14093"/>
                    </a:cubicBezTo>
                    <a:cubicBezTo>
                      <a:pt x="31138" y="14218"/>
                      <a:pt x="32360" y="14279"/>
                      <a:pt x="33549" y="14279"/>
                    </a:cubicBezTo>
                    <a:cubicBezTo>
                      <a:pt x="39003" y="14279"/>
                      <a:pt x="43793" y="12958"/>
                      <a:pt x="47284" y="10453"/>
                    </a:cubicBezTo>
                    <a:cubicBezTo>
                      <a:pt x="49427" y="8913"/>
                      <a:pt x="50945" y="7181"/>
                      <a:pt x="51702" y="5412"/>
                    </a:cubicBezTo>
                    <a:cubicBezTo>
                      <a:pt x="52278" y="6480"/>
                      <a:pt x="53077" y="7187"/>
                      <a:pt x="54102" y="7521"/>
                    </a:cubicBezTo>
                    <a:cubicBezTo>
                      <a:pt x="54580" y="7677"/>
                      <a:pt x="55083" y="7744"/>
                      <a:pt x="55597" y="7744"/>
                    </a:cubicBezTo>
                    <a:cubicBezTo>
                      <a:pt x="58922" y="7744"/>
                      <a:pt x="62680" y="4913"/>
                      <a:pt x="62861" y="4775"/>
                    </a:cubicBezTo>
                    <a:cubicBezTo>
                      <a:pt x="62910" y="4742"/>
                      <a:pt x="62921" y="4676"/>
                      <a:pt x="62882" y="4628"/>
                    </a:cubicBezTo>
                    <a:cubicBezTo>
                      <a:pt x="62863" y="4600"/>
                      <a:pt x="62829" y="4586"/>
                      <a:pt x="62796" y="4586"/>
                    </a:cubicBezTo>
                    <a:cubicBezTo>
                      <a:pt x="62774" y="4586"/>
                      <a:pt x="62752" y="4592"/>
                      <a:pt x="62735" y="4605"/>
                    </a:cubicBezTo>
                    <a:cubicBezTo>
                      <a:pt x="62692" y="4638"/>
                      <a:pt x="58853" y="7532"/>
                      <a:pt x="55571" y="7532"/>
                    </a:cubicBezTo>
                    <a:cubicBezTo>
                      <a:pt x="55086" y="7532"/>
                      <a:pt x="54614" y="7469"/>
                      <a:pt x="54168" y="7324"/>
                    </a:cubicBezTo>
                    <a:cubicBezTo>
                      <a:pt x="53148" y="6990"/>
                      <a:pt x="52359" y="6260"/>
                      <a:pt x="51812" y="5154"/>
                    </a:cubicBezTo>
                    <a:cubicBezTo>
                      <a:pt x="51850" y="5050"/>
                      <a:pt x="51888" y="4939"/>
                      <a:pt x="51921" y="4835"/>
                    </a:cubicBezTo>
                    <a:cubicBezTo>
                      <a:pt x="52485" y="3163"/>
                      <a:pt x="52266" y="1820"/>
                      <a:pt x="51871" y="1125"/>
                    </a:cubicBezTo>
                    <a:cubicBezTo>
                      <a:pt x="51683" y="789"/>
                      <a:pt x="51451" y="603"/>
                      <a:pt x="51235" y="603"/>
                    </a:cubicBezTo>
                    <a:cubicBezTo>
                      <a:pt x="51187" y="603"/>
                      <a:pt x="51140" y="612"/>
                      <a:pt x="51094" y="631"/>
                    </a:cubicBezTo>
                    <a:cubicBezTo>
                      <a:pt x="50682" y="808"/>
                      <a:pt x="50485" y="1805"/>
                      <a:pt x="51165" y="4074"/>
                    </a:cubicBezTo>
                    <a:cubicBezTo>
                      <a:pt x="51286" y="4468"/>
                      <a:pt x="51423" y="4830"/>
                      <a:pt x="51582" y="5159"/>
                    </a:cubicBezTo>
                    <a:cubicBezTo>
                      <a:pt x="51044" y="6497"/>
                      <a:pt x="49839" y="8354"/>
                      <a:pt x="47163" y="10279"/>
                    </a:cubicBezTo>
                    <a:cubicBezTo>
                      <a:pt x="43708" y="12763"/>
                      <a:pt x="38967" y="14069"/>
                      <a:pt x="33566" y="14069"/>
                    </a:cubicBezTo>
                    <a:cubicBezTo>
                      <a:pt x="32379" y="14069"/>
                      <a:pt x="31160" y="14006"/>
                      <a:pt x="29916" y="13879"/>
                    </a:cubicBezTo>
                    <a:cubicBezTo>
                      <a:pt x="23941" y="13271"/>
                      <a:pt x="17847" y="11232"/>
                      <a:pt x="13615" y="8420"/>
                    </a:cubicBezTo>
                    <a:cubicBezTo>
                      <a:pt x="11303" y="6885"/>
                      <a:pt x="9768" y="5280"/>
                      <a:pt x="9105" y="3723"/>
                    </a:cubicBezTo>
                    <a:cubicBezTo>
                      <a:pt x="9302" y="3553"/>
                      <a:pt x="9477" y="3361"/>
                      <a:pt x="9631" y="3148"/>
                    </a:cubicBezTo>
                    <a:cubicBezTo>
                      <a:pt x="10337" y="2166"/>
                      <a:pt x="10311" y="977"/>
                      <a:pt x="9922" y="358"/>
                    </a:cubicBezTo>
                    <a:cubicBezTo>
                      <a:pt x="9781" y="129"/>
                      <a:pt x="9596" y="0"/>
                      <a:pt x="94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57"/>
              <p:cNvSpPr/>
              <p:nvPr/>
            </p:nvSpPr>
            <p:spPr>
              <a:xfrm>
                <a:off x="546533" y="914628"/>
                <a:ext cx="539137" cy="671967"/>
              </a:xfrm>
              <a:custGeom>
                <a:avLst/>
                <a:gdLst/>
                <a:ahLst/>
                <a:cxnLst/>
                <a:rect l="l" t="t" r="r" b="b"/>
                <a:pathLst>
                  <a:path w="8694" h="10836" extrusionOk="0">
                    <a:moveTo>
                      <a:pt x="1612" y="1"/>
                    </a:moveTo>
                    <a:lnTo>
                      <a:pt x="1" y="10836"/>
                    </a:lnTo>
                    <a:lnTo>
                      <a:pt x="1" y="10836"/>
                    </a:lnTo>
                    <a:lnTo>
                      <a:pt x="8693" y="3995"/>
                    </a:lnTo>
                    <a:lnTo>
                      <a:pt x="16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57"/>
              <p:cNvSpPr/>
              <p:nvPr/>
            </p:nvSpPr>
            <p:spPr>
              <a:xfrm>
                <a:off x="1145159" y="1160019"/>
                <a:ext cx="471109" cy="679471"/>
              </a:xfrm>
              <a:custGeom>
                <a:avLst/>
                <a:gdLst/>
                <a:ahLst/>
                <a:cxnLst/>
                <a:rect l="l" t="t" r="r" b="b"/>
                <a:pathLst>
                  <a:path w="7597" h="10957" extrusionOk="0">
                    <a:moveTo>
                      <a:pt x="0" y="0"/>
                    </a:moveTo>
                    <a:lnTo>
                      <a:pt x="16" y="10956"/>
                    </a:lnTo>
                    <a:lnTo>
                      <a:pt x="7597" y="2899"/>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57"/>
              <p:cNvSpPr/>
              <p:nvPr/>
            </p:nvSpPr>
            <p:spPr>
              <a:xfrm>
                <a:off x="1655662" y="1364604"/>
                <a:ext cx="503728" cy="643132"/>
              </a:xfrm>
              <a:custGeom>
                <a:avLst/>
                <a:gdLst/>
                <a:ahLst/>
                <a:cxnLst/>
                <a:rect l="l" t="t" r="r" b="b"/>
                <a:pathLst>
                  <a:path w="8123" h="10371" extrusionOk="0">
                    <a:moveTo>
                      <a:pt x="0" y="0"/>
                    </a:moveTo>
                    <a:lnTo>
                      <a:pt x="3519" y="10371"/>
                    </a:lnTo>
                    <a:lnTo>
                      <a:pt x="8123" y="313"/>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57"/>
              <p:cNvSpPr/>
              <p:nvPr/>
            </p:nvSpPr>
            <p:spPr>
              <a:xfrm>
                <a:off x="2197793" y="1205227"/>
                <a:ext cx="484008" cy="685548"/>
              </a:xfrm>
              <a:custGeom>
                <a:avLst/>
                <a:gdLst/>
                <a:ahLst/>
                <a:cxnLst/>
                <a:rect l="l" t="t" r="r" b="b"/>
                <a:pathLst>
                  <a:path w="7805" h="11055" extrusionOk="0">
                    <a:moveTo>
                      <a:pt x="7394" y="0"/>
                    </a:moveTo>
                    <a:lnTo>
                      <a:pt x="0" y="3377"/>
                    </a:lnTo>
                    <a:lnTo>
                      <a:pt x="7805" y="11055"/>
                    </a:lnTo>
                    <a:lnTo>
                      <a:pt x="73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57"/>
              <p:cNvSpPr/>
              <p:nvPr/>
            </p:nvSpPr>
            <p:spPr>
              <a:xfrm>
                <a:off x="2679397" y="990409"/>
                <a:ext cx="537028" cy="677735"/>
              </a:xfrm>
              <a:custGeom>
                <a:avLst/>
                <a:gdLst/>
                <a:ahLst/>
                <a:cxnLst/>
                <a:rect l="l" t="t" r="r" b="b"/>
                <a:pathLst>
                  <a:path w="8660" h="10929" extrusionOk="0">
                    <a:moveTo>
                      <a:pt x="6945" y="1"/>
                    </a:moveTo>
                    <a:lnTo>
                      <a:pt x="1" y="4220"/>
                    </a:lnTo>
                    <a:lnTo>
                      <a:pt x="8660" y="10929"/>
                    </a:lnTo>
                    <a:lnTo>
                      <a:pt x="694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305" name="Google Shape;3305;p57"/>
          <p:cNvGrpSpPr/>
          <p:nvPr/>
        </p:nvGrpSpPr>
        <p:grpSpPr>
          <a:xfrm>
            <a:off x="6815937" y="3163762"/>
            <a:ext cx="868425" cy="514500"/>
            <a:chOff x="2575700" y="1885000"/>
            <a:chExt cx="868425" cy="514500"/>
          </a:xfrm>
        </p:grpSpPr>
        <p:sp>
          <p:nvSpPr>
            <p:cNvPr id="3306" name="Google Shape;3306;p57"/>
            <p:cNvSpPr/>
            <p:nvPr/>
          </p:nvSpPr>
          <p:spPr>
            <a:xfrm>
              <a:off x="2787525" y="1992625"/>
              <a:ext cx="507200" cy="400850"/>
            </a:xfrm>
            <a:custGeom>
              <a:avLst/>
              <a:gdLst/>
              <a:ahLst/>
              <a:cxnLst/>
              <a:rect l="l" t="t" r="r" b="b"/>
              <a:pathLst>
                <a:path w="20288" h="16034" extrusionOk="0">
                  <a:moveTo>
                    <a:pt x="11700" y="0"/>
                  </a:moveTo>
                  <a:cubicBezTo>
                    <a:pt x="11432" y="0"/>
                    <a:pt x="11155" y="12"/>
                    <a:pt x="10870" y="34"/>
                  </a:cubicBezTo>
                  <a:cubicBezTo>
                    <a:pt x="615" y="851"/>
                    <a:pt x="1" y="7714"/>
                    <a:pt x="396" y="16034"/>
                  </a:cubicBezTo>
                  <a:lnTo>
                    <a:pt x="3570" y="15864"/>
                  </a:lnTo>
                  <a:cubicBezTo>
                    <a:pt x="2966" y="12125"/>
                    <a:pt x="2281" y="3175"/>
                    <a:pt x="9252" y="1903"/>
                  </a:cubicBezTo>
                  <a:cubicBezTo>
                    <a:pt x="9808" y="1802"/>
                    <a:pt x="10330" y="1754"/>
                    <a:pt x="10819" y="1754"/>
                  </a:cubicBezTo>
                  <a:cubicBezTo>
                    <a:pt x="17492" y="1754"/>
                    <a:pt x="18114" y="10675"/>
                    <a:pt x="18093" y="14296"/>
                  </a:cubicBezTo>
                  <a:lnTo>
                    <a:pt x="20182" y="13907"/>
                  </a:lnTo>
                  <a:cubicBezTo>
                    <a:pt x="20288" y="10313"/>
                    <a:pt x="19885" y="0"/>
                    <a:pt x="117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57"/>
            <p:cNvSpPr/>
            <p:nvPr/>
          </p:nvSpPr>
          <p:spPr>
            <a:xfrm>
              <a:off x="2844525" y="2036475"/>
              <a:ext cx="395850" cy="352750"/>
            </a:xfrm>
            <a:custGeom>
              <a:avLst/>
              <a:gdLst/>
              <a:ahLst/>
              <a:cxnLst/>
              <a:rect l="l" t="t" r="r" b="b"/>
              <a:pathLst>
                <a:path w="15834" h="14110" extrusionOk="0">
                  <a:moveTo>
                    <a:pt x="8539" y="0"/>
                  </a:moveTo>
                  <a:cubicBezTo>
                    <a:pt x="8050" y="0"/>
                    <a:pt x="7528" y="48"/>
                    <a:pt x="6972" y="149"/>
                  </a:cubicBezTo>
                  <a:cubicBezTo>
                    <a:pt x="1" y="1421"/>
                    <a:pt x="686" y="10371"/>
                    <a:pt x="1290" y="14110"/>
                  </a:cubicBezTo>
                  <a:lnTo>
                    <a:pt x="3564" y="13994"/>
                  </a:lnTo>
                  <a:cubicBezTo>
                    <a:pt x="3564" y="13994"/>
                    <a:pt x="2950" y="2123"/>
                    <a:pt x="7794" y="1821"/>
                  </a:cubicBezTo>
                  <a:cubicBezTo>
                    <a:pt x="7858" y="1817"/>
                    <a:pt x="7921" y="1815"/>
                    <a:pt x="7983" y="1815"/>
                  </a:cubicBezTo>
                  <a:cubicBezTo>
                    <a:pt x="12680" y="1815"/>
                    <a:pt x="13977" y="12888"/>
                    <a:pt x="13977" y="12888"/>
                  </a:cubicBezTo>
                  <a:lnTo>
                    <a:pt x="15813" y="12542"/>
                  </a:lnTo>
                  <a:cubicBezTo>
                    <a:pt x="15834" y="8921"/>
                    <a:pt x="15212" y="0"/>
                    <a:pt x="85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57"/>
            <p:cNvSpPr/>
            <p:nvPr/>
          </p:nvSpPr>
          <p:spPr>
            <a:xfrm>
              <a:off x="2575700" y="1885000"/>
              <a:ext cx="868425" cy="514500"/>
            </a:xfrm>
            <a:custGeom>
              <a:avLst/>
              <a:gdLst/>
              <a:ahLst/>
              <a:cxnLst/>
              <a:rect l="l" t="t" r="r" b="b"/>
              <a:pathLst>
                <a:path w="34737" h="20580" extrusionOk="0">
                  <a:moveTo>
                    <a:pt x="19626" y="0"/>
                  </a:moveTo>
                  <a:cubicBezTo>
                    <a:pt x="18929" y="0"/>
                    <a:pt x="18198" y="37"/>
                    <a:pt x="17429" y="114"/>
                  </a:cubicBezTo>
                  <a:cubicBezTo>
                    <a:pt x="0" y="1862"/>
                    <a:pt x="4292" y="20579"/>
                    <a:pt x="4292" y="20579"/>
                  </a:cubicBezTo>
                  <a:lnTo>
                    <a:pt x="6068" y="20486"/>
                  </a:lnTo>
                  <a:cubicBezTo>
                    <a:pt x="3902" y="8408"/>
                    <a:pt x="9675" y="1851"/>
                    <a:pt x="20840" y="1851"/>
                  </a:cubicBezTo>
                  <a:cubicBezTo>
                    <a:pt x="20887" y="1851"/>
                    <a:pt x="20934" y="1852"/>
                    <a:pt x="20981" y="1852"/>
                  </a:cubicBezTo>
                  <a:cubicBezTo>
                    <a:pt x="30912" y="1895"/>
                    <a:pt x="31987" y="13915"/>
                    <a:pt x="32080" y="17571"/>
                  </a:cubicBezTo>
                  <a:lnTo>
                    <a:pt x="33368" y="17329"/>
                  </a:lnTo>
                  <a:cubicBezTo>
                    <a:pt x="33368" y="17329"/>
                    <a:pt x="34736" y="0"/>
                    <a:pt x="196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57"/>
            <p:cNvSpPr/>
            <p:nvPr/>
          </p:nvSpPr>
          <p:spPr>
            <a:xfrm>
              <a:off x="2673225" y="1931275"/>
              <a:ext cx="704500" cy="465875"/>
            </a:xfrm>
            <a:custGeom>
              <a:avLst/>
              <a:gdLst/>
              <a:ahLst/>
              <a:cxnLst/>
              <a:rect l="l" t="t" r="r" b="b"/>
              <a:pathLst>
                <a:path w="28180" h="18635" extrusionOk="0">
                  <a:moveTo>
                    <a:pt x="16939" y="0"/>
                  </a:moveTo>
                  <a:cubicBezTo>
                    <a:pt x="5774" y="0"/>
                    <a:pt x="1" y="6557"/>
                    <a:pt x="2167" y="18635"/>
                  </a:cubicBezTo>
                  <a:lnTo>
                    <a:pt x="4968" y="18488"/>
                  </a:lnTo>
                  <a:cubicBezTo>
                    <a:pt x="4573" y="10168"/>
                    <a:pt x="5187" y="3305"/>
                    <a:pt x="15442" y="2488"/>
                  </a:cubicBezTo>
                  <a:cubicBezTo>
                    <a:pt x="15727" y="2466"/>
                    <a:pt x="16004" y="2454"/>
                    <a:pt x="16272" y="2454"/>
                  </a:cubicBezTo>
                  <a:cubicBezTo>
                    <a:pt x="24457" y="2454"/>
                    <a:pt x="24860" y="12767"/>
                    <a:pt x="24754" y="16361"/>
                  </a:cubicBezTo>
                  <a:lnTo>
                    <a:pt x="28179" y="15720"/>
                  </a:lnTo>
                  <a:cubicBezTo>
                    <a:pt x="28086" y="12064"/>
                    <a:pt x="27011" y="44"/>
                    <a:pt x="17080" y="1"/>
                  </a:cubicBezTo>
                  <a:cubicBezTo>
                    <a:pt x="17033" y="1"/>
                    <a:pt x="16986" y="0"/>
                    <a:pt x="169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itle 2"/>
          <p:cNvSpPr>
            <a:spLocks noGrp="1"/>
          </p:cNvSpPr>
          <p:nvPr>
            <p:ph type="title"/>
          </p:nvPr>
        </p:nvSpPr>
        <p:spPr>
          <a:xfrm>
            <a:off x="2170232" y="1762716"/>
            <a:ext cx="4803536" cy="1618069"/>
          </a:xfrm>
        </p:spPr>
        <p:txBody>
          <a:bodyPr/>
          <a:lstStyle/>
          <a:p>
            <a:r>
              <a:rPr lang="vi-VN" sz="8800" dirty="0">
                <a:solidFill>
                  <a:srgbClr val="E50B5E"/>
                </a:solidFill>
                <a:latin typeface="Pattaya" panose="00000500000000000000" pitchFamily="2" charset="-34"/>
                <a:cs typeface="Pattaya" panose="00000500000000000000" pitchFamily="2" charset="-34"/>
              </a:rPr>
              <a:t>Luyện tập</a:t>
            </a:r>
            <a:endParaRPr lang="en-US" sz="8800" dirty="0">
              <a:solidFill>
                <a:srgbClr val="E50B5E"/>
              </a:solidFill>
              <a:latin typeface="Pattaya" panose="00000500000000000000" pitchFamily="2" charset="-34"/>
              <a:cs typeface="Pattaya" panose="00000500000000000000" pitchFamily="2" charset="-34"/>
            </a:endParaRPr>
          </a:p>
        </p:txBody>
      </p:sp>
      <p:grpSp>
        <p:nvGrpSpPr>
          <p:cNvPr id="28" name="Google Shape;4067;p77"/>
          <p:cNvGrpSpPr/>
          <p:nvPr/>
        </p:nvGrpSpPr>
        <p:grpSpPr>
          <a:xfrm rot="-536064">
            <a:off x="66952" y="3026747"/>
            <a:ext cx="1765351" cy="1991753"/>
            <a:chOff x="1917725" y="3910125"/>
            <a:chExt cx="1279950" cy="1444100"/>
          </a:xfrm>
        </p:grpSpPr>
        <p:sp>
          <p:nvSpPr>
            <p:cNvPr id="29" name="Google Shape;4068;p77"/>
            <p:cNvSpPr/>
            <p:nvPr/>
          </p:nvSpPr>
          <p:spPr>
            <a:xfrm>
              <a:off x="2465000" y="4571425"/>
              <a:ext cx="170475" cy="105500"/>
            </a:xfrm>
            <a:custGeom>
              <a:avLst/>
              <a:gdLst/>
              <a:ahLst/>
              <a:cxnLst/>
              <a:rect l="l" t="t" r="r" b="b"/>
              <a:pathLst>
                <a:path w="6819" h="4220" extrusionOk="0">
                  <a:moveTo>
                    <a:pt x="4217" y="1"/>
                  </a:moveTo>
                  <a:cubicBezTo>
                    <a:pt x="2787" y="1"/>
                    <a:pt x="1088" y="846"/>
                    <a:pt x="0" y="4219"/>
                  </a:cubicBezTo>
                  <a:cubicBezTo>
                    <a:pt x="0" y="4219"/>
                    <a:pt x="6034" y="2641"/>
                    <a:pt x="6818" y="854"/>
                  </a:cubicBezTo>
                  <a:cubicBezTo>
                    <a:pt x="6818" y="854"/>
                    <a:pt x="5653" y="1"/>
                    <a:pt x="42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069;p77"/>
            <p:cNvSpPr/>
            <p:nvPr/>
          </p:nvSpPr>
          <p:spPr>
            <a:xfrm>
              <a:off x="2815350" y="4351000"/>
              <a:ext cx="382325" cy="392250"/>
            </a:xfrm>
            <a:custGeom>
              <a:avLst/>
              <a:gdLst/>
              <a:ahLst/>
              <a:cxnLst/>
              <a:rect l="l" t="t" r="r" b="b"/>
              <a:pathLst>
                <a:path w="15293" h="15690" extrusionOk="0">
                  <a:moveTo>
                    <a:pt x="13299" y="0"/>
                  </a:moveTo>
                  <a:cubicBezTo>
                    <a:pt x="13002" y="0"/>
                    <a:pt x="12447" y="2525"/>
                    <a:pt x="12447" y="2525"/>
                  </a:cubicBezTo>
                  <a:cubicBezTo>
                    <a:pt x="12447" y="2525"/>
                    <a:pt x="12163" y="408"/>
                    <a:pt x="11724" y="387"/>
                  </a:cubicBezTo>
                  <a:cubicBezTo>
                    <a:pt x="11722" y="387"/>
                    <a:pt x="11720" y="387"/>
                    <a:pt x="11719" y="387"/>
                  </a:cubicBezTo>
                  <a:cubicBezTo>
                    <a:pt x="11292" y="387"/>
                    <a:pt x="11473" y="3314"/>
                    <a:pt x="11473" y="3314"/>
                  </a:cubicBezTo>
                  <a:cubicBezTo>
                    <a:pt x="11473" y="3314"/>
                    <a:pt x="10651" y="1910"/>
                    <a:pt x="10365" y="1910"/>
                  </a:cubicBezTo>
                  <a:cubicBezTo>
                    <a:pt x="10351" y="1910"/>
                    <a:pt x="10338" y="1914"/>
                    <a:pt x="10327" y="1921"/>
                  </a:cubicBezTo>
                  <a:cubicBezTo>
                    <a:pt x="10091" y="2080"/>
                    <a:pt x="10891" y="4091"/>
                    <a:pt x="10891" y="4091"/>
                  </a:cubicBezTo>
                  <a:cubicBezTo>
                    <a:pt x="9849" y="8827"/>
                    <a:pt x="1" y="10088"/>
                    <a:pt x="1" y="10088"/>
                  </a:cubicBezTo>
                  <a:lnTo>
                    <a:pt x="1623" y="15689"/>
                  </a:lnTo>
                  <a:cubicBezTo>
                    <a:pt x="13709" y="13908"/>
                    <a:pt x="13226" y="4794"/>
                    <a:pt x="13226" y="4794"/>
                  </a:cubicBezTo>
                  <a:cubicBezTo>
                    <a:pt x="13226" y="4794"/>
                    <a:pt x="15292" y="3314"/>
                    <a:pt x="14936" y="2902"/>
                  </a:cubicBezTo>
                  <a:cubicBezTo>
                    <a:pt x="14878" y="2833"/>
                    <a:pt x="14802" y="2804"/>
                    <a:pt x="14717" y="2804"/>
                  </a:cubicBezTo>
                  <a:cubicBezTo>
                    <a:pt x="14290" y="2804"/>
                    <a:pt x="13621" y="3527"/>
                    <a:pt x="13621" y="3527"/>
                  </a:cubicBezTo>
                  <a:cubicBezTo>
                    <a:pt x="13621" y="3527"/>
                    <a:pt x="15194" y="1445"/>
                    <a:pt x="14683" y="1050"/>
                  </a:cubicBezTo>
                  <a:cubicBezTo>
                    <a:pt x="14639" y="1016"/>
                    <a:pt x="14592" y="1001"/>
                    <a:pt x="14544" y="1001"/>
                  </a:cubicBezTo>
                  <a:cubicBezTo>
                    <a:pt x="14042" y="1001"/>
                    <a:pt x="13385" y="2689"/>
                    <a:pt x="13385" y="2689"/>
                  </a:cubicBezTo>
                  <a:cubicBezTo>
                    <a:pt x="13385" y="2689"/>
                    <a:pt x="13626" y="349"/>
                    <a:pt x="13347" y="26"/>
                  </a:cubicBezTo>
                  <a:cubicBezTo>
                    <a:pt x="13332" y="8"/>
                    <a:pt x="13316" y="0"/>
                    <a:pt x="13299" y="0"/>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070;p77"/>
            <p:cNvSpPr/>
            <p:nvPr/>
          </p:nvSpPr>
          <p:spPr>
            <a:xfrm>
              <a:off x="3099125" y="4431150"/>
              <a:ext cx="23725" cy="26550"/>
            </a:xfrm>
            <a:custGeom>
              <a:avLst/>
              <a:gdLst/>
              <a:ahLst/>
              <a:cxnLst/>
              <a:rect l="l" t="t" r="r" b="b"/>
              <a:pathLst>
                <a:path w="949" h="1062" extrusionOk="0">
                  <a:moveTo>
                    <a:pt x="127" y="1"/>
                  </a:moveTo>
                  <a:cubicBezTo>
                    <a:pt x="87" y="1"/>
                    <a:pt x="49" y="23"/>
                    <a:pt x="28" y="63"/>
                  </a:cubicBezTo>
                  <a:cubicBezTo>
                    <a:pt x="0" y="113"/>
                    <a:pt x="28" y="179"/>
                    <a:pt x="77" y="201"/>
                  </a:cubicBezTo>
                  <a:cubicBezTo>
                    <a:pt x="708" y="503"/>
                    <a:pt x="653" y="918"/>
                    <a:pt x="653" y="941"/>
                  </a:cubicBezTo>
                  <a:cubicBezTo>
                    <a:pt x="642" y="996"/>
                    <a:pt x="681" y="1050"/>
                    <a:pt x="741" y="1062"/>
                  </a:cubicBezTo>
                  <a:lnTo>
                    <a:pt x="757" y="1062"/>
                  </a:lnTo>
                  <a:cubicBezTo>
                    <a:pt x="807" y="1062"/>
                    <a:pt x="850" y="1024"/>
                    <a:pt x="861" y="974"/>
                  </a:cubicBezTo>
                  <a:cubicBezTo>
                    <a:pt x="866" y="951"/>
                    <a:pt x="949" y="382"/>
                    <a:pt x="170" y="9"/>
                  </a:cubicBezTo>
                  <a:cubicBezTo>
                    <a:pt x="156" y="4"/>
                    <a:pt x="142" y="1"/>
                    <a:pt x="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4071;p77"/>
            <p:cNvSpPr/>
            <p:nvPr/>
          </p:nvSpPr>
          <p:spPr>
            <a:xfrm>
              <a:off x="1933575" y="4790075"/>
              <a:ext cx="452100" cy="290525"/>
            </a:xfrm>
            <a:custGeom>
              <a:avLst/>
              <a:gdLst/>
              <a:ahLst/>
              <a:cxnLst/>
              <a:rect l="l" t="t" r="r" b="b"/>
              <a:pathLst>
                <a:path w="18084" h="11621" extrusionOk="0">
                  <a:moveTo>
                    <a:pt x="4633" y="1"/>
                  </a:moveTo>
                  <a:cubicBezTo>
                    <a:pt x="4633" y="1"/>
                    <a:pt x="671" y="1097"/>
                    <a:pt x="95" y="1645"/>
                  </a:cubicBezTo>
                  <a:cubicBezTo>
                    <a:pt x="2" y="1735"/>
                    <a:pt x="1" y="1772"/>
                    <a:pt x="63" y="1772"/>
                  </a:cubicBezTo>
                  <a:cubicBezTo>
                    <a:pt x="388" y="1772"/>
                    <a:pt x="2442" y="762"/>
                    <a:pt x="2442" y="762"/>
                  </a:cubicBezTo>
                  <a:cubicBezTo>
                    <a:pt x="2442" y="762"/>
                    <a:pt x="3652" y="6259"/>
                    <a:pt x="7615" y="9729"/>
                  </a:cubicBezTo>
                  <a:cubicBezTo>
                    <a:pt x="9237" y="11150"/>
                    <a:pt x="10956" y="11620"/>
                    <a:pt x="12522" y="11620"/>
                  </a:cubicBezTo>
                  <a:cubicBezTo>
                    <a:pt x="15598" y="11620"/>
                    <a:pt x="18083" y="9806"/>
                    <a:pt x="18083" y="9806"/>
                  </a:cubicBezTo>
                  <a:lnTo>
                    <a:pt x="15063" y="4463"/>
                  </a:lnTo>
                  <a:cubicBezTo>
                    <a:pt x="14009" y="5007"/>
                    <a:pt x="13009" y="5233"/>
                    <a:pt x="12076" y="5233"/>
                  </a:cubicBezTo>
                  <a:cubicBezTo>
                    <a:pt x="7580" y="5233"/>
                    <a:pt x="4633" y="1"/>
                    <a:pt x="4633" y="1"/>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072;p77"/>
            <p:cNvSpPr/>
            <p:nvPr/>
          </p:nvSpPr>
          <p:spPr>
            <a:xfrm>
              <a:off x="1917725" y="4765025"/>
              <a:ext cx="147875" cy="88000"/>
            </a:xfrm>
            <a:custGeom>
              <a:avLst/>
              <a:gdLst/>
              <a:ahLst/>
              <a:cxnLst/>
              <a:rect l="l" t="t" r="r" b="b"/>
              <a:pathLst>
                <a:path w="5915" h="3520" extrusionOk="0">
                  <a:moveTo>
                    <a:pt x="4610" y="0"/>
                  </a:moveTo>
                  <a:lnTo>
                    <a:pt x="0" y="2861"/>
                  </a:lnTo>
                  <a:cubicBezTo>
                    <a:pt x="283" y="3143"/>
                    <a:pt x="744" y="3233"/>
                    <a:pt x="1220" y="3233"/>
                  </a:cubicBezTo>
                  <a:cubicBezTo>
                    <a:pt x="2066" y="3233"/>
                    <a:pt x="2955" y="2948"/>
                    <a:pt x="2955" y="2948"/>
                  </a:cubicBezTo>
                  <a:lnTo>
                    <a:pt x="3278" y="3519"/>
                  </a:lnTo>
                  <a:lnTo>
                    <a:pt x="5915" y="1984"/>
                  </a:lnTo>
                  <a:lnTo>
                    <a:pt x="46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073;p77"/>
            <p:cNvSpPr/>
            <p:nvPr/>
          </p:nvSpPr>
          <p:spPr>
            <a:xfrm>
              <a:off x="1991850" y="4825775"/>
              <a:ext cx="19625" cy="24600"/>
            </a:xfrm>
            <a:custGeom>
              <a:avLst/>
              <a:gdLst/>
              <a:ahLst/>
              <a:cxnLst/>
              <a:rect l="l" t="t" r="r" b="b"/>
              <a:pathLst>
                <a:path w="785" h="984" extrusionOk="0">
                  <a:moveTo>
                    <a:pt x="667" y="1"/>
                  </a:moveTo>
                  <a:cubicBezTo>
                    <a:pt x="634" y="1"/>
                    <a:pt x="600" y="17"/>
                    <a:pt x="577" y="47"/>
                  </a:cubicBezTo>
                  <a:lnTo>
                    <a:pt x="39" y="819"/>
                  </a:lnTo>
                  <a:cubicBezTo>
                    <a:pt x="0" y="869"/>
                    <a:pt x="17" y="935"/>
                    <a:pt x="61" y="968"/>
                  </a:cubicBezTo>
                  <a:cubicBezTo>
                    <a:pt x="83" y="979"/>
                    <a:pt x="99" y="984"/>
                    <a:pt x="121" y="984"/>
                  </a:cubicBezTo>
                  <a:cubicBezTo>
                    <a:pt x="154" y="984"/>
                    <a:pt x="187" y="968"/>
                    <a:pt x="210" y="941"/>
                  </a:cubicBezTo>
                  <a:lnTo>
                    <a:pt x="751" y="168"/>
                  </a:lnTo>
                  <a:cubicBezTo>
                    <a:pt x="784" y="118"/>
                    <a:pt x="774" y="53"/>
                    <a:pt x="724" y="20"/>
                  </a:cubicBezTo>
                  <a:cubicBezTo>
                    <a:pt x="707" y="7"/>
                    <a:pt x="687" y="1"/>
                    <a:pt x="6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074;p77"/>
            <p:cNvSpPr/>
            <p:nvPr/>
          </p:nvSpPr>
          <p:spPr>
            <a:xfrm>
              <a:off x="1983100" y="4817025"/>
              <a:ext cx="15075" cy="29425"/>
            </a:xfrm>
            <a:custGeom>
              <a:avLst/>
              <a:gdLst/>
              <a:ahLst/>
              <a:cxnLst/>
              <a:rect l="l" t="t" r="r" b="b"/>
              <a:pathLst>
                <a:path w="603" h="1177" extrusionOk="0">
                  <a:moveTo>
                    <a:pt x="481" y="0"/>
                  </a:moveTo>
                  <a:cubicBezTo>
                    <a:pt x="440" y="0"/>
                    <a:pt x="400" y="26"/>
                    <a:pt x="383" y="68"/>
                  </a:cubicBezTo>
                  <a:lnTo>
                    <a:pt x="22" y="1033"/>
                  </a:lnTo>
                  <a:cubicBezTo>
                    <a:pt x="0" y="1088"/>
                    <a:pt x="27" y="1148"/>
                    <a:pt x="82" y="1164"/>
                  </a:cubicBezTo>
                  <a:cubicBezTo>
                    <a:pt x="93" y="1169"/>
                    <a:pt x="104" y="1176"/>
                    <a:pt x="120" y="1176"/>
                  </a:cubicBezTo>
                  <a:cubicBezTo>
                    <a:pt x="158" y="1176"/>
                    <a:pt x="203" y="1148"/>
                    <a:pt x="219" y="1104"/>
                  </a:cubicBezTo>
                  <a:lnTo>
                    <a:pt x="581" y="145"/>
                  </a:lnTo>
                  <a:cubicBezTo>
                    <a:pt x="603" y="91"/>
                    <a:pt x="575" y="30"/>
                    <a:pt x="520" y="8"/>
                  </a:cubicBezTo>
                  <a:cubicBezTo>
                    <a:pt x="507" y="3"/>
                    <a:pt x="494" y="0"/>
                    <a:pt x="4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075;p77"/>
            <p:cNvSpPr/>
            <p:nvPr/>
          </p:nvSpPr>
          <p:spPr>
            <a:xfrm>
              <a:off x="2153125" y="5074400"/>
              <a:ext cx="432325" cy="265100"/>
            </a:xfrm>
            <a:custGeom>
              <a:avLst/>
              <a:gdLst/>
              <a:ahLst/>
              <a:cxnLst/>
              <a:rect l="l" t="t" r="r" b="b"/>
              <a:pathLst>
                <a:path w="17293" h="10604" extrusionOk="0">
                  <a:moveTo>
                    <a:pt x="11165" y="1"/>
                  </a:moveTo>
                  <a:cubicBezTo>
                    <a:pt x="10367" y="5287"/>
                    <a:pt x="4966" y="5882"/>
                    <a:pt x="2574" y="5882"/>
                  </a:cubicBezTo>
                  <a:cubicBezTo>
                    <a:pt x="1878" y="5882"/>
                    <a:pt x="1437" y="5832"/>
                    <a:pt x="1437" y="5832"/>
                  </a:cubicBezTo>
                  <a:cubicBezTo>
                    <a:pt x="1437" y="5832"/>
                    <a:pt x="0" y="9691"/>
                    <a:pt x="111" y="10481"/>
                  </a:cubicBezTo>
                  <a:cubicBezTo>
                    <a:pt x="123" y="10566"/>
                    <a:pt x="140" y="10604"/>
                    <a:pt x="161" y="10604"/>
                  </a:cubicBezTo>
                  <a:cubicBezTo>
                    <a:pt x="333" y="10604"/>
                    <a:pt x="768" y="8063"/>
                    <a:pt x="768" y="8063"/>
                  </a:cubicBezTo>
                  <a:cubicBezTo>
                    <a:pt x="768" y="8063"/>
                    <a:pt x="4002" y="9464"/>
                    <a:pt x="7897" y="9464"/>
                  </a:cubicBezTo>
                  <a:cubicBezTo>
                    <a:pt x="8923" y="9464"/>
                    <a:pt x="9996" y="9366"/>
                    <a:pt x="11067" y="9120"/>
                  </a:cubicBezTo>
                  <a:cubicBezTo>
                    <a:pt x="17293" y="7696"/>
                    <a:pt x="17265" y="686"/>
                    <a:pt x="17265" y="686"/>
                  </a:cubicBezTo>
                  <a:lnTo>
                    <a:pt x="11165" y="1"/>
                  </a:ln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076;p77"/>
            <p:cNvSpPr/>
            <p:nvPr/>
          </p:nvSpPr>
          <p:spPr>
            <a:xfrm>
              <a:off x="2149425" y="5218975"/>
              <a:ext cx="68950" cy="135250"/>
            </a:xfrm>
            <a:custGeom>
              <a:avLst/>
              <a:gdLst/>
              <a:ahLst/>
              <a:cxnLst/>
              <a:rect l="l" t="t" r="r" b="b"/>
              <a:pathLst>
                <a:path w="2758" h="5410" extrusionOk="0">
                  <a:moveTo>
                    <a:pt x="385" y="0"/>
                  </a:moveTo>
                  <a:lnTo>
                    <a:pt x="1" y="5409"/>
                  </a:lnTo>
                  <a:cubicBezTo>
                    <a:pt x="1102" y="5234"/>
                    <a:pt x="1804" y="3064"/>
                    <a:pt x="1804" y="3064"/>
                  </a:cubicBezTo>
                  <a:lnTo>
                    <a:pt x="2457" y="3140"/>
                  </a:lnTo>
                  <a:lnTo>
                    <a:pt x="2758" y="104"/>
                  </a:lnTo>
                  <a:lnTo>
                    <a:pt x="3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077;p77"/>
            <p:cNvSpPr/>
            <p:nvPr/>
          </p:nvSpPr>
          <p:spPr>
            <a:xfrm>
              <a:off x="2193150" y="5273225"/>
              <a:ext cx="13725" cy="27675"/>
            </a:xfrm>
            <a:custGeom>
              <a:avLst/>
              <a:gdLst/>
              <a:ahLst/>
              <a:cxnLst/>
              <a:rect l="l" t="t" r="r" b="b"/>
              <a:pathLst>
                <a:path w="549" h="1107" extrusionOk="0">
                  <a:moveTo>
                    <a:pt x="115" y="1"/>
                  </a:moveTo>
                  <a:cubicBezTo>
                    <a:pt x="105" y="1"/>
                    <a:pt x="94" y="3"/>
                    <a:pt x="83" y="6"/>
                  </a:cubicBezTo>
                  <a:cubicBezTo>
                    <a:pt x="28" y="28"/>
                    <a:pt x="0" y="87"/>
                    <a:pt x="17" y="143"/>
                  </a:cubicBezTo>
                  <a:lnTo>
                    <a:pt x="329" y="1036"/>
                  </a:lnTo>
                  <a:cubicBezTo>
                    <a:pt x="346" y="1081"/>
                    <a:pt x="384" y="1107"/>
                    <a:pt x="428" y="1107"/>
                  </a:cubicBezTo>
                  <a:cubicBezTo>
                    <a:pt x="438" y="1107"/>
                    <a:pt x="450" y="1107"/>
                    <a:pt x="460" y="1102"/>
                  </a:cubicBezTo>
                  <a:cubicBezTo>
                    <a:pt x="516" y="1081"/>
                    <a:pt x="549" y="1020"/>
                    <a:pt x="526" y="965"/>
                  </a:cubicBezTo>
                  <a:lnTo>
                    <a:pt x="220" y="72"/>
                  </a:lnTo>
                  <a:cubicBezTo>
                    <a:pt x="202" y="27"/>
                    <a:pt x="159"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078;p77"/>
            <p:cNvSpPr/>
            <p:nvPr/>
          </p:nvSpPr>
          <p:spPr>
            <a:xfrm>
              <a:off x="2178200" y="5278950"/>
              <a:ext cx="20150" cy="26750"/>
            </a:xfrm>
            <a:custGeom>
              <a:avLst/>
              <a:gdLst/>
              <a:ahLst/>
              <a:cxnLst/>
              <a:rect l="l" t="t" r="r" b="b"/>
              <a:pathLst>
                <a:path w="806" h="1070" extrusionOk="0">
                  <a:moveTo>
                    <a:pt x="118" y="0"/>
                  </a:moveTo>
                  <a:cubicBezTo>
                    <a:pt x="99" y="0"/>
                    <a:pt x="79" y="6"/>
                    <a:pt x="61" y="18"/>
                  </a:cubicBezTo>
                  <a:cubicBezTo>
                    <a:pt x="17" y="51"/>
                    <a:pt x="1" y="116"/>
                    <a:pt x="34" y="166"/>
                  </a:cubicBezTo>
                  <a:lnTo>
                    <a:pt x="598" y="1027"/>
                  </a:lnTo>
                  <a:cubicBezTo>
                    <a:pt x="620" y="1054"/>
                    <a:pt x="653" y="1070"/>
                    <a:pt x="686" y="1070"/>
                  </a:cubicBezTo>
                  <a:cubicBezTo>
                    <a:pt x="707" y="1070"/>
                    <a:pt x="724" y="1065"/>
                    <a:pt x="747" y="1054"/>
                  </a:cubicBezTo>
                  <a:cubicBezTo>
                    <a:pt x="795" y="1021"/>
                    <a:pt x="806" y="956"/>
                    <a:pt x="773" y="906"/>
                  </a:cubicBezTo>
                  <a:lnTo>
                    <a:pt x="209" y="45"/>
                  </a:lnTo>
                  <a:cubicBezTo>
                    <a:pt x="188" y="17"/>
                    <a:pt x="153"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79;p77"/>
            <p:cNvSpPr/>
            <p:nvPr/>
          </p:nvSpPr>
          <p:spPr>
            <a:xfrm>
              <a:off x="2168900" y="5297100"/>
              <a:ext cx="21525" cy="18775"/>
            </a:xfrm>
            <a:custGeom>
              <a:avLst/>
              <a:gdLst/>
              <a:ahLst/>
              <a:cxnLst/>
              <a:rect l="l" t="t" r="r" b="b"/>
              <a:pathLst>
                <a:path w="861" h="751" extrusionOk="0">
                  <a:moveTo>
                    <a:pt x="116" y="1"/>
                  </a:moveTo>
                  <a:cubicBezTo>
                    <a:pt x="85" y="1"/>
                    <a:pt x="54" y="14"/>
                    <a:pt x="33" y="37"/>
                  </a:cubicBezTo>
                  <a:cubicBezTo>
                    <a:pt x="1" y="81"/>
                    <a:pt x="1" y="147"/>
                    <a:pt x="49" y="185"/>
                  </a:cubicBezTo>
                  <a:lnTo>
                    <a:pt x="674" y="723"/>
                  </a:lnTo>
                  <a:cubicBezTo>
                    <a:pt x="691" y="739"/>
                    <a:pt x="717" y="750"/>
                    <a:pt x="740" y="750"/>
                  </a:cubicBezTo>
                  <a:cubicBezTo>
                    <a:pt x="773" y="750"/>
                    <a:pt x="800" y="733"/>
                    <a:pt x="823" y="711"/>
                  </a:cubicBezTo>
                  <a:cubicBezTo>
                    <a:pt x="861" y="668"/>
                    <a:pt x="856" y="602"/>
                    <a:pt x="811" y="564"/>
                  </a:cubicBezTo>
                  <a:lnTo>
                    <a:pt x="186" y="27"/>
                  </a:lnTo>
                  <a:cubicBezTo>
                    <a:pt x="167" y="9"/>
                    <a:pt x="142" y="1"/>
                    <a:pt x="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080;p77"/>
            <p:cNvSpPr/>
            <p:nvPr/>
          </p:nvSpPr>
          <p:spPr>
            <a:xfrm>
              <a:off x="2215475" y="4847750"/>
              <a:ext cx="444275" cy="439350"/>
            </a:xfrm>
            <a:custGeom>
              <a:avLst/>
              <a:gdLst/>
              <a:ahLst/>
              <a:cxnLst/>
              <a:rect l="l" t="t" r="r" b="b"/>
              <a:pathLst>
                <a:path w="17771" h="17574" extrusionOk="0">
                  <a:moveTo>
                    <a:pt x="5153" y="1"/>
                  </a:moveTo>
                  <a:cubicBezTo>
                    <a:pt x="3787" y="2156"/>
                    <a:pt x="111" y="2369"/>
                    <a:pt x="111" y="2369"/>
                  </a:cubicBezTo>
                  <a:cubicBezTo>
                    <a:pt x="0" y="3229"/>
                    <a:pt x="1174" y="10157"/>
                    <a:pt x="1174" y="10157"/>
                  </a:cubicBezTo>
                  <a:cubicBezTo>
                    <a:pt x="1617" y="10218"/>
                    <a:pt x="2097" y="10243"/>
                    <a:pt x="2582" y="10243"/>
                  </a:cubicBezTo>
                  <a:cubicBezTo>
                    <a:pt x="4640" y="10243"/>
                    <a:pt x="6807" y="9801"/>
                    <a:pt x="6807" y="9801"/>
                  </a:cubicBezTo>
                  <a:lnTo>
                    <a:pt x="6807" y="9801"/>
                  </a:lnTo>
                  <a:cubicBezTo>
                    <a:pt x="6807" y="11369"/>
                    <a:pt x="5186" y="13221"/>
                    <a:pt x="5186" y="13221"/>
                  </a:cubicBezTo>
                  <a:cubicBezTo>
                    <a:pt x="5925" y="14701"/>
                    <a:pt x="10321" y="17573"/>
                    <a:pt x="10321" y="17573"/>
                  </a:cubicBezTo>
                  <a:cubicBezTo>
                    <a:pt x="15144" y="14739"/>
                    <a:pt x="17770" y="9313"/>
                    <a:pt x="17770" y="9313"/>
                  </a:cubicBezTo>
                  <a:lnTo>
                    <a:pt x="515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081;p77"/>
            <p:cNvSpPr/>
            <p:nvPr/>
          </p:nvSpPr>
          <p:spPr>
            <a:xfrm>
              <a:off x="2303575" y="4587175"/>
              <a:ext cx="660350" cy="594950"/>
            </a:xfrm>
            <a:custGeom>
              <a:avLst/>
              <a:gdLst/>
              <a:ahLst/>
              <a:cxnLst/>
              <a:rect l="l" t="t" r="r" b="b"/>
              <a:pathLst>
                <a:path w="26414" h="23798" extrusionOk="0">
                  <a:moveTo>
                    <a:pt x="20916" y="0"/>
                  </a:moveTo>
                  <a:cubicBezTo>
                    <a:pt x="16975" y="0"/>
                    <a:pt x="8211" y="460"/>
                    <a:pt x="8211" y="460"/>
                  </a:cubicBezTo>
                  <a:cubicBezTo>
                    <a:pt x="5904" y="3305"/>
                    <a:pt x="0" y="11646"/>
                    <a:pt x="0" y="11646"/>
                  </a:cubicBezTo>
                  <a:cubicBezTo>
                    <a:pt x="4111" y="17330"/>
                    <a:pt x="12010" y="23798"/>
                    <a:pt x="12010" y="23798"/>
                  </a:cubicBezTo>
                  <a:cubicBezTo>
                    <a:pt x="26414" y="13171"/>
                    <a:pt x="22286" y="32"/>
                    <a:pt x="22286" y="32"/>
                  </a:cubicBezTo>
                  <a:cubicBezTo>
                    <a:pt x="21959" y="10"/>
                    <a:pt x="21488" y="0"/>
                    <a:pt x="209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082;p77"/>
            <p:cNvSpPr/>
            <p:nvPr/>
          </p:nvSpPr>
          <p:spPr>
            <a:xfrm>
              <a:off x="2602975" y="4736250"/>
              <a:ext cx="457975" cy="315500"/>
            </a:xfrm>
            <a:custGeom>
              <a:avLst/>
              <a:gdLst/>
              <a:ahLst/>
              <a:cxnLst/>
              <a:rect l="l" t="t" r="r" b="b"/>
              <a:pathLst>
                <a:path w="18319" h="12620" extrusionOk="0">
                  <a:moveTo>
                    <a:pt x="4982" y="0"/>
                  </a:moveTo>
                  <a:lnTo>
                    <a:pt x="1" y="3036"/>
                  </a:lnTo>
                  <a:cubicBezTo>
                    <a:pt x="3237" y="10457"/>
                    <a:pt x="8137" y="11708"/>
                    <a:pt x="11074" y="11708"/>
                  </a:cubicBezTo>
                  <a:cubicBezTo>
                    <a:pt x="12568" y="11708"/>
                    <a:pt x="13555" y="11384"/>
                    <a:pt x="13555" y="11384"/>
                  </a:cubicBezTo>
                  <a:cubicBezTo>
                    <a:pt x="13555" y="11384"/>
                    <a:pt x="15069" y="12620"/>
                    <a:pt x="15648" y="12620"/>
                  </a:cubicBezTo>
                  <a:cubicBezTo>
                    <a:pt x="15729" y="12620"/>
                    <a:pt x="15792" y="12595"/>
                    <a:pt x="15829" y="12540"/>
                  </a:cubicBezTo>
                  <a:cubicBezTo>
                    <a:pt x="16136" y="12090"/>
                    <a:pt x="14881" y="11433"/>
                    <a:pt x="14881" y="11433"/>
                  </a:cubicBezTo>
                  <a:lnTo>
                    <a:pt x="14881" y="11433"/>
                  </a:lnTo>
                  <a:cubicBezTo>
                    <a:pt x="14881" y="11433"/>
                    <a:pt x="16304" y="12003"/>
                    <a:pt x="17080" y="12003"/>
                  </a:cubicBezTo>
                  <a:cubicBezTo>
                    <a:pt x="17316" y="12003"/>
                    <a:pt x="17492" y="11950"/>
                    <a:pt x="17550" y="11811"/>
                  </a:cubicBezTo>
                  <a:cubicBezTo>
                    <a:pt x="17792" y="11214"/>
                    <a:pt x="15627" y="10984"/>
                    <a:pt x="15627" y="10984"/>
                  </a:cubicBezTo>
                  <a:cubicBezTo>
                    <a:pt x="15627" y="10984"/>
                    <a:pt x="17950" y="10605"/>
                    <a:pt x="18186" y="10249"/>
                  </a:cubicBezTo>
                  <a:cubicBezTo>
                    <a:pt x="18319" y="10052"/>
                    <a:pt x="17469" y="10009"/>
                    <a:pt x="16697" y="10009"/>
                  </a:cubicBezTo>
                  <a:cubicBezTo>
                    <a:pt x="16094" y="10009"/>
                    <a:pt x="15539" y="10036"/>
                    <a:pt x="15539" y="10036"/>
                  </a:cubicBezTo>
                  <a:cubicBezTo>
                    <a:pt x="15539" y="10036"/>
                    <a:pt x="17506" y="9208"/>
                    <a:pt x="17413" y="8781"/>
                  </a:cubicBezTo>
                  <a:cubicBezTo>
                    <a:pt x="17397" y="8703"/>
                    <a:pt x="17290" y="8671"/>
                    <a:pt x="17126" y="8671"/>
                  </a:cubicBezTo>
                  <a:cubicBezTo>
                    <a:pt x="16393" y="8671"/>
                    <a:pt x="14524" y="9307"/>
                    <a:pt x="14524" y="9307"/>
                  </a:cubicBezTo>
                  <a:cubicBezTo>
                    <a:pt x="14524" y="9307"/>
                    <a:pt x="15779" y="8024"/>
                    <a:pt x="15566" y="7832"/>
                  </a:cubicBezTo>
                  <a:cubicBezTo>
                    <a:pt x="15552" y="7820"/>
                    <a:pt x="15531" y="7814"/>
                    <a:pt x="15504" y="7814"/>
                  </a:cubicBezTo>
                  <a:cubicBezTo>
                    <a:pt x="15127" y="7814"/>
                    <a:pt x="13621" y="8945"/>
                    <a:pt x="13621" y="8945"/>
                  </a:cubicBezTo>
                  <a:cubicBezTo>
                    <a:pt x="13559" y="8948"/>
                    <a:pt x="13498" y="8950"/>
                    <a:pt x="13437" y="8950"/>
                  </a:cubicBezTo>
                  <a:cubicBezTo>
                    <a:pt x="8686" y="8950"/>
                    <a:pt x="4982" y="0"/>
                    <a:pt x="4982" y="0"/>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083;p77"/>
            <p:cNvSpPr/>
            <p:nvPr/>
          </p:nvSpPr>
          <p:spPr>
            <a:xfrm>
              <a:off x="2602975" y="4458500"/>
              <a:ext cx="182200" cy="179600"/>
            </a:xfrm>
            <a:custGeom>
              <a:avLst/>
              <a:gdLst/>
              <a:ahLst/>
              <a:cxnLst/>
              <a:rect l="l" t="t" r="r" b="b"/>
              <a:pathLst>
                <a:path w="7288" h="7184" extrusionOk="0">
                  <a:moveTo>
                    <a:pt x="1645" y="1"/>
                  </a:moveTo>
                  <a:lnTo>
                    <a:pt x="1130" y="4873"/>
                  </a:lnTo>
                  <a:lnTo>
                    <a:pt x="1" y="4724"/>
                  </a:lnTo>
                  <a:lnTo>
                    <a:pt x="1" y="4724"/>
                  </a:lnTo>
                  <a:cubicBezTo>
                    <a:pt x="1" y="4724"/>
                    <a:pt x="1415" y="6895"/>
                    <a:pt x="4467" y="7164"/>
                  </a:cubicBezTo>
                  <a:cubicBezTo>
                    <a:pt x="4620" y="7178"/>
                    <a:pt x="4763" y="7184"/>
                    <a:pt x="4897" y="7184"/>
                  </a:cubicBezTo>
                  <a:cubicBezTo>
                    <a:pt x="7288" y="7184"/>
                    <a:pt x="6791" y="5179"/>
                    <a:pt x="6791" y="5179"/>
                  </a:cubicBezTo>
                  <a:lnTo>
                    <a:pt x="5519" y="5043"/>
                  </a:lnTo>
                  <a:lnTo>
                    <a:pt x="4736" y="762"/>
                  </a:lnTo>
                  <a:lnTo>
                    <a:pt x="1645" y="1"/>
                  </a:ln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084;p77"/>
            <p:cNvSpPr/>
            <p:nvPr/>
          </p:nvSpPr>
          <p:spPr>
            <a:xfrm>
              <a:off x="2458125" y="4067700"/>
              <a:ext cx="561550" cy="472775"/>
            </a:xfrm>
            <a:custGeom>
              <a:avLst/>
              <a:gdLst/>
              <a:ahLst/>
              <a:cxnLst/>
              <a:rect l="l" t="t" r="r" b="b"/>
              <a:pathLst>
                <a:path w="22462" h="18911" extrusionOk="0">
                  <a:moveTo>
                    <a:pt x="10263" y="1"/>
                  </a:moveTo>
                  <a:cubicBezTo>
                    <a:pt x="2867" y="1"/>
                    <a:pt x="977" y="7609"/>
                    <a:pt x="977" y="7609"/>
                  </a:cubicBezTo>
                  <a:cubicBezTo>
                    <a:pt x="0" y="13297"/>
                    <a:pt x="5591" y="18910"/>
                    <a:pt x="11328" y="18910"/>
                  </a:cubicBezTo>
                  <a:cubicBezTo>
                    <a:pt x="13319" y="18910"/>
                    <a:pt x="15327" y="18235"/>
                    <a:pt x="17085" y="16652"/>
                  </a:cubicBezTo>
                  <a:cubicBezTo>
                    <a:pt x="22461" y="11806"/>
                    <a:pt x="18274" y="1224"/>
                    <a:pt x="12372" y="192"/>
                  </a:cubicBezTo>
                  <a:cubicBezTo>
                    <a:pt x="11624" y="61"/>
                    <a:pt x="10922" y="1"/>
                    <a:pt x="10263" y="1"/>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085;p77"/>
            <p:cNvSpPr/>
            <p:nvPr/>
          </p:nvSpPr>
          <p:spPr>
            <a:xfrm>
              <a:off x="2634050" y="4515750"/>
              <a:ext cx="105150" cy="58825"/>
            </a:xfrm>
            <a:custGeom>
              <a:avLst/>
              <a:gdLst/>
              <a:ahLst/>
              <a:cxnLst/>
              <a:rect l="l" t="t" r="r" b="b"/>
              <a:pathLst>
                <a:path w="4206" h="2353" extrusionOk="0">
                  <a:moveTo>
                    <a:pt x="160" y="1"/>
                  </a:moveTo>
                  <a:lnTo>
                    <a:pt x="1" y="1761"/>
                  </a:lnTo>
                  <a:lnTo>
                    <a:pt x="4205" y="2353"/>
                  </a:lnTo>
                  <a:lnTo>
                    <a:pt x="3954" y="987"/>
                  </a:lnTo>
                  <a:cubicBezTo>
                    <a:pt x="3954" y="987"/>
                    <a:pt x="3835" y="998"/>
                    <a:pt x="3630" y="998"/>
                  </a:cubicBezTo>
                  <a:cubicBezTo>
                    <a:pt x="2988" y="998"/>
                    <a:pt x="1495" y="891"/>
                    <a:pt x="160" y="1"/>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086;p77"/>
            <p:cNvSpPr/>
            <p:nvPr/>
          </p:nvSpPr>
          <p:spPr>
            <a:xfrm>
              <a:off x="2519525" y="4645750"/>
              <a:ext cx="395325" cy="390500"/>
            </a:xfrm>
            <a:custGeom>
              <a:avLst/>
              <a:gdLst/>
              <a:ahLst/>
              <a:cxnLst/>
              <a:rect l="l" t="t" r="r" b="b"/>
              <a:pathLst>
                <a:path w="15813" h="15620" extrusionOk="0">
                  <a:moveTo>
                    <a:pt x="4580" y="1"/>
                  </a:moveTo>
                  <a:cubicBezTo>
                    <a:pt x="2543" y="1"/>
                    <a:pt x="0" y="732"/>
                    <a:pt x="0" y="732"/>
                  </a:cubicBezTo>
                  <a:cubicBezTo>
                    <a:pt x="0" y="732"/>
                    <a:pt x="532" y="6535"/>
                    <a:pt x="3826" y="10153"/>
                  </a:cubicBezTo>
                  <a:cubicBezTo>
                    <a:pt x="7281" y="13957"/>
                    <a:pt x="11687" y="15620"/>
                    <a:pt x="13300" y="15620"/>
                  </a:cubicBezTo>
                  <a:cubicBezTo>
                    <a:pt x="13437" y="15620"/>
                    <a:pt x="13553" y="15608"/>
                    <a:pt x="13648" y="15584"/>
                  </a:cubicBezTo>
                  <a:cubicBezTo>
                    <a:pt x="14854" y="15283"/>
                    <a:pt x="15813" y="12000"/>
                    <a:pt x="15599" y="11579"/>
                  </a:cubicBezTo>
                  <a:cubicBezTo>
                    <a:pt x="15385" y="11156"/>
                    <a:pt x="7290" y="3828"/>
                    <a:pt x="7076" y="1296"/>
                  </a:cubicBezTo>
                  <a:cubicBezTo>
                    <a:pt x="6993" y="303"/>
                    <a:pt x="5891" y="1"/>
                    <a:pt x="45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087;p77"/>
            <p:cNvSpPr/>
            <p:nvPr/>
          </p:nvSpPr>
          <p:spPr>
            <a:xfrm>
              <a:off x="2492650" y="4703650"/>
              <a:ext cx="272325" cy="302125"/>
            </a:xfrm>
            <a:custGeom>
              <a:avLst/>
              <a:gdLst/>
              <a:ahLst/>
              <a:cxnLst/>
              <a:rect l="l" t="t" r="r" b="b"/>
              <a:pathLst>
                <a:path w="10893" h="12085" extrusionOk="0">
                  <a:moveTo>
                    <a:pt x="121" y="0"/>
                  </a:moveTo>
                  <a:cubicBezTo>
                    <a:pt x="110" y="0"/>
                    <a:pt x="100" y="2"/>
                    <a:pt x="89" y="5"/>
                  </a:cubicBezTo>
                  <a:cubicBezTo>
                    <a:pt x="34" y="22"/>
                    <a:pt x="1" y="81"/>
                    <a:pt x="23" y="136"/>
                  </a:cubicBezTo>
                  <a:cubicBezTo>
                    <a:pt x="51" y="230"/>
                    <a:pt x="3185" y="9317"/>
                    <a:pt x="10738" y="12079"/>
                  </a:cubicBezTo>
                  <a:cubicBezTo>
                    <a:pt x="10749" y="12084"/>
                    <a:pt x="10761" y="12084"/>
                    <a:pt x="10777" y="12084"/>
                  </a:cubicBezTo>
                  <a:cubicBezTo>
                    <a:pt x="10815" y="12084"/>
                    <a:pt x="10859" y="12058"/>
                    <a:pt x="10875" y="12013"/>
                  </a:cubicBezTo>
                  <a:cubicBezTo>
                    <a:pt x="10892" y="11959"/>
                    <a:pt x="10865" y="11899"/>
                    <a:pt x="10809" y="11882"/>
                  </a:cubicBezTo>
                  <a:cubicBezTo>
                    <a:pt x="3355" y="9152"/>
                    <a:pt x="253" y="164"/>
                    <a:pt x="220" y="71"/>
                  </a:cubicBezTo>
                  <a:cubicBezTo>
                    <a:pt x="208" y="26"/>
                    <a:pt x="166"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088;p77"/>
            <p:cNvSpPr/>
            <p:nvPr/>
          </p:nvSpPr>
          <p:spPr>
            <a:xfrm>
              <a:off x="2684900" y="4675475"/>
              <a:ext cx="156375" cy="185475"/>
            </a:xfrm>
            <a:custGeom>
              <a:avLst/>
              <a:gdLst/>
              <a:ahLst/>
              <a:cxnLst/>
              <a:rect l="l" t="t" r="r" b="b"/>
              <a:pathLst>
                <a:path w="6255" h="7419" extrusionOk="0">
                  <a:moveTo>
                    <a:pt x="122" y="0"/>
                  </a:moveTo>
                  <a:cubicBezTo>
                    <a:pt x="101" y="0"/>
                    <a:pt x="80" y="7"/>
                    <a:pt x="61" y="19"/>
                  </a:cubicBezTo>
                  <a:cubicBezTo>
                    <a:pt x="12" y="47"/>
                    <a:pt x="1" y="112"/>
                    <a:pt x="28" y="162"/>
                  </a:cubicBezTo>
                  <a:cubicBezTo>
                    <a:pt x="193" y="408"/>
                    <a:pt x="4078" y="6234"/>
                    <a:pt x="6079" y="7408"/>
                  </a:cubicBezTo>
                  <a:cubicBezTo>
                    <a:pt x="6096" y="7413"/>
                    <a:pt x="6117" y="7418"/>
                    <a:pt x="6134" y="7418"/>
                  </a:cubicBezTo>
                  <a:cubicBezTo>
                    <a:pt x="6173" y="7418"/>
                    <a:pt x="6205" y="7402"/>
                    <a:pt x="6228" y="7369"/>
                  </a:cubicBezTo>
                  <a:cubicBezTo>
                    <a:pt x="6254" y="7320"/>
                    <a:pt x="6238" y="7254"/>
                    <a:pt x="6188" y="7221"/>
                  </a:cubicBezTo>
                  <a:cubicBezTo>
                    <a:pt x="4227" y="6075"/>
                    <a:pt x="248" y="107"/>
                    <a:pt x="210" y="47"/>
                  </a:cubicBezTo>
                  <a:cubicBezTo>
                    <a:pt x="189" y="16"/>
                    <a:pt x="156" y="0"/>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089;p77"/>
            <p:cNvSpPr/>
            <p:nvPr/>
          </p:nvSpPr>
          <p:spPr>
            <a:xfrm>
              <a:off x="2833575" y="4511650"/>
              <a:ext cx="292150" cy="247775"/>
            </a:xfrm>
            <a:custGeom>
              <a:avLst/>
              <a:gdLst/>
              <a:ahLst/>
              <a:cxnLst/>
              <a:rect l="l" t="t" r="r" b="b"/>
              <a:pathLst>
                <a:path w="11686" h="9911" extrusionOk="0">
                  <a:moveTo>
                    <a:pt x="8533" y="1"/>
                  </a:moveTo>
                  <a:cubicBezTo>
                    <a:pt x="8327" y="1"/>
                    <a:pt x="8125" y="51"/>
                    <a:pt x="7931" y="165"/>
                  </a:cubicBezTo>
                  <a:cubicBezTo>
                    <a:pt x="3919" y="2517"/>
                    <a:pt x="1" y="3020"/>
                    <a:pt x="1" y="3020"/>
                  </a:cubicBezTo>
                  <a:lnTo>
                    <a:pt x="1086" y="9911"/>
                  </a:lnTo>
                  <a:cubicBezTo>
                    <a:pt x="9411" y="8984"/>
                    <a:pt x="11685" y="4090"/>
                    <a:pt x="11384" y="2856"/>
                  </a:cubicBezTo>
                  <a:cubicBezTo>
                    <a:pt x="11122" y="1805"/>
                    <a:pt x="9765" y="1"/>
                    <a:pt x="85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090;p77"/>
            <p:cNvSpPr/>
            <p:nvPr/>
          </p:nvSpPr>
          <p:spPr>
            <a:xfrm>
              <a:off x="2825350" y="4596025"/>
              <a:ext cx="53600" cy="142975"/>
            </a:xfrm>
            <a:custGeom>
              <a:avLst/>
              <a:gdLst/>
              <a:ahLst/>
              <a:cxnLst/>
              <a:rect l="l" t="t" r="r" b="b"/>
              <a:pathLst>
                <a:path w="2144" h="5719" extrusionOk="0">
                  <a:moveTo>
                    <a:pt x="118" y="1"/>
                  </a:moveTo>
                  <a:cubicBezTo>
                    <a:pt x="87" y="1"/>
                    <a:pt x="56" y="15"/>
                    <a:pt x="34" y="40"/>
                  </a:cubicBezTo>
                  <a:cubicBezTo>
                    <a:pt x="1" y="85"/>
                    <a:pt x="6" y="151"/>
                    <a:pt x="51" y="189"/>
                  </a:cubicBezTo>
                  <a:cubicBezTo>
                    <a:pt x="1913" y="1674"/>
                    <a:pt x="1316" y="5554"/>
                    <a:pt x="1311" y="5592"/>
                  </a:cubicBezTo>
                  <a:cubicBezTo>
                    <a:pt x="1300" y="5653"/>
                    <a:pt x="1338" y="5708"/>
                    <a:pt x="1399" y="5713"/>
                  </a:cubicBezTo>
                  <a:cubicBezTo>
                    <a:pt x="1404" y="5719"/>
                    <a:pt x="1410" y="5719"/>
                    <a:pt x="1415" y="5719"/>
                  </a:cubicBezTo>
                  <a:cubicBezTo>
                    <a:pt x="1465" y="5719"/>
                    <a:pt x="1508" y="5680"/>
                    <a:pt x="1519" y="5625"/>
                  </a:cubicBezTo>
                  <a:cubicBezTo>
                    <a:pt x="1546" y="5461"/>
                    <a:pt x="2144" y="1586"/>
                    <a:pt x="182" y="24"/>
                  </a:cubicBezTo>
                  <a:cubicBezTo>
                    <a:pt x="163" y="8"/>
                    <a:pt x="141" y="1"/>
                    <a:pt x="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091;p77"/>
            <p:cNvSpPr/>
            <p:nvPr/>
          </p:nvSpPr>
          <p:spPr>
            <a:xfrm>
              <a:off x="2600100" y="4596000"/>
              <a:ext cx="196375" cy="75150"/>
            </a:xfrm>
            <a:custGeom>
              <a:avLst/>
              <a:gdLst/>
              <a:ahLst/>
              <a:cxnLst/>
              <a:rect l="l" t="t" r="r" b="b"/>
              <a:pathLst>
                <a:path w="7855" h="3006" extrusionOk="0">
                  <a:moveTo>
                    <a:pt x="7491" y="1"/>
                  </a:moveTo>
                  <a:cubicBezTo>
                    <a:pt x="7484" y="1"/>
                    <a:pt x="7477" y="2"/>
                    <a:pt x="7470" y="3"/>
                  </a:cubicBezTo>
                  <a:cubicBezTo>
                    <a:pt x="7416" y="20"/>
                    <a:pt x="7377" y="74"/>
                    <a:pt x="7394" y="129"/>
                  </a:cubicBezTo>
                  <a:cubicBezTo>
                    <a:pt x="7394" y="140"/>
                    <a:pt x="7624" y="1159"/>
                    <a:pt x="7126" y="1933"/>
                  </a:cubicBezTo>
                  <a:cubicBezTo>
                    <a:pt x="6846" y="2360"/>
                    <a:pt x="6385" y="2639"/>
                    <a:pt x="5760" y="2755"/>
                  </a:cubicBezTo>
                  <a:cubicBezTo>
                    <a:pt x="5624" y="2780"/>
                    <a:pt x="5484" y="2792"/>
                    <a:pt x="5340" y="2792"/>
                  </a:cubicBezTo>
                  <a:cubicBezTo>
                    <a:pt x="3166" y="2792"/>
                    <a:pt x="218" y="61"/>
                    <a:pt x="187" y="31"/>
                  </a:cubicBezTo>
                  <a:cubicBezTo>
                    <a:pt x="165" y="12"/>
                    <a:pt x="139" y="3"/>
                    <a:pt x="113" y="3"/>
                  </a:cubicBezTo>
                  <a:cubicBezTo>
                    <a:pt x="85" y="3"/>
                    <a:pt x="58" y="13"/>
                    <a:pt x="38" y="36"/>
                  </a:cubicBezTo>
                  <a:cubicBezTo>
                    <a:pt x="0" y="79"/>
                    <a:pt x="0" y="145"/>
                    <a:pt x="44" y="184"/>
                  </a:cubicBezTo>
                  <a:cubicBezTo>
                    <a:pt x="175" y="304"/>
                    <a:pt x="3086" y="3006"/>
                    <a:pt x="5338" y="3006"/>
                  </a:cubicBezTo>
                  <a:cubicBezTo>
                    <a:pt x="5497" y="3006"/>
                    <a:pt x="5651" y="2990"/>
                    <a:pt x="5798" y="2963"/>
                  </a:cubicBezTo>
                  <a:cubicBezTo>
                    <a:pt x="6484" y="2836"/>
                    <a:pt x="6989" y="2525"/>
                    <a:pt x="7301" y="2042"/>
                  </a:cubicBezTo>
                  <a:cubicBezTo>
                    <a:pt x="7854" y="1197"/>
                    <a:pt x="7607" y="129"/>
                    <a:pt x="7597" y="86"/>
                  </a:cubicBezTo>
                  <a:cubicBezTo>
                    <a:pt x="7587" y="33"/>
                    <a:pt x="7540" y="1"/>
                    <a:pt x="74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4092;p77"/>
            <p:cNvSpPr/>
            <p:nvPr/>
          </p:nvSpPr>
          <p:spPr>
            <a:xfrm>
              <a:off x="2390875" y="5033625"/>
              <a:ext cx="51000" cy="54100"/>
            </a:xfrm>
            <a:custGeom>
              <a:avLst/>
              <a:gdLst/>
              <a:ahLst/>
              <a:cxnLst/>
              <a:rect l="l" t="t" r="r" b="b"/>
              <a:pathLst>
                <a:path w="2040" h="2164" extrusionOk="0">
                  <a:moveTo>
                    <a:pt x="1658" y="0"/>
                  </a:moveTo>
                  <a:cubicBezTo>
                    <a:pt x="1629" y="0"/>
                    <a:pt x="1600" y="12"/>
                    <a:pt x="1579" y="36"/>
                  </a:cubicBezTo>
                  <a:lnTo>
                    <a:pt x="27" y="1812"/>
                  </a:lnTo>
                  <a:cubicBezTo>
                    <a:pt x="11" y="1834"/>
                    <a:pt x="1" y="1862"/>
                    <a:pt x="1" y="1890"/>
                  </a:cubicBezTo>
                  <a:cubicBezTo>
                    <a:pt x="6" y="1917"/>
                    <a:pt x="16" y="1944"/>
                    <a:pt x="39" y="1961"/>
                  </a:cubicBezTo>
                  <a:cubicBezTo>
                    <a:pt x="54" y="1971"/>
                    <a:pt x="297" y="2163"/>
                    <a:pt x="664" y="2163"/>
                  </a:cubicBezTo>
                  <a:cubicBezTo>
                    <a:pt x="717" y="2163"/>
                    <a:pt x="778" y="2158"/>
                    <a:pt x="844" y="2147"/>
                  </a:cubicBezTo>
                  <a:cubicBezTo>
                    <a:pt x="1266" y="2075"/>
                    <a:pt x="1661" y="1746"/>
                    <a:pt x="2007" y="1171"/>
                  </a:cubicBezTo>
                  <a:cubicBezTo>
                    <a:pt x="2039" y="1121"/>
                    <a:pt x="2022" y="1056"/>
                    <a:pt x="1974" y="1023"/>
                  </a:cubicBezTo>
                  <a:cubicBezTo>
                    <a:pt x="1958" y="1014"/>
                    <a:pt x="1940" y="1010"/>
                    <a:pt x="1922" y="1010"/>
                  </a:cubicBezTo>
                  <a:cubicBezTo>
                    <a:pt x="1885" y="1010"/>
                    <a:pt x="1847" y="1028"/>
                    <a:pt x="1825" y="1062"/>
                  </a:cubicBezTo>
                  <a:cubicBezTo>
                    <a:pt x="1513" y="1577"/>
                    <a:pt x="1173" y="1872"/>
                    <a:pt x="811" y="1938"/>
                  </a:cubicBezTo>
                  <a:cubicBezTo>
                    <a:pt x="758" y="1948"/>
                    <a:pt x="708" y="1952"/>
                    <a:pt x="660" y="1952"/>
                  </a:cubicBezTo>
                  <a:cubicBezTo>
                    <a:pt x="490" y="1952"/>
                    <a:pt x="354" y="1899"/>
                    <a:pt x="269" y="1857"/>
                  </a:cubicBezTo>
                  <a:lnTo>
                    <a:pt x="1737" y="174"/>
                  </a:lnTo>
                  <a:cubicBezTo>
                    <a:pt x="1776" y="130"/>
                    <a:pt x="1770" y="64"/>
                    <a:pt x="1726" y="26"/>
                  </a:cubicBezTo>
                  <a:cubicBezTo>
                    <a:pt x="1707" y="8"/>
                    <a:pt x="1683" y="0"/>
                    <a:pt x="16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4093;p77"/>
            <p:cNvSpPr/>
            <p:nvPr/>
          </p:nvSpPr>
          <p:spPr>
            <a:xfrm>
              <a:off x="2458675" y="4743225"/>
              <a:ext cx="280525" cy="301375"/>
            </a:xfrm>
            <a:custGeom>
              <a:avLst/>
              <a:gdLst/>
              <a:ahLst/>
              <a:cxnLst/>
              <a:rect l="l" t="t" r="r" b="b"/>
              <a:pathLst>
                <a:path w="11221" h="12055" extrusionOk="0">
                  <a:moveTo>
                    <a:pt x="1689" y="0"/>
                  </a:moveTo>
                  <a:cubicBezTo>
                    <a:pt x="1689" y="0"/>
                    <a:pt x="1" y="2254"/>
                    <a:pt x="281" y="4457"/>
                  </a:cubicBezTo>
                  <a:cubicBezTo>
                    <a:pt x="559" y="6617"/>
                    <a:pt x="5768" y="12055"/>
                    <a:pt x="7904" y="12055"/>
                  </a:cubicBezTo>
                  <a:cubicBezTo>
                    <a:pt x="7951" y="12055"/>
                    <a:pt x="7998" y="12052"/>
                    <a:pt x="8042" y="12047"/>
                  </a:cubicBezTo>
                  <a:cubicBezTo>
                    <a:pt x="10074" y="11790"/>
                    <a:pt x="11220" y="10639"/>
                    <a:pt x="11220" y="10639"/>
                  </a:cubicBezTo>
                  <a:cubicBezTo>
                    <a:pt x="5389" y="8808"/>
                    <a:pt x="1689" y="0"/>
                    <a:pt x="16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4094;p77"/>
            <p:cNvSpPr/>
            <p:nvPr/>
          </p:nvSpPr>
          <p:spPr>
            <a:xfrm>
              <a:off x="2258900" y="3910125"/>
              <a:ext cx="663225" cy="517725"/>
            </a:xfrm>
            <a:custGeom>
              <a:avLst/>
              <a:gdLst/>
              <a:ahLst/>
              <a:cxnLst/>
              <a:rect l="l" t="t" r="r" b="b"/>
              <a:pathLst>
                <a:path w="26529" h="20709" extrusionOk="0">
                  <a:moveTo>
                    <a:pt x="16662" y="1"/>
                  </a:moveTo>
                  <a:cubicBezTo>
                    <a:pt x="15985" y="1"/>
                    <a:pt x="15188" y="119"/>
                    <a:pt x="14251" y="396"/>
                  </a:cubicBezTo>
                  <a:cubicBezTo>
                    <a:pt x="10831" y="1403"/>
                    <a:pt x="12651" y="4391"/>
                    <a:pt x="9987" y="4863"/>
                  </a:cubicBezTo>
                  <a:cubicBezTo>
                    <a:pt x="1" y="6644"/>
                    <a:pt x="5383" y="15708"/>
                    <a:pt x="5383" y="15708"/>
                  </a:cubicBezTo>
                  <a:cubicBezTo>
                    <a:pt x="4629" y="19881"/>
                    <a:pt x="6563" y="20708"/>
                    <a:pt x="8469" y="20708"/>
                  </a:cubicBezTo>
                  <a:cubicBezTo>
                    <a:pt x="9720" y="20708"/>
                    <a:pt x="10959" y="20352"/>
                    <a:pt x="11417" y="20352"/>
                  </a:cubicBezTo>
                  <a:cubicBezTo>
                    <a:pt x="12580" y="20352"/>
                    <a:pt x="11002" y="16750"/>
                    <a:pt x="11002" y="16750"/>
                  </a:cubicBezTo>
                  <a:cubicBezTo>
                    <a:pt x="14799" y="16328"/>
                    <a:pt x="12163" y="12371"/>
                    <a:pt x="14799" y="9379"/>
                  </a:cubicBezTo>
                  <a:cubicBezTo>
                    <a:pt x="16589" y="7345"/>
                    <a:pt x="18217" y="6663"/>
                    <a:pt x="19597" y="6663"/>
                  </a:cubicBezTo>
                  <a:cubicBezTo>
                    <a:pt x="22399" y="6663"/>
                    <a:pt x="24171" y="9477"/>
                    <a:pt x="24171" y="9477"/>
                  </a:cubicBezTo>
                  <a:cubicBezTo>
                    <a:pt x="24171" y="9477"/>
                    <a:pt x="24969" y="10501"/>
                    <a:pt x="25590" y="10501"/>
                  </a:cubicBezTo>
                  <a:cubicBezTo>
                    <a:pt x="25765" y="10501"/>
                    <a:pt x="25926" y="10420"/>
                    <a:pt x="26051" y="10211"/>
                  </a:cubicBezTo>
                  <a:cubicBezTo>
                    <a:pt x="26529" y="9422"/>
                    <a:pt x="25745" y="4725"/>
                    <a:pt x="23405" y="3355"/>
                  </a:cubicBezTo>
                  <a:cubicBezTo>
                    <a:pt x="22758" y="2975"/>
                    <a:pt x="22246" y="2837"/>
                    <a:pt x="21842" y="2837"/>
                  </a:cubicBezTo>
                  <a:cubicBezTo>
                    <a:pt x="20787" y="2837"/>
                    <a:pt x="20478" y="3778"/>
                    <a:pt x="20478" y="3778"/>
                  </a:cubicBezTo>
                  <a:cubicBezTo>
                    <a:pt x="20478" y="3778"/>
                    <a:pt x="20493" y="1"/>
                    <a:pt x="166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4095;p77"/>
            <p:cNvSpPr/>
            <p:nvPr/>
          </p:nvSpPr>
          <p:spPr>
            <a:xfrm>
              <a:off x="2440550" y="4354700"/>
              <a:ext cx="155325" cy="120950"/>
            </a:xfrm>
            <a:custGeom>
              <a:avLst/>
              <a:gdLst/>
              <a:ahLst/>
              <a:cxnLst/>
              <a:rect l="l" t="t" r="r" b="b"/>
              <a:pathLst>
                <a:path w="6213" h="4838" extrusionOk="0">
                  <a:moveTo>
                    <a:pt x="2490" y="0"/>
                  </a:moveTo>
                  <a:cubicBezTo>
                    <a:pt x="2051" y="0"/>
                    <a:pt x="1624" y="275"/>
                    <a:pt x="1280" y="1034"/>
                  </a:cubicBezTo>
                  <a:cubicBezTo>
                    <a:pt x="1" y="3846"/>
                    <a:pt x="2167" y="4838"/>
                    <a:pt x="3798" y="4838"/>
                  </a:cubicBezTo>
                  <a:cubicBezTo>
                    <a:pt x="4145" y="4838"/>
                    <a:pt x="4467" y="4793"/>
                    <a:pt x="4727" y="4712"/>
                  </a:cubicBezTo>
                  <a:cubicBezTo>
                    <a:pt x="6212" y="4239"/>
                    <a:pt x="4864" y="1883"/>
                    <a:pt x="4864" y="1883"/>
                  </a:cubicBezTo>
                  <a:cubicBezTo>
                    <a:pt x="4864" y="1883"/>
                    <a:pt x="3639" y="0"/>
                    <a:pt x="2490" y="0"/>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4096;p77"/>
            <p:cNvSpPr/>
            <p:nvPr/>
          </p:nvSpPr>
          <p:spPr>
            <a:xfrm>
              <a:off x="2492650" y="4398075"/>
              <a:ext cx="57575" cy="49075"/>
            </a:xfrm>
            <a:custGeom>
              <a:avLst/>
              <a:gdLst/>
              <a:ahLst/>
              <a:cxnLst/>
              <a:rect l="l" t="t" r="r" b="b"/>
              <a:pathLst>
                <a:path w="2303" h="1963" extrusionOk="0">
                  <a:moveTo>
                    <a:pt x="620" y="1"/>
                  </a:moveTo>
                  <a:cubicBezTo>
                    <a:pt x="287" y="1"/>
                    <a:pt x="65" y="172"/>
                    <a:pt x="56" y="181"/>
                  </a:cubicBezTo>
                  <a:cubicBezTo>
                    <a:pt x="13" y="220"/>
                    <a:pt x="1" y="285"/>
                    <a:pt x="40" y="334"/>
                  </a:cubicBezTo>
                  <a:cubicBezTo>
                    <a:pt x="61" y="359"/>
                    <a:pt x="91" y="371"/>
                    <a:pt x="120" y="371"/>
                  </a:cubicBezTo>
                  <a:cubicBezTo>
                    <a:pt x="144" y="371"/>
                    <a:pt x="168" y="363"/>
                    <a:pt x="188" y="346"/>
                  </a:cubicBezTo>
                  <a:cubicBezTo>
                    <a:pt x="188" y="346"/>
                    <a:pt x="358" y="215"/>
                    <a:pt x="612" y="215"/>
                  </a:cubicBezTo>
                  <a:cubicBezTo>
                    <a:pt x="674" y="215"/>
                    <a:pt x="742" y="223"/>
                    <a:pt x="812" y="242"/>
                  </a:cubicBezTo>
                  <a:cubicBezTo>
                    <a:pt x="1141" y="329"/>
                    <a:pt x="1624" y="685"/>
                    <a:pt x="2084" y="1891"/>
                  </a:cubicBezTo>
                  <a:cubicBezTo>
                    <a:pt x="2100" y="1935"/>
                    <a:pt x="2145" y="1962"/>
                    <a:pt x="2183" y="1962"/>
                  </a:cubicBezTo>
                  <a:cubicBezTo>
                    <a:pt x="2199" y="1962"/>
                    <a:pt x="2211" y="1957"/>
                    <a:pt x="2221" y="1952"/>
                  </a:cubicBezTo>
                  <a:cubicBezTo>
                    <a:pt x="2276" y="1935"/>
                    <a:pt x="2303" y="1869"/>
                    <a:pt x="2282" y="1814"/>
                  </a:cubicBezTo>
                  <a:cubicBezTo>
                    <a:pt x="1887" y="784"/>
                    <a:pt x="1410" y="181"/>
                    <a:pt x="868" y="33"/>
                  </a:cubicBezTo>
                  <a:cubicBezTo>
                    <a:pt x="780" y="10"/>
                    <a:pt x="697" y="1"/>
                    <a:pt x="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4097;p77"/>
            <p:cNvSpPr/>
            <p:nvPr/>
          </p:nvSpPr>
          <p:spPr>
            <a:xfrm>
              <a:off x="2749450" y="4347900"/>
              <a:ext cx="92800" cy="67450"/>
            </a:xfrm>
            <a:custGeom>
              <a:avLst/>
              <a:gdLst/>
              <a:ahLst/>
              <a:cxnLst/>
              <a:rect l="l" t="t" r="r" b="b"/>
              <a:pathLst>
                <a:path w="3712" h="2698" extrusionOk="0">
                  <a:moveTo>
                    <a:pt x="3371" y="0"/>
                  </a:moveTo>
                  <a:cubicBezTo>
                    <a:pt x="3367" y="0"/>
                    <a:pt x="3364" y="1"/>
                    <a:pt x="3360" y="1"/>
                  </a:cubicBezTo>
                  <a:cubicBezTo>
                    <a:pt x="3300" y="13"/>
                    <a:pt x="3262" y="61"/>
                    <a:pt x="3267" y="122"/>
                  </a:cubicBezTo>
                  <a:cubicBezTo>
                    <a:pt x="3272" y="138"/>
                    <a:pt x="3481" y="1657"/>
                    <a:pt x="2429" y="2341"/>
                  </a:cubicBezTo>
                  <a:cubicBezTo>
                    <a:pt x="2279" y="2435"/>
                    <a:pt x="2126" y="2485"/>
                    <a:pt x="1963" y="2485"/>
                  </a:cubicBezTo>
                  <a:cubicBezTo>
                    <a:pt x="1899" y="2485"/>
                    <a:pt x="1833" y="2478"/>
                    <a:pt x="1765" y="2462"/>
                  </a:cubicBezTo>
                  <a:cubicBezTo>
                    <a:pt x="954" y="2275"/>
                    <a:pt x="219" y="1091"/>
                    <a:pt x="209" y="1081"/>
                  </a:cubicBezTo>
                  <a:cubicBezTo>
                    <a:pt x="191" y="1049"/>
                    <a:pt x="157" y="1031"/>
                    <a:pt x="122" y="1031"/>
                  </a:cubicBezTo>
                  <a:cubicBezTo>
                    <a:pt x="103" y="1031"/>
                    <a:pt x="84" y="1036"/>
                    <a:pt x="67" y="1048"/>
                  </a:cubicBezTo>
                  <a:cubicBezTo>
                    <a:pt x="17" y="1076"/>
                    <a:pt x="1" y="1141"/>
                    <a:pt x="28" y="1190"/>
                  </a:cubicBezTo>
                  <a:cubicBezTo>
                    <a:pt x="61" y="1245"/>
                    <a:pt x="818" y="2462"/>
                    <a:pt x="1716" y="2665"/>
                  </a:cubicBezTo>
                  <a:cubicBezTo>
                    <a:pt x="1804" y="2687"/>
                    <a:pt x="1886" y="2697"/>
                    <a:pt x="1969" y="2697"/>
                  </a:cubicBezTo>
                  <a:cubicBezTo>
                    <a:pt x="2171" y="2697"/>
                    <a:pt x="2363" y="2637"/>
                    <a:pt x="2543" y="2517"/>
                  </a:cubicBezTo>
                  <a:cubicBezTo>
                    <a:pt x="3712" y="1761"/>
                    <a:pt x="3487" y="160"/>
                    <a:pt x="3481" y="89"/>
                  </a:cubicBezTo>
                  <a:cubicBezTo>
                    <a:pt x="3470" y="37"/>
                    <a:pt x="3422" y="0"/>
                    <a:pt x="33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098;p77"/>
            <p:cNvSpPr/>
            <p:nvPr/>
          </p:nvSpPr>
          <p:spPr>
            <a:xfrm>
              <a:off x="2612025" y="4366025"/>
              <a:ext cx="105525" cy="93950"/>
            </a:xfrm>
            <a:custGeom>
              <a:avLst/>
              <a:gdLst/>
              <a:ahLst/>
              <a:cxnLst/>
              <a:rect l="l" t="t" r="r" b="b"/>
              <a:pathLst>
                <a:path w="4221" h="3758" extrusionOk="0">
                  <a:moveTo>
                    <a:pt x="2110" y="0"/>
                  </a:moveTo>
                  <a:cubicBezTo>
                    <a:pt x="1690" y="0"/>
                    <a:pt x="1267" y="140"/>
                    <a:pt x="915" y="427"/>
                  </a:cubicBezTo>
                  <a:cubicBezTo>
                    <a:pt x="115" y="1085"/>
                    <a:pt x="1" y="2268"/>
                    <a:pt x="658" y="3069"/>
                  </a:cubicBezTo>
                  <a:cubicBezTo>
                    <a:pt x="1030" y="3522"/>
                    <a:pt x="1571" y="3757"/>
                    <a:pt x="2115" y="3757"/>
                  </a:cubicBezTo>
                  <a:cubicBezTo>
                    <a:pt x="2532" y="3757"/>
                    <a:pt x="2952" y="3618"/>
                    <a:pt x="3300" y="3333"/>
                  </a:cubicBezTo>
                  <a:cubicBezTo>
                    <a:pt x="4099" y="2675"/>
                    <a:pt x="4220" y="1491"/>
                    <a:pt x="3563" y="685"/>
                  </a:cubicBezTo>
                  <a:cubicBezTo>
                    <a:pt x="3192" y="234"/>
                    <a:pt x="2654" y="0"/>
                    <a:pt x="2110" y="0"/>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099;p77"/>
            <p:cNvSpPr/>
            <p:nvPr/>
          </p:nvSpPr>
          <p:spPr>
            <a:xfrm>
              <a:off x="2835225" y="4274650"/>
              <a:ext cx="105375" cy="93950"/>
            </a:xfrm>
            <a:custGeom>
              <a:avLst/>
              <a:gdLst/>
              <a:ahLst/>
              <a:cxnLst/>
              <a:rect l="l" t="t" r="r" b="b"/>
              <a:pathLst>
                <a:path w="4215" h="3758" extrusionOk="0">
                  <a:moveTo>
                    <a:pt x="2104" y="0"/>
                  </a:moveTo>
                  <a:cubicBezTo>
                    <a:pt x="1685" y="0"/>
                    <a:pt x="1264" y="140"/>
                    <a:pt x="916" y="426"/>
                  </a:cubicBezTo>
                  <a:cubicBezTo>
                    <a:pt x="116" y="1084"/>
                    <a:pt x="0" y="2268"/>
                    <a:pt x="658" y="3068"/>
                  </a:cubicBezTo>
                  <a:cubicBezTo>
                    <a:pt x="1029" y="3523"/>
                    <a:pt x="1568" y="3757"/>
                    <a:pt x="2110" y="3757"/>
                  </a:cubicBezTo>
                  <a:cubicBezTo>
                    <a:pt x="2529" y="3757"/>
                    <a:pt x="2951" y="3617"/>
                    <a:pt x="3299" y="3331"/>
                  </a:cubicBezTo>
                  <a:cubicBezTo>
                    <a:pt x="4100" y="2673"/>
                    <a:pt x="4215" y="1489"/>
                    <a:pt x="3557" y="689"/>
                  </a:cubicBezTo>
                  <a:cubicBezTo>
                    <a:pt x="3186" y="235"/>
                    <a:pt x="2647" y="0"/>
                    <a:pt x="2104" y="0"/>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100;p77"/>
            <p:cNvSpPr/>
            <p:nvPr/>
          </p:nvSpPr>
          <p:spPr>
            <a:xfrm>
              <a:off x="2656950" y="4301525"/>
              <a:ext cx="53475" cy="47575"/>
            </a:xfrm>
            <a:custGeom>
              <a:avLst/>
              <a:gdLst/>
              <a:ahLst/>
              <a:cxnLst/>
              <a:rect l="l" t="t" r="r" b="b"/>
              <a:pathLst>
                <a:path w="2139" h="1903" extrusionOk="0">
                  <a:moveTo>
                    <a:pt x="1070" y="1"/>
                  </a:moveTo>
                  <a:cubicBezTo>
                    <a:pt x="857" y="1"/>
                    <a:pt x="643" y="71"/>
                    <a:pt x="466" y="217"/>
                  </a:cubicBezTo>
                  <a:cubicBezTo>
                    <a:pt x="61" y="552"/>
                    <a:pt x="1" y="1149"/>
                    <a:pt x="335" y="1555"/>
                  </a:cubicBezTo>
                  <a:cubicBezTo>
                    <a:pt x="524" y="1783"/>
                    <a:pt x="797" y="1902"/>
                    <a:pt x="1072" y="1902"/>
                  </a:cubicBezTo>
                  <a:cubicBezTo>
                    <a:pt x="1283" y="1902"/>
                    <a:pt x="1496" y="1832"/>
                    <a:pt x="1672" y="1686"/>
                  </a:cubicBezTo>
                  <a:cubicBezTo>
                    <a:pt x="2078" y="1352"/>
                    <a:pt x="2138" y="755"/>
                    <a:pt x="1804" y="348"/>
                  </a:cubicBezTo>
                  <a:cubicBezTo>
                    <a:pt x="1618" y="120"/>
                    <a:pt x="1345" y="1"/>
                    <a:pt x="10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101;p77"/>
            <p:cNvSpPr/>
            <p:nvPr/>
          </p:nvSpPr>
          <p:spPr>
            <a:xfrm>
              <a:off x="2809350" y="4234550"/>
              <a:ext cx="53450" cy="47625"/>
            </a:xfrm>
            <a:custGeom>
              <a:avLst/>
              <a:gdLst/>
              <a:ahLst/>
              <a:cxnLst/>
              <a:rect l="l" t="t" r="r" b="b"/>
              <a:pathLst>
                <a:path w="2138" h="1905" extrusionOk="0">
                  <a:moveTo>
                    <a:pt x="1067" y="0"/>
                  </a:moveTo>
                  <a:cubicBezTo>
                    <a:pt x="855" y="0"/>
                    <a:pt x="642" y="71"/>
                    <a:pt x="466" y="216"/>
                  </a:cubicBezTo>
                  <a:cubicBezTo>
                    <a:pt x="59" y="551"/>
                    <a:pt x="0" y="1148"/>
                    <a:pt x="334" y="1554"/>
                  </a:cubicBezTo>
                  <a:cubicBezTo>
                    <a:pt x="520" y="1786"/>
                    <a:pt x="793" y="1904"/>
                    <a:pt x="1068" y="1904"/>
                  </a:cubicBezTo>
                  <a:cubicBezTo>
                    <a:pt x="1281" y="1904"/>
                    <a:pt x="1494" y="1834"/>
                    <a:pt x="1671" y="1691"/>
                  </a:cubicBezTo>
                  <a:cubicBezTo>
                    <a:pt x="2077" y="1357"/>
                    <a:pt x="2138" y="753"/>
                    <a:pt x="1802" y="348"/>
                  </a:cubicBezTo>
                  <a:cubicBezTo>
                    <a:pt x="1614" y="119"/>
                    <a:pt x="1341" y="0"/>
                    <a:pt x="10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102;p77"/>
            <p:cNvSpPr/>
            <p:nvPr/>
          </p:nvSpPr>
          <p:spPr>
            <a:xfrm>
              <a:off x="2759200" y="4292250"/>
              <a:ext cx="61500" cy="71175"/>
            </a:xfrm>
            <a:custGeom>
              <a:avLst/>
              <a:gdLst/>
              <a:ahLst/>
              <a:cxnLst/>
              <a:rect l="l" t="t" r="r" b="b"/>
              <a:pathLst>
                <a:path w="2460" h="2847" extrusionOk="0">
                  <a:moveTo>
                    <a:pt x="121" y="0"/>
                  </a:moveTo>
                  <a:cubicBezTo>
                    <a:pt x="104" y="0"/>
                    <a:pt x="87" y="4"/>
                    <a:pt x="71" y="13"/>
                  </a:cubicBezTo>
                  <a:cubicBezTo>
                    <a:pt x="21" y="41"/>
                    <a:pt x="0" y="106"/>
                    <a:pt x="26" y="155"/>
                  </a:cubicBezTo>
                  <a:lnTo>
                    <a:pt x="904" y="1756"/>
                  </a:lnTo>
                  <a:cubicBezTo>
                    <a:pt x="914" y="1784"/>
                    <a:pt x="942" y="1799"/>
                    <a:pt x="970" y="1805"/>
                  </a:cubicBezTo>
                  <a:cubicBezTo>
                    <a:pt x="980" y="1809"/>
                    <a:pt x="991" y="1811"/>
                    <a:pt x="1001" y="1811"/>
                  </a:cubicBezTo>
                  <a:cubicBezTo>
                    <a:pt x="1020" y="1811"/>
                    <a:pt x="1038" y="1805"/>
                    <a:pt x="1052" y="1794"/>
                  </a:cubicBezTo>
                  <a:lnTo>
                    <a:pt x="2138" y="1088"/>
                  </a:lnTo>
                  <a:lnTo>
                    <a:pt x="1551" y="2704"/>
                  </a:lnTo>
                  <a:cubicBezTo>
                    <a:pt x="1529" y="2758"/>
                    <a:pt x="1556" y="2819"/>
                    <a:pt x="1611" y="2841"/>
                  </a:cubicBezTo>
                  <a:cubicBezTo>
                    <a:pt x="1627" y="2841"/>
                    <a:pt x="1638" y="2846"/>
                    <a:pt x="1650" y="2846"/>
                  </a:cubicBezTo>
                  <a:cubicBezTo>
                    <a:pt x="1693" y="2846"/>
                    <a:pt x="1731" y="2819"/>
                    <a:pt x="1748" y="2775"/>
                  </a:cubicBezTo>
                  <a:lnTo>
                    <a:pt x="2444" y="863"/>
                  </a:lnTo>
                  <a:cubicBezTo>
                    <a:pt x="2460" y="818"/>
                    <a:pt x="2449" y="769"/>
                    <a:pt x="2411" y="742"/>
                  </a:cubicBezTo>
                  <a:cubicBezTo>
                    <a:pt x="2393" y="727"/>
                    <a:pt x="2370" y="718"/>
                    <a:pt x="2347" y="718"/>
                  </a:cubicBezTo>
                  <a:cubicBezTo>
                    <a:pt x="2327" y="718"/>
                    <a:pt x="2308" y="724"/>
                    <a:pt x="2290" y="737"/>
                  </a:cubicBezTo>
                  <a:lnTo>
                    <a:pt x="1035" y="1553"/>
                  </a:lnTo>
                  <a:lnTo>
                    <a:pt x="213" y="56"/>
                  </a:lnTo>
                  <a:cubicBezTo>
                    <a:pt x="194" y="20"/>
                    <a:pt x="158"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4103;p77"/>
            <p:cNvSpPr/>
            <p:nvPr/>
          </p:nvSpPr>
          <p:spPr>
            <a:xfrm>
              <a:off x="2243275" y="4905400"/>
              <a:ext cx="28675" cy="182325"/>
            </a:xfrm>
            <a:custGeom>
              <a:avLst/>
              <a:gdLst/>
              <a:ahLst/>
              <a:cxnLst/>
              <a:rect l="l" t="t" r="r" b="b"/>
              <a:pathLst>
                <a:path w="1147" h="7293" extrusionOk="0">
                  <a:moveTo>
                    <a:pt x="116" y="1"/>
                  </a:moveTo>
                  <a:cubicBezTo>
                    <a:pt x="111" y="1"/>
                    <a:pt x="105" y="1"/>
                    <a:pt x="100" y="2"/>
                  </a:cubicBezTo>
                  <a:cubicBezTo>
                    <a:pt x="44" y="2"/>
                    <a:pt x="1" y="57"/>
                    <a:pt x="6" y="113"/>
                  </a:cubicBezTo>
                  <a:cubicBezTo>
                    <a:pt x="23" y="338"/>
                    <a:pt x="439" y="5632"/>
                    <a:pt x="927" y="7221"/>
                  </a:cubicBezTo>
                  <a:cubicBezTo>
                    <a:pt x="944" y="7265"/>
                    <a:pt x="982" y="7292"/>
                    <a:pt x="1026" y="7292"/>
                  </a:cubicBezTo>
                  <a:cubicBezTo>
                    <a:pt x="1038" y="7292"/>
                    <a:pt x="1048" y="7292"/>
                    <a:pt x="1059" y="7287"/>
                  </a:cubicBezTo>
                  <a:cubicBezTo>
                    <a:pt x="1114" y="7270"/>
                    <a:pt x="1147" y="7216"/>
                    <a:pt x="1130" y="7155"/>
                  </a:cubicBezTo>
                  <a:cubicBezTo>
                    <a:pt x="648" y="5587"/>
                    <a:pt x="221" y="151"/>
                    <a:pt x="215" y="96"/>
                  </a:cubicBezTo>
                  <a:cubicBezTo>
                    <a:pt x="209" y="47"/>
                    <a:pt x="169" y="1"/>
                    <a:pt x="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104;p77"/>
            <p:cNvSpPr/>
            <p:nvPr/>
          </p:nvSpPr>
          <p:spPr>
            <a:xfrm>
              <a:off x="2217675" y="4905400"/>
              <a:ext cx="111575" cy="37350"/>
            </a:xfrm>
            <a:custGeom>
              <a:avLst/>
              <a:gdLst/>
              <a:ahLst/>
              <a:cxnLst/>
              <a:rect l="l" t="t" r="r" b="b"/>
              <a:pathLst>
                <a:path w="4463" h="1494" extrusionOk="0">
                  <a:moveTo>
                    <a:pt x="4339" y="1"/>
                  </a:moveTo>
                  <a:cubicBezTo>
                    <a:pt x="4321" y="1"/>
                    <a:pt x="4302" y="5"/>
                    <a:pt x="4286" y="14"/>
                  </a:cubicBezTo>
                  <a:cubicBezTo>
                    <a:pt x="2325" y="1170"/>
                    <a:pt x="127" y="1279"/>
                    <a:pt x="104" y="1279"/>
                  </a:cubicBezTo>
                  <a:cubicBezTo>
                    <a:pt x="49" y="1285"/>
                    <a:pt x="0" y="1335"/>
                    <a:pt x="6" y="1390"/>
                  </a:cubicBezTo>
                  <a:cubicBezTo>
                    <a:pt x="6" y="1449"/>
                    <a:pt x="56" y="1494"/>
                    <a:pt x="109" y="1494"/>
                  </a:cubicBezTo>
                  <a:lnTo>
                    <a:pt x="115" y="1494"/>
                  </a:lnTo>
                  <a:cubicBezTo>
                    <a:pt x="137" y="1494"/>
                    <a:pt x="2384" y="1378"/>
                    <a:pt x="4396" y="194"/>
                  </a:cubicBezTo>
                  <a:cubicBezTo>
                    <a:pt x="4445" y="167"/>
                    <a:pt x="4462" y="101"/>
                    <a:pt x="4435" y="52"/>
                  </a:cubicBezTo>
                  <a:cubicBezTo>
                    <a:pt x="4412" y="19"/>
                    <a:pt x="4376" y="1"/>
                    <a:pt x="4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4105;p77"/>
            <p:cNvSpPr/>
            <p:nvPr/>
          </p:nvSpPr>
          <p:spPr>
            <a:xfrm>
              <a:off x="2371675" y="5169900"/>
              <a:ext cx="118700" cy="100075"/>
            </a:xfrm>
            <a:custGeom>
              <a:avLst/>
              <a:gdLst/>
              <a:ahLst/>
              <a:cxnLst/>
              <a:rect l="l" t="t" r="r" b="b"/>
              <a:pathLst>
                <a:path w="4748" h="4003" extrusionOk="0">
                  <a:moveTo>
                    <a:pt x="117" y="0"/>
                  </a:moveTo>
                  <a:cubicBezTo>
                    <a:pt x="88" y="0"/>
                    <a:pt x="59" y="11"/>
                    <a:pt x="38" y="34"/>
                  </a:cubicBezTo>
                  <a:cubicBezTo>
                    <a:pt x="0" y="77"/>
                    <a:pt x="6" y="143"/>
                    <a:pt x="50" y="187"/>
                  </a:cubicBezTo>
                  <a:cubicBezTo>
                    <a:pt x="187" y="314"/>
                    <a:pt x="3519" y="3339"/>
                    <a:pt x="4571" y="3985"/>
                  </a:cubicBezTo>
                  <a:cubicBezTo>
                    <a:pt x="4588" y="3997"/>
                    <a:pt x="4610" y="4002"/>
                    <a:pt x="4627" y="4002"/>
                  </a:cubicBezTo>
                  <a:cubicBezTo>
                    <a:pt x="4665" y="4002"/>
                    <a:pt x="4698" y="3985"/>
                    <a:pt x="4715" y="3952"/>
                  </a:cubicBezTo>
                  <a:cubicBezTo>
                    <a:pt x="4748" y="3903"/>
                    <a:pt x="4731" y="3838"/>
                    <a:pt x="4682" y="3805"/>
                  </a:cubicBezTo>
                  <a:cubicBezTo>
                    <a:pt x="3645" y="3168"/>
                    <a:pt x="225" y="61"/>
                    <a:pt x="192" y="28"/>
                  </a:cubicBezTo>
                  <a:cubicBezTo>
                    <a:pt x="171" y="10"/>
                    <a:pt x="144" y="0"/>
                    <a:pt x="1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2843;p48"/>
          <p:cNvGrpSpPr/>
          <p:nvPr/>
        </p:nvGrpSpPr>
        <p:grpSpPr>
          <a:xfrm rot="20922424" flipH="1">
            <a:off x="1252250" y="1881341"/>
            <a:ext cx="791500" cy="1666876"/>
            <a:chOff x="7212850" y="2109375"/>
            <a:chExt cx="439600" cy="913400"/>
          </a:xfrm>
        </p:grpSpPr>
        <p:sp>
          <p:nvSpPr>
            <p:cNvPr id="68" name="Google Shape;2844;p48"/>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845;p48"/>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tx2">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846;p48"/>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tx2">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847;p48"/>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02484965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290"/>
                                        </p:tgtEl>
                                        <p:attrNameLst>
                                          <p:attrName>style.visibility</p:attrName>
                                        </p:attrNameLst>
                                      </p:cBhvr>
                                      <p:to>
                                        <p:strVal val="visible"/>
                                      </p:to>
                                    </p:set>
                                    <p:anim calcmode="lin" valueType="num">
                                      <p:cBhvr additive="base">
                                        <p:cTn id="7" dur="500" fill="hold"/>
                                        <p:tgtEl>
                                          <p:spTgt spid="3290"/>
                                        </p:tgtEl>
                                        <p:attrNameLst>
                                          <p:attrName>ppt_x</p:attrName>
                                        </p:attrNameLst>
                                      </p:cBhvr>
                                      <p:tavLst>
                                        <p:tav tm="0">
                                          <p:val>
                                            <p:strVal val="#ppt_x"/>
                                          </p:val>
                                        </p:tav>
                                        <p:tav tm="100000">
                                          <p:val>
                                            <p:strVal val="#ppt_x"/>
                                          </p:val>
                                        </p:tav>
                                      </p:tavLst>
                                    </p:anim>
                                    <p:anim calcmode="lin" valueType="num">
                                      <p:cBhvr additive="base">
                                        <p:cTn id="8" dur="500" fill="hold"/>
                                        <p:tgtEl>
                                          <p:spTgt spid="329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26"/>
        <p:cNvGrpSpPr/>
        <p:nvPr/>
      </p:nvGrpSpPr>
      <p:grpSpPr>
        <a:xfrm>
          <a:off x="0" y="0"/>
          <a:ext cx="0" cy="0"/>
          <a:chOff x="0" y="0"/>
          <a:chExt cx="0" cy="0"/>
        </a:xfrm>
      </p:grpSpPr>
      <p:sp>
        <p:nvSpPr>
          <p:cNvPr id="41" name="Text Box 5"/>
          <p:cNvSpPr txBox="1">
            <a:spLocks noChangeArrowheads="1"/>
          </p:cNvSpPr>
          <p:nvPr/>
        </p:nvSpPr>
        <p:spPr bwMode="auto">
          <a:xfrm>
            <a:off x="882796" y="1162915"/>
            <a:ext cx="7772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buFont typeface="Arial" panose="020B0604020202020204" pitchFamily="34" charset="0"/>
              <a:buNone/>
            </a:pPr>
            <a:r>
              <a:rPr lang="en-US" altLang="en-US" sz="2400" b="1" smtClean="0">
                <a:latin typeface="Pattaya" panose="020B0604020202020204" charset="-34"/>
                <a:cs typeface="Pattaya" panose="020B0604020202020204" charset="-34"/>
              </a:rPr>
              <a:t>Tìm </a:t>
            </a:r>
            <a:r>
              <a:rPr lang="en-US" altLang="en-US" sz="2400" b="1">
                <a:latin typeface="Pattaya" panose="020B0604020202020204" charset="-34"/>
                <a:cs typeface="Pattaya" panose="020B0604020202020204" charset="-34"/>
              </a:rPr>
              <a:t>các tên riêng trong câu chuyện sau và cho biết những tên riêng đó được viết như thế nào?</a:t>
            </a:r>
            <a:endParaRPr lang="en-US" altLang="en-US" sz="2400" b="1">
              <a:solidFill>
                <a:srgbClr val="FF0000"/>
              </a:solidFill>
              <a:latin typeface="Pattaya" panose="020B0604020202020204" charset="-34"/>
              <a:cs typeface="Pattaya" panose="020B0604020202020204" charset="-34"/>
            </a:endParaRPr>
          </a:p>
        </p:txBody>
      </p:sp>
      <p:grpSp>
        <p:nvGrpSpPr>
          <p:cNvPr id="42" name="Google Shape;3290;p57"/>
          <p:cNvGrpSpPr/>
          <p:nvPr/>
        </p:nvGrpSpPr>
        <p:grpSpPr>
          <a:xfrm>
            <a:off x="-548224" y="-472308"/>
            <a:ext cx="10242221" cy="1872176"/>
            <a:chOff x="-548224" y="-472308"/>
            <a:chExt cx="10242221" cy="1872176"/>
          </a:xfrm>
        </p:grpSpPr>
        <p:grpSp>
          <p:nvGrpSpPr>
            <p:cNvPr id="43" name="Google Shape;3291;p57"/>
            <p:cNvGrpSpPr/>
            <p:nvPr/>
          </p:nvGrpSpPr>
          <p:grpSpPr>
            <a:xfrm rot="-818038">
              <a:off x="-454052" y="-121837"/>
              <a:ext cx="3113653" cy="1171234"/>
              <a:chOff x="0" y="539998"/>
              <a:chExt cx="3901889" cy="1467738"/>
            </a:xfrm>
          </p:grpSpPr>
          <p:sp>
            <p:nvSpPr>
              <p:cNvPr id="51" name="Google Shape;3292;p57"/>
              <p:cNvSpPr/>
              <p:nvPr/>
            </p:nvSpPr>
            <p:spPr>
              <a:xfrm>
                <a:off x="0" y="539998"/>
                <a:ext cx="3901889" cy="885476"/>
              </a:xfrm>
              <a:custGeom>
                <a:avLst/>
                <a:gdLst/>
                <a:ahLst/>
                <a:cxnLst/>
                <a:rect l="l" t="t" r="r" b="b"/>
                <a:pathLst>
                  <a:path w="62921" h="14279" extrusionOk="0">
                    <a:moveTo>
                      <a:pt x="9406" y="216"/>
                    </a:moveTo>
                    <a:cubicBezTo>
                      <a:pt x="9522" y="216"/>
                      <a:pt x="9641" y="302"/>
                      <a:pt x="9740" y="467"/>
                    </a:cubicBezTo>
                    <a:cubicBezTo>
                      <a:pt x="10041" y="950"/>
                      <a:pt x="10152" y="2057"/>
                      <a:pt x="9461" y="3021"/>
                    </a:cubicBezTo>
                    <a:cubicBezTo>
                      <a:pt x="9345" y="3181"/>
                      <a:pt x="9203" y="3345"/>
                      <a:pt x="9017" y="3509"/>
                    </a:cubicBezTo>
                    <a:cubicBezTo>
                      <a:pt x="8715" y="2715"/>
                      <a:pt x="8644" y="1931"/>
                      <a:pt x="8814" y="1185"/>
                    </a:cubicBezTo>
                    <a:cubicBezTo>
                      <a:pt x="8945" y="616"/>
                      <a:pt x="9153" y="254"/>
                      <a:pt x="9368" y="216"/>
                    </a:cubicBezTo>
                    <a:close/>
                    <a:moveTo>
                      <a:pt x="51236" y="813"/>
                    </a:moveTo>
                    <a:cubicBezTo>
                      <a:pt x="51373" y="813"/>
                      <a:pt x="51542" y="972"/>
                      <a:pt x="51691" y="1229"/>
                    </a:cubicBezTo>
                    <a:cubicBezTo>
                      <a:pt x="52042" y="1860"/>
                      <a:pt x="52261" y="3163"/>
                      <a:pt x="51724" y="4770"/>
                    </a:cubicBezTo>
                    <a:cubicBezTo>
                      <a:pt x="51713" y="4808"/>
                      <a:pt x="51696" y="4846"/>
                      <a:pt x="51686" y="4885"/>
                    </a:cubicBezTo>
                    <a:cubicBezTo>
                      <a:pt x="51565" y="4616"/>
                      <a:pt x="51461" y="4326"/>
                      <a:pt x="51367" y="4013"/>
                    </a:cubicBezTo>
                    <a:cubicBezTo>
                      <a:pt x="50732" y="1886"/>
                      <a:pt x="50907" y="944"/>
                      <a:pt x="51175" y="829"/>
                    </a:cubicBezTo>
                    <a:cubicBezTo>
                      <a:pt x="51198" y="818"/>
                      <a:pt x="51220" y="813"/>
                      <a:pt x="51236" y="813"/>
                    </a:cubicBezTo>
                    <a:close/>
                    <a:moveTo>
                      <a:pt x="9408" y="0"/>
                    </a:moveTo>
                    <a:cubicBezTo>
                      <a:pt x="9383" y="0"/>
                      <a:pt x="9359" y="2"/>
                      <a:pt x="9335" y="7"/>
                    </a:cubicBezTo>
                    <a:cubicBezTo>
                      <a:pt x="9110" y="45"/>
                      <a:pt x="8809" y="270"/>
                      <a:pt x="8611" y="1136"/>
                    </a:cubicBezTo>
                    <a:cubicBezTo>
                      <a:pt x="8425" y="1947"/>
                      <a:pt x="8507" y="2796"/>
                      <a:pt x="8847" y="3657"/>
                    </a:cubicBezTo>
                    <a:cubicBezTo>
                      <a:pt x="8129" y="4219"/>
                      <a:pt x="6900" y="4732"/>
                      <a:pt x="4805" y="4732"/>
                    </a:cubicBezTo>
                    <a:cubicBezTo>
                      <a:pt x="3574" y="4732"/>
                      <a:pt x="2044" y="4555"/>
                      <a:pt x="143" y="4107"/>
                    </a:cubicBezTo>
                    <a:cubicBezTo>
                      <a:pt x="132" y="4104"/>
                      <a:pt x="122" y="4102"/>
                      <a:pt x="112" y="4102"/>
                    </a:cubicBezTo>
                    <a:cubicBezTo>
                      <a:pt x="65" y="4102"/>
                      <a:pt x="26" y="4133"/>
                      <a:pt x="18" y="4183"/>
                    </a:cubicBezTo>
                    <a:cubicBezTo>
                      <a:pt x="1" y="4238"/>
                      <a:pt x="39" y="4299"/>
                      <a:pt x="94" y="4309"/>
                    </a:cubicBezTo>
                    <a:cubicBezTo>
                      <a:pt x="1384" y="4615"/>
                      <a:pt x="3137" y="4935"/>
                      <a:pt x="4829" y="4935"/>
                    </a:cubicBezTo>
                    <a:cubicBezTo>
                      <a:pt x="6386" y="4935"/>
                      <a:pt x="7892" y="4663"/>
                      <a:pt x="8935" y="3859"/>
                    </a:cubicBezTo>
                    <a:cubicBezTo>
                      <a:pt x="9631" y="5438"/>
                      <a:pt x="11176" y="7061"/>
                      <a:pt x="13501" y="8601"/>
                    </a:cubicBezTo>
                    <a:cubicBezTo>
                      <a:pt x="17759" y="11423"/>
                      <a:pt x="23886" y="13479"/>
                      <a:pt x="29893" y="14093"/>
                    </a:cubicBezTo>
                    <a:cubicBezTo>
                      <a:pt x="31138" y="14218"/>
                      <a:pt x="32360" y="14279"/>
                      <a:pt x="33549" y="14279"/>
                    </a:cubicBezTo>
                    <a:cubicBezTo>
                      <a:pt x="39003" y="14279"/>
                      <a:pt x="43793" y="12958"/>
                      <a:pt x="47284" y="10453"/>
                    </a:cubicBezTo>
                    <a:cubicBezTo>
                      <a:pt x="49427" y="8913"/>
                      <a:pt x="50945" y="7181"/>
                      <a:pt x="51702" y="5412"/>
                    </a:cubicBezTo>
                    <a:cubicBezTo>
                      <a:pt x="52278" y="6480"/>
                      <a:pt x="53077" y="7187"/>
                      <a:pt x="54102" y="7521"/>
                    </a:cubicBezTo>
                    <a:cubicBezTo>
                      <a:pt x="54580" y="7677"/>
                      <a:pt x="55083" y="7744"/>
                      <a:pt x="55597" y="7744"/>
                    </a:cubicBezTo>
                    <a:cubicBezTo>
                      <a:pt x="58922" y="7744"/>
                      <a:pt x="62680" y="4913"/>
                      <a:pt x="62861" y="4775"/>
                    </a:cubicBezTo>
                    <a:cubicBezTo>
                      <a:pt x="62910" y="4742"/>
                      <a:pt x="62921" y="4676"/>
                      <a:pt x="62882" y="4628"/>
                    </a:cubicBezTo>
                    <a:cubicBezTo>
                      <a:pt x="62863" y="4600"/>
                      <a:pt x="62829" y="4586"/>
                      <a:pt x="62796" y="4586"/>
                    </a:cubicBezTo>
                    <a:cubicBezTo>
                      <a:pt x="62774" y="4586"/>
                      <a:pt x="62752" y="4592"/>
                      <a:pt x="62735" y="4605"/>
                    </a:cubicBezTo>
                    <a:cubicBezTo>
                      <a:pt x="62692" y="4638"/>
                      <a:pt x="58853" y="7532"/>
                      <a:pt x="55571" y="7532"/>
                    </a:cubicBezTo>
                    <a:cubicBezTo>
                      <a:pt x="55086" y="7532"/>
                      <a:pt x="54614" y="7469"/>
                      <a:pt x="54168" y="7324"/>
                    </a:cubicBezTo>
                    <a:cubicBezTo>
                      <a:pt x="53148" y="6990"/>
                      <a:pt x="52359" y="6260"/>
                      <a:pt x="51812" y="5154"/>
                    </a:cubicBezTo>
                    <a:cubicBezTo>
                      <a:pt x="51850" y="5050"/>
                      <a:pt x="51888" y="4939"/>
                      <a:pt x="51921" y="4835"/>
                    </a:cubicBezTo>
                    <a:cubicBezTo>
                      <a:pt x="52485" y="3163"/>
                      <a:pt x="52266" y="1820"/>
                      <a:pt x="51871" y="1125"/>
                    </a:cubicBezTo>
                    <a:cubicBezTo>
                      <a:pt x="51683" y="789"/>
                      <a:pt x="51451" y="603"/>
                      <a:pt x="51235" y="603"/>
                    </a:cubicBezTo>
                    <a:cubicBezTo>
                      <a:pt x="51187" y="603"/>
                      <a:pt x="51140" y="612"/>
                      <a:pt x="51094" y="631"/>
                    </a:cubicBezTo>
                    <a:cubicBezTo>
                      <a:pt x="50682" y="808"/>
                      <a:pt x="50485" y="1805"/>
                      <a:pt x="51165" y="4074"/>
                    </a:cubicBezTo>
                    <a:cubicBezTo>
                      <a:pt x="51286" y="4468"/>
                      <a:pt x="51423" y="4830"/>
                      <a:pt x="51582" y="5159"/>
                    </a:cubicBezTo>
                    <a:cubicBezTo>
                      <a:pt x="51044" y="6497"/>
                      <a:pt x="49839" y="8354"/>
                      <a:pt x="47163" y="10279"/>
                    </a:cubicBezTo>
                    <a:cubicBezTo>
                      <a:pt x="43708" y="12763"/>
                      <a:pt x="38967" y="14069"/>
                      <a:pt x="33566" y="14069"/>
                    </a:cubicBezTo>
                    <a:cubicBezTo>
                      <a:pt x="32379" y="14069"/>
                      <a:pt x="31160" y="14006"/>
                      <a:pt x="29916" y="13879"/>
                    </a:cubicBezTo>
                    <a:cubicBezTo>
                      <a:pt x="23941" y="13271"/>
                      <a:pt x="17847" y="11232"/>
                      <a:pt x="13615" y="8420"/>
                    </a:cubicBezTo>
                    <a:cubicBezTo>
                      <a:pt x="11303" y="6885"/>
                      <a:pt x="9768" y="5280"/>
                      <a:pt x="9105" y="3723"/>
                    </a:cubicBezTo>
                    <a:cubicBezTo>
                      <a:pt x="9302" y="3553"/>
                      <a:pt x="9477" y="3361"/>
                      <a:pt x="9631" y="3148"/>
                    </a:cubicBezTo>
                    <a:cubicBezTo>
                      <a:pt x="10337" y="2166"/>
                      <a:pt x="10311" y="977"/>
                      <a:pt x="9922" y="358"/>
                    </a:cubicBezTo>
                    <a:cubicBezTo>
                      <a:pt x="9781" y="129"/>
                      <a:pt x="9596" y="0"/>
                      <a:pt x="94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293;p57"/>
              <p:cNvSpPr/>
              <p:nvPr/>
            </p:nvSpPr>
            <p:spPr>
              <a:xfrm>
                <a:off x="546533" y="914628"/>
                <a:ext cx="539137" cy="671967"/>
              </a:xfrm>
              <a:custGeom>
                <a:avLst/>
                <a:gdLst/>
                <a:ahLst/>
                <a:cxnLst/>
                <a:rect l="l" t="t" r="r" b="b"/>
                <a:pathLst>
                  <a:path w="8694" h="10836" extrusionOk="0">
                    <a:moveTo>
                      <a:pt x="1612" y="1"/>
                    </a:moveTo>
                    <a:lnTo>
                      <a:pt x="1" y="10836"/>
                    </a:lnTo>
                    <a:lnTo>
                      <a:pt x="1" y="10836"/>
                    </a:lnTo>
                    <a:lnTo>
                      <a:pt x="8693" y="3995"/>
                    </a:lnTo>
                    <a:lnTo>
                      <a:pt x="16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294;p57"/>
              <p:cNvSpPr/>
              <p:nvPr/>
            </p:nvSpPr>
            <p:spPr>
              <a:xfrm>
                <a:off x="1145159" y="1160019"/>
                <a:ext cx="471109" cy="679471"/>
              </a:xfrm>
              <a:custGeom>
                <a:avLst/>
                <a:gdLst/>
                <a:ahLst/>
                <a:cxnLst/>
                <a:rect l="l" t="t" r="r" b="b"/>
                <a:pathLst>
                  <a:path w="7597" h="10957" extrusionOk="0">
                    <a:moveTo>
                      <a:pt x="0" y="0"/>
                    </a:moveTo>
                    <a:lnTo>
                      <a:pt x="16" y="10956"/>
                    </a:lnTo>
                    <a:lnTo>
                      <a:pt x="7597" y="2899"/>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295;p57"/>
              <p:cNvSpPr/>
              <p:nvPr/>
            </p:nvSpPr>
            <p:spPr>
              <a:xfrm>
                <a:off x="1655662" y="1364604"/>
                <a:ext cx="503728" cy="643132"/>
              </a:xfrm>
              <a:custGeom>
                <a:avLst/>
                <a:gdLst/>
                <a:ahLst/>
                <a:cxnLst/>
                <a:rect l="l" t="t" r="r" b="b"/>
                <a:pathLst>
                  <a:path w="8123" h="10371" extrusionOk="0">
                    <a:moveTo>
                      <a:pt x="0" y="0"/>
                    </a:moveTo>
                    <a:lnTo>
                      <a:pt x="3519" y="10371"/>
                    </a:lnTo>
                    <a:lnTo>
                      <a:pt x="8123" y="313"/>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296;p57"/>
              <p:cNvSpPr/>
              <p:nvPr/>
            </p:nvSpPr>
            <p:spPr>
              <a:xfrm>
                <a:off x="2197793" y="1205227"/>
                <a:ext cx="484008" cy="685548"/>
              </a:xfrm>
              <a:custGeom>
                <a:avLst/>
                <a:gdLst/>
                <a:ahLst/>
                <a:cxnLst/>
                <a:rect l="l" t="t" r="r" b="b"/>
                <a:pathLst>
                  <a:path w="7805" h="11055" extrusionOk="0">
                    <a:moveTo>
                      <a:pt x="7394" y="0"/>
                    </a:moveTo>
                    <a:lnTo>
                      <a:pt x="0" y="3377"/>
                    </a:lnTo>
                    <a:lnTo>
                      <a:pt x="7805" y="11055"/>
                    </a:lnTo>
                    <a:lnTo>
                      <a:pt x="73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297;p57"/>
              <p:cNvSpPr/>
              <p:nvPr/>
            </p:nvSpPr>
            <p:spPr>
              <a:xfrm>
                <a:off x="2679397" y="990409"/>
                <a:ext cx="537028" cy="677735"/>
              </a:xfrm>
              <a:custGeom>
                <a:avLst/>
                <a:gdLst/>
                <a:ahLst/>
                <a:cxnLst/>
                <a:rect l="l" t="t" r="r" b="b"/>
                <a:pathLst>
                  <a:path w="8660" h="10929" extrusionOk="0">
                    <a:moveTo>
                      <a:pt x="6945" y="1"/>
                    </a:moveTo>
                    <a:lnTo>
                      <a:pt x="1" y="4220"/>
                    </a:lnTo>
                    <a:lnTo>
                      <a:pt x="8660" y="10929"/>
                    </a:lnTo>
                    <a:lnTo>
                      <a:pt x="694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3298;p57"/>
            <p:cNvGrpSpPr/>
            <p:nvPr/>
          </p:nvGrpSpPr>
          <p:grpSpPr>
            <a:xfrm rot="818038" flipH="1">
              <a:off x="6486173" y="-121837"/>
              <a:ext cx="3113653" cy="1171234"/>
              <a:chOff x="0" y="539998"/>
              <a:chExt cx="3901889" cy="1467738"/>
            </a:xfrm>
          </p:grpSpPr>
          <p:sp>
            <p:nvSpPr>
              <p:cNvPr id="45" name="Google Shape;3299;p57"/>
              <p:cNvSpPr/>
              <p:nvPr/>
            </p:nvSpPr>
            <p:spPr>
              <a:xfrm>
                <a:off x="0" y="539998"/>
                <a:ext cx="3901889" cy="885476"/>
              </a:xfrm>
              <a:custGeom>
                <a:avLst/>
                <a:gdLst/>
                <a:ahLst/>
                <a:cxnLst/>
                <a:rect l="l" t="t" r="r" b="b"/>
                <a:pathLst>
                  <a:path w="62921" h="14279" extrusionOk="0">
                    <a:moveTo>
                      <a:pt x="9406" y="216"/>
                    </a:moveTo>
                    <a:cubicBezTo>
                      <a:pt x="9522" y="216"/>
                      <a:pt x="9641" y="302"/>
                      <a:pt x="9740" y="467"/>
                    </a:cubicBezTo>
                    <a:cubicBezTo>
                      <a:pt x="10041" y="950"/>
                      <a:pt x="10152" y="2057"/>
                      <a:pt x="9461" y="3021"/>
                    </a:cubicBezTo>
                    <a:cubicBezTo>
                      <a:pt x="9345" y="3181"/>
                      <a:pt x="9203" y="3345"/>
                      <a:pt x="9017" y="3509"/>
                    </a:cubicBezTo>
                    <a:cubicBezTo>
                      <a:pt x="8715" y="2715"/>
                      <a:pt x="8644" y="1931"/>
                      <a:pt x="8814" y="1185"/>
                    </a:cubicBezTo>
                    <a:cubicBezTo>
                      <a:pt x="8945" y="616"/>
                      <a:pt x="9153" y="254"/>
                      <a:pt x="9368" y="216"/>
                    </a:cubicBezTo>
                    <a:close/>
                    <a:moveTo>
                      <a:pt x="51236" y="813"/>
                    </a:moveTo>
                    <a:cubicBezTo>
                      <a:pt x="51373" y="813"/>
                      <a:pt x="51542" y="972"/>
                      <a:pt x="51691" y="1229"/>
                    </a:cubicBezTo>
                    <a:cubicBezTo>
                      <a:pt x="52042" y="1860"/>
                      <a:pt x="52261" y="3163"/>
                      <a:pt x="51724" y="4770"/>
                    </a:cubicBezTo>
                    <a:cubicBezTo>
                      <a:pt x="51713" y="4808"/>
                      <a:pt x="51696" y="4846"/>
                      <a:pt x="51686" y="4885"/>
                    </a:cubicBezTo>
                    <a:cubicBezTo>
                      <a:pt x="51565" y="4616"/>
                      <a:pt x="51461" y="4326"/>
                      <a:pt x="51367" y="4013"/>
                    </a:cubicBezTo>
                    <a:cubicBezTo>
                      <a:pt x="50732" y="1886"/>
                      <a:pt x="50907" y="944"/>
                      <a:pt x="51175" y="829"/>
                    </a:cubicBezTo>
                    <a:cubicBezTo>
                      <a:pt x="51198" y="818"/>
                      <a:pt x="51220" y="813"/>
                      <a:pt x="51236" y="813"/>
                    </a:cubicBezTo>
                    <a:close/>
                    <a:moveTo>
                      <a:pt x="9408" y="0"/>
                    </a:moveTo>
                    <a:cubicBezTo>
                      <a:pt x="9383" y="0"/>
                      <a:pt x="9359" y="2"/>
                      <a:pt x="9335" y="7"/>
                    </a:cubicBezTo>
                    <a:cubicBezTo>
                      <a:pt x="9110" y="45"/>
                      <a:pt x="8809" y="270"/>
                      <a:pt x="8611" y="1136"/>
                    </a:cubicBezTo>
                    <a:cubicBezTo>
                      <a:pt x="8425" y="1947"/>
                      <a:pt x="8507" y="2796"/>
                      <a:pt x="8847" y="3657"/>
                    </a:cubicBezTo>
                    <a:cubicBezTo>
                      <a:pt x="8129" y="4219"/>
                      <a:pt x="6900" y="4732"/>
                      <a:pt x="4805" y="4732"/>
                    </a:cubicBezTo>
                    <a:cubicBezTo>
                      <a:pt x="3574" y="4732"/>
                      <a:pt x="2044" y="4555"/>
                      <a:pt x="143" y="4107"/>
                    </a:cubicBezTo>
                    <a:cubicBezTo>
                      <a:pt x="132" y="4104"/>
                      <a:pt x="122" y="4102"/>
                      <a:pt x="112" y="4102"/>
                    </a:cubicBezTo>
                    <a:cubicBezTo>
                      <a:pt x="65" y="4102"/>
                      <a:pt x="26" y="4133"/>
                      <a:pt x="18" y="4183"/>
                    </a:cubicBezTo>
                    <a:cubicBezTo>
                      <a:pt x="1" y="4238"/>
                      <a:pt x="39" y="4299"/>
                      <a:pt x="94" y="4309"/>
                    </a:cubicBezTo>
                    <a:cubicBezTo>
                      <a:pt x="1384" y="4615"/>
                      <a:pt x="3137" y="4935"/>
                      <a:pt x="4829" y="4935"/>
                    </a:cubicBezTo>
                    <a:cubicBezTo>
                      <a:pt x="6386" y="4935"/>
                      <a:pt x="7892" y="4663"/>
                      <a:pt x="8935" y="3859"/>
                    </a:cubicBezTo>
                    <a:cubicBezTo>
                      <a:pt x="9631" y="5438"/>
                      <a:pt x="11176" y="7061"/>
                      <a:pt x="13501" y="8601"/>
                    </a:cubicBezTo>
                    <a:cubicBezTo>
                      <a:pt x="17759" y="11423"/>
                      <a:pt x="23886" y="13479"/>
                      <a:pt x="29893" y="14093"/>
                    </a:cubicBezTo>
                    <a:cubicBezTo>
                      <a:pt x="31138" y="14218"/>
                      <a:pt x="32360" y="14279"/>
                      <a:pt x="33549" y="14279"/>
                    </a:cubicBezTo>
                    <a:cubicBezTo>
                      <a:pt x="39003" y="14279"/>
                      <a:pt x="43793" y="12958"/>
                      <a:pt x="47284" y="10453"/>
                    </a:cubicBezTo>
                    <a:cubicBezTo>
                      <a:pt x="49427" y="8913"/>
                      <a:pt x="50945" y="7181"/>
                      <a:pt x="51702" y="5412"/>
                    </a:cubicBezTo>
                    <a:cubicBezTo>
                      <a:pt x="52278" y="6480"/>
                      <a:pt x="53077" y="7187"/>
                      <a:pt x="54102" y="7521"/>
                    </a:cubicBezTo>
                    <a:cubicBezTo>
                      <a:pt x="54580" y="7677"/>
                      <a:pt x="55083" y="7744"/>
                      <a:pt x="55597" y="7744"/>
                    </a:cubicBezTo>
                    <a:cubicBezTo>
                      <a:pt x="58922" y="7744"/>
                      <a:pt x="62680" y="4913"/>
                      <a:pt x="62861" y="4775"/>
                    </a:cubicBezTo>
                    <a:cubicBezTo>
                      <a:pt x="62910" y="4742"/>
                      <a:pt x="62921" y="4676"/>
                      <a:pt x="62882" y="4628"/>
                    </a:cubicBezTo>
                    <a:cubicBezTo>
                      <a:pt x="62863" y="4600"/>
                      <a:pt x="62829" y="4586"/>
                      <a:pt x="62796" y="4586"/>
                    </a:cubicBezTo>
                    <a:cubicBezTo>
                      <a:pt x="62774" y="4586"/>
                      <a:pt x="62752" y="4592"/>
                      <a:pt x="62735" y="4605"/>
                    </a:cubicBezTo>
                    <a:cubicBezTo>
                      <a:pt x="62692" y="4638"/>
                      <a:pt x="58853" y="7532"/>
                      <a:pt x="55571" y="7532"/>
                    </a:cubicBezTo>
                    <a:cubicBezTo>
                      <a:pt x="55086" y="7532"/>
                      <a:pt x="54614" y="7469"/>
                      <a:pt x="54168" y="7324"/>
                    </a:cubicBezTo>
                    <a:cubicBezTo>
                      <a:pt x="53148" y="6990"/>
                      <a:pt x="52359" y="6260"/>
                      <a:pt x="51812" y="5154"/>
                    </a:cubicBezTo>
                    <a:cubicBezTo>
                      <a:pt x="51850" y="5050"/>
                      <a:pt x="51888" y="4939"/>
                      <a:pt x="51921" y="4835"/>
                    </a:cubicBezTo>
                    <a:cubicBezTo>
                      <a:pt x="52485" y="3163"/>
                      <a:pt x="52266" y="1820"/>
                      <a:pt x="51871" y="1125"/>
                    </a:cubicBezTo>
                    <a:cubicBezTo>
                      <a:pt x="51683" y="789"/>
                      <a:pt x="51451" y="603"/>
                      <a:pt x="51235" y="603"/>
                    </a:cubicBezTo>
                    <a:cubicBezTo>
                      <a:pt x="51187" y="603"/>
                      <a:pt x="51140" y="612"/>
                      <a:pt x="51094" y="631"/>
                    </a:cubicBezTo>
                    <a:cubicBezTo>
                      <a:pt x="50682" y="808"/>
                      <a:pt x="50485" y="1805"/>
                      <a:pt x="51165" y="4074"/>
                    </a:cubicBezTo>
                    <a:cubicBezTo>
                      <a:pt x="51286" y="4468"/>
                      <a:pt x="51423" y="4830"/>
                      <a:pt x="51582" y="5159"/>
                    </a:cubicBezTo>
                    <a:cubicBezTo>
                      <a:pt x="51044" y="6497"/>
                      <a:pt x="49839" y="8354"/>
                      <a:pt x="47163" y="10279"/>
                    </a:cubicBezTo>
                    <a:cubicBezTo>
                      <a:pt x="43708" y="12763"/>
                      <a:pt x="38967" y="14069"/>
                      <a:pt x="33566" y="14069"/>
                    </a:cubicBezTo>
                    <a:cubicBezTo>
                      <a:pt x="32379" y="14069"/>
                      <a:pt x="31160" y="14006"/>
                      <a:pt x="29916" y="13879"/>
                    </a:cubicBezTo>
                    <a:cubicBezTo>
                      <a:pt x="23941" y="13271"/>
                      <a:pt x="17847" y="11232"/>
                      <a:pt x="13615" y="8420"/>
                    </a:cubicBezTo>
                    <a:cubicBezTo>
                      <a:pt x="11303" y="6885"/>
                      <a:pt x="9768" y="5280"/>
                      <a:pt x="9105" y="3723"/>
                    </a:cubicBezTo>
                    <a:cubicBezTo>
                      <a:pt x="9302" y="3553"/>
                      <a:pt x="9477" y="3361"/>
                      <a:pt x="9631" y="3148"/>
                    </a:cubicBezTo>
                    <a:cubicBezTo>
                      <a:pt x="10337" y="2166"/>
                      <a:pt x="10311" y="977"/>
                      <a:pt x="9922" y="358"/>
                    </a:cubicBezTo>
                    <a:cubicBezTo>
                      <a:pt x="9781" y="129"/>
                      <a:pt x="9596" y="0"/>
                      <a:pt x="94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300;p57"/>
              <p:cNvSpPr/>
              <p:nvPr/>
            </p:nvSpPr>
            <p:spPr>
              <a:xfrm>
                <a:off x="546533" y="914628"/>
                <a:ext cx="539137" cy="671967"/>
              </a:xfrm>
              <a:custGeom>
                <a:avLst/>
                <a:gdLst/>
                <a:ahLst/>
                <a:cxnLst/>
                <a:rect l="l" t="t" r="r" b="b"/>
                <a:pathLst>
                  <a:path w="8694" h="10836" extrusionOk="0">
                    <a:moveTo>
                      <a:pt x="1612" y="1"/>
                    </a:moveTo>
                    <a:lnTo>
                      <a:pt x="1" y="10836"/>
                    </a:lnTo>
                    <a:lnTo>
                      <a:pt x="1" y="10836"/>
                    </a:lnTo>
                    <a:lnTo>
                      <a:pt x="8693" y="3995"/>
                    </a:lnTo>
                    <a:lnTo>
                      <a:pt x="16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301;p57"/>
              <p:cNvSpPr/>
              <p:nvPr/>
            </p:nvSpPr>
            <p:spPr>
              <a:xfrm>
                <a:off x="1145159" y="1160019"/>
                <a:ext cx="471109" cy="679471"/>
              </a:xfrm>
              <a:custGeom>
                <a:avLst/>
                <a:gdLst/>
                <a:ahLst/>
                <a:cxnLst/>
                <a:rect l="l" t="t" r="r" b="b"/>
                <a:pathLst>
                  <a:path w="7597" h="10957" extrusionOk="0">
                    <a:moveTo>
                      <a:pt x="0" y="0"/>
                    </a:moveTo>
                    <a:lnTo>
                      <a:pt x="16" y="10956"/>
                    </a:lnTo>
                    <a:lnTo>
                      <a:pt x="7597" y="2899"/>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302;p57"/>
              <p:cNvSpPr/>
              <p:nvPr/>
            </p:nvSpPr>
            <p:spPr>
              <a:xfrm>
                <a:off x="1655662" y="1364604"/>
                <a:ext cx="503728" cy="643132"/>
              </a:xfrm>
              <a:custGeom>
                <a:avLst/>
                <a:gdLst/>
                <a:ahLst/>
                <a:cxnLst/>
                <a:rect l="l" t="t" r="r" b="b"/>
                <a:pathLst>
                  <a:path w="8123" h="10371" extrusionOk="0">
                    <a:moveTo>
                      <a:pt x="0" y="0"/>
                    </a:moveTo>
                    <a:lnTo>
                      <a:pt x="3519" y="10371"/>
                    </a:lnTo>
                    <a:lnTo>
                      <a:pt x="8123" y="313"/>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303;p57"/>
              <p:cNvSpPr/>
              <p:nvPr/>
            </p:nvSpPr>
            <p:spPr>
              <a:xfrm>
                <a:off x="2197793" y="1205227"/>
                <a:ext cx="484008" cy="685548"/>
              </a:xfrm>
              <a:custGeom>
                <a:avLst/>
                <a:gdLst/>
                <a:ahLst/>
                <a:cxnLst/>
                <a:rect l="l" t="t" r="r" b="b"/>
                <a:pathLst>
                  <a:path w="7805" h="11055" extrusionOk="0">
                    <a:moveTo>
                      <a:pt x="7394" y="0"/>
                    </a:moveTo>
                    <a:lnTo>
                      <a:pt x="0" y="3377"/>
                    </a:lnTo>
                    <a:lnTo>
                      <a:pt x="7805" y="11055"/>
                    </a:lnTo>
                    <a:lnTo>
                      <a:pt x="73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304;p57"/>
              <p:cNvSpPr/>
              <p:nvPr/>
            </p:nvSpPr>
            <p:spPr>
              <a:xfrm>
                <a:off x="2679397" y="990409"/>
                <a:ext cx="537028" cy="677735"/>
              </a:xfrm>
              <a:custGeom>
                <a:avLst/>
                <a:gdLst/>
                <a:ahLst/>
                <a:cxnLst/>
                <a:rect l="l" t="t" r="r" b="b"/>
                <a:pathLst>
                  <a:path w="8660" h="10929" extrusionOk="0">
                    <a:moveTo>
                      <a:pt x="6945" y="1"/>
                    </a:moveTo>
                    <a:lnTo>
                      <a:pt x="1" y="4220"/>
                    </a:lnTo>
                    <a:lnTo>
                      <a:pt x="8660" y="10929"/>
                    </a:lnTo>
                    <a:lnTo>
                      <a:pt x="694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linds(horizontal)">
                                      <p:cBhvr>
                                        <p:cTn id="7" dur="500"/>
                                        <p:tgtEl>
                                          <p:spTgt spid="41"/>
                                        </p:tgtEl>
                                      </p:cBhvr>
                                    </p:animEffect>
                                  </p:childTnLst>
                                </p:cTn>
                              </p:par>
                              <p:par>
                                <p:cTn id="8" presetID="2" presetClass="entr" presetSubtype="1"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 calcmode="lin" valueType="num">
                                      <p:cBhvr additive="base">
                                        <p:cTn id="10" dur="500" fill="hold"/>
                                        <p:tgtEl>
                                          <p:spTgt spid="42"/>
                                        </p:tgtEl>
                                        <p:attrNameLst>
                                          <p:attrName>ppt_x</p:attrName>
                                        </p:attrNameLst>
                                      </p:cBhvr>
                                      <p:tavLst>
                                        <p:tav tm="0">
                                          <p:val>
                                            <p:strVal val="#ppt_x"/>
                                          </p:val>
                                        </p:tav>
                                        <p:tav tm="100000">
                                          <p:val>
                                            <p:strVal val="#ppt_x"/>
                                          </p:val>
                                        </p:tav>
                                      </p:tavLst>
                                    </p:anim>
                                    <p:anim calcmode="lin" valueType="num">
                                      <p:cBhvr additive="base">
                                        <p:cTn id="11" dur="500" fill="hold"/>
                                        <p:tgtEl>
                                          <p:spTgt spid="4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26"/>
        <p:cNvGrpSpPr/>
        <p:nvPr/>
      </p:nvGrpSpPr>
      <p:grpSpPr>
        <a:xfrm>
          <a:off x="0" y="0"/>
          <a:ext cx="0" cy="0"/>
          <a:chOff x="0" y="0"/>
          <a:chExt cx="0" cy="0"/>
        </a:xfrm>
      </p:grpSpPr>
      <p:sp>
        <p:nvSpPr>
          <p:cNvPr id="39" name="Text Box 6"/>
          <p:cNvSpPr txBox="1">
            <a:spLocks noChangeArrowheads="1"/>
          </p:cNvSpPr>
          <p:nvPr/>
        </p:nvSpPr>
        <p:spPr bwMode="auto">
          <a:xfrm>
            <a:off x="351992" y="634847"/>
            <a:ext cx="83820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buFont typeface="Arial" panose="020B0604020202020204" pitchFamily="34" charset="0"/>
              <a:buNone/>
            </a:pPr>
            <a:r>
              <a:rPr lang="en-US" altLang="en-US" sz="1600" b="1">
                <a:solidFill>
                  <a:srgbClr val="000099"/>
                </a:solidFill>
                <a:cs typeface="Times New Roman" panose="02020603050405020304" pitchFamily="18" charset="0"/>
              </a:rPr>
              <a:t>    </a:t>
            </a:r>
            <a:r>
              <a:rPr lang="vi-VN" altLang="en-US" sz="1600" b="1">
                <a:solidFill>
                  <a:srgbClr val="000099"/>
                </a:solidFill>
                <a:cs typeface="Times New Roman" panose="02020603050405020304" pitchFamily="18" charset="0"/>
              </a:rPr>
              <a:t>Ơ-gien Pô-chi-ê sinh trưởng trong một gia đình công nhân nghèo ở Pa-ri, thủ đô nước Pháp. Thuở nhỏ, ông không có điều kiện đi học. Năm 15 tuổi, ông theo cha làm thợ đóng gói, rồi chạy việc cho một hiệu bán giày. Mãi về sau, ông mới học đọc, học viết và làm thợ in hoa trên vải.</a:t>
            </a:r>
          </a:p>
          <a:p>
            <a:pPr algn="just" eaLnBrk="1" hangingPunct="1">
              <a:spcBef>
                <a:spcPct val="50000"/>
              </a:spcBef>
              <a:buFont typeface="Arial" panose="020B0604020202020204" pitchFamily="34" charset="0"/>
              <a:buNone/>
            </a:pPr>
            <a:r>
              <a:rPr lang="vi-VN" altLang="en-US" sz="1600" b="1">
                <a:solidFill>
                  <a:srgbClr val="000099"/>
                </a:solidFill>
                <a:cs typeface="Times New Roman" panose="02020603050405020304" pitchFamily="18" charset="0"/>
              </a:rPr>
              <a:t>Tháng 3-1871, Pô-chi-ê tham gia Công xã Pa-ri. Công xã thất bại, ông bị truy nã gắt gao, phải trốn trong nhà một người bạn. Chính trong giờ phút khó khăn này, nhớ lại những ngày chiến đấu hào hùng, ông đã sáng tác bài thơ </a:t>
            </a:r>
            <a:r>
              <a:rPr lang="vi-VN" altLang="en-US" sz="1600" b="1" i="1">
                <a:solidFill>
                  <a:srgbClr val="000099"/>
                </a:solidFill>
                <a:cs typeface="Times New Roman" panose="02020603050405020304" pitchFamily="18" charset="0"/>
              </a:rPr>
              <a:t>Quốc tế ca</a:t>
            </a:r>
            <a:r>
              <a:rPr lang="vi-VN" altLang="en-US" sz="1600" b="1">
                <a:solidFill>
                  <a:srgbClr val="000099"/>
                </a:solidFill>
                <a:cs typeface="Times New Roman" panose="02020603050405020304" pitchFamily="18" charset="0"/>
              </a:rPr>
              <a:t>. Bài thơ được nhạc sĩ Pi-e Đơ-gây-tê phổ nhạc năm 1888, nhanh chóng truyền đi khắp nơi và trở thành bài ca của giai cấp công nhân thế giới.</a:t>
            </a:r>
          </a:p>
          <a:p>
            <a:pPr algn="ctr" eaLnBrk="1" hangingPunct="1">
              <a:spcBef>
                <a:spcPct val="50000"/>
              </a:spcBef>
              <a:buFont typeface="Arial" panose="020B0604020202020204" pitchFamily="34" charset="0"/>
              <a:buNone/>
            </a:pPr>
            <a:r>
              <a:rPr lang="vi-VN" altLang="en-US" sz="1600" b="1" i="1">
                <a:solidFill>
                  <a:srgbClr val="000099"/>
                </a:solidFill>
                <a:cs typeface="Times New Roman" panose="02020603050405020304" pitchFamily="18" charset="0"/>
              </a:rPr>
              <a:t>Vùng lên, hỡi các nô lệ ở thế gian!</a:t>
            </a:r>
          </a:p>
          <a:p>
            <a:pPr algn="ctr" eaLnBrk="1" hangingPunct="1">
              <a:spcBef>
                <a:spcPct val="50000"/>
              </a:spcBef>
              <a:buFont typeface="Arial" panose="020B0604020202020204" pitchFamily="34" charset="0"/>
              <a:buNone/>
            </a:pPr>
            <a:r>
              <a:rPr lang="vi-VN" altLang="en-US" sz="1600" b="1" i="1">
                <a:solidFill>
                  <a:srgbClr val="000099"/>
                </a:solidFill>
                <a:cs typeface="Times New Roman" panose="02020603050405020304" pitchFamily="18" charset="0"/>
              </a:rPr>
              <a:t>Vùng lên, hỡi ai cực khổ bần hàn!</a:t>
            </a:r>
          </a:p>
          <a:p>
            <a:pPr algn="just" eaLnBrk="1" hangingPunct="1">
              <a:spcBef>
                <a:spcPct val="50000"/>
              </a:spcBef>
              <a:buFont typeface="Arial" panose="020B0604020202020204" pitchFamily="34" charset="0"/>
              <a:buNone/>
            </a:pPr>
            <a:r>
              <a:rPr lang="vi-VN" altLang="en-US" sz="1600" b="1">
                <a:solidFill>
                  <a:srgbClr val="000099"/>
                </a:solidFill>
                <a:cs typeface="Times New Roman" panose="02020603050405020304" pitchFamily="18" charset="0"/>
              </a:rPr>
              <a:t>Lời ca hùng tráng vang lên trong các cuộc đấu tranh sục sôi của người lao động có sức mạnh kì lạ, lay động hàng triệu con tim, thôi thúc những người bị áp bức, bóc lột siết chặt hàng ngũ phấn đấu cho một ngày mai tươi sáng, một thế giới công bằng.</a:t>
            </a:r>
          </a:p>
          <a:p>
            <a:pPr algn="r" eaLnBrk="1" hangingPunct="1">
              <a:spcBef>
                <a:spcPct val="50000"/>
              </a:spcBef>
              <a:buFont typeface="Arial" panose="020B0604020202020204" pitchFamily="34" charset="0"/>
              <a:buNone/>
            </a:pPr>
            <a:r>
              <a:rPr lang="vi-VN" altLang="en-US" b="1">
                <a:solidFill>
                  <a:srgbClr val="000099"/>
                </a:solidFill>
                <a:cs typeface="Times New Roman" panose="02020603050405020304" pitchFamily="18" charset="0"/>
              </a:rPr>
              <a:t>NGUYẾN HOÀNG</a:t>
            </a:r>
            <a:endParaRPr lang="en-US" altLang="en-US" b="1">
              <a:solidFill>
                <a:srgbClr val="000099"/>
              </a:solidFill>
              <a:cs typeface="Times New Roman" panose="02020603050405020304" pitchFamily="18" charset="0"/>
            </a:endParaRPr>
          </a:p>
        </p:txBody>
      </p:sp>
      <p:sp>
        <p:nvSpPr>
          <p:cNvPr id="40" name="Text Box 5"/>
          <p:cNvSpPr txBox="1">
            <a:spLocks noChangeArrowheads="1"/>
          </p:cNvSpPr>
          <p:nvPr/>
        </p:nvSpPr>
        <p:spPr bwMode="auto">
          <a:xfrm>
            <a:off x="2656609" y="173182"/>
            <a:ext cx="48664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buFont typeface="Arial" panose="020B0604020202020204" pitchFamily="34" charset="0"/>
              <a:buNone/>
            </a:pPr>
            <a:r>
              <a:rPr lang="vi-VN" altLang="en-US" sz="2400" b="1" i="1">
                <a:solidFill>
                  <a:srgbClr val="C00000"/>
                </a:solidFill>
                <a:cs typeface="Times New Roman" panose="02020603050405020304" pitchFamily="18" charset="0"/>
              </a:rPr>
              <a:t>Tác giả bài </a:t>
            </a:r>
            <a:r>
              <a:rPr lang="vi-VN" altLang="en-US" sz="2400" b="1">
                <a:solidFill>
                  <a:srgbClr val="C00000"/>
                </a:solidFill>
                <a:cs typeface="Times New Roman" panose="02020603050405020304" pitchFamily="18" charset="0"/>
              </a:rPr>
              <a:t>Quốc tế ca</a:t>
            </a:r>
            <a:endParaRPr lang="en-US" altLang="en-US" sz="2400" b="1">
              <a:solidFill>
                <a:srgbClr val="C00000"/>
              </a:solidFill>
              <a:cs typeface="Times New Roman" panose="02020603050405020304" pitchFamily="18" charset="0"/>
            </a:endParaRPr>
          </a:p>
        </p:txBody>
      </p:sp>
    </p:spTree>
    <p:extLst>
      <p:ext uri="{BB962C8B-B14F-4D97-AF65-F5344CB8AC3E}">
        <p14:creationId xmlns:p14="http://schemas.microsoft.com/office/powerpoint/2010/main" val="3440235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circle(in)">
                                      <p:cBhvr>
                                        <p:cTn id="7" dur="2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6"/>
          <p:cNvSpPr txBox="1">
            <a:spLocks noChangeArrowheads="1"/>
          </p:cNvSpPr>
          <p:nvPr/>
        </p:nvSpPr>
        <p:spPr bwMode="auto">
          <a:xfrm>
            <a:off x="372775" y="666019"/>
            <a:ext cx="83820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buFont typeface="Arial" panose="020B0604020202020204" pitchFamily="34" charset="0"/>
              <a:buNone/>
            </a:pPr>
            <a:r>
              <a:rPr lang="en-US" altLang="en-US" sz="1600" b="1">
                <a:solidFill>
                  <a:srgbClr val="000099"/>
                </a:solidFill>
                <a:cs typeface="Times New Roman" panose="02020603050405020304" pitchFamily="18" charset="0"/>
              </a:rPr>
              <a:t>    </a:t>
            </a:r>
            <a:r>
              <a:rPr lang="vi-VN" altLang="en-US" sz="1600" b="1">
                <a:solidFill>
                  <a:srgbClr val="C00000"/>
                </a:solidFill>
                <a:cs typeface="Times New Roman" panose="02020603050405020304" pitchFamily="18" charset="0"/>
              </a:rPr>
              <a:t>Ơ-gien Pô-chi-ê </a:t>
            </a:r>
            <a:r>
              <a:rPr lang="vi-VN" altLang="en-US" sz="1600" b="1">
                <a:solidFill>
                  <a:srgbClr val="000099"/>
                </a:solidFill>
                <a:cs typeface="Times New Roman" panose="02020603050405020304" pitchFamily="18" charset="0"/>
              </a:rPr>
              <a:t>sinh trưởng trong một gia đình công nhân nghèo ở </a:t>
            </a:r>
            <a:r>
              <a:rPr lang="vi-VN" altLang="en-US" sz="1600" b="1">
                <a:solidFill>
                  <a:srgbClr val="C00000"/>
                </a:solidFill>
                <a:cs typeface="Times New Roman" panose="02020603050405020304" pitchFamily="18" charset="0"/>
              </a:rPr>
              <a:t>Pa-ri</a:t>
            </a:r>
            <a:r>
              <a:rPr lang="vi-VN" altLang="en-US" sz="1600" b="1">
                <a:solidFill>
                  <a:srgbClr val="000099"/>
                </a:solidFill>
                <a:cs typeface="Times New Roman" panose="02020603050405020304" pitchFamily="18" charset="0"/>
              </a:rPr>
              <a:t>, thủ đô nước </a:t>
            </a:r>
            <a:r>
              <a:rPr lang="vi-VN" altLang="en-US" sz="1600" b="1">
                <a:solidFill>
                  <a:srgbClr val="C00000"/>
                </a:solidFill>
                <a:cs typeface="Times New Roman" panose="02020603050405020304" pitchFamily="18" charset="0"/>
              </a:rPr>
              <a:t>Pháp</a:t>
            </a:r>
            <a:r>
              <a:rPr lang="vi-VN" altLang="en-US" sz="1600" b="1">
                <a:solidFill>
                  <a:srgbClr val="000099"/>
                </a:solidFill>
                <a:cs typeface="Times New Roman" panose="02020603050405020304" pitchFamily="18" charset="0"/>
              </a:rPr>
              <a:t>. Thuở nhỏ, ông không có điều kiện đi học. Năm 15 tuổi, ông theo cha làm thợ đóng gói, rồi chạy việc cho một hiệu bán giày. Mãi về sau, ông mới học đọc, học viết và làm thợ in hoa trên vải.</a:t>
            </a:r>
          </a:p>
          <a:p>
            <a:pPr algn="just" eaLnBrk="1" hangingPunct="1">
              <a:spcBef>
                <a:spcPct val="50000"/>
              </a:spcBef>
              <a:buFont typeface="Arial" panose="020B0604020202020204" pitchFamily="34" charset="0"/>
              <a:buNone/>
            </a:pPr>
            <a:r>
              <a:rPr lang="vi-VN" altLang="en-US" sz="1600" b="1">
                <a:solidFill>
                  <a:srgbClr val="000099"/>
                </a:solidFill>
                <a:cs typeface="Times New Roman" panose="02020603050405020304" pitchFamily="18" charset="0"/>
              </a:rPr>
              <a:t>Tháng 3-1871, Pô-chi-ê tham gia </a:t>
            </a:r>
            <a:r>
              <a:rPr lang="vi-VN" altLang="en-US" sz="1600" b="1">
                <a:solidFill>
                  <a:srgbClr val="C00000"/>
                </a:solidFill>
                <a:cs typeface="Times New Roman" panose="02020603050405020304" pitchFamily="18" charset="0"/>
              </a:rPr>
              <a:t>Công xã Pa-ri. </a:t>
            </a:r>
            <a:r>
              <a:rPr lang="vi-VN" altLang="en-US" sz="1600" b="1">
                <a:solidFill>
                  <a:srgbClr val="000099"/>
                </a:solidFill>
                <a:cs typeface="Times New Roman" panose="02020603050405020304" pitchFamily="18" charset="0"/>
              </a:rPr>
              <a:t>Công xã thất bại, ông bị truy nã gắt gao, phải trốn trong nhà một người bạn. Chính trong giờ phút khó khăn này, nhớ lại những ngày chiến đấu hào hùng, ông đã sáng tác bài thơ </a:t>
            </a:r>
            <a:r>
              <a:rPr lang="vi-VN" altLang="en-US" sz="1600" b="1" i="1">
                <a:solidFill>
                  <a:srgbClr val="C00000"/>
                </a:solidFill>
                <a:cs typeface="Times New Roman" panose="02020603050405020304" pitchFamily="18" charset="0"/>
              </a:rPr>
              <a:t>Quốc tế ca</a:t>
            </a:r>
            <a:r>
              <a:rPr lang="vi-VN" altLang="en-US" sz="1600" b="1">
                <a:solidFill>
                  <a:srgbClr val="000099"/>
                </a:solidFill>
                <a:cs typeface="Times New Roman" panose="02020603050405020304" pitchFamily="18" charset="0"/>
              </a:rPr>
              <a:t>. Bài thơ được nhạc sĩ </a:t>
            </a:r>
            <a:r>
              <a:rPr lang="vi-VN" altLang="en-US" sz="1600" b="1">
                <a:solidFill>
                  <a:srgbClr val="C00000"/>
                </a:solidFill>
                <a:cs typeface="Times New Roman" panose="02020603050405020304" pitchFamily="18" charset="0"/>
              </a:rPr>
              <a:t>Pi-e Đơ-gây-tê </a:t>
            </a:r>
            <a:r>
              <a:rPr lang="vi-VN" altLang="en-US" sz="1600" b="1">
                <a:solidFill>
                  <a:srgbClr val="000099"/>
                </a:solidFill>
                <a:cs typeface="Times New Roman" panose="02020603050405020304" pitchFamily="18" charset="0"/>
              </a:rPr>
              <a:t>phổ nhạc năm 1888, nhanh chóng truyền đi khắp nơi và trở thành bài ca của giai cấp công nhân thế giới.</a:t>
            </a:r>
          </a:p>
          <a:p>
            <a:pPr algn="ctr" eaLnBrk="1" hangingPunct="1">
              <a:spcBef>
                <a:spcPct val="50000"/>
              </a:spcBef>
              <a:buFont typeface="Arial" panose="020B0604020202020204" pitchFamily="34" charset="0"/>
              <a:buNone/>
            </a:pPr>
            <a:r>
              <a:rPr lang="vi-VN" altLang="en-US" sz="1600" b="1" i="1">
                <a:solidFill>
                  <a:srgbClr val="000099"/>
                </a:solidFill>
                <a:cs typeface="Times New Roman" panose="02020603050405020304" pitchFamily="18" charset="0"/>
              </a:rPr>
              <a:t>Vùng lên, hỡi các nô lệ ở thế gian!</a:t>
            </a:r>
          </a:p>
          <a:p>
            <a:pPr algn="ctr" eaLnBrk="1" hangingPunct="1">
              <a:spcBef>
                <a:spcPct val="50000"/>
              </a:spcBef>
              <a:buFont typeface="Arial" panose="020B0604020202020204" pitchFamily="34" charset="0"/>
              <a:buNone/>
            </a:pPr>
            <a:r>
              <a:rPr lang="vi-VN" altLang="en-US" sz="1600" b="1" i="1">
                <a:solidFill>
                  <a:srgbClr val="000099"/>
                </a:solidFill>
                <a:cs typeface="Times New Roman" panose="02020603050405020304" pitchFamily="18" charset="0"/>
              </a:rPr>
              <a:t>Vùng lên, hỡi ai cực khổ bần hàn!</a:t>
            </a:r>
          </a:p>
          <a:p>
            <a:pPr algn="just" eaLnBrk="1" hangingPunct="1">
              <a:spcBef>
                <a:spcPct val="50000"/>
              </a:spcBef>
              <a:buFont typeface="Arial" panose="020B0604020202020204" pitchFamily="34" charset="0"/>
              <a:buNone/>
            </a:pPr>
            <a:r>
              <a:rPr lang="vi-VN" altLang="en-US" sz="1600" b="1">
                <a:solidFill>
                  <a:srgbClr val="000099"/>
                </a:solidFill>
                <a:cs typeface="Times New Roman" panose="02020603050405020304" pitchFamily="18" charset="0"/>
              </a:rPr>
              <a:t>Lời ca hùng tráng vang lên trong các cuộc đấu tranh sục sôi của người lao động có sức mạnh kì lạ, lay động hàng triệu con tim, thôi thúc những người bị áp bức, bóc lột siết chặt hàng ngũ phấn đấu cho một ngày mai tươi sáng, một thế giới công bằng.</a:t>
            </a:r>
          </a:p>
          <a:p>
            <a:pPr algn="r" eaLnBrk="1" hangingPunct="1">
              <a:spcBef>
                <a:spcPct val="50000"/>
              </a:spcBef>
              <a:buFont typeface="Arial" panose="020B0604020202020204" pitchFamily="34" charset="0"/>
              <a:buNone/>
            </a:pPr>
            <a:r>
              <a:rPr lang="vi-VN" altLang="en-US" sz="1600" b="1">
                <a:solidFill>
                  <a:srgbClr val="000099"/>
                </a:solidFill>
                <a:cs typeface="Times New Roman" panose="02020603050405020304" pitchFamily="18" charset="0"/>
              </a:rPr>
              <a:t>NGUYẾN HOÀNG</a:t>
            </a:r>
            <a:endParaRPr lang="en-US" altLang="en-US" sz="1600" b="1">
              <a:solidFill>
                <a:srgbClr val="000099"/>
              </a:solidFill>
              <a:cs typeface="Times New Roman" panose="02020603050405020304" pitchFamily="18" charset="0"/>
            </a:endParaRPr>
          </a:p>
        </p:txBody>
      </p:sp>
      <p:sp>
        <p:nvSpPr>
          <p:cNvPr id="12" name="Text Box 5"/>
          <p:cNvSpPr txBox="1">
            <a:spLocks noChangeArrowheads="1"/>
          </p:cNvSpPr>
          <p:nvPr/>
        </p:nvSpPr>
        <p:spPr bwMode="auto">
          <a:xfrm>
            <a:off x="2618509" y="204354"/>
            <a:ext cx="41251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buFont typeface="Arial" panose="020B0604020202020204" pitchFamily="34" charset="0"/>
              <a:buNone/>
            </a:pPr>
            <a:r>
              <a:rPr lang="vi-VN" altLang="en-US" sz="2400" b="1" i="1">
                <a:solidFill>
                  <a:srgbClr val="C00000"/>
                </a:solidFill>
                <a:cs typeface="Times New Roman" panose="02020603050405020304" pitchFamily="18" charset="0"/>
              </a:rPr>
              <a:t>Tác giả bài </a:t>
            </a:r>
            <a:r>
              <a:rPr lang="vi-VN" altLang="en-US" sz="2400" b="1">
                <a:solidFill>
                  <a:srgbClr val="C00000"/>
                </a:solidFill>
                <a:cs typeface="Times New Roman" panose="02020603050405020304" pitchFamily="18" charset="0"/>
              </a:rPr>
              <a:t>Quốc tế ca</a:t>
            </a:r>
            <a:endParaRPr lang="en-US" altLang="en-US" sz="2400" b="1">
              <a:solidFill>
                <a:srgbClr val="C00000"/>
              </a:solidFill>
              <a:cs typeface="Times New Roman" panose="02020603050405020304" pitchFamily="18" charset="0"/>
            </a:endParaRPr>
          </a:p>
        </p:txBody>
      </p:sp>
    </p:spTree>
    <p:extLst>
      <p:ext uri="{BB962C8B-B14F-4D97-AF65-F5344CB8AC3E}">
        <p14:creationId xmlns:p14="http://schemas.microsoft.com/office/powerpoint/2010/main" val="3987126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a:extLst/>
          </p:cNvPr>
          <p:cNvGraphicFramePr>
            <a:graphicFrameLocks noGrp="1"/>
          </p:cNvGraphicFramePr>
          <p:nvPr>
            <p:extLst>
              <p:ext uri="{D42A27DB-BD31-4B8C-83A1-F6EECF244321}">
                <p14:modId xmlns:p14="http://schemas.microsoft.com/office/powerpoint/2010/main" val="115939196"/>
              </p:ext>
            </p:extLst>
          </p:nvPr>
        </p:nvGraphicFramePr>
        <p:xfrm>
          <a:off x="879763" y="533400"/>
          <a:ext cx="7162800" cy="4267200"/>
        </p:xfrm>
        <a:graphic>
          <a:graphicData uri="http://schemas.openxmlformats.org/drawingml/2006/table">
            <a:tbl>
              <a:tblPr firstRow="1" firstCol="1" bandRow="1">
                <a:tableStyleId>{72833802-FEF1-4C79-8D5D-14CF1EAF98D9}</a:tableStyleId>
              </a:tblPr>
              <a:tblGrid>
                <a:gridCol w="2154788">
                  <a:extLst>
                    <a:ext uri="{9D8B030D-6E8A-4147-A177-3AD203B41FA5}">
                      <a16:colId xmlns:a16="http://schemas.microsoft.com/office/drawing/2014/main" val="20000"/>
                    </a:ext>
                  </a:extLst>
                </a:gridCol>
                <a:gridCol w="5008012">
                  <a:extLst>
                    <a:ext uri="{9D8B030D-6E8A-4147-A177-3AD203B41FA5}">
                      <a16:colId xmlns:a16="http://schemas.microsoft.com/office/drawing/2014/main" val="20001"/>
                    </a:ext>
                  </a:extLst>
                </a:gridCol>
              </a:tblGrid>
              <a:tr h="0">
                <a:tc>
                  <a:txBody>
                    <a:bodyPr/>
                    <a:lstStyle/>
                    <a:p>
                      <a:pPr algn="ctr">
                        <a:spcAft>
                          <a:spcPts val="0"/>
                        </a:spcAft>
                      </a:pPr>
                      <a:r>
                        <a:rPr lang="vi-VN" sz="2000" dirty="0">
                          <a:solidFill>
                            <a:srgbClr val="002060"/>
                          </a:solidFill>
                          <a:effectLst/>
                          <a:latin typeface="Times New Roman" pitchFamily="18" charset="0"/>
                          <a:cs typeface="Times New Roman" pitchFamily="18" charset="0"/>
                        </a:rPr>
                        <a:t>Tên riêng</a:t>
                      </a:r>
                      <a:endParaRPr lang="en-US" sz="1800" dirty="0">
                        <a:solidFill>
                          <a:srgbClr val="002060"/>
                        </a:solidFill>
                        <a:effectLst/>
                        <a:latin typeface="Times New Roman" pitchFamily="18" charset="0"/>
                        <a:ea typeface="Times New Roman"/>
                        <a:cs typeface="Times New Roman" pitchFamily="18" charset="0"/>
                      </a:endParaRPr>
                    </a:p>
                  </a:txBody>
                  <a:tcPr marL="68582" marR="685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000">
                          <a:solidFill>
                            <a:srgbClr val="002060"/>
                          </a:solidFill>
                          <a:effectLst/>
                          <a:latin typeface="Times New Roman" pitchFamily="18" charset="0"/>
                          <a:cs typeface="Times New Roman" pitchFamily="18" charset="0"/>
                        </a:rPr>
                        <a:t>Cách viết</a:t>
                      </a:r>
                      <a:endParaRPr lang="en-US" sz="1800">
                        <a:solidFill>
                          <a:srgbClr val="002060"/>
                        </a:solidFill>
                        <a:effectLst/>
                        <a:latin typeface="Times New Roman" pitchFamily="18" charset="0"/>
                        <a:ea typeface="Times New Roman"/>
                        <a:cs typeface="Times New Roman" pitchFamily="18" charset="0"/>
                      </a:endParaRPr>
                    </a:p>
                  </a:txBody>
                  <a:tcPr marL="68582" marR="685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ctr">
                        <a:spcAft>
                          <a:spcPts val="0"/>
                        </a:spcAft>
                      </a:pPr>
                      <a:r>
                        <a:rPr lang="vi-VN" sz="2000" dirty="0">
                          <a:solidFill>
                            <a:srgbClr val="002060"/>
                          </a:solidFill>
                          <a:effectLst/>
                          <a:latin typeface="Times New Roman" pitchFamily="18" charset="0"/>
                          <a:cs typeface="Times New Roman" pitchFamily="18" charset="0"/>
                        </a:rPr>
                        <a:t>Ơ-gien Pô-chi-ê, Pi-e Đơ-gây-tê, Pa-ri</a:t>
                      </a:r>
                      <a:endParaRPr lang="en-US" sz="1800" dirty="0">
                        <a:solidFill>
                          <a:srgbClr val="002060"/>
                        </a:solidFill>
                        <a:effectLst/>
                        <a:latin typeface="Times New Roman" pitchFamily="18" charset="0"/>
                        <a:ea typeface="Times New Roman"/>
                        <a:cs typeface="Times New Roman" pitchFamily="18" charset="0"/>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000">
                          <a:solidFill>
                            <a:srgbClr val="002060"/>
                          </a:solidFill>
                          <a:effectLst/>
                          <a:latin typeface="Times New Roman" pitchFamily="18" charset="0"/>
                          <a:cs typeface="Times New Roman" pitchFamily="18" charset="0"/>
                        </a:rPr>
                        <a:t> </a:t>
                      </a:r>
                      <a:endParaRPr lang="en-US" sz="1800">
                        <a:solidFill>
                          <a:srgbClr val="002060"/>
                        </a:solidFill>
                        <a:effectLst/>
                        <a:latin typeface="Times New Roman" pitchFamily="18" charset="0"/>
                        <a:ea typeface="Times New Roman"/>
                        <a:cs typeface="Times New Roman" pitchFamily="18" charset="0"/>
                      </a:endParaRPr>
                    </a:p>
                  </a:txBody>
                  <a:tcPr marL="68582" marR="685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ctr">
                        <a:spcAft>
                          <a:spcPts val="0"/>
                        </a:spcAft>
                      </a:pPr>
                      <a:r>
                        <a:rPr lang="vi-VN" sz="2000" dirty="0">
                          <a:solidFill>
                            <a:srgbClr val="002060"/>
                          </a:solidFill>
                          <a:effectLst/>
                          <a:latin typeface="Times New Roman" pitchFamily="18" charset="0"/>
                          <a:cs typeface="Times New Roman" pitchFamily="18" charset="0"/>
                        </a:rPr>
                        <a:t>Pháp</a:t>
                      </a:r>
                      <a:endParaRPr lang="en-US" sz="1800" dirty="0">
                        <a:solidFill>
                          <a:srgbClr val="002060"/>
                        </a:solidFill>
                        <a:effectLst/>
                        <a:latin typeface="Times New Roman" pitchFamily="18" charset="0"/>
                        <a:ea typeface="Times New Roman"/>
                        <a:cs typeface="Times New Roman" pitchFamily="18" charset="0"/>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000">
                          <a:solidFill>
                            <a:srgbClr val="002060"/>
                          </a:solidFill>
                          <a:effectLst/>
                          <a:latin typeface="Times New Roman" pitchFamily="18" charset="0"/>
                          <a:cs typeface="Times New Roman" pitchFamily="18" charset="0"/>
                        </a:rPr>
                        <a:t> </a:t>
                      </a:r>
                      <a:endParaRPr lang="en-US" sz="1800">
                        <a:solidFill>
                          <a:srgbClr val="002060"/>
                        </a:solidFill>
                        <a:effectLst/>
                        <a:latin typeface="Times New Roman" pitchFamily="18" charset="0"/>
                        <a:ea typeface="Times New Roman"/>
                        <a:cs typeface="Times New Roman" pitchFamily="18" charset="0"/>
                      </a:endParaRPr>
                    </a:p>
                  </a:txBody>
                  <a:tcPr marL="68582" marR="685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gn="ctr">
                        <a:spcAft>
                          <a:spcPts val="0"/>
                        </a:spcAft>
                      </a:pPr>
                      <a:r>
                        <a:rPr lang="vi-VN" sz="2000" dirty="0">
                          <a:solidFill>
                            <a:srgbClr val="002060"/>
                          </a:solidFill>
                          <a:effectLst/>
                          <a:latin typeface="Times New Roman" pitchFamily="18" charset="0"/>
                          <a:cs typeface="Times New Roman" pitchFamily="18" charset="0"/>
                        </a:rPr>
                        <a:t>Công xã Pa-ri</a:t>
                      </a:r>
                      <a:endParaRPr lang="en-US" sz="1800" dirty="0">
                        <a:solidFill>
                          <a:srgbClr val="002060"/>
                        </a:solidFill>
                        <a:effectLst/>
                        <a:latin typeface="Times New Roman" pitchFamily="18" charset="0"/>
                        <a:ea typeface="Times New Roman"/>
                        <a:cs typeface="Times New Roman" pitchFamily="18" charset="0"/>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000">
                          <a:solidFill>
                            <a:srgbClr val="002060"/>
                          </a:solidFill>
                          <a:effectLst/>
                          <a:latin typeface="Times New Roman" pitchFamily="18" charset="0"/>
                          <a:cs typeface="Times New Roman" pitchFamily="18" charset="0"/>
                        </a:rPr>
                        <a:t> </a:t>
                      </a:r>
                      <a:endParaRPr lang="en-US" sz="1800">
                        <a:solidFill>
                          <a:srgbClr val="002060"/>
                        </a:solidFill>
                        <a:effectLst/>
                        <a:latin typeface="Times New Roman" pitchFamily="18" charset="0"/>
                        <a:ea typeface="Times New Roman"/>
                        <a:cs typeface="Times New Roman" pitchFamily="18" charset="0"/>
                      </a:endParaRPr>
                    </a:p>
                  </a:txBody>
                  <a:tcPr marL="68582" marR="685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algn="ctr">
                        <a:spcAft>
                          <a:spcPts val="0"/>
                        </a:spcAft>
                      </a:pPr>
                      <a:r>
                        <a:rPr lang="vi-VN" sz="2000" dirty="0">
                          <a:solidFill>
                            <a:srgbClr val="002060"/>
                          </a:solidFill>
                          <a:effectLst/>
                          <a:latin typeface="Times New Roman" pitchFamily="18" charset="0"/>
                          <a:cs typeface="Times New Roman" pitchFamily="18" charset="0"/>
                        </a:rPr>
                        <a:t>Quốc tế ca</a:t>
                      </a:r>
                      <a:endParaRPr lang="en-US" sz="1800" dirty="0">
                        <a:solidFill>
                          <a:srgbClr val="002060"/>
                        </a:solidFill>
                        <a:effectLst/>
                        <a:latin typeface="Times New Roman" pitchFamily="18" charset="0"/>
                        <a:ea typeface="Times New Roman"/>
                        <a:cs typeface="Times New Roman" pitchFamily="18" charset="0"/>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000" dirty="0">
                          <a:solidFill>
                            <a:srgbClr val="002060"/>
                          </a:solidFill>
                          <a:effectLst/>
                          <a:latin typeface="Times New Roman" pitchFamily="18" charset="0"/>
                          <a:cs typeface="Times New Roman" pitchFamily="18" charset="0"/>
                        </a:rPr>
                        <a:t> </a:t>
                      </a:r>
                      <a:endParaRPr lang="en-US" sz="1800" dirty="0">
                        <a:solidFill>
                          <a:srgbClr val="002060"/>
                        </a:solidFill>
                        <a:effectLst/>
                        <a:latin typeface="Times New Roman" pitchFamily="18" charset="0"/>
                        <a:ea typeface="Times New Roman"/>
                        <a:cs typeface="Times New Roman" pitchFamily="18" charset="0"/>
                      </a:endParaRPr>
                    </a:p>
                  </a:txBody>
                  <a:tcPr marL="68582" marR="685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2" name="Rectangle 11"/>
          <p:cNvSpPr/>
          <p:nvPr/>
        </p:nvSpPr>
        <p:spPr>
          <a:xfrm>
            <a:off x="3022889" y="991877"/>
            <a:ext cx="5019674" cy="1015663"/>
          </a:xfrm>
          <a:prstGeom prst="rect">
            <a:avLst/>
          </a:prstGeom>
        </p:spPr>
        <p:txBody>
          <a:bodyPr wrap="square">
            <a:spAutoFit/>
          </a:bodyPr>
          <a:lstStyle/>
          <a:p>
            <a:pPr algn="ctr"/>
            <a:r>
              <a:rPr lang="en-US" sz="2000">
                <a:solidFill>
                  <a:srgbClr val="002060"/>
                </a:solidFill>
                <a:latin typeface="Times New Roman" pitchFamily="18" charset="0"/>
                <a:cs typeface="Times New Roman" pitchFamily="18" charset="0"/>
              </a:rPr>
              <a:t>Viết hoa chữ cái đầu mỗi bộ phận của tên. Giữa các tiếng trong một bộ phận của tên được ngăn cách bằng dấu gạch nối.</a:t>
            </a:r>
            <a:endParaRPr lang="en-US" sz="1800">
              <a:solidFill>
                <a:srgbClr val="002060"/>
              </a:solidFill>
              <a:latin typeface="Times New Roman" pitchFamily="18" charset="0"/>
              <a:cs typeface="Times New Roman" pitchFamily="18" charset="0"/>
            </a:endParaRPr>
          </a:p>
        </p:txBody>
      </p:sp>
      <p:sp>
        <p:nvSpPr>
          <p:cNvPr id="13" name="Rectangle 12"/>
          <p:cNvSpPr/>
          <p:nvPr/>
        </p:nvSpPr>
        <p:spPr>
          <a:xfrm>
            <a:off x="3024621" y="2143780"/>
            <a:ext cx="4924424" cy="707886"/>
          </a:xfrm>
          <a:prstGeom prst="rect">
            <a:avLst/>
          </a:prstGeom>
        </p:spPr>
        <p:txBody>
          <a:bodyPr wrap="square">
            <a:spAutoFit/>
          </a:bodyPr>
          <a:lstStyle/>
          <a:p>
            <a:pPr algn="ctr"/>
            <a:r>
              <a:rPr lang="en-US" sz="2000">
                <a:solidFill>
                  <a:srgbClr val="002060"/>
                </a:solidFill>
                <a:latin typeface="Times New Roman" pitchFamily="18" charset="0"/>
                <a:cs typeface="Times New Roman" pitchFamily="18" charset="0"/>
              </a:rPr>
              <a:t>Viết hoa chữ cái đầu vì đây là </a:t>
            </a:r>
            <a:r>
              <a:rPr lang="en-US" sz="2000">
                <a:solidFill>
                  <a:srgbClr val="002060"/>
                </a:solidFill>
                <a:latin typeface="Times New Roman" pitchFamily="18" charset="0"/>
                <a:cs typeface="Times New Roman" pitchFamily="18" charset="0"/>
              </a:rPr>
              <a:t>tên </a:t>
            </a:r>
            <a:r>
              <a:rPr lang="en-US" sz="2000" smtClean="0">
                <a:solidFill>
                  <a:srgbClr val="002060"/>
                </a:solidFill>
                <a:latin typeface="Times New Roman" pitchFamily="18" charset="0"/>
                <a:cs typeface="Times New Roman" pitchFamily="18" charset="0"/>
              </a:rPr>
              <a:t>riêng nước </a:t>
            </a:r>
            <a:r>
              <a:rPr lang="en-US" sz="2000">
                <a:solidFill>
                  <a:srgbClr val="002060"/>
                </a:solidFill>
                <a:latin typeface="Times New Roman" pitchFamily="18" charset="0"/>
                <a:cs typeface="Times New Roman" pitchFamily="18" charset="0"/>
              </a:rPr>
              <a:t>ngoài nhưng đọc theo âm Hán Việt.</a:t>
            </a:r>
            <a:endParaRPr lang="en-US" sz="1800">
              <a:solidFill>
                <a:srgbClr val="002060"/>
              </a:solidFill>
              <a:latin typeface="Times New Roman" pitchFamily="18" charset="0"/>
              <a:cs typeface="Times New Roman" pitchFamily="18" charset="0"/>
            </a:endParaRPr>
          </a:p>
        </p:txBody>
      </p:sp>
      <p:sp>
        <p:nvSpPr>
          <p:cNvPr id="14" name="Rectangle 13"/>
          <p:cNvSpPr/>
          <p:nvPr/>
        </p:nvSpPr>
        <p:spPr>
          <a:xfrm>
            <a:off x="3105727" y="3048776"/>
            <a:ext cx="4572000" cy="707886"/>
          </a:xfrm>
          <a:prstGeom prst="rect">
            <a:avLst/>
          </a:prstGeom>
        </p:spPr>
        <p:txBody>
          <a:bodyPr>
            <a:spAutoFit/>
          </a:bodyPr>
          <a:lstStyle/>
          <a:p>
            <a:pPr algn="ctr"/>
            <a:r>
              <a:rPr lang="en-US" sz="2000">
                <a:solidFill>
                  <a:srgbClr val="002060"/>
                </a:solidFill>
                <a:latin typeface="Times New Roman" pitchFamily="18" charset="0"/>
                <a:cs typeface="Times New Roman" pitchFamily="18" charset="0"/>
              </a:rPr>
              <a:t>Tên một cuộc cách mạng. Viết hoa chữ cái đầu mỗi bộ phận tạo thành tên đó.</a:t>
            </a:r>
            <a:endParaRPr lang="en-US" sz="1800">
              <a:solidFill>
                <a:srgbClr val="002060"/>
              </a:solidFill>
              <a:latin typeface="Times New Roman" pitchFamily="18" charset="0"/>
              <a:cs typeface="Times New Roman" pitchFamily="18" charset="0"/>
            </a:endParaRPr>
          </a:p>
        </p:txBody>
      </p:sp>
      <p:sp>
        <p:nvSpPr>
          <p:cNvPr id="15" name="Rectangle 14"/>
          <p:cNvSpPr/>
          <p:nvPr/>
        </p:nvSpPr>
        <p:spPr>
          <a:xfrm>
            <a:off x="3198957" y="4015770"/>
            <a:ext cx="4572000" cy="707886"/>
          </a:xfrm>
          <a:prstGeom prst="rect">
            <a:avLst/>
          </a:prstGeom>
        </p:spPr>
        <p:txBody>
          <a:bodyPr>
            <a:spAutoFit/>
          </a:bodyPr>
          <a:lstStyle/>
          <a:p>
            <a:pPr algn="ctr"/>
            <a:r>
              <a:rPr lang="en-US" sz="2000">
                <a:solidFill>
                  <a:srgbClr val="002060"/>
                </a:solidFill>
                <a:latin typeface="Times New Roman" pitchFamily="18" charset="0"/>
                <a:cs typeface="Times New Roman" pitchFamily="18" charset="0"/>
              </a:rPr>
              <a:t>Tên một tác phẩm. Viết hoa chữ cái đầu tạo thành tên riêng đó.</a:t>
            </a:r>
            <a:endParaRPr lang="en-US" sz="18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993394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arn(inVertical)">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arn(inVertical)">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57299" y="170727"/>
            <a:ext cx="3262746" cy="475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14008" y="69141"/>
            <a:ext cx="3474027" cy="4961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3438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par>
                                <p:cTn id="8" presetID="6" presetClass="entr" presetSubtype="16"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ircle(in)">
                                      <p:cBhvr>
                                        <p:cTn id="1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09805" y="661799"/>
            <a:ext cx="6534780" cy="523220"/>
          </a:xfrm>
          <a:prstGeom prst="rect">
            <a:avLst/>
          </a:prstGeom>
        </p:spPr>
        <p:txBody>
          <a:bodyPr wrap="square">
            <a:spAutoFit/>
          </a:bodyPr>
          <a:lstStyle/>
          <a:p>
            <a:r>
              <a:rPr lang="en-US" altLang="en-US" sz="2800" b="1" smtClean="0">
                <a:solidFill>
                  <a:srgbClr val="000099"/>
                </a:solidFill>
                <a:latin typeface="Pattaya" panose="020B0604020202020204" charset="-34"/>
                <a:cs typeface="Pattaya" panose="020B0604020202020204" charset="-34"/>
              </a:rPr>
              <a:t>Nêu c</a:t>
            </a:r>
            <a:r>
              <a:rPr lang="vi-VN" altLang="en-US" sz="2800" b="1" smtClean="0">
                <a:solidFill>
                  <a:srgbClr val="000099"/>
                </a:solidFill>
                <a:latin typeface="Pattaya" panose="020B0604020202020204" charset="-34"/>
                <a:cs typeface="Pattaya" panose="020B0604020202020204" charset="-34"/>
              </a:rPr>
              <a:t>ách </a:t>
            </a:r>
            <a:r>
              <a:rPr lang="vi-VN" altLang="en-US" sz="2800" b="1">
                <a:solidFill>
                  <a:srgbClr val="000099"/>
                </a:solidFill>
                <a:latin typeface="Pattaya" panose="020B0604020202020204" charset="-34"/>
                <a:cs typeface="Pattaya" panose="020B0604020202020204" charset="-34"/>
              </a:rPr>
              <a:t>viết tên người, tên địa lí </a:t>
            </a:r>
            <a:r>
              <a:rPr lang="vi-VN" altLang="en-US" sz="2800" b="1">
                <a:solidFill>
                  <a:srgbClr val="000099"/>
                </a:solidFill>
                <a:latin typeface="Pattaya" panose="020B0604020202020204" charset="-34"/>
                <a:cs typeface="Pattaya" panose="020B0604020202020204" charset="-34"/>
              </a:rPr>
              <a:t>nước </a:t>
            </a:r>
            <a:r>
              <a:rPr lang="vi-VN" altLang="en-US" sz="2800" b="1" smtClean="0">
                <a:solidFill>
                  <a:srgbClr val="000099"/>
                </a:solidFill>
                <a:latin typeface="Pattaya" panose="020B0604020202020204" charset="-34"/>
                <a:cs typeface="Pattaya" panose="020B0604020202020204" charset="-34"/>
              </a:rPr>
              <a:t>ngoài</a:t>
            </a:r>
            <a:r>
              <a:rPr lang="en-US" altLang="en-US" sz="2800" b="1" smtClean="0">
                <a:solidFill>
                  <a:srgbClr val="000099"/>
                </a:solidFill>
                <a:latin typeface="Pattaya" panose="020B0604020202020204" charset="-34"/>
                <a:cs typeface="Pattaya" panose="020B0604020202020204" charset="-34"/>
              </a:rPr>
              <a:t>?</a:t>
            </a:r>
            <a:endParaRPr lang="en-US" sz="2800">
              <a:latin typeface="Pattaya" panose="020B0604020202020204" charset="-34"/>
              <a:cs typeface="Pattaya" panose="020B0604020202020204" charset="-34"/>
            </a:endParaRPr>
          </a:p>
        </p:txBody>
      </p:sp>
      <p:sp>
        <p:nvSpPr>
          <p:cNvPr id="3" name="TextBox 2"/>
          <p:cNvSpPr txBox="1">
            <a:spLocks noChangeArrowheads="1"/>
          </p:cNvSpPr>
          <p:nvPr/>
        </p:nvSpPr>
        <p:spPr bwMode="auto">
          <a:xfrm>
            <a:off x="1122218" y="1392382"/>
            <a:ext cx="7242464"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a:r>
              <a:rPr lang="vi-VN" altLang="en-US" sz="2400">
                <a:solidFill>
                  <a:srgbClr val="002060"/>
                </a:solidFill>
                <a:cs typeface="Times New Roman" panose="02020603050405020304" pitchFamily="18" charset="0"/>
              </a:rPr>
              <a:t>- </a:t>
            </a:r>
            <a:r>
              <a:rPr lang="en-US" altLang="en-US" sz="2400">
                <a:solidFill>
                  <a:srgbClr val="002060"/>
                </a:solidFill>
                <a:cs typeface="Times New Roman" panose="02020603050405020304" pitchFamily="18" charset="0"/>
              </a:rPr>
              <a:t>Khi </a:t>
            </a:r>
            <a:r>
              <a:rPr lang="vi-VN" altLang="en-US" sz="2400">
                <a:solidFill>
                  <a:srgbClr val="002060"/>
                </a:solidFill>
                <a:cs typeface="Times New Roman" panose="02020603050405020304" pitchFamily="18" charset="0"/>
              </a:rPr>
              <a:t>viết tên riêng nước ngoài </a:t>
            </a:r>
            <a:r>
              <a:rPr lang="en-US" altLang="en-US" sz="2400">
                <a:solidFill>
                  <a:srgbClr val="002060"/>
                </a:solidFill>
                <a:cs typeface="Times New Roman" panose="02020603050405020304" pitchFamily="18" charset="0"/>
              </a:rPr>
              <a:t>cần viết hoa chữ cái đầu tiên của mỗi </a:t>
            </a:r>
            <a:r>
              <a:rPr lang="vi-VN" altLang="en-US" sz="2400">
                <a:solidFill>
                  <a:srgbClr val="002060"/>
                </a:solidFill>
                <a:cs typeface="Times New Roman" panose="02020603050405020304" pitchFamily="18" charset="0"/>
              </a:rPr>
              <a:t>bộ phận </a:t>
            </a:r>
            <a:r>
              <a:rPr lang="en-US" altLang="en-US" sz="2400">
                <a:solidFill>
                  <a:srgbClr val="002060"/>
                </a:solidFill>
                <a:cs typeface="Times New Roman" panose="02020603050405020304" pitchFamily="18" charset="0"/>
              </a:rPr>
              <a:t>tạo thành tên đó</a:t>
            </a:r>
            <a:r>
              <a:rPr lang="vi-VN" altLang="en-US" sz="2400">
                <a:solidFill>
                  <a:srgbClr val="002060"/>
                </a:solidFill>
                <a:cs typeface="Times New Roman" panose="02020603050405020304" pitchFamily="18" charset="0"/>
              </a:rPr>
              <a:t>. Giữa các tiếng trong cùng một bộ phận phải có dấu gạch </a:t>
            </a:r>
            <a:r>
              <a:rPr lang="vi-VN" altLang="en-US" sz="2400">
                <a:solidFill>
                  <a:srgbClr val="002060"/>
                </a:solidFill>
                <a:cs typeface="Times New Roman" panose="02020603050405020304" pitchFamily="18" charset="0"/>
              </a:rPr>
              <a:t>nối</a:t>
            </a:r>
            <a:r>
              <a:rPr lang="vi-VN" altLang="en-US" sz="2400" smtClean="0">
                <a:solidFill>
                  <a:srgbClr val="002060"/>
                </a:solidFill>
                <a:cs typeface="Times New Roman" panose="02020603050405020304" pitchFamily="18" charset="0"/>
              </a:rPr>
              <a:t>.</a:t>
            </a:r>
            <a:endParaRPr lang="vi-VN" altLang="en-US" sz="2400">
              <a:solidFill>
                <a:srgbClr val="002060"/>
              </a:solidFill>
              <a:cs typeface="Times New Roman" panose="02020603050405020304" pitchFamily="18" charset="0"/>
            </a:endParaRPr>
          </a:p>
          <a:p>
            <a:pPr algn="just"/>
            <a:r>
              <a:rPr lang="vi-VN" altLang="vi-VN" sz="2400">
                <a:solidFill>
                  <a:srgbClr val="002060"/>
                </a:solidFill>
              </a:rPr>
              <a:t>- Có một số tên người, tên địa lí nước ngoài viết giống như cách viết tên riêng Việt Nam. Đó là những tên riêng được phiên âm theo âm Hán </a:t>
            </a:r>
            <a:r>
              <a:rPr lang="vi-VN" altLang="vi-VN" sz="2400">
                <a:solidFill>
                  <a:srgbClr val="002060"/>
                </a:solidFill>
              </a:rPr>
              <a:t>Việt</a:t>
            </a:r>
            <a:r>
              <a:rPr lang="vi-VN" altLang="vi-VN" sz="2400" smtClean="0">
                <a:solidFill>
                  <a:srgbClr val="002060"/>
                </a:solidFill>
              </a:rPr>
              <a:t>.</a:t>
            </a:r>
            <a:endParaRPr lang="en-US" altLang="vi-VN" sz="2400">
              <a:solidFill>
                <a:srgbClr val="002060"/>
              </a:solidFill>
            </a:endParaRPr>
          </a:p>
        </p:txBody>
      </p:sp>
    </p:spTree>
    <p:extLst>
      <p:ext uri="{BB962C8B-B14F-4D97-AF65-F5344CB8AC3E}">
        <p14:creationId xmlns:p14="http://schemas.microsoft.com/office/powerpoint/2010/main" val="613281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97"/>
        <p:cNvGrpSpPr/>
        <p:nvPr/>
      </p:nvGrpSpPr>
      <p:grpSpPr>
        <a:xfrm>
          <a:off x="0" y="0"/>
          <a:ext cx="0" cy="0"/>
          <a:chOff x="0" y="0"/>
          <a:chExt cx="0" cy="0"/>
        </a:xfrm>
      </p:grpSpPr>
      <p:grpSp>
        <p:nvGrpSpPr>
          <p:cNvPr id="2700" name="Google Shape;2700;p45"/>
          <p:cNvGrpSpPr/>
          <p:nvPr/>
        </p:nvGrpSpPr>
        <p:grpSpPr>
          <a:xfrm>
            <a:off x="1178962" y="1985086"/>
            <a:ext cx="6881594" cy="1173326"/>
            <a:chOff x="1178962" y="1985086"/>
            <a:chExt cx="6881594" cy="1173326"/>
          </a:xfrm>
        </p:grpSpPr>
        <p:sp>
          <p:nvSpPr>
            <p:cNvPr id="2701" name="Google Shape;2701;p45"/>
            <p:cNvSpPr/>
            <p:nvPr/>
          </p:nvSpPr>
          <p:spPr>
            <a:xfrm>
              <a:off x="1178962" y="2846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45"/>
            <p:cNvSpPr/>
            <p:nvPr/>
          </p:nvSpPr>
          <p:spPr>
            <a:xfrm>
              <a:off x="7131313" y="1985086"/>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9" name="Google Shape;2709;p45"/>
          <p:cNvGrpSpPr/>
          <p:nvPr/>
        </p:nvGrpSpPr>
        <p:grpSpPr>
          <a:xfrm>
            <a:off x="341670" y="354489"/>
            <a:ext cx="8155560" cy="4346674"/>
            <a:chOff x="341670" y="354489"/>
            <a:chExt cx="8155560" cy="4346674"/>
          </a:xfrm>
        </p:grpSpPr>
        <p:sp>
          <p:nvSpPr>
            <p:cNvPr id="2710" name="Google Shape;2710;p45"/>
            <p:cNvSpPr/>
            <p:nvPr/>
          </p:nvSpPr>
          <p:spPr>
            <a:xfrm rot="-899254" flipH="1">
              <a:off x="7071847" y="4209236"/>
              <a:ext cx="1408592" cy="315149"/>
            </a:xfrm>
            <a:custGeom>
              <a:avLst/>
              <a:gdLst/>
              <a:ahLst/>
              <a:cxnLst/>
              <a:rect l="l" t="t" r="r" b="b"/>
              <a:pathLst>
                <a:path w="285706" h="63922" extrusionOk="0">
                  <a:moveTo>
                    <a:pt x="0" y="0"/>
                  </a:moveTo>
                  <a:lnTo>
                    <a:pt x="5563" y="4669"/>
                  </a:lnTo>
                  <a:lnTo>
                    <a:pt x="4520" y="5548"/>
                  </a:lnTo>
                  <a:lnTo>
                    <a:pt x="161" y="9213"/>
                  </a:lnTo>
                  <a:lnTo>
                    <a:pt x="3066" y="11632"/>
                  </a:lnTo>
                  <a:lnTo>
                    <a:pt x="5661" y="13816"/>
                  </a:lnTo>
                  <a:lnTo>
                    <a:pt x="5661" y="13879"/>
                  </a:lnTo>
                  <a:lnTo>
                    <a:pt x="5214" y="14239"/>
                  </a:lnTo>
                  <a:lnTo>
                    <a:pt x="372" y="18312"/>
                  </a:lnTo>
                  <a:lnTo>
                    <a:pt x="4791" y="22009"/>
                  </a:lnTo>
                  <a:lnTo>
                    <a:pt x="5661" y="22742"/>
                  </a:lnTo>
                  <a:lnTo>
                    <a:pt x="5661" y="22966"/>
                  </a:lnTo>
                  <a:lnTo>
                    <a:pt x="2720" y="25451"/>
                  </a:lnTo>
                  <a:lnTo>
                    <a:pt x="372" y="27411"/>
                  </a:lnTo>
                  <a:lnTo>
                    <a:pt x="5661" y="31830"/>
                  </a:lnTo>
                  <a:lnTo>
                    <a:pt x="5661" y="32065"/>
                  </a:lnTo>
                  <a:lnTo>
                    <a:pt x="372" y="36510"/>
                  </a:lnTo>
                  <a:lnTo>
                    <a:pt x="3936" y="39478"/>
                  </a:lnTo>
                  <a:lnTo>
                    <a:pt x="5661" y="40929"/>
                  </a:lnTo>
                  <a:lnTo>
                    <a:pt x="5661" y="41167"/>
                  </a:lnTo>
                  <a:lnTo>
                    <a:pt x="2705" y="43637"/>
                  </a:lnTo>
                  <a:lnTo>
                    <a:pt x="372" y="45598"/>
                  </a:lnTo>
                  <a:lnTo>
                    <a:pt x="5661" y="50031"/>
                  </a:lnTo>
                  <a:lnTo>
                    <a:pt x="5661" y="50079"/>
                  </a:lnTo>
                  <a:lnTo>
                    <a:pt x="161" y="54685"/>
                  </a:lnTo>
                  <a:lnTo>
                    <a:pt x="3254" y="57280"/>
                  </a:lnTo>
                  <a:lnTo>
                    <a:pt x="5563" y="59229"/>
                  </a:lnTo>
                  <a:lnTo>
                    <a:pt x="3030" y="61377"/>
                  </a:lnTo>
                  <a:lnTo>
                    <a:pt x="0" y="63921"/>
                  </a:lnTo>
                  <a:lnTo>
                    <a:pt x="285705" y="63921"/>
                  </a:lnTo>
                  <a:lnTo>
                    <a:pt x="280131" y="59229"/>
                  </a:lnTo>
                  <a:lnTo>
                    <a:pt x="285530" y="54685"/>
                  </a:lnTo>
                  <a:lnTo>
                    <a:pt x="280044" y="50079"/>
                  </a:lnTo>
                  <a:lnTo>
                    <a:pt x="280044" y="50031"/>
                  </a:lnTo>
                  <a:lnTo>
                    <a:pt x="285306" y="45598"/>
                  </a:lnTo>
                  <a:lnTo>
                    <a:pt x="280044" y="41167"/>
                  </a:lnTo>
                  <a:lnTo>
                    <a:pt x="280044" y="40929"/>
                  </a:lnTo>
                  <a:lnTo>
                    <a:pt x="285306" y="36510"/>
                  </a:lnTo>
                  <a:lnTo>
                    <a:pt x="280044" y="32065"/>
                  </a:lnTo>
                  <a:lnTo>
                    <a:pt x="280044" y="31830"/>
                  </a:lnTo>
                  <a:lnTo>
                    <a:pt x="285306" y="27411"/>
                  </a:lnTo>
                  <a:lnTo>
                    <a:pt x="280044" y="22966"/>
                  </a:lnTo>
                  <a:lnTo>
                    <a:pt x="280044" y="22742"/>
                  </a:lnTo>
                  <a:lnTo>
                    <a:pt x="285306" y="18312"/>
                  </a:lnTo>
                  <a:lnTo>
                    <a:pt x="280044" y="13879"/>
                  </a:lnTo>
                  <a:lnTo>
                    <a:pt x="280044" y="13816"/>
                  </a:lnTo>
                  <a:lnTo>
                    <a:pt x="285530" y="9213"/>
                  </a:lnTo>
                  <a:lnTo>
                    <a:pt x="280131" y="4669"/>
                  </a:lnTo>
                  <a:lnTo>
                    <a:pt x="28570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45"/>
            <p:cNvSpPr/>
            <p:nvPr/>
          </p:nvSpPr>
          <p:spPr>
            <a:xfrm rot="-1860815" flipH="1">
              <a:off x="322179" y="694811"/>
              <a:ext cx="1408453" cy="315118"/>
            </a:xfrm>
            <a:custGeom>
              <a:avLst/>
              <a:gdLst/>
              <a:ahLst/>
              <a:cxnLst/>
              <a:rect l="l" t="t" r="r" b="b"/>
              <a:pathLst>
                <a:path w="285706" h="63922" extrusionOk="0">
                  <a:moveTo>
                    <a:pt x="0" y="0"/>
                  </a:moveTo>
                  <a:lnTo>
                    <a:pt x="5563" y="4669"/>
                  </a:lnTo>
                  <a:lnTo>
                    <a:pt x="4520" y="5548"/>
                  </a:lnTo>
                  <a:lnTo>
                    <a:pt x="161" y="9213"/>
                  </a:lnTo>
                  <a:lnTo>
                    <a:pt x="3066" y="11632"/>
                  </a:lnTo>
                  <a:lnTo>
                    <a:pt x="5661" y="13816"/>
                  </a:lnTo>
                  <a:lnTo>
                    <a:pt x="5661" y="13879"/>
                  </a:lnTo>
                  <a:lnTo>
                    <a:pt x="5214" y="14239"/>
                  </a:lnTo>
                  <a:lnTo>
                    <a:pt x="372" y="18312"/>
                  </a:lnTo>
                  <a:lnTo>
                    <a:pt x="4791" y="22009"/>
                  </a:lnTo>
                  <a:lnTo>
                    <a:pt x="5661" y="22742"/>
                  </a:lnTo>
                  <a:lnTo>
                    <a:pt x="5661" y="22966"/>
                  </a:lnTo>
                  <a:lnTo>
                    <a:pt x="2720" y="25451"/>
                  </a:lnTo>
                  <a:lnTo>
                    <a:pt x="372" y="27411"/>
                  </a:lnTo>
                  <a:lnTo>
                    <a:pt x="5661" y="31830"/>
                  </a:lnTo>
                  <a:lnTo>
                    <a:pt x="5661" y="32065"/>
                  </a:lnTo>
                  <a:lnTo>
                    <a:pt x="372" y="36510"/>
                  </a:lnTo>
                  <a:lnTo>
                    <a:pt x="3936" y="39478"/>
                  </a:lnTo>
                  <a:lnTo>
                    <a:pt x="5661" y="40929"/>
                  </a:lnTo>
                  <a:lnTo>
                    <a:pt x="5661" y="41167"/>
                  </a:lnTo>
                  <a:lnTo>
                    <a:pt x="2705" y="43637"/>
                  </a:lnTo>
                  <a:lnTo>
                    <a:pt x="372" y="45598"/>
                  </a:lnTo>
                  <a:lnTo>
                    <a:pt x="5661" y="50031"/>
                  </a:lnTo>
                  <a:lnTo>
                    <a:pt x="5661" y="50079"/>
                  </a:lnTo>
                  <a:lnTo>
                    <a:pt x="161" y="54685"/>
                  </a:lnTo>
                  <a:lnTo>
                    <a:pt x="3254" y="57280"/>
                  </a:lnTo>
                  <a:lnTo>
                    <a:pt x="5563" y="59229"/>
                  </a:lnTo>
                  <a:lnTo>
                    <a:pt x="3030" y="61377"/>
                  </a:lnTo>
                  <a:lnTo>
                    <a:pt x="0" y="63921"/>
                  </a:lnTo>
                  <a:lnTo>
                    <a:pt x="285705" y="63921"/>
                  </a:lnTo>
                  <a:lnTo>
                    <a:pt x="280131" y="59229"/>
                  </a:lnTo>
                  <a:lnTo>
                    <a:pt x="285530" y="54685"/>
                  </a:lnTo>
                  <a:lnTo>
                    <a:pt x="280044" y="50079"/>
                  </a:lnTo>
                  <a:lnTo>
                    <a:pt x="280044" y="50031"/>
                  </a:lnTo>
                  <a:lnTo>
                    <a:pt x="285306" y="45598"/>
                  </a:lnTo>
                  <a:lnTo>
                    <a:pt x="280044" y="41167"/>
                  </a:lnTo>
                  <a:lnTo>
                    <a:pt x="280044" y="40929"/>
                  </a:lnTo>
                  <a:lnTo>
                    <a:pt x="285306" y="36510"/>
                  </a:lnTo>
                  <a:lnTo>
                    <a:pt x="280044" y="32065"/>
                  </a:lnTo>
                  <a:lnTo>
                    <a:pt x="280044" y="31830"/>
                  </a:lnTo>
                  <a:lnTo>
                    <a:pt x="285306" y="27411"/>
                  </a:lnTo>
                  <a:lnTo>
                    <a:pt x="280044" y="22966"/>
                  </a:lnTo>
                  <a:lnTo>
                    <a:pt x="280044" y="22742"/>
                  </a:lnTo>
                  <a:lnTo>
                    <a:pt x="285306" y="18312"/>
                  </a:lnTo>
                  <a:lnTo>
                    <a:pt x="280044" y="13879"/>
                  </a:lnTo>
                  <a:lnTo>
                    <a:pt x="280044" y="13816"/>
                  </a:lnTo>
                  <a:lnTo>
                    <a:pt x="285530" y="9213"/>
                  </a:lnTo>
                  <a:lnTo>
                    <a:pt x="280131" y="4669"/>
                  </a:lnTo>
                  <a:lnTo>
                    <a:pt x="28570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roup 24"/>
          <p:cNvGrpSpPr/>
          <p:nvPr/>
        </p:nvGrpSpPr>
        <p:grpSpPr>
          <a:xfrm>
            <a:off x="478226" y="663008"/>
            <a:ext cx="7946582" cy="4038154"/>
            <a:chOff x="339046" y="287676"/>
            <a:chExt cx="7946582" cy="4247929"/>
          </a:xfrm>
        </p:grpSpPr>
        <p:pic>
          <p:nvPicPr>
            <p:cNvPr id="26" name="Picture 25"/>
            <p:cNvPicPr>
              <a:picLocks noChangeAspect="1"/>
            </p:cNvPicPr>
            <p:nvPr/>
          </p:nvPicPr>
          <p:blipFill rotWithShape="1">
            <a:blip r:embed="rId3">
              <a:extLst>
                <a:ext uri="{BEBA8EAE-BF5A-486C-A8C5-ECC9F3942E4B}">
                  <a14:imgProps xmlns:a14="http://schemas.microsoft.com/office/drawing/2010/main">
                    <a14:imgLayer r:embed="rId4">
                      <a14:imgEffect>
                        <a14:backgroundRemoval t="9808" b="95000" l="33523" r="96364"/>
                      </a14:imgEffect>
                    </a14:imgLayer>
                  </a14:imgProps>
                </a:ext>
                <a:ext uri="{28A0092B-C50C-407E-A947-70E740481C1C}">
                  <a14:useLocalDpi xmlns:a14="http://schemas.microsoft.com/office/drawing/2010/main" val="0"/>
                </a:ext>
              </a:extLst>
            </a:blip>
            <a:srcRect l="33339" t="12541" r="5128" b="8634"/>
            <a:stretch/>
          </p:blipFill>
          <p:spPr>
            <a:xfrm>
              <a:off x="2763747" y="544529"/>
              <a:ext cx="5521881" cy="3991076"/>
            </a:xfrm>
            <a:prstGeom prst="rect">
              <a:avLst/>
            </a:prstGeom>
          </p:spPr>
        </p:pic>
        <p:pic>
          <p:nvPicPr>
            <p:cNvPr id="27" name="Picture 26"/>
            <p:cNvPicPr>
              <a:picLocks noChangeAspect="1"/>
            </p:cNvPicPr>
            <p:nvPr/>
          </p:nvPicPr>
          <p:blipFill rotWithShape="1">
            <a:blip r:embed="rId5">
              <a:extLst>
                <a:ext uri="{BEBA8EAE-BF5A-486C-A8C5-ECC9F3942E4B}">
                  <a14:imgProps xmlns:a14="http://schemas.microsoft.com/office/drawing/2010/main">
                    <a14:imgLayer r:embed="rId4">
                      <a14:imgEffect>
                        <a14:backgroundRemoval t="0" b="100000" l="2386" r="96250">
                          <a14:backgroundMark x1="29545" y1="55385" x2="29432" y2="85385"/>
                        </a14:backgroundRemoval>
                      </a14:imgEffect>
                    </a14:imgLayer>
                  </a14:imgProps>
                </a:ext>
                <a:ext uri="{28A0092B-C50C-407E-A947-70E740481C1C}">
                  <a14:useLocalDpi xmlns:a14="http://schemas.microsoft.com/office/drawing/2010/main" val="0"/>
                </a:ext>
              </a:extLst>
            </a:blip>
            <a:srcRect l="3677" t="6526" r="49868" b="39127"/>
            <a:stretch/>
          </p:blipFill>
          <p:spPr>
            <a:xfrm>
              <a:off x="339046" y="287676"/>
              <a:ext cx="3893905" cy="2691830"/>
            </a:xfrm>
            <a:prstGeom prst="rect">
              <a:avLst/>
            </a:prstGeom>
          </p:spPr>
        </p:pic>
      </p:grpSp>
      <p:sp>
        <p:nvSpPr>
          <p:cNvPr id="28" name="TextBox 27"/>
          <p:cNvSpPr txBox="1"/>
          <p:nvPr/>
        </p:nvSpPr>
        <p:spPr>
          <a:xfrm>
            <a:off x="3300782" y="2163169"/>
            <a:ext cx="5139914" cy="523220"/>
          </a:xfrm>
          <a:prstGeom prst="rect">
            <a:avLst/>
          </a:prstGeom>
          <a:noFill/>
        </p:spPr>
        <p:txBody>
          <a:bodyPr wrap="square" rtlCol="0">
            <a:spAutoFit/>
          </a:bodyPr>
          <a:lstStyle/>
          <a:p>
            <a:pPr algn="ctr"/>
            <a:r>
              <a:rPr lang="vi-VN" sz="2800" dirty="0">
                <a:solidFill>
                  <a:srgbClr val="FF0066"/>
                </a:solidFill>
                <a:latin typeface="Pattaya" panose="00000500000000000000" pitchFamily="2" charset="-34"/>
                <a:cs typeface="Pattaya" panose="00000500000000000000" pitchFamily="2" charset="-34"/>
              </a:rPr>
              <a:t>- Chuẩn bị bài chính tả </a:t>
            </a:r>
            <a:r>
              <a:rPr lang="vi-VN" sz="2800">
                <a:solidFill>
                  <a:srgbClr val="FF0066"/>
                </a:solidFill>
                <a:latin typeface="Pattaya" panose="00000500000000000000" pitchFamily="2" charset="-34"/>
                <a:cs typeface="Pattaya" panose="00000500000000000000" pitchFamily="2" charset="-34"/>
              </a:rPr>
              <a:t>tuần </a:t>
            </a:r>
            <a:r>
              <a:rPr lang="vi-VN" sz="2800" smtClean="0">
                <a:solidFill>
                  <a:srgbClr val="FF0066"/>
                </a:solidFill>
                <a:latin typeface="Pattaya" panose="00000500000000000000" pitchFamily="2" charset="-34"/>
                <a:cs typeface="Pattaya" panose="00000500000000000000" pitchFamily="2" charset="-34"/>
              </a:rPr>
              <a:t>2</a:t>
            </a:r>
            <a:r>
              <a:rPr lang="en-US" sz="2800" smtClean="0">
                <a:solidFill>
                  <a:srgbClr val="FF0066"/>
                </a:solidFill>
                <a:latin typeface="Pattaya" panose="00000500000000000000" pitchFamily="2" charset="-34"/>
                <a:cs typeface="Pattaya" panose="00000500000000000000" pitchFamily="2" charset="-34"/>
              </a:rPr>
              <a:t>7</a:t>
            </a:r>
            <a:r>
              <a:rPr lang="vi-VN" sz="2800" smtClean="0">
                <a:solidFill>
                  <a:srgbClr val="FF0066"/>
                </a:solidFill>
                <a:latin typeface="Pattaya" panose="00000500000000000000" pitchFamily="2" charset="-34"/>
                <a:cs typeface="Pattaya" panose="00000500000000000000" pitchFamily="2" charset="-34"/>
              </a:rPr>
              <a:t>.</a:t>
            </a:r>
            <a:endParaRPr lang="en-US" sz="2800" dirty="0">
              <a:solidFill>
                <a:srgbClr val="FF0066"/>
              </a:solidFill>
              <a:latin typeface="Pattaya" panose="00000500000000000000" pitchFamily="2" charset="-34"/>
              <a:cs typeface="Pattaya" panose="00000500000000000000" pitchFamily="2" charset="-34"/>
            </a:endParaRPr>
          </a:p>
        </p:txBody>
      </p:sp>
      <p:sp>
        <p:nvSpPr>
          <p:cNvPr id="29" name="Google Shape;478;p45">
            <a:extLst>
              <a:ext uri="{FF2B5EF4-FFF2-40B4-BE49-F238E27FC236}">
                <a16:creationId xmlns:a16="http://schemas.microsoft.com/office/drawing/2014/main" id="{147E758D-10A8-4968-B9AF-755A0762BB00}"/>
              </a:ext>
            </a:extLst>
          </p:cNvPr>
          <p:cNvSpPr txBox="1">
            <a:spLocks/>
          </p:cNvSpPr>
          <p:nvPr/>
        </p:nvSpPr>
        <p:spPr>
          <a:xfrm>
            <a:off x="4655086" y="249211"/>
            <a:ext cx="2017562" cy="603159"/>
          </a:xfrm>
          <a:prstGeom prst="doubleWave">
            <a:avLst/>
          </a:prstGeom>
          <a:solidFill>
            <a:schemeClr val="accent6">
              <a:lumMod val="40000"/>
              <a:lumOff val="60000"/>
            </a:schemeClr>
          </a:solidFill>
          <a:ln w="28575">
            <a:solidFill>
              <a:schemeClr val="bg1"/>
            </a:solidFill>
            <a:prstDash val="sysDash"/>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b="1" dirty="0" err="1">
                <a:solidFill>
                  <a:srgbClr val="002060"/>
                </a:solidFill>
                <a:latin typeface="Pattaya" panose="00000500000000000000" pitchFamily="2" charset="-34"/>
                <a:cs typeface="Pattaya" panose="00000500000000000000" pitchFamily="2" charset="-34"/>
              </a:rPr>
              <a:t>Dặn</a:t>
            </a:r>
            <a:r>
              <a:rPr lang="en-US" sz="3200" b="1" dirty="0">
                <a:solidFill>
                  <a:srgbClr val="002060"/>
                </a:solidFill>
                <a:latin typeface="Pattaya" panose="00000500000000000000" pitchFamily="2" charset="-34"/>
                <a:cs typeface="Pattaya" panose="00000500000000000000" pitchFamily="2" charset="-34"/>
              </a:rPr>
              <a:t> </a:t>
            </a:r>
            <a:r>
              <a:rPr lang="en-US" sz="3200" b="1" dirty="0" err="1">
                <a:solidFill>
                  <a:srgbClr val="002060"/>
                </a:solidFill>
                <a:latin typeface="Pattaya" panose="00000500000000000000" pitchFamily="2" charset="-34"/>
                <a:cs typeface="Pattaya" panose="00000500000000000000" pitchFamily="2" charset="-34"/>
              </a:rPr>
              <a:t>dò</a:t>
            </a:r>
            <a:endParaRPr lang="vi-VN" sz="3200" b="1" dirty="0">
              <a:solidFill>
                <a:srgbClr val="002060"/>
              </a:solidFill>
              <a:latin typeface="Pattaya" panose="00000500000000000000" pitchFamily="2" charset="-34"/>
              <a:cs typeface="Pattaya" panose="00000500000000000000" pitchFamily="2" charset="-34"/>
            </a:endParaRPr>
          </a:p>
        </p:txBody>
      </p:sp>
      <p:sp>
        <p:nvSpPr>
          <p:cNvPr id="31" name="TextBox 30"/>
          <p:cNvSpPr txBox="1"/>
          <p:nvPr/>
        </p:nvSpPr>
        <p:spPr>
          <a:xfrm>
            <a:off x="3373254" y="2417933"/>
            <a:ext cx="4756936" cy="707886"/>
          </a:xfrm>
          <a:prstGeom prst="rect">
            <a:avLst/>
          </a:prstGeom>
          <a:noFill/>
        </p:spPr>
        <p:txBody>
          <a:bodyPr wrap="square" rtlCol="0">
            <a:spAutoFit/>
          </a:bodyPr>
          <a:lstStyle/>
          <a:p>
            <a:pPr algn="ctr"/>
            <a:r>
              <a:rPr lang="vi-VN" sz="4000" dirty="0">
                <a:solidFill>
                  <a:srgbClr val="FF0066"/>
                </a:solidFill>
                <a:latin typeface="Pattaya" panose="00000500000000000000" pitchFamily="2" charset="-34"/>
                <a:cs typeface="Pattaya" panose="00000500000000000000" pitchFamily="2" charset="-34"/>
              </a:rPr>
              <a:t>Chào tạm biệt các em!</a:t>
            </a:r>
            <a:endParaRPr lang="en-US" sz="4000" dirty="0">
              <a:solidFill>
                <a:srgbClr val="FF0066"/>
              </a:solidFill>
              <a:latin typeface="Pattaya" panose="00000500000000000000" pitchFamily="2" charset="-34"/>
              <a:cs typeface="Pattaya" panose="00000500000000000000" pitchFamily="2" charset="-34"/>
            </a:endParaRPr>
          </a:p>
        </p:txBody>
      </p:sp>
      <p:pic>
        <p:nvPicPr>
          <p:cNvPr id="32" name="Picture 4" descr="gif for power point"/>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262809" y="2859987"/>
            <a:ext cx="2722760" cy="21340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1"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hidden"/>
                                      </p:to>
                                    </p:set>
                                  </p:childTnLst>
                                </p:cTn>
                              </p:par>
                              <p:par>
                                <p:cTn id="12" presetID="1" presetClass="exit" presetSubtype="0" fill="hold" grpId="0" nodeType="withEffect">
                                  <p:stCondLst>
                                    <p:cond delay="0"/>
                                  </p:stCondLst>
                                  <p:childTnLst>
                                    <p:set>
                                      <p:cBhvr>
                                        <p:cTn id="13" dur="1" fill="hold">
                                          <p:stCondLst>
                                            <p:cond delay="0"/>
                                          </p:stCondLst>
                                        </p:cTn>
                                        <p:tgtEl>
                                          <p:spTgt spid="29"/>
                                        </p:tgtEl>
                                        <p:attrNameLst>
                                          <p:attrName>style.visibility</p:attrName>
                                        </p:attrNameLst>
                                      </p:cBhvr>
                                      <p:to>
                                        <p:strVal val="hidden"/>
                                      </p:to>
                                    </p:set>
                                  </p:childTnLst>
                                </p:cTn>
                              </p:par>
                              <p:par>
                                <p:cTn id="14" presetID="16" presetClass="entr" presetSubtype="21"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barn(inVertical)">
                                      <p:cBhvr>
                                        <p:cTn id="16" dur="500"/>
                                        <p:tgtEl>
                                          <p:spTgt spid="31"/>
                                        </p:tgtEl>
                                      </p:cBhvr>
                                    </p:animEffect>
                                  </p:childTnLst>
                                </p:cTn>
                              </p:par>
                              <p:par>
                                <p:cTn id="17" presetID="10" presetClass="entr" presetSubtype="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8" grpId="1"/>
      <p:bldP spid="29" grpId="0" animBg="1"/>
      <p:bldP spid="3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28"/>
        <p:cNvGrpSpPr/>
        <p:nvPr/>
      </p:nvGrpSpPr>
      <p:grpSpPr>
        <a:xfrm>
          <a:off x="0" y="0"/>
          <a:ext cx="0" cy="0"/>
          <a:chOff x="0" y="0"/>
          <a:chExt cx="0" cy="0"/>
        </a:xfrm>
      </p:grpSpPr>
      <p:grpSp>
        <p:nvGrpSpPr>
          <p:cNvPr id="63" name="Google Shape;2843;p48"/>
          <p:cNvGrpSpPr/>
          <p:nvPr/>
        </p:nvGrpSpPr>
        <p:grpSpPr>
          <a:xfrm rot="19671070" flipH="1">
            <a:off x="907604" y="3588417"/>
            <a:ext cx="439600" cy="913400"/>
            <a:chOff x="7212850" y="2109375"/>
            <a:chExt cx="439600" cy="913400"/>
          </a:xfrm>
        </p:grpSpPr>
        <p:sp>
          <p:nvSpPr>
            <p:cNvPr id="64" name="Google Shape;2844;p48"/>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845;p48"/>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6">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846;p48"/>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6">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847;p48"/>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2843;p48"/>
          <p:cNvGrpSpPr/>
          <p:nvPr/>
        </p:nvGrpSpPr>
        <p:grpSpPr>
          <a:xfrm rot="20129724" flipH="1">
            <a:off x="867914" y="2357070"/>
            <a:ext cx="439600" cy="913400"/>
            <a:chOff x="7212850" y="2109375"/>
            <a:chExt cx="439600" cy="913400"/>
          </a:xfrm>
        </p:grpSpPr>
        <p:sp>
          <p:nvSpPr>
            <p:cNvPr id="59" name="Google Shape;2844;p48"/>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845;p48"/>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tx2">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846;p48"/>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tx2">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847;p48"/>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43" name="Google Shape;2843;p48"/>
          <p:cNvGrpSpPr/>
          <p:nvPr/>
        </p:nvGrpSpPr>
        <p:grpSpPr>
          <a:xfrm rot="20129724" flipH="1">
            <a:off x="916545" y="1003425"/>
            <a:ext cx="439600" cy="913400"/>
            <a:chOff x="7212850" y="2109375"/>
            <a:chExt cx="439600" cy="913400"/>
          </a:xfrm>
        </p:grpSpPr>
        <p:sp>
          <p:nvSpPr>
            <p:cNvPr id="2844" name="Google Shape;2844;p48"/>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48"/>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48"/>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48"/>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组合 49">
            <a:extLst>
              <a:ext uri="{FF2B5EF4-FFF2-40B4-BE49-F238E27FC236}">
                <a16:creationId xmlns:a16="http://schemas.microsoft.com/office/drawing/2014/main" id="{4C8D34E7-7F28-4B84-AA7C-C3DB527EAAFB}"/>
              </a:ext>
            </a:extLst>
          </p:cNvPr>
          <p:cNvGrpSpPr/>
          <p:nvPr/>
        </p:nvGrpSpPr>
        <p:grpSpPr>
          <a:xfrm>
            <a:off x="3376349" y="0"/>
            <a:ext cx="2391302" cy="1058876"/>
            <a:chOff x="1371601" y="3098340"/>
            <a:chExt cx="2905327" cy="2180491"/>
          </a:xfrm>
        </p:grpSpPr>
        <p:grpSp>
          <p:nvGrpSpPr>
            <p:cNvPr id="28" name="组合 1">
              <a:extLst>
                <a:ext uri="{FF2B5EF4-FFF2-40B4-BE49-F238E27FC236}">
                  <a16:creationId xmlns:a16="http://schemas.microsoft.com/office/drawing/2014/main" id="{587566F6-FDE5-4C08-AFA1-838B45AD7523}"/>
                </a:ext>
              </a:extLst>
            </p:cNvPr>
            <p:cNvGrpSpPr/>
            <p:nvPr/>
          </p:nvGrpSpPr>
          <p:grpSpPr>
            <a:xfrm>
              <a:off x="1371601" y="3098340"/>
              <a:ext cx="2905327" cy="2180491"/>
              <a:chOff x="1371601" y="3288840"/>
              <a:chExt cx="2905327" cy="2180491"/>
            </a:xfrm>
          </p:grpSpPr>
          <p:sp>
            <p:nvSpPr>
              <p:cNvPr id="30" name="MH_Other_16">
                <a:extLst>
                  <a:ext uri="{FF2B5EF4-FFF2-40B4-BE49-F238E27FC236}">
                    <a16:creationId xmlns:a16="http://schemas.microsoft.com/office/drawing/2014/main" id="{761D4AA3-EE43-4A93-8D51-AE0A634883C0}"/>
                  </a:ext>
                </a:extLst>
              </p:cNvPr>
              <p:cNvSpPr>
                <a:spLocks/>
              </p:cNvSpPr>
              <p:nvPr>
                <p:custDataLst>
                  <p:tags r:id="rId1"/>
                </p:custDataLst>
              </p:nvPr>
            </p:nvSpPr>
            <p:spPr bwMode="auto">
              <a:xfrm>
                <a:off x="1371601" y="3288840"/>
                <a:ext cx="2905327" cy="2180491"/>
              </a:xfrm>
              <a:custGeom>
                <a:avLst/>
                <a:gdLst>
                  <a:gd name="T0" fmla="*/ 2147483646 w 2809"/>
                  <a:gd name="T1" fmla="*/ 2147483646 h 1853"/>
                  <a:gd name="T2" fmla="*/ 2147483646 w 2809"/>
                  <a:gd name="T3" fmla="*/ 2147483646 h 1853"/>
                  <a:gd name="T4" fmla="*/ 2147483646 w 2809"/>
                  <a:gd name="T5" fmla="*/ 2147483646 h 1853"/>
                  <a:gd name="T6" fmla="*/ 2147483646 w 2809"/>
                  <a:gd name="T7" fmla="*/ 2147483646 h 1853"/>
                  <a:gd name="T8" fmla="*/ 2147483646 w 2809"/>
                  <a:gd name="T9" fmla="*/ 2147483646 h 1853"/>
                  <a:gd name="T10" fmla="*/ 2147483646 w 2809"/>
                  <a:gd name="T11" fmla="*/ 2147483646 h 1853"/>
                  <a:gd name="T12" fmla="*/ 2147483646 w 2809"/>
                  <a:gd name="T13" fmla="*/ 2147483646 h 1853"/>
                  <a:gd name="T14" fmla="*/ 2147483646 w 2809"/>
                  <a:gd name="T15" fmla="*/ 2147483646 h 1853"/>
                  <a:gd name="T16" fmla="*/ 2147483646 w 2809"/>
                  <a:gd name="T17" fmla="*/ 2147483646 h 1853"/>
                  <a:gd name="T18" fmla="*/ 2147483646 w 2809"/>
                  <a:gd name="T19" fmla="*/ 2147483646 h 1853"/>
                  <a:gd name="T20" fmla="*/ 2147483646 w 2809"/>
                  <a:gd name="T21" fmla="*/ 2147483646 h 1853"/>
                  <a:gd name="T22" fmla="*/ 2147483646 w 2809"/>
                  <a:gd name="T23" fmla="*/ 2147483646 h 1853"/>
                  <a:gd name="T24" fmla="*/ 2147483646 w 2809"/>
                  <a:gd name="T25" fmla="*/ 2147483646 h 18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09" h="1853">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 name="MH_SubTitle_1">
                <a:extLst>
                  <a:ext uri="{FF2B5EF4-FFF2-40B4-BE49-F238E27FC236}">
                    <a16:creationId xmlns:a16="http://schemas.microsoft.com/office/drawing/2014/main" id="{91519D9C-6FC3-4C54-8752-19F3B5C2B41C}"/>
                  </a:ext>
                </a:extLst>
              </p:cNvPr>
              <p:cNvSpPr>
                <a:spLocks/>
              </p:cNvSpPr>
              <p:nvPr>
                <p:custDataLst>
                  <p:tags r:id="rId2"/>
                </p:custDataLst>
              </p:nvPr>
            </p:nvSpPr>
            <p:spPr bwMode="auto">
              <a:xfrm>
                <a:off x="1505386" y="3438598"/>
                <a:ext cx="2637756" cy="1878977"/>
              </a:xfrm>
              <a:custGeom>
                <a:avLst/>
                <a:gdLst>
                  <a:gd name="T0" fmla="*/ 2147483646 w 2809"/>
                  <a:gd name="T1" fmla="*/ 2147483646 h 1853"/>
                  <a:gd name="T2" fmla="*/ 2147483646 w 2809"/>
                  <a:gd name="T3" fmla="*/ 2147483646 h 1853"/>
                  <a:gd name="T4" fmla="*/ 2147483646 w 2809"/>
                  <a:gd name="T5" fmla="*/ 2147483646 h 1853"/>
                  <a:gd name="T6" fmla="*/ 2147483646 w 2809"/>
                  <a:gd name="T7" fmla="*/ 2147483646 h 1853"/>
                  <a:gd name="T8" fmla="*/ 2147483646 w 2809"/>
                  <a:gd name="T9" fmla="*/ 2147483646 h 1853"/>
                  <a:gd name="T10" fmla="*/ 2147483646 w 2809"/>
                  <a:gd name="T11" fmla="*/ 2147483646 h 1853"/>
                  <a:gd name="T12" fmla="*/ 2147483646 w 2809"/>
                  <a:gd name="T13" fmla="*/ 2147483646 h 1853"/>
                  <a:gd name="T14" fmla="*/ 2147483646 w 2809"/>
                  <a:gd name="T15" fmla="*/ 2147483646 h 1853"/>
                  <a:gd name="T16" fmla="*/ 2147483646 w 2809"/>
                  <a:gd name="T17" fmla="*/ 2147483646 h 1853"/>
                  <a:gd name="T18" fmla="*/ 2147483646 w 2809"/>
                  <a:gd name="T19" fmla="*/ 2147483646 h 1853"/>
                  <a:gd name="T20" fmla="*/ 2147483646 w 2809"/>
                  <a:gd name="T21" fmla="*/ 2147483646 h 1853"/>
                  <a:gd name="T22" fmla="*/ 2147483646 w 2809"/>
                  <a:gd name="T23" fmla="*/ 2147483646 h 1853"/>
                  <a:gd name="T24" fmla="*/ 2147483646 w 2809"/>
                  <a:gd name="T25" fmla="*/ 2147483646 h 18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09"/>
                  <a:gd name="T40" fmla="*/ 0 h 1853"/>
                  <a:gd name="T41" fmla="*/ 2809 w 2809"/>
                  <a:gd name="T42" fmla="*/ 1853 h 18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09" h="1853">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rIns="108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defRPr/>
                </a:pPr>
                <a:r>
                  <a:rPr lang="vi-VN" altLang="zh-CN" sz="4000" b="1" dirty="0">
                    <a:solidFill>
                      <a:schemeClr val="accent6">
                        <a:lumMod val="75000"/>
                      </a:schemeClr>
                    </a:solidFill>
                    <a:latin typeface="Pattaya" panose="00000500000000000000" pitchFamily="2" charset="-34"/>
                    <a:ea typeface="+mn-ea"/>
                    <a:cs typeface="Pattaya" panose="00000500000000000000" pitchFamily="2" charset="-34"/>
                  </a:rPr>
                  <a:t>Mục tiêu</a:t>
                </a:r>
                <a:endParaRPr lang="zh-CN" altLang="en-US" sz="4000" b="1" dirty="0">
                  <a:solidFill>
                    <a:schemeClr val="accent6">
                      <a:lumMod val="75000"/>
                    </a:schemeClr>
                  </a:solidFill>
                  <a:latin typeface="Pattaya" panose="00000500000000000000" pitchFamily="2" charset="-34"/>
                  <a:ea typeface="+mn-ea"/>
                  <a:cs typeface="Pattaya" panose="00000500000000000000" pitchFamily="2" charset="-34"/>
                </a:endParaRPr>
              </a:p>
            </p:txBody>
          </p:sp>
        </p:grpSp>
        <p:sp>
          <p:nvSpPr>
            <p:cNvPr id="29" name="文本框 31">
              <a:extLst>
                <a:ext uri="{FF2B5EF4-FFF2-40B4-BE49-F238E27FC236}">
                  <a16:creationId xmlns:a16="http://schemas.microsoft.com/office/drawing/2014/main" id="{288A453B-EEDD-40B9-B7E5-1D9E3E6B1F81}"/>
                </a:ext>
              </a:extLst>
            </p:cNvPr>
            <p:cNvSpPr txBox="1"/>
            <p:nvPr/>
          </p:nvSpPr>
          <p:spPr>
            <a:xfrm>
              <a:off x="1765670" y="4032014"/>
              <a:ext cx="2049297" cy="456606"/>
            </a:xfrm>
            <a:prstGeom prst="rect">
              <a:avLst/>
            </a:prstGeom>
          </p:spPr>
          <p:txBody>
            <a:bodyPr wrap="square">
              <a:spAutoFit/>
              <a:scene3d>
                <a:camera prst="orthographicFront"/>
                <a:lightRig rig="threePt" dir="t"/>
              </a:scene3d>
              <a:sp3d contourW="12700"/>
            </a:bodyPr>
            <a:lstStyle>
              <a:defPPr>
                <a:defRPr lang="zh-CN"/>
              </a:defPPr>
              <a:lvl1pPr>
                <a:defRPr sz="1600">
                  <a:solidFill>
                    <a:schemeClr val="tx1">
                      <a:lumMod val="75000"/>
                      <a:lumOff val="25000"/>
                    </a:schemeClr>
                  </a:solidFill>
                  <a:latin typeface="汉仪夏日体W" panose="00020600040101010101" pitchFamily="18" charset="-122"/>
                  <a:ea typeface="汉仪夏日体W" panose="00020600040101010101" pitchFamily="18" charset="-122"/>
                </a:defRPr>
              </a:lvl1pPr>
            </a:lstStyle>
            <a:p>
              <a:pPr>
                <a:lnSpc>
                  <a:spcPct val="120000"/>
                </a:lnSpc>
              </a:pPr>
              <a:endParaRPr lang="zh-CN" altLang="en-US" sz="1200" dirty="0">
                <a:solidFill>
                  <a:schemeClr val="tx1">
                    <a:lumMod val="65000"/>
                    <a:lumOff val="35000"/>
                  </a:schemeClr>
                </a:solidFill>
              </a:endParaRPr>
            </a:p>
          </p:txBody>
        </p:sp>
      </p:grpSp>
      <p:grpSp>
        <p:nvGrpSpPr>
          <p:cNvPr id="34" name="Group 33">
            <a:extLst>
              <a:ext uri="{FF2B5EF4-FFF2-40B4-BE49-F238E27FC236}">
                <a16:creationId xmlns:a16="http://schemas.microsoft.com/office/drawing/2014/main" id="{F1D2DFE5-EE8A-46DB-A135-F8C9011447F8}"/>
              </a:ext>
            </a:extLst>
          </p:cNvPr>
          <p:cNvGrpSpPr/>
          <p:nvPr/>
        </p:nvGrpSpPr>
        <p:grpSpPr>
          <a:xfrm>
            <a:off x="1291109" y="1219681"/>
            <a:ext cx="7064020" cy="996725"/>
            <a:chOff x="2130789" y="1294899"/>
            <a:chExt cx="9735629" cy="1072527"/>
          </a:xfrm>
        </p:grpSpPr>
        <p:sp>
          <p:nvSpPr>
            <p:cNvPr id="35" name="圆角矩形 7"/>
            <p:cNvSpPr/>
            <p:nvPr/>
          </p:nvSpPr>
          <p:spPr>
            <a:xfrm>
              <a:off x="2130789" y="1294899"/>
              <a:ext cx="9341419" cy="1072527"/>
            </a:xfrm>
            <a:prstGeom prst="roundRect">
              <a:avLst>
                <a:gd name="adj" fmla="val 22936"/>
              </a:avLst>
            </a:prstGeom>
            <a:solidFill>
              <a:srgbClr val="F7F2DD"/>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lang="vi-VN" altLang="zh-CN" sz="2400" kern="1200" dirty="0">
                  <a:solidFill>
                    <a:srgbClr val="002060"/>
                  </a:solidFill>
                  <a:latin typeface="Pattaya" panose="00000500000000000000" pitchFamily="2" charset="-34"/>
                  <a:ea typeface="黑体" panose="02010609060101010101" pitchFamily="49" charset="-122"/>
                  <a:cs typeface="Pattaya" panose="00000500000000000000" pitchFamily="2" charset="-34"/>
                </a:rPr>
                <a:t>Nghe – viết đúng </a:t>
              </a:r>
              <a:r>
                <a:rPr lang="vi-VN" altLang="zh-CN" sz="2400" kern="1200">
                  <a:solidFill>
                    <a:srgbClr val="002060"/>
                  </a:solidFill>
                  <a:latin typeface="Pattaya" panose="00000500000000000000" pitchFamily="2" charset="-34"/>
                  <a:ea typeface="黑体" panose="02010609060101010101" pitchFamily="49" charset="-122"/>
                  <a:cs typeface="Pattaya" panose="00000500000000000000" pitchFamily="2" charset="-34"/>
                </a:rPr>
                <a:t>chính </a:t>
              </a:r>
              <a:r>
                <a:rPr lang="vi-VN" altLang="zh-CN" sz="2400" kern="1200" smtClean="0">
                  <a:solidFill>
                    <a:srgbClr val="002060"/>
                  </a:solidFill>
                  <a:latin typeface="Pattaya" panose="00000500000000000000" pitchFamily="2" charset="-34"/>
                  <a:ea typeface="黑体" panose="02010609060101010101" pitchFamily="49" charset="-122"/>
                  <a:cs typeface="Pattaya" panose="00000500000000000000" pitchFamily="2" charset="-34"/>
                </a:rPr>
                <a:t>tả</a:t>
              </a:r>
              <a:r>
                <a:rPr lang="en-US" altLang="zh-CN" sz="2400" kern="1200" smtClean="0">
                  <a:solidFill>
                    <a:srgbClr val="002060"/>
                  </a:solidFill>
                  <a:latin typeface="Pattaya" panose="00000500000000000000" pitchFamily="2" charset="-34"/>
                  <a:ea typeface="黑体" panose="02010609060101010101" pitchFamily="49" charset="-122"/>
                  <a:cs typeface="Pattaya" panose="00000500000000000000" pitchFamily="2" charset="-34"/>
                </a:rPr>
                <a:t> </a:t>
              </a:r>
              <a:r>
                <a:rPr lang="vi-VN" altLang="zh-CN" sz="2400" kern="1200" smtClean="0">
                  <a:solidFill>
                    <a:srgbClr val="002060"/>
                  </a:solidFill>
                  <a:latin typeface="Pattaya" panose="00000500000000000000" pitchFamily="2" charset="-34"/>
                  <a:ea typeface="黑体" panose="02010609060101010101" pitchFamily="49" charset="-122"/>
                  <a:cs typeface="Pattaya" panose="00000500000000000000" pitchFamily="2" charset="-34"/>
                </a:rPr>
                <a:t>đúng bài </a:t>
              </a:r>
              <a:r>
                <a:rPr lang="en-US" altLang="zh-CN" sz="2400" kern="1200" smtClean="0">
                  <a:solidFill>
                    <a:schemeClr val="tx2"/>
                  </a:solidFill>
                  <a:latin typeface="Pattaya" panose="00000500000000000000" pitchFamily="2" charset="-34"/>
                  <a:ea typeface="黑体" panose="02010609060101010101" pitchFamily="49" charset="-122"/>
                  <a:cs typeface="Pattaya" panose="00000500000000000000" pitchFamily="2" charset="-34"/>
                </a:rPr>
                <a:t>Lịch sử Ngày Quốc tế Lao động</a:t>
              </a:r>
              <a:r>
                <a:rPr lang="vi-VN" altLang="zh-CN" sz="2400" kern="1200" smtClean="0">
                  <a:solidFill>
                    <a:srgbClr val="002060"/>
                  </a:solidFill>
                  <a:latin typeface="Pattaya" panose="00000500000000000000" pitchFamily="2" charset="-34"/>
                  <a:ea typeface="黑体" panose="02010609060101010101" pitchFamily="49" charset="-122"/>
                  <a:cs typeface="Pattaya" panose="00000500000000000000" pitchFamily="2" charset="-34"/>
                </a:rPr>
                <a:t>.</a:t>
              </a:r>
              <a:endParaRPr kumimoji="0" lang="zh-CN" altLang="en-US" sz="2400" i="0" u="none" strike="noStrike" kern="1200" cap="none" spc="0" normalizeH="0" baseline="0" noProof="0" dirty="0">
                <a:ln>
                  <a:noFill/>
                </a:ln>
                <a:solidFill>
                  <a:srgbClr val="002060"/>
                </a:solidFill>
                <a:effectLst/>
                <a:uLnTx/>
                <a:uFillTx/>
                <a:latin typeface="Pattaya" panose="00000500000000000000" pitchFamily="2" charset="-34"/>
                <a:ea typeface="黑体" panose="02010609060101010101" pitchFamily="49" charset="-122"/>
                <a:cs typeface="Pattaya" panose="00000500000000000000" pitchFamily="2" charset="-34"/>
              </a:endParaRPr>
            </a:p>
          </p:txBody>
        </p:sp>
        <p:sp>
          <p:nvSpPr>
            <p:cNvPr id="36" name="矩形 39"/>
            <p:cNvSpPr>
              <a:spLocks noChangeArrowheads="1"/>
            </p:cNvSpPr>
            <p:nvPr/>
          </p:nvSpPr>
          <p:spPr bwMode="auto">
            <a:xfrm>
              <a:off x="2209800" y="1504685"/>
              <a:ext cx="9656618" cy="708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defTabSz="1218565" rtl="0" eaLnBrk="1" fontAlgn="auto" latinLnBrk="0" hangingPunct="1">
                <a:lnSpc>
                  <a:spcPct val="150000"/>
                </a:lnSpc>
                <a:spcBef>
                  <a:spcPts val="1000"/>
                </a:spcBef>
                <a:spcAft>
                  <a:spcPts val="0"/>
                </a:spcAft>
                <a:buClrTx/>
                <a:buSzTx/>
                <a:buFontTx/>
                <a:buNone/>
                <a:tabLst/>
                <a:defRPr/>
              </a:pPr>
              <a:endParaRPr kumimoji="0" lang="zh-CN" altLang="en-US" sz="2800" b="1" i="0" u="none" strike="noStrike" kern="1200" cap="none" spc="0" normalizeH="0" baseline="0" noProof="0" dirty="0">
                <a:ln>
                  <a:noFill/>
                </a:ln>
                <a:solidFill>
                  <a:srgbClr val="1C3041"/>
                </a:solidFill>
                <a:effectLst/>
                <a:uLnTx/>
                <a:uFillTx/>
                <a:latin typeface="Arial" panose="020B0604020202020204" pitchFamily="34" charset="0"/>
                <a:ea typeface="隶书" panose="02010509060101010101" pitchFamily="49" charset="-122"/>
                <a:cs typeface="宋体" panose="02010600030101010101" pitchFamily="2" charset="-122"/>
              </a:endParaRPr>
            </a:p>
          </p:txBody>
        </p:sp>
      </p:grpSp>
      <p:grpSp>
        <p:nvGrpSpPr>
          <p:cNvPr id="41" name="Group 40">
            <a:extLst>
              <a:ext uri="{FF2B5EF4-FFF2-40B4-BE49-F238E27FC236}">
                <a16:creationId xmlns:a16="http://schemas.microsoft.com/office/drawing/2014/main" id="{F1D2DFE5-EE8A-46DB-A135-F8C9011447F8}"/>
              </a:ext>
            </a:extLst>
          </p:cNvPr>
          <p:cNvGrpSpPr/>
          <p:nvPr/>
        </p:nvGrpSpPr>
        <p:grpSpPr>
          <a:xfrm>
            <a:off x="1263131" y="2516716"/>
            <a:ext cx="7020628" cy="996725"/>
            <a:chOff x="2130789" y="1294899"/>
            <a:chExt cx="9735629" cy="1072527"/>
          </a:xfrm>
        </p:grpSpPr>
        <p:sp>
          <p:nvSpPr>
            <p:cNvPr id="42" name="圆角矩形 7"/>
            <p:cNvSpPr/>
            <p:nvPr/>
          </p:nvSpPr>
          <p:spPr>
            <a:xfrm>
              <a:off x="2130789" y="1294899"/>
              <a:ext cx="9439781" cy="1072527"/>
            </a:xfrm>
            <a:prstGeom prst="roundRect">
              <a:avLst>
                <a:gd name="adj" fmla="val 22936"/>
              </a:avLst>
            </a:prstGeom>
            <a:solidFill>
              <a:srgbClr val="F7F2DD"/>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smtClean="0">
                  <a:solidFill>
                    <a:srgbClr val="002060"/>
                  </a:solidFill>
                  <a:latin typeface="Pattaya" panose="020B0604020202020204" charset="-34"/>
                  <a:cs typeface="Pattaya" panose="020B0604020202020204" charset="-34"/>
                </a:rPr>
                <a:t>Nắm </a:t>
              </a:r>
              <a:r>
                <a:rPr lang="en-US" sz="2400" b="1">
                  <a:solidFill>
                    <a:srgbClr val="002060"/>
                  </a:solidFill>
                  <a:latin typeface="Pattaya" panose="020B0604020202020204" charset="-34"/>
                  <a:cs typeface="Pattaya" panose="020B0604020202020204" charset="-34"/>
                </a:rPr>
                <a:t>vững được quy tắc viết hoa tên riêng nước ngoài, tên ngày lễ.</a:t>
              </a:r>
            </a:p>
          </p:txBody>
        </p:sp>
        <p:sp>
          <p:nvSpPr>
            <p:cNvPr id="43" name="矩形 39"/>
            <p:cNvSpPr>
              <a:spLocks noChangeArrowheads="1"/>
            </p:cNvSpPr>
            <p:nvPr/>
          </p:nvSpPr>
          <p:spPr bwMode="auto">
            <a:xfrm>
              <a:off x="2209800" y="1504685"/>
              <a:ext cx="9656618" cy="73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1218565" rtl="0" eaLnBrk="1" fontAlgn="auto" latinLnBrk="0" hangingPunct="1">
                <a:lnSpc>
                  <a:spcPct val="150000"/>
                </a:lnSpc>
                <a:spcBef>
                  <a:spcPts val="1000"/>
                </a:spcBef>
                <a:spcAft>
                  <a:spcPts val="0"/>
                </a:spcAft>
                <a:buClrTx/>
                <a:buSzTx/>
                <a:buFontTx/>
                <a:buNone/>
                <a:tabLst/>
                <a:defRPr/>
              </a:pPr>
              <a:endParaRPr kumimoji="0" lang="zh-CN" altLang="en-US" sz="3200" b="1" i="0" u="none" strike="noStrike" kern="1200" cap="none" spc="0" normalizeH="0" baseline="0" noProof="0" dirty="0">
                <a:ln>
                  <a:noFill/>
                </a:ln>
                <a:solidFill>
                  <a:srgbClr val="1C3041"/>
                </a:solidFill>
                <a:effectLst/>
                <a:uLnTx/>
                <a:uFillTx/>
                <a:latin typeface="Arial" panose="020B0604020202020204" pitchFamily="34" charset="0"/>
                <a:ea typeface="隶书" panose="02010509060101010101" pitchFamily="49" charset="-122"/>
                <a:cs typeface="宋体" panose="02010600030101010101" pitchFamily="2" charset="-122"/>
              </a:endParaRPr>
            </a:p>
          </p:txBody>
        </p:sp>
      </p:grpSp>
      <p:grpSp>
        <p:nvGrpSpPr>
          <p:cNvPr id="50" name="Group 49">
            <a:extLst>
              <a:ext uri="{FF2B5EF4-FFF2-40B4-BE49-F238E27FC236}">
                <a16:creationId xmlns:a16="http://schemas.microsoft.com/office/drawing/2014/main" id="{F1D2DFE5-EE8A-46DB-A135-F8C9011447F8}"/>
              </a:ext>
            </a:extLst>
          </p:cNvPr>
          <p:cNvGrpSpPr/>
          <p:nvPr/>
        </p:nvGrpSpPr>
        <p:grpSpPr>
          <a:xfrm>
            <a:off x="1263131" y="3812002"/>
            <a:ext cx="6957532" cy="708114"/>
            <a:chOff x="2209800" y="1451658"/>
            <a:chExt cx="9656618" cy="761967"/>
          </a:xfrm>
        </p:grpSpPr>
        <p:sp>
          <p:nvSpPr>
            <p:cNvPr id="51" name="圆角矩形 7"/>
            <p:cNvSpPr/>
            <p:nvPr/>
          </p:nvSpPr>
          <p:spPr>
            <a:xfrm>
              <a:off x="2217745" y="1451658"/>
              <a:ext cx="9439783" cy="730223"/>
            </a:xfrm>
            <a:prstGeom prst="roundRect">
              <a:avLst>
                <a:gd name="adj" fmla="val 22936"/>
              </a:avLst>
            </a:prstGeom>
            <a:solidFill>
              <a:srgbClr val="F7F2DD"/>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vi-VN" altLang="zh-CN" sz="2400" kern="1200" dirty="0">
                  <a:solidFill>
                    <a:srgbClr val="002060"/>
                  </a:solidFill>
                  <a:latin typeface="Pattaya" panose="00000500000000000000" pitchFamily="2" charset="-34"/>
                  <a:ea typeface="黑体" panose="02010609060101010101" pitchFamily="49" charset="-122"/>
                  <a:cs typeface="Pattaya" panose="00000500000000000000" pitchFamily="2" charset="-34"/>
                </a:rPr>
                <a:t>Viết bài cẩn thận, giữ vở sạch đẹp.</a:t>
              </a:r>
              <a:endParaRPr kumimoji="0" lang="zh-CN" altLang="en-US" sz="2400" i="0" u="none" strike="noStrike" kern="1200" cap="none" spc="0" normalizeH="0" baseline="0" noProof="0" dirty="0">
                <a:ln>
                  <a:noFill/>
                </a:ln>
                <a:solidFill>
                  <a:srgbClr val="002060"/>
                </a:solidFill>
                <a:effectLst/>
                <a:uLnTx/>
                <a:uFillTx/>
                <a:latin typeface="Pattaya" panose="00000500000000000000" pitchFamily="2" charset="-34"/>
                <a:ea typeface="黑体" panose="02010609060101010101" pitchFamily="49" charset="-122"/>
                <a:cs typeface="Pattaya" panose="00000500000000000000" pitchFamily="2" charset="-34"/>
              </a:endParaRPr>
            </a:p>
          </p:txBody>
        </p:sp>
        <p:sp>
          <p:nvSpPr>
            <p:cNvPr id="52" name="矩形 39"/>
            <p:cNvSpPr>
              <a:spLocks noChangeArrowheads="1"/>
            </p:cNvSpPr>
            <p:nvPr/>
          </p:nvSpPr>
          <p:spPr bwMode="auto">
            <a:xfrm>
              <a:off x="2209800" y="1504685"/>
              <a:ext cx="9656618" cy="708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defTabSz="1218565" rtl="0" eaLnBrk="1" fontAlgn="auto" latinLnBrk="0" hangingPunct="1">
                <a:lnSpc>
                  <a:spcPct val="150000"/>
                </a:lnSpc>
                <a:spcBef>
                  <a:spcPts val="1000"/>
                </a:spcBef>
                <a:spcAft>
                  <a:spcPts val="0"/>
                </a:spcAft>
                <a:buClrTx/>
                <a:buSzTx/>
                <a:buFontTx/>
                <a:buNone/>
                <a:tabLst/>
                <a:defRPr/>
              </a:pPr>
              <a:endParaRPr kumimoji="0" lang="zh-CN" altLang="en-US" sz="2800" b="1" i="0" u="none" strike="noStrike" kern="1200" cap="none" spc="0" normalizeH="0" baseline="0" noProof="0" dirty="0">
                <a:ln>
                  <a:noFill/>
                </a:ln>
                <a:solidFill>
                  <a:srgbClr val="1C3041"/>
                </a:solidFill>
                <a:effectLst/>
                <a:uLnTx/>
                <a:uFillTx/>
                <a:latin typeface="Arial" panose="020B0604020202020204" pitchFamily="34" charset="0"/>
                <a:ea typeface="隶书" panose="02010509060101010101" pitchFamily="49" charset="-122"/>
                <a:cs typeface="宋体" panose="02010600030101010101" pitchFamily="2" charset="-122"/>
              </a:endParaRPr>
            </a:p>
          </p:txBody>
        </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4"/>
                                        </p:tgtEl>
                                        <p:attrNameLst>
                                          <p:attrName>style.visibility</p:attrName>
                                        </p:attrNameLst>
                                      </p:cBhvr>
                                      <p:to>
                                        <p:strVal val="visible"/>
                                      </p:to>
                                    </p:set>
                                    <p:anim calcmode="lin" valueType="num">
                                      <p:cBhvr additive="base">
                                        <p:cTn id="14" dur="500" fill="hold"/>
                                        <p:tgtEl>
                                          <p:spTgt spid="34"/>
                                        </p:tgtEl>
                                        <p:attrNameLst>
                                          <p:attrName>ppt_x</p:attrName>
                                        </p:attrNameLst>
                                      </p:cBhvr>
                                      <p:tavLst>
                                        <p:tav tm="0">
                                          <p:val>
                                            <p:strVal val="#ppt_x"/>
                                          </p:val>
                                        </p:tav>
                                        <p:tav tm="100000">
                                          <p:val>
                                            <p:strVal val="#ppt_x"/>
                                          </p:val>
                                        </p:tav>
                                      </p:tavLst>
                                    </p:anim>
                                    <p:anim calcmode="lin" valueType="num">
                                      <p:cBhvr additive="base">
                                        <p:cTn id="15" dur="500" fill="hold"/>
                                        <p:tgtEl>
                                          <p:spTgt spid="34"/>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2843"/>
                                        </p:tgtEl>
                                        <p:attrNameLst>
                                          <p:attrName>style.visibility</p:attrName>
                                        </p:attrNameLst>
                                      </p:cBhvr>
                                      <p:to>
                                        <p:strVal val="visible"/>
                                      </p:to>
                                    </p:set>
                                    <p:anim calcmode="lin" valueType="num">
                                      <p:cBhvr additive="base">
                                        <p:cTn id="18" dur="500" fill="hold"/>
                                        <p:tgtEl>
                                          <p:spTgt spid="2843"/>
                                        </p:tgtEl>
                                        <p:attrNameLst>
                                          <p:attrName>ppt_x</p:attrName>
                                        </p:attrNameLst>
                                      </p:cBhvr>
                                      <p:tavLst>
                                        <p:tav tm="0">
                                          <p:val>
                                            <p:strVal val="#ppt_x"/>
                                          </p:val>
                                        </p:tav>
                                        <p:tav tm="100000">
                                          <p:val>
                                            <p:strVal val="#ppt_x"/>
                                          </p:val>
                                        </p:tav>
                                      </p:tavLst>
                                    </p:anim>
                                    <p:anim calcmode="lin" valueType="num">
                                      <p:cBhvr additive="base">
                                        <p:cTn id="19" dur="500" fill="hold"/>
                                        <p:tgtEl>
                                          <p:spTgt spid="2843"/>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32" presetClass="emph" presetSubtype="0" fill="hold" nodeType="afterEffect">
                                  <p:stCondLst>
                                    <p:cond delay="0"/>
                                  </p:stCondLst>
                                  <p:childTnLst>
                                    <p:animRot by="120000">
                                      <p:cBhvr>
                                        <p:cTn id="22" dur="100" fill="hold">
                                          <p:stCondLst>
                                            <p:cond delay="0"/>
                                          </p:stCondLst>
                                        </p:cTn>
                                        <p:tgtEl>
                                          <p:spTgt spid="34"/>
                                        </p:tgtEl>
                                        <p:attrNameLst>
                                          <p:attrName>r</p:attrName>
                                        </p:attrNameLst>
                                      </p:cBhvr>
                                    </p:animRot>
                                    <p:animRot by="-240000">
                                      <p:cBhvr>
                                        <p:cTn id="23" dur="200" fill="hold">
                                          <p:stCondLst>
                                            <p:cond delay="200"/>
                                          </p:stCondLst>
                                        </p:cTn>
                                        <p:tgtEl>
                                          <p:spTgt spid="34"/>
                                        </p:tgtEl>
                                        <p:attrNameLst>
                                          <p:attrName>r</p:attrName>
                                        </p:attrNameLst>
                                      </p:cBhvr>
                                    </p:animRot>
                                    <p:animRot by="240000">
                                      <p:cBhvr>
                                        <p:cTn id="24" dur="200" fill="hold">
                                          <p:stCondLst>
                                            <p:cond delay="400"/>
                                          </p:stCondLst>
                                        </p:cTn>
                                        <p:tgtEl>
                                          <p:spTgt spid="34"/>
                                        </p:tgtEl>
                                        <p:attrNameLst>
                                          <p:attrName>r</p:attrName>
                                        </p:attrNameLst>
                                      </p:cBhvr>
                                    </p:animRot>
                                    <p:animRot by="-240000">
                                      <p:cBhvr>
                                        <p:cTn id="25" dur="200" fill="hold">
                                          <p:stCondLst>
                                            <p:cond delay="600"/>
                                          </p:stCondLst>
                                        </p:cTn>
                                        <p:tgtEl>
                                          <p:spTgt spid="34"/>
                                        </p:tgtEl>
                                        <p:attrNameLst>
                                          <p:attrName>r</p:attrName>
                                        </p:attrNameLst>
                                      </p:cBhvr>
                                    </p:animRot>
                                    <p:animRot by="120000">
                                      <p:cBhvr>
                                        <p:cTn id="26" dur="200" fill="hold">
                                          <p:stCondLst>
                                            <p:cond delay="800"/>
                                          </p:stCondLst>
                                        </p:cTn>
                                        <p:tgtEl>
                                          <p:spTgt spid="34"/>
                                        </p:tgtEl>
                                        <p:attrNameLst>
                                          <p:attrName>r</p:attrName>
                                        </p:attrNameLst>
                                      </p:cBhvr>
                                    </p:animRot>
                                  </p:childTnLst>
                                </p:cTn>
                              </p:par>
                              <p:par>
                                <p:cTn id="27" presetID="32" presetClass="emph" presetSubtype="0" fill="hold" nodeType="withEffect">
                                  <p:stCondLst>
                                    <p:cond delay="0"/>
                                  </p:stCondLst>
                                  <p:childTnLst>
                                    <p:animRot by="120000">
                                      <p:cBhvr>
                                        <p:cTn id="28" dur="100" fill="hold">
                                          <p:stCondLst>
                                            <p:cond delay="0"/>
                                          </p:stCondLst>
                                        </p:cTn>
                                        <p:tgtEl>
                                          <p:spTgt spid="2843"/>
                                        </p:tgtEl>
                                        <p:attrNameLst>
                                          <p:attrName>r</p:attrName>
                                        </p:attrNameLst>
                                      </p:cBhvr>
                                    </p:animRot>
                                    <p:animRot by="-240000">
                                      <p:cBhvr>
                                        <p:cTn id="29" dur="200" fill="hold">
                                          <p:stCondLst>
                                            <p:cond delay="200"/>
                                          </p:stCondLst>
                                        </p:cTn>
                                        <p:tgtEl>
                                          <p:spTgt spid="2843"/>
                                        </p:tgtEl>
                                        <p:attrNameLst>
                                          <p:attrName>r</p:attrName>
                                        </p:attrNameLst>
                                      </p:cBhvr>
                                    </p:animRot>
                                    <p:animRot by="240000">
                                      <p:cBhvr>
                                        <p:cTn id="30" dur="200" fill="hold">
                                          <p:stCondLst>
                                            <p:cond delay="400"/>
                                          </p:stCondLst>
                                        </p:cTn>
                                        <p:tgtEl>
                                          <p:spTgt spid="2843"/>
                                        </p:tgtEl>
                                        <p:attrNameLst>
                                          <p:attrName>r</p:attrName>
                                        </p:attrNameLst>
                                      </p:cBhvr>
                                    </p:animRot>
                                    <p:animRot by="-240000">
                                      <p:cBhvr>
                                        <p:cTn id="31" dur="200" fill="hold">
                                          <p:stCondLst>
                                            <p:cond delay="600"/>
                                          </p:stCondLst>
                                        </p:cTn>
                                        <p:tgtEl>
                                          <p:spTgt spid="2843"/>
                                        </p:tgtEl>
                                        <p:attrNameLst>
                                          <p:attrName>r</p:attrName>
                                        </p:attrNameLst>
                                      </p:cBhvr>
                                    </p:animRot>
                                    <p:animRot by="120000">
                                      <p:cBhvr>
                                        <p:cTn id="32" dur="200" fill="hold">
                                          <p:stCondLst>
                                            <p:cond delay="800"/>
                                          </p:stCondLst>
                                        </p:cTn>
                                        <p:tgtEl>
                                          <p:spTgt spid="2843"/>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additive="base">
                                        <p:cTn id="37" dur="500" fill="hold"/>
                                        <p:tgtEl>
                                          <p:spTgt spid="41"/>
                                        </p:tgtEl>
                                        <p:attrNameLst>
                                          <p:attrName>ppt_x</p:attrName>
                                        </p:attrNameLst>
                                      </p:cBhvr>
                                      <p:tavLst>
                                        <p:tav tm="0">
                                          <p:val>
                                            <p:strVal val="#ppt_x"/>
                                          </p:val>
                                        </p:tav>
                                        <p:tav tm="100000">
                                          <p:val>
                                            <p:strVal val="#ppt_x"/>
                                          </p:val>
                                        </p:tav>
                                      </p:tavLst>
                                    </p:anim>
                                    <p:anim calcmode="lin" valueType="num">
                                      <p:cBhvr additive="base">
                                        <p:cTn id="38" dur="500" fill="hold"/>
                                        <p:tgtEl>
                                          <p:spTgt spid="41"/>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additive="base">
                                        <p:cTn id="41" dur="500" fill="hold"/>
                                        <p:tgtEl>
                                          <p:spTgt spid="58"/>
                                        </p:tgtEl>
                                        <p:attrNameLst>
                                          <p:attrName>ppt_x</p:attrName>
                                        </p:attrNameLst>
                                      </p:cBhvr>
                                      <p:tavLst>
                                        <p:tav tm="0">
                                          <p:val>
                                            <p:strVal val="#ppt_x"/>
                                          </p:val>
                                        </p:tav>
                                        <p:tav tm="100000">
                                          <p:val>
                                            <p:strVal val="#ppt_x"/>
                                          </p:val>
                                        </p:tav>
                                      </p:tavLst>
                                    </p:anim>
                                    <p:anim calcmode="lin" valueType="num">
                                      <p:cBhvr additive="base">
                                        <p:cTn id="42" dur="500" fill="hold"/>
                                        <p:tgtEl>
                                          <p:spTgt spid="58"/>
                                        </p:tgtEl>
                                        <p:attrNameLst>
                                          <p:attrName>ppt_y</p:attrName>
                                        </p:attrNameLst>
                                      </p:cBhvr>
                                      <p:tavLst>
                                        <p:tav tm="0">
                                          <p:val>
                                            <p:strVal val="1+#ppt_h/2"/>
                                          </p:val>
                                        </p:tav>
                                        <p:tav tm="100000">
                                          <p:val>
                                            <p:strVal val="#ppt_y"/>
                                          </p:val>
                                        </p:tav>
                                      </p:tavLst>
                                    </p:anim>
                                  </p:childTnLst>
                                </p:cTn>
                              </p:par>
                            </p:childTnLst>
                          </p:cTn>
                        </p:par>
                        <p:par>
                          <p:cTn id="43" fill="hold">
                            <p:stCondLst>
                              <p:cond delay="500"/>
                            </p:stCondLst>
                            <p:childTnLst>
                              <p:par>
                                <p:cTn id="44" presetID="32" presetClass="emph" presetSubtype="0" fill="hold" nodeType="afterEffect">
                                  <p:stCondLst>
                                    <p:cond delay="0"/>
                                  </p:stCondLst>
                                  <p:childTnLst>
                                    <p:animRot by="120000">
                                      <p:cBhvr>
                                        <p:cTn id="45" dur="100" fill="hold">
                                          <p:stCondLst>
                                            <p:cond delay="0"/>
                                          </p:stCondLst>
                                        </p:cTn>
                                        <p:tgtEl>
                                          <p:spTgt spid="41"/>
                                        </p:tgtEl>
                                        <p:attrNameLst>
                                          <p:attrName>r</p:attrName>
                                        </p:attrNameLst>
                                      </p:cBhvr>
                                    </p:animRot>
                                    <p:animRot by="-240000">
                                      <p:cBhvr>
                                        <p:cTn id="46" dur="200" fill="hold">
                                          <p:stCondLst>
                                            <p:cond delay="200"/>
                                          </p:stCondLst>
                                        </p:cTn>
                                        <p:tgtEl>
                                          <p:spTgt spid="41"/>
                                        </p:tgtEl>
                                        <p:attrNameLst>
                                          <p:attrName>r</p:attrName>
                                        </p:attrNameLst>
                                      </p:cBhvr>
                                    </p:animRot>
                                    <p:animRot by="240000">
                                      <p:cBhvr>
                                        <p:cTn id="47" dur="200" fill="hold">
                                          <p:stCondLst>
                                            <p:cond delay="400"/>
                                          </p:stCondLst>
                                        </p:cTn>
                                        <p:tgtEl>
                                          <p:spTgt spid="41"/>
                                        </p:tgtEl>
                                        <p:attrNameLst>
                                          <p:attrName>r</p:attrName>
                                        </p:attrNameLst>
                                      </p:cBhvr>
                                    </p:animRot>
                                    <p:animRot by="-240000">
                                      <p:cBhvr>
                                        <p:cTn id="48" dur="200" fill="hold">
                                          <p:stCondLst>
                                            <p:cond delay="600"/>
                                          </p:stCondLst>
                                        </p:cTn>
                                        <p:tgtEl>
                                          <p:spTgt spid="41"/>
                                        </p:tgtEl>
                                        <p:attrNameLst>
                                          <p:attrName>r</p:attrName>
                                        </p:attrNameLst>
                                      </p:cBhvr>
                                    </p:animRot>
                                    <p:animRot by="120000">
                                      <p:cBhvr>
                                        <p:cTn id="49" dur="200" fill="hold">
                                          <p:stCondLst>
                                            <p:cond delay="800"/>
                                          </p:stCondLst>
                                        </p:cTn>
                                        <p:tgtEl>
                                          <p:spTgt spid="41"/>
                                        </p:tgtEl>
                                        <p:attrNameLst>
                                          <p:attrName>r</p:attrName>
                                        </p:attrNameLst>
                                      </p:cBhvr>
                                    </p:animRot>
                                  </p:childTnLst>
                                </p:cTn>
                              </p:par>
                              <p:par>
                                <p:cTn id="50" presetID="32" presetClass="emph" presetSubtype="0" fill="hold" nodeType="withEffect">
                                  <p:stCondLst>
                                    <p:cond delay="0"/>
                                  </p:stCondLst>
                                  <p:childTnLst>
                                    <p:animRot by="120000">
                                      <p:cBhvr>
                                        <p:cTn id="51" dur="100" fill="hold">
                                          <p:stCondLst>
                                            <p:cond delay="0"/>
                                          </p:stCondLst>
                                        </p:cTn>
                                        <p:tgtEl>
                                          <p:spTgt spid="58"/>
                                        </p:tgtEl>
                                        <p:attrNameLst>
                                          <p:attrName>r</p:attrName>
                                        </p:attrNameLst>
                                      </p:cBhvr>
                                    </p:animRot>
                                    <p:animRot by="-240000">
                                      <p:cBhvr>
                                        <p:cTn id="52" dur="200" fill="hold">
                                          <p:stCondLst>
                                            <p:cond delay="200"/>
                                          </p:stCondLst>
                                        </p:cTn>
                                        <p:tgtEl>
                                          <p:spTgt spid="58"/>
                                        </p:tgtEl>
                                        <p:attrNameLst>
                                          <p:attrName>r</p:attrName>
                                        </p:attrNameLst>
                                      </p:cBhvr>
                                    </p:animRot>
                                    <p:animRot by="240000">
                                      <p:cBhvr>
                                        <p:cTn id="53" dur="200" fill="hold">
                                          <p:stCondLst>
                                            <p:cond delay="400"/>
                                          </p:stCondLst>
                                        </p:cTn>
                                        <p:tgtEl>
                                          <p:spTgt spid="58"/>
                                        </p:tgtEl>
                                        <p:attrNameLst>
                                          <p:attrName>r</p:attrName>
                                        </p:attrNameLst>
                                      </p:cBhvr>
                                    </p:animRot>
                                    <p:animRot by="-240000">
                                      <p:cBhvr>
                                        <p:cTn id="54" dur="200" fill="hold">
                                          <p:stCondLst>
                                            <p:cond delay="600"/>
                                          </p:stCondLst>
                                        </p:cTn>
                                        <p:tgtEl>
                                          <p:spTgt spid="58"/>
                                        </p:tgtEl>
                                        <p:attrNameLst>
                                          <p:attrName>r</p:attrName>
                                        </p:attrNameLst>
                                      </p:cBhvr>
                                    </p:animRot>
                                    <p:animRot by="120000">
                                      <p:cBhvr>
                                        <p:cTn id="55" dur="200" fill="hold">
                                          <p:stCondLst>
                                            <p:cond delay="800"/>
                                          </p:stCondLst>
                                        </p:cTn>
                                        <p:tgtEl>
                                          <p:spTgt spid="58"/>
                                        </p:tgtEl>
                                        <p:attrNameLst>
                                          <p:attrName>r</p:attrName>
                                        </p:attrNameLst>
                                      </p:cBhvr>
                                    </p:animRo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63"/>
                                        </p:tgtEl>
                                        <p:attrNameLst>
                                          <p:attrName>style.visibility</p:attrName>
                                        </p:attrNameLst>
                                      </p:cBhvr>
                                      <p:to>
                                        <p:strVal val="visible"/>
                                      </p:to>
                                    </p:set>
                                    <p:anim calcmode="lin" valueType="num">
                                      <p:cBhvr additive="base">
                                        <p:cTn id="60" dur="500" fill="hold"/>
                                        <p:tgtEl>
                                          <p:spTgt spid="63"/>
                                        </p:tgtEl>
                                        <p:attrNameLst>
                                          <p:attrName>ppt_x</p:attrName>
                                        </p:attrNameLst>
                                      </p:cBhvr>
                                      <p:tavLst>
                                        <p:tav tm="0">
                                          <p:val>
                                            <p:strVal val="#ppt_x"/>
                                          </p:val>
                                        </p:tav>
                                        <p:tav tm="100000">
                                          <p:val>
                                            <p:strVal val="#ppt_x"/>
                                          </p:val>
                                        </p:tav>
                                      </p:tavLst>
                                    </p:anim>
                                    <p:anim calcmode="lin" valueType="num">
                                      <p:cBhvr additive="base">
                                        <p:cTn id="61" dur="500" fill="hold"/>
                                        <p:tgtEl>
                                          <p:spTgt spid="63"/>
                                        </p:tgtEl>
                                        <p:attrNameLst>
                                          <p:attrName>ppt_y</p:attrName>
                                        </p:attrNameLst>
                                      </p:cBhvr>
                                      <p:tavLst>
                                        <p:tav tm="0">
                                          <p:val>
                                            <p:strVal val="1+#ppt_h/2"/>
                                          </p:val>
                                        </p:tav>
                                        <p:tav tm="100000">
                                          <p:val>
                                            <p:strVal val="#ppt_y"/>
                                          </p:val>
                                        </p:tav>
                                      </p:tavLst>
                                    </p:anim>
                                  </p:childTnLst>
                                </p:cTn>
                              </p:par>
                              <p:par>
                                <p:cTn id="62" presetID="2" presetClass="entr" presetSubtype="4" fill="hold" nodeType="withEffect">
                                  <p:stCondLst>
                                    <p:cond delay="0"/>
                                  </p:stCondLst>
                                  <p:childTnLst>
                                    <p:set>
                                      <p:cBhvr>
                                        <p:cTn id="63" dur="1" fill="hold">
                                          <p:stCondLst>
                                            <p:cond delay="0"/>
                                          </p:stCondLst>
                                        </p:cTn>
                                        <p:tgtEl>
                                          <p:spTgt spid="50"/>
                                        </p:tgtEl>
                                        <p:attrNameLst>
                                          <p:attrName>style.visibility</p:attrName>
                                        </p:attrNameLst>
                                      </p:cBhvr>
                                      <p:to>
                                        <p:strVal val="visible"/>
                                      </p:to>
                                    </p:set>
                                    <p:anim calcmode="lin" valueType="num">
                                      <p:cBhvr additive="base">
                                        <p:cTn id="64" dur="500" fill="hold"/>
                                        <p:tgtEl>
                                          <p:spTgt spid="50"/>
                                        </p:tgtEl>
                                        <p:attrNameLst>
                                          <p:attrName>ppt_x</p:attrName>
                                        </p:attrNameLst>
                                      </p:cBhvr>
                                      <p:tavLst>
                                        <p:tav tm="0">
                                          <p:val>
                                            <p:strVal val="#ppt_x"/>
                                          </p:val>
                                        </p:tav>
                                        <p:tav tm="100000">
                                          <p:val>
                                            <p:strVal val="#ppt_x"/>
                                          </p:val>
                                        </p:tav>
                                      </p:tavLst>
                                    </p:anim>
                                    <p:anim calcmode="lin" valueType="num">
                                      <p:cBhvr additive="base">
                                        <p:cTn id="65" dur="500" fill="hold"/>
                                        <p:tgtEl>
                                          <p:spTgt spid="50"/>
                                        </p:tgtEl>
                                        <p:attrNameLst>
                                          <p:attrName>ppt_y</p:attrName>
                                        </p:attrNameLst>
                                      </p:cBhvr>
                                      <p:tavLst>
                                        <p:tav tm="0">
                                          <p:val>
                                            <p:strVal val="1+#ppt_h/2"/>
                                          </p:val>
                                        </p:tav>
                                        <p:tav tm="100000">
                                          <p:val>
                                            <p:strVal val="#ppt_y"/>
                                          </p:val>
                                        </p:tav>
                                      </p:tavLst>
                                    </p:anim>
                                  </p:childTnLst>
                                </p:cTn>
                              </p:par>
                            </p:childTnLst>
                          </p:cTn>
                        </p:par>
                        <p:par>
                          <p:cTn id="66" fill="hold">
                            <p:stCondLst>
                              <p:cond delay="500"/>
                            </p:stCondLst>
                            <p:childTnLst>
                              <p:par>
                                <p:cTn id="67" presetID="32" presetClass="emph" presetSubtype="0" fill="hold" nodeType="afterEffect">
                                  <p:stCondLst>
                                    <p:cond delay="0"/>
                                  </p:stCondLst>
                                  <p:childTnLst>
                                    <p:animRot by="120000">
                                      <p:cBhvr>
                                        <p:cTn id="68" dur="100" fill="hold">
                                          <p:stCondLst>
                                            <p:cond delay="0"/>
                                          </p:stCondLst>
                                        </p:cTn>
                                        <p:tgtEl>
                                          <p:spTgt spid="63"/>
                                        </p:tgtEl>
                                        <p:attrNameLst>
                                          <p:attrName>r</p:attrName>
                                        </p:attrNameLst>
                                      </p:cBhvr>
                                    </p:animRot>
                                    <p:animRot by="-240000">
                                      <p:cBhvr>
                                        <p:cTn id="69" dur="200" fill="hold">
                                          <p:stCondLst>
                                            <p:cond delay="200"/>
                                          </p:stCondLst>
                                        </p:cTn>
                                        <p:tgtEl>
                                          <p:spTgt spid="63"/>
                                        </p:tgtEl>
                                        <p:attrNameLst>
                                          <p:attrName>r</p:attrName>
                                        </p:attrNameLst>
                                      </p:cBhvr>
                                    </p:animRot>
                                    <p:animRot by="240000">
                                      <p:cBhvr>
                                        <p:cTn id="70" dur="200" fill="hold">
                                          <p:stCondLst>
                                            <p:cond delay="400"/>
                                          </p:stCondLst>
                                        </p:cTn>
                                        <p:tgtEl>
                                          <p:spTgt spid="63"/>
                                        </p:tgtEl>
                                        <p:attrNameLst>
                                          <p:attrName>r</p:attrName>
                                        </p:attrNameLst>
                                      </p:cBhvr>
                                    </p:animRot>
                                    <p:animRot by="-240000">
                                      <p:cBhvr>
                                        <p:cTn id="71" dur="200" fill="hold">
                                          <p:stCondLst>
                                            <p:cond delay="600"/>
                                          </p:stCondLst>
                                        </p:cTn>
                                        <p:tgtEl>
                                          <p:spTgt spid="63"/>
                                        </p:tgtEl>
                                        <p:attrNameLst>
                                          <p:attrName>r</p:attrName>
                                        </p:attrNameLst>
                                      </p:cBhvr>
                                    </p:animRot>
                                    <p:animRot by="120000">
                                      <p:cBhvr>
                                        <p:cTn id="72" dur="200" fill="hold">
                                          <p:stCondLst>
                                            <p:cond delay="800"/>
                                          </p:stCondLst>
                                        </p:cTn>
                                        <p:tgtEl>
                                          <p:spTgt spid="63"/>
                                        </p:tgtEl>
                                        <p:attrNameLst>
                                          <p:attrName>r</p:attrName>
                                        </p:attrNameLst>
                                      </p:cBhvr>
                                    </p:animRot>
                                  </p:childTnLst>
                                </p:cTn>
                              </p:par>
                              <p:par>
                                <p:cTn id="73" presetID="32" presetClass="emph" presetSubtype="0" fill="hold" nodeType="withEffect">
                                  <p:stCondLst>
                                    <p:cond delay="0"/>
                                  </p:stCondLst>
                                  <p:childTnLst>
                                    <p:animRot by="120000">
                                      <p:cBhvr>
                                        <p:cTn id="74" dur="100" fill="hold">
                                          <p:stCondLst>
                                            <p:cond delay="0"/>
                                          </p:stCondLst>
                                        </p:cTn>
                                        <p:tgtEl>
                                          <p:spTgt spid="50"/>
                                        </p:tgtEl>
                                        <p:attrNameLst>
                                          <p:attrName>r</p:attrName>
                                        </p:attrNameLst>
                                      </p:cBhvr>
                                    </p:animRot>
                                    <p:animRot by="-240000">
                                      <p:cBhvr>
                                        <p:cTn id="75" dur="200" fill="hold">
                                          <p:stCondLst>
                                            <p:cond delay="200"/>
                                          </p:stCondLst>
                                        </p:cTn>
                                        <p:tgtEl>
                                          <p:spTgt spid="50"/>
                                        </p:tgtEl>
                                        <p:attrNameLst>
                                          <p:attrName>r</p:attrName>
                                        </p:attrNameLst>
                                      </p:cBhvr>
                                    </p:animRot>
                                    <p:animRot by="240000">
                                      <p:cBhvr>
                                        <p:cTn id="76" dur="200" fill="hold">
                                          <p:stCondLst>
                                            <p:cond delay="400"/>
                                          </p:stCondLst>
                                        </p:cTn>
                                        <p:tgtEl>
                                          <p:spTgt spid="50"/>
                                        </p:tgtEl>
                                        <p:attrNameLst>
                                          <p:attrName>r</p:attrName>
                                        </p:attrNameLst>
                                      </p:cBhvr>
                                    </p:animRot>
                                    <p:animRot by="-240000">
                                      <p:cBhvr>
                                        <p:cTn id="77" dur="200" fill="hold">
                                          <p:stCondLst>
                                            <p:cond delay="600"/>
                                          </p:stCondLst>
                                        </p:cTn>
                                        <p:tgtEl>
                                          <p:spTgt spid="50"/>
                                        </p:tgtEl>
                                        <p:attrNameLst>
                                          <p:attrName>r</p:attrName>
                                        </p:attrNameLst>
                                      </p:cBhvr>
                                    </p:animRot>
                                    <p:animRot by="120000">
                                      <p:cBhvr>
                                        <p:cTn id="78" dur="200" fill="hold">
                                          <p:stCondLst>
                                            <p:cond delay="800"/>
                                          </p:stCondLst>
                                        </p:cTn>
                                        <p:tgtEl>
                                          <p:spTgt spid="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84"/>
        <p:cNvGrpSpPr/>
        <p:nvPr/>
      </p:nvGrpSpPr>
      <p:grpSpPr>
        <a:xfrm>
          <a:off x="0" y="0"/>
          <a:ext cx="0" cy="0"/>
          <a:chOff x="0" y="0"/>
          <a:chExt cx="0" cy="0"/>
        </a:xfrm>
      </p:grpSpPr>
      <p:sp>
        <p:nvSpPr>
          <p:cNvPr id="6" name="Text Box 6"/>
          <p:cNvSpPr txBox="1">
            <a:spLocks noChangeArrowheads="1"/>
          </p:cNvSpPr>
          <p:nvPr/>
        </p:nvSpPr>
        <p:spPr bwMode="auto">
          <a:xfrm>
            <a:off x="436418" y="957263"/>
            <a:ext cx="840105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buFont typeface="Arial" panose="020B0604020202020204" pitchFamily="34" charset="0"/>
              <a:buNone/>
            </a:pPr>
            <a:r>
              <a:rPr lang="en-US" altLang="en-US" sz="2800" b="1">
                <a:cs typeface="Times New Roman" panose="02020603050405020304" pitchFamily="18" charset="0"/>
              </a:rPr>
              <a:t>  </a:t>
            </a:r>
            <a:r>
              <a:rPr lang="vi-VN" altLang="en-US" sz="2400">
                <a:cs typeface="Times New Roman" panose="02020603050405020304" pitchFamily="18" charset="0"/>
              </a:rPr>
              <a:t>Ngày 1-5-1886, công nhân thành phố Chi-ca-gô, nước Mĩ, xuống đường biểu tình đòi làm việc theo chế độ 8 giờ một ngày. Từ Chi-ca-gô, làn sóng bãi công lan nhanh ra các thành phố Niu Y-oóc, Ban-ti-mo, Pít-sbơ-nơ,... Các cuộc biểu tình bị đàn áp nặng nề. Đặc biệt, ở Chi-ca-gô, cảnh sát đã xả súng vào đoàn người tay không, làm hàng trăm người chết và bị thương. Nhưng cuối cùng, giới chủ phải chấp nhận yêu sách của công nhân. Để ghi nhớ sự kiện này, ngày 1-5 hằng năm đã được chọn làm ngày biểu dương lực lượng của giai cấp công nhân toàn thế giới.</a:t>
            </a:r>
          </a:p>
          <a:p>
            <a:pPr algn="r" eaLnBrk="1" hangingPunct="1">
              <a:spcBef>
                <a:spcPct val="50000"/>
              </a:spcBef>
              <a:buFont typeface="Arial" panose="020B0604020202020204" pitchFamily="34" charset="0"/>
              <a:buNone/>
            </a:pPr>
            <a:r>
              <a:rPr lang="vi-VN" altLang="en-US" sz="2000" i="1">
                <a:cs typeface="Times New Roman" panose="02020603050405020304" pitchFamily="18" charset="0"/>
              </a:rPr>
              <a:t>Theo</a:t>
            </a:r>
            <a:r>
              <a:rPr lang="vi-VN" altLang="en-US" sz="2000">
                <a:cs typeface="Times New Roman" panose="02020603050405020304" pitchFamily="18" charset="0"/>
              </a:rPr>
              <a:t> NHỮNG MẨU CHUYỆN LỊCH SỬ THẾ GIỚI</a:t>
            </a:r>
            <a:endParaRPr lang="en-US" altLang="en-US" sz="2000">
              <a:cs typeface="Times New Roman" panose="02020603050405020304" pitchFamily="18" charset="0"/>
            </a:endParaRPr>
          </a:p>
        </p:txBody>
      </p:sp>
      <p:sp>
        <p:nvSpPr>
          <p:cNvPr id="7" name="Text Box 5"/>
          <p:cNvSpPr txBox="1">
            <a:spLocks noChangeArrowheads="1"/>
          </p:cNvSpPr>
          <p:nvPr/>
        </p:nvSpPr>
        <p:spPr bwMode="auto">
          <a:xfrm>
            <a:off x="1468582" y="495300"/>
            <a:ext cx="5867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buFont typeface="Arial" panose="020B0604020202020204" pitchFamily="34" charset="0"/>
              <a:buNone/>
            </a:pPr>
            <a:r>
              <a:rPr lang="en-US" altLang="en-US" sz="2400" b="1">
                <a:solidFill>
                  <a:srgbClr val="FF0000"/>
                </a:solidFill>
                <a:cs typeface="Times New Roman" panose="02020603050405020304" pitchFamily="18" charset="0"/>
              </a:rPr>
              <a:t>Lịch sử Ngày Quốc tế Lao động</a:t>
            </a:r>
            <a:endParaRPr lang="en-US" altLang="en-US" sz="2400" b="1" u="sng">
              <a:solidFill>
                <a:srgbClr val="FF0000"/>
              </a:solidFill>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49"/>
        <p:cNvGrpSpPr/>
        <p:nvPr/>
      </p:nvGrpSpPr>
      <p:grpSpPr>
        <a:xfrm>
          <a:off x="0" y="0"/>
          <a:ext cx="0" cy="0"/>
          <a:chOff x="0" y="0"/>
          <a:chExt cx="0" cy="0"/>
        </a:xfrm>
      </p:grpSpPr>
      <p:sp>
        <p:nvSpPr>
          <p:cNvPr id="55" name="圆角矩形 7"/>
          <p:cNvSpPr/>
          <p:nvPr/>
        </p:nvSpPr>
        <p:spPr>
          <a:xfrm>
            <a:off x="1538979" y="787113"/>
            <a:ext cx="5848957" cy="515499"/>
          </a:xfrm>
          <a:prstGeom prst="roundRect">
            <a:avLst>
              <a:gd name="adj" fmla="val 22936"/>
            </a:avLst>
          </a:prstGeom>
          <a:solidFill>
            <a:schemeClr val="bg2"/>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eaLnBrk="1" hangingPunct="1">
              <a:buFont typeface="Arial" panose="020B0604020202020204" pitchFamily="34" charset="0"/>
              <a:buNone/>
            </a:pPr>
            <a:r>
              <a:rPr lang="en-US" altLang="en-US" sz="2800" b="1">
                <a:solidFill>
                  <a:srgbClr val="FF0000"/>
                </a:solidFill>
                <a:latin typeface="Pattaya" panose="020B0604020202020204" charset="-34"/>
                <a:cs typeface="Pattaya" panose="020B0604020202020204" charset="-34"/>
              </a:rPr>
              <a:t>Nội dung bài viết nói về điều gì?</a:t>
            </a:r>
            <a:endParaRPr lang="en-US" altLang="en-US" sz="2800" b="1" u="sng">
              <a:solidFill>
                <a:srgbClr val="FF0000"/>
              </a:solidFill>
              <a:latin typeface="Pattaya" panose="020B0604020202020204" charset="-34"/>
              <a:cs typeface="Pattaya" panose="020B0604020202020204" charset="-34"/>
            </a:endParaRPr>
          </a:p>
        </p:txBody>
      </p:sp>
      <p:grpSp>
        <p:nvGrpSpPr>
          <p:cNvPr id="57" name="Google Shape;2490;p63"/>
          <p:cNvGrpSpPr/>
          <p:nvPr/>
        </p:nvGrpSpPr>
        <p:grpSpPr>
          <a:xfrm>
            <a:off x="545328" y="577672"/>
            <a:ext cx="1012866" cy="934452"/>
            <a:chOff x="5987800" y="1933025"/>
            <a:chExt cx="878975" cy="836725"/>
          </a:xfrm>
        </p:grpSpPr>
        <p:sp>
          <p:nvSpPr>
            <p:cNvPr id="58" name="Google Shape;2491;p63"/>
            <p:cNvSpPr/>
            <p:nvPr/>
          </p:nvSpPr>
          <p:spPr>
            <a:xfrm>
              <a:off x="5987800" y="1933025"/>
              <a:ext cx="878975" cy="836725"/>
            </a:xfrm>
            <a:custGeom>
              <a:avLst/>
              <a:gdLst/>
              <a:ahLst/>
              <a:cxnLst/>
              <a:rect l="l" t="t" r="r" b="b"/>
              <a:pathLst>
                <a:path w="35159" h="33469" extrusionOk="0">
                  <a:moveTo>
                    <a:pt x="17363" y="1"/>
                  </a:moveTo>
                  <a:cubicBezTo>
                    <a:pt x="16136" y="1"/>
                    <a:pt x="14903" y="452"/>
                    <a:pt x="13977" y="1363"/>
                  </a:cubicBezTo>
                  <a:cubicBezTo>
                    <a:pt x="13076" y="2263"/>
                    <a:pt x="12476" y="3497"/>
                    <a:pt x="12442" y="4798"/>
                  </a:cubicBezTo>
                  <a:cubicBezTo>
                    <a:pt x="12409" y="6066"/>
                    <a:pt x="12809" y="7267"/>
                    <a:pt x="13410" y="8368"/>
                  </a:cubicBezTo>
                  <a:cubicBezTo>
                    <a:pt x="13977" y="9468"/>
                    <a:pt x="14744" y="10536"/>
                    <a:pt x="15311" y="11703"/>
                  </a:cubicBezTo>
                  <a:cubicBezTo>
                    <a:pt x="15912" y="12904"/>
                    <a:pt x="16245" y="14205"/>
                    <a:pt x="16445" y="15473"/>
                  </a:cubicBezTo>
                  <a:cubicBezTo>
                    <a:pt x="16412" y="15406"/>
                    <a:pt x="16312" y="15306"/>
                    <a:pt x="16279" y="15239"/>
                  </a:cubicBezTo>
                  <a:cubicBezTo>
                    <a:pt x="15845" y="14706"/>
                    <a:pt x="15411" y="14205"/>
                    <a:pt x="14944" y="13738"/>
                  </a:cubicBezTo>
                  <a:cubicBezTo>
                    <a:pt x="13944" y="12771"/>
                    <a:pt x="12843" y="11970"/>
                    <a:pt x="11675" y="11236"/>
                  </a:cubicBezTo>
                  <a:cubicBezTo>
                    <a:pt x="10441" y="10436"/>
                    <a:pt x="9073" y="9769"/>
                    <a:pt x="7606" y="9635"/>
                  </a:cubicBezTo>
                  <a:cubicBezTo>
                    <a:pt x="7475" y="9628"/>
                    <a:pt x="7345" y="9624"/>
                    <a:pt x="7214" y="9624"/>
                  </a:cubicBezTo>
                  <a:cubicBezTo>
                    <a:pt x="6179" y="9624"/>
                    <a:pt x="5155" y="9858"/>
                    <a:pt x="4237" y="10302"/>
                  </a:cubicBezTo>
                  <a:cubicBezTo>
                    <a:pt x="2068" y="11370"/>
                    <a:pt x="0" y="13872"/>
                    <a:pt x="934" y="16373"/>
                  </a:cubicBezTo>
                  <a:cubicBezTo>
                    <a:pt x="1902" y="18975"/>
                    <a:pt x="4770" y="20243"/>
                    <a:pt x="7339" y="20476"/>
                  </a:cubicBezTo>
                  <a:cubicBezTo>
                    <a:pt x="7778" y="20525"/>
                    <a:pt x="8218" y="20545"/>
                    <a:pt x="8657" y="20545"/>
                  </a:cubicBezTo>
                  <a:cubicBezTo>
                    <a:pt x="9716" y="20545"/>
                    <a:pt x="10771" y="20427"/>
                    <a:pt x="11809" y="20310"/>
                  </a:cubicBezTo>
                  <a:cubicBezTo>
                    <a:pt x="13143" y="20143"/>
                    <a:pt x="14477" y="19943"/>
                    <a:pt x="15812" y="19642"/>
                  </a:cubicBezTo>
                  <a:lnTo>
                    <a:pt x="15812" y="19642"/>
                  </a:lnTo>
                  <a:cubicBezTo>
                    <a:pt x="15745" y="19742"/>
                    <a:pt x="15645" y="19809"/>
                    <a:pt x="15511" y="19909"/>
                  </a:cubicBezTo>
                  <a:cubicBezTo>
                    <a:pt x="14978" y="20376"/>
                    <a:pt x="14444" y="20777"/>
                    <a:pt x="13910" y="21244"/>
                  </a:cubicBezTo>
                  <a:cubicBezTo>
                    <a:pt x="12909" y="22011"/>
                    <a:pt x="11942" y="22845"/>
                    <a:pt x="11008" y="23745"/>
                  </a:cubicBezTo>
                  <a:cubicBezTo>
                    <a:pt x="9407" y="25346"/>
                    <a:pt x="7906" y="27481"/>
                    <a:pt x="8073" y="29916"/>
                  </a:cubicBezTo>
                  <a:cubicBezTo>
                    <a:pt x="8139" y="30917"/>
                    <a:pt x="8473" y="31951"/>
                    <a:pt x="9240" y="32652"/>
                  </a:cubicBezTo>
                  <a:cubicBezTo>
                    <a:pt x="9853" y="33240"/>
                    <a:pt x="10664" y="33468"/>
                    <a:pt x="11475" y="33468"/>
                  </a:cubicBezTo>
                  <a:cubicBezTo>
                    <a:pt x="11768" y="33468"/>
                    <a:pt x="12060" y="33439"/>
                    <a:pt x="12342" y="33386"/>
                  </a:cubicBezTo>
                  <a:cubicBezTo>
                    <a:pt x="13510" y="33152"/>
                    <a:pt x="14611" y="32585"/>
                    <a:pt x="15645" y="31985"/>
                  </a:cubicBezTo>
                  <a:cubicBezTo>
                    <a:pt x="16645" y="31417"/>
                    <a:pt x="17646" y="30750"/>
                    <a:pt x="18447" y="29883"/>
                  </a:cubicBezTo>
                  <a:cubicBezTo>
                    <a:pt x="19347" y="28782"/>
                    <a:pt x="19848" y="27448"/>
                    <a:pt x="20015" y="26080"/>
                  </a:cubicBezTo>
                  <a:cubicBezTo>
                    <a:pt x="20081" y="25613"/>
                    <a:pt x="20115" y="25113"/>
                    <a:pt x="20115" y="24646"/>
                  </a:cubicBezTo>
                  <a:cubicBezTo>
                    <a:pt x="20615" y="25580"/>
                    <a:pt x="21282" y="26414"/>
                    <a:pt x="22083" y="27114"/>
                  </a:cubicBezTo>
                  <a:cubicBezTo>
                    <a:pt x="23641" y="28481"/>
                    <a:pt x="25714" y="29266"/>
                    <a:pt x="27789" y="29266"/>
                  </a:cubicBezTo>
                  <a:cubicBezTo>
                    <a:pt x="28246" y="29266"/>
                    <a:pt x="28703" y="29227"/>
                    <a:pt x="29154" y="29149"/>
                  </a:cubicBezTo>
                  <a:cubicBezTo>
                    <a:pt x="31256" y="28816"/>
                    <a:pt x="33291" y="27515"/>
                    <a:pt x="34291" y="25647"/>
                  </a:cubicBezTo>
                  <a:cubicBezTo>
                    <a:pt x="34825" y="24746"/>
                    <a:pt x="35159" y="23612"/>
                    <a:pt x="34858" y="22578"/>
                  </a:cubicBezTo>
                  <a:cubicBezTo>
                    <a:pt x="34525" y="21410"/>
                    <a:pt x="33457" y="20810"/>
                    <a:pt x="32290" y="20777"/>
                  </a:cubicBezTo>
                  <a:cubicBezTo>
                    <a:pt x="32221" y="20774"/>
                    <a:pt x="32152" y="20772"/>
                    <a:pt x="32083" y="20772"/>
                  </a:cubicBezTo>
                  <a:cubicBezTo>
                    <a:pt x="31391" y="20772"/>
                    <a:pt x="30726" y="20913"/>
                    <a:pt x="30088" y="20943"/>
                  </a:cubicBezTo>
                  <a:cubicBezTo>
                    <a:pt x="29820" y="20956"/>
                    <a:pt x="29551" y="20963"/>
                    <a:pt x="29284" y="20963"/>
                  </a:cubicBezTo>
                  <a:cubicBezTo>
                    <a:pt x="28822" y="20963"/>
                    <a:pt x="28364" y="20940"/>
                    <a:pt x="27920" y="20877"/>
                  </a:cubicBezTo>
                  <a:cubicBezTo>
                    <a:pt x="27186" y="20777"/>
                    <a:pt x="26486" y="20576"/>
                    <a:pt x="25819" y="20310"/>
                  </a:cubicBezTo>
                  <a:cubicBezTo>
                    <a:pt x="25352" y="20143"/>
                    <a:pt x="24918" y="19943"/>
                    <a:pt x="24451" y="19709"/>
                  </a:cubicBezTo>
                  <a:cubicBezTo>
                    <a:pt x="24518" y="19642"/>
                    <a:pt x="24651" y="19642"/>
                    <a:pt x="24751" y="19609"/>
                  </a:cubicBezTo>
                  <a:cubicBezTo>
                    <a:pt x="25285" y="19442"/>
                    <a:pt x="25819" y="19209"/>
                    <a:pt x="26319" y="18942"/>
                  </a:cubicBezTo>
                  <a:cubicBezTo>
                    <a:pt x="27320" y="18442"/>
                    <a:pt x="28254" y="17841"/>
                    <a:pt x="29088" y="17107"/>
                  </a:cubicBezTo>
                  <a:cubicBezTo>
                    <a:pt x="30756" y="15706"/>
                    <a:pt x="32157" y="13772"/>
                    <a:pt x="32790" y="11637"/>
                  </a:cubicBezTo>
                  <a:cubicBezTo>
                    <a:pt x="33124" y="10603"/>
                    <a:pt x="33257" y="9435"/>
                    <a:pt x="32957" y="8368"/>
                  </a:cubicBezTo>
                  <a:cubicBezTo>
                    <a:pt x="32624" y="7133"/>
                    <a:pt x="31823" y="6099"/>
                    <a:pt x="30589" y="5866"/>
                  </a:cubicBezTo>
                  <a:cubicBezTo>
                    <a:pt x="30346" y="5817"/>
                    <a:pt x="30100" y="5795"/>
                    <a:pt x="29852" y="5795"/>
                  </a:cubicBezTo>
                  <a:cubicBezTo>
                    <a:pt x="28905" y="5795"/>
                    <a:pt x="27939" y="6124"/>
                    <a:pt x="27120" y="6600"/>
                  </a:cubicBezTo>
                  <a:cubicBezTo>
                    <a:pt x="26119" y="7200"/>
                    <a:pt x="25252" y="8034"/>
                    <a:pt x="24651" y="8968"/>
                  </a:cubicBezTo>
                  <a:cubicBezTo>
                    <a:pt x="23484" y="10903"/>
                    <a:pt x="23350" y="13438"/>
                    <a:pt x="22183" y="15373"/>
                  </a:cubicBezTo>
                  <a:cubicBezTo>
                    <a:pt x="22283" y="15072"/>
                    <a:pt x="22350" y="14806"/>
                    <a:pt x="22416" y="14539"/>
                  </a:cubicBezTo>
                  <a:cubicBezTo>
                    <a:pt x="22750" y="13038"/>
                    <a:pt x="22950" y="11470"/>
                    <a:pt x="22983" y="9935"/>
                  </a:cubicBezTo>
                  <a:cubicBezTo>
                    <a:pt x="23017" y="8401"/>
                    <a:pt x="22850" y="6900"/>
                    <a:pt x="22583" y="5399"/>
                  </a:cubicBezTo>
                  <a:cubicBezTo>
                    <a:pt x="22283" y="4065"/>
                    <a:pt x="21849" y="2630"/>
                    <a:pt x="20949" y="1596"/>
                  </a:cubicBezTo>
                  <a:cubicBezTo>
                    <a:pt x="20027" y="536"/>
                    <a:pt x="18698" y="1"/>
                    <a:pt x="17363" y="1"/>
                  </a:cubicBezTo>
                  <a:close/>
                </a:path>
              </a:pathLst>
            </a:custGeom>
            <a:solidFill>
              <a:srgbClr val="45BFE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2492;p63"/>
            <p:cNvSpPr/>
            <p:nvPr/>
          </p:nvSpPr>
          <p:spPr>
            <a:xfrm>
              <a:off x="6443950" y="2367375"/>
              <a:ext cx="75925" cy="82350"/>
            </a:xfrm>
            <a:custGeom>
              <a:avLst/>
              <a:gdLst/>
              <a:ahLst/>
              <a:cxnLst/>
              <a:rect l="l" t="t" r="r" b="b"/>
              <a:pathLst>
                <a:path w="3037" h="3294" extrusionOk="0">
                  <a:moveTo>
                    <a:pt x="1494" y="0"/>
                  </a:moveTo>
                  <a:cubicBezTo>
                    <a:pt x="1242" y="0"/>
                    <a:pt x="990" y="56"/>
                    <a:pt x="768" y="167"/>
                  </a:cubicBezTo>
                  <a:cubicBezTo>
                    <a:pt x="434" y="334"/>
                    <a:pt x="201" y="667"/>
                    <a:pt x="101" y="1034"/>
                  </a:cubicBezTo>
                  <a:cubicBezTo>
                    <a:pt x="1" y="1434"/>
                    <a:pt x="67" y="1835"/>
                    <a:pt x="234" y="2202"/>
                  </a:cubicBezTo>
                  <a:cubicBezTo>
                    <a:pt x="478" y="2770"/>
                    <a:pt x="1116" y="3294"/>
                    <a:pt x="1758" y="3294"/>
                  </a:cubicBezTo>
                  <a:cubicBezTo>
                    <a:pt x="1907" y="3294"/>
                    <a:pt x="2057" y="3265"/>
                    <a:pt x="2202" y="3202"/>
                  </a:cubicBezTo>
                  <a:cubicBezTo>
                    <a:pt x="2569" y="3036"/>
                    <a:pt x="2836" y="2669"/>
                    <a:pt x="2936" y="2268"/>
                  </a:cubicBezTo>
                  <a:cubicBezTo>
                    <a:pt x="3036" y="2002"/>
                    <a:pt x="3036" y="1668"/>
                    <a:pt x="2936" y="1301"/>
                  </a:cubicBezTo>
                  <a:lnTo>
                    <a:pt x="2936" y="1234"/>
                  </a:lnTo>
                  <a:cubicBezTo>
                    <a:pt x="2936" y="1034"/>
                    <a:pt x="2903" y="834"/>
                    <a:pt x="2769" y="667"/>
                  </a:cubicBezTo>
                  <a:cubicBezTo>
                    <a:pt x="2502" y="222"/>
                    <a:pt x="1998" y="0"/>
                    <a:pt x="1494" y="0"/>
                  </a:cubicBezTo>
                  <a:close/>
                </a:path>
              </a:pathLst>
            </a:custGeom>
            <a:solidFill>
              <a:srgbClr val="FFC12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2493;p63"/>
            <p:cNvSpPr/>
            <p:nvPr/>
          </p:nvSpPr>
          <p:spPr>
            <a:xfrm>
              <a:off x="6566750" y="2264800"/>
              <a:ext cx="50675" cy="69550"/>
            </a:xfrm>
            <a:custGeom>
              <a:avLst/>
              <a:gdLst/>
              <a:ahLst/>
              <a:cxnLst/>
              <a:rect l="l" t="t" r="r" b="b"/>
              <a:pathLst>
                <a:path w="2027" h="2782" extrusionOk="0">
                  <a:moveTo>
                    <a:pt x="1527" y="0"/>
                  </a:moveTo>
                  <a:cubicBezTo>
                    <a:pt x="1493" y="0"/>
                    <a:pt x="1393" y="34"/>
                    <a:pt x="1460" y="100"/>
                  </a:cubicBezTo>
                  <a:cubicBezTo>
                    <a:pt x="1460" y="134"/>
                    <a:pt x="1460" y="200"/>
                    <a:pt x="1393" y="267"/>
                  </a:cubicBezTo>
                  <a:cubicBezTo>
                    <a:pt x="1326" y="367"/>
                    <a:pt x="1293" y="534"/>
                    <a:pt x="1193" y="701"/>
                  </a:cubicBezTo>
                  <a:cubicBezTo>
                    <a:pt x="1193" y="767"/>
                    <a:pt x="1160" y="767"/>
                    <a:pt x="1160" y="801"/>
                  </a:cubicBezTo>
                  <a:lnTo>
                    <a:pt x="1126" y="834"/>
                  </a:lnTo>
                  <a:cubicBezTo>
                    <a:pt x="1126" y="867"/>
                    <a:pt x="1026" y="968"/>
                    <a:pt x="993" y="1001"/>
                  </a:cubicBezTo>
                  <a:cubicBezTo>
                    <a:pt x="893" y="1134"/>
                    <a:pt x="826" y="1201"/>
                    <a:pt x="726" y="1334"/>
                  </a:cubicBezTo>
                  <a:cubicBezTo>
                    <a:pt x="559" y="1535"/>
                    <a:pt x="392" y="1768"/>
                    <a:pt x="292" y="2002"/>
                  </a:cubicBezTo>
                  <a:cubicBezTo>
                    <a:pt x="192" y="2135"/>
                    <a:pt x="126" y="2268"/>
                    <a:pt x="59" y="2369"/>
                  </a:cubicBezTo>
                  <a:cubicBezTo>
                    <a:pt x="25" y="2469"/>
                    <a:pt x="25" y="2535"/>
                    <a:pt x="25" y="2635"/>
                  </a:cubicBezTo>
                  <a:lnTo>
                    <a:pt x="25" y="2669"/>
                  </a:lnTo>
                  <a:cubicBezTo>
                    <a:pt x="0" y="2744"/>
                    <a:pt x="69" y="2781"/>
                    <a:pt x="119" y="2781"/>
                  </a:cubicBezTo>
                  <a:cubicBezTo>
                    <a:pt x="136" y="2781"/>
                    <a:pt x="151" y="2777"/>
                    <a:pt x="159" y="2769"/>
                  </a:cubicBezTo>
                  <a:cubicBezTo>
                    <a:pt x="159" y="2769"/>
                    <a:pt x="192" y="2769"/>
                    <a:pt x="192" y="2702"/>
                  </a:cubicBezTo>
                  <a:cubicBezTo>
                    <a:pt x="326" y="2702"/>
                    <a:pt x="459" y="2635"/>
                    <a:pt x="526" y="2535"/>
                  </a:cubicBezTo>
                  <a:lnTo>
                    <a:pt x="893" y="2168"/>
                  </a:lnTo>
                  <a:cubicBezTo>
                    <a:pt x="1160" y="1935"/>
                    <a:pt x="1360" y="1668"/>
                    <a:pt x="1560" y="1368"/>
                  </a:cubicBezTo>
                  <a:cubicBezTo>
                    <a:pt x="1727" y="1168"/>
                    <a:pt x="1960" y="867"/>
                    <a:pt x="2027" y="601"/>
                  </a:cubicBezTo>
                  <a:cubicBezTo>
                    <a:pt x="1994" y="534"/>
                    <a:pt x="1994" y="434"/>
                    <a:pt x="1994" y="334"/>
                  </a:cubicBezTo>
                  <a:cubicBezTo>
                    <a:pt x="1994" y="300"/>
                    <a:pt x="1960" y="267"/>
                    <a:pt x="1927" y="200"/>
                  </a:cubicBezTo>
                  <a:cubicBezTo>
                    <a:pt x="1902" y="176"/>
                    <a:pt x="1896" y="169"/>
                    <a:pt x="1894" y="169"/>
                  </a:cubicBezTo>
                  <a:lnTo>
                    <a:pt x="1894" y="169"/>
                  </a:lnTo>
                  <a:cubicBezTo>
                    <a:pt x="1892" y="169"/>
                    <a:pt x="1896" y="177"/>
                    <a:pt x="1888" y="177"/>
                  </a:cubicBezTo>
                  <a:cubicBezTo>
                    <a:pt x="1884" y="177"/>
                    <a:pt x="1875" y="174"/>
                    <a:pt x="1860" y="167"/>
                  </a:cubicBezTo>
                  <a:cubicBezTo>
                    <a:pt x="1793" y="34"/>
                    <a:pt x="1660" y="0"/>
                    <a:pt x="1527"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2494;p63"/>
            <p:cNvSpPr/>
            <p:nvPr/>
          </p:nvSpPr>
          <p:spPr>
            <a:xfrm>
              <a:off x="6567575" y="2235950"/>
              <a:ext cx="148275" cy="135700"/>
            </a:xfrm>
            <a:custGeom>
              <a:avLst/>
              <a:gdLst/>
              <a:ahLst/>
              <a:cxnLst/>
              <a:rect l="l" t="t" r="r" b="b"/>
              <a:pathLst>
                <a:path w="5931" h="5428" extrusionOk="0">
                  <a:moveTo>
                    <a:pt x="5543" y="0"/>
                  </a:moveTo>
                  <a:cubicBezTo>
                    <a:pt x="5470" y="0"/>
                    <a:pt x="5393" y="23"/>
                    <a:pt x="5330" y="87"/>
                  </a:cubicBezTo>
                  <a:cubicBezTo>
                    <a:pt x="5296" y="120"/>
                    <a:pt x="5296" y="153"/>
                    <a:pt x="5263" y="187"/>
                  </a:cubicBezTo>
                  <a:lnTo>
                    <a:pt x="5230" y="254"/>
                  </a:lnTo>
                  <a:cubicBezTo>
                    <a:pt x="5129" y="320"/>
                    <a:pt x="5063" y="454"/>
                    <a:pt x="4963" y="520"/>
                  </a:cubicBezTo>
                  <a:cubicBezTo>
                    <a:pt x="4763" y="787"/>
                    <a:pt x="4562" y="1021"/>
                    <a:pt x="4329" y="1254"/>
                  </a:cubicBezTo>
                  <a:cubicBezTo>
                    <a:pt x="3929" y="1688"/>
                    <a:pt x="3462" y="2155"/>
                    <a:pt x="2961" y="2622"/>
                  </a:cubicBezTo>
                  <a:cubicBezTo>
                    <a:pt x="2494" y="3022"/>
                    <a:pt x="2061" y="3456"/>
                    <a:pt x="1560" y="3856"/>
                  </a:cubicBezTo>
                  <a:lnTo>
                    <a:pt x="793" y="4490"/>
                  </a:lnTo>
                  <a:cubicBezTo>
                    <a:pt x="526" y="4690"/>
                    <a:pt x="293" y="4957"/>
                    <a:pt x="93" y="5157"/>
                  </a:cubicBezTo>
                  <a:cubicBezTo>
                    <a:pt x="0" y="5250"/>
                    <a:pt x="79" y="5428"/>
                    <a:pt x="196" y="5428"/>
                  </a:cubicBezTo>
                  <a:cubicBezTo>
                    <a:pt x="206" y="5428"/>
                    <a:pt x="216" y="5426"/>
                    <a:pt x="226" y="5424"/>
                  </a:cubicBezTo>
                  <a:cubicBezTo>
                    <a:pt x="560" y="5290"/>
                    <a:pt x="826" y="5157"/>
                    <a:pt x="1127" y="4990"/>
                  </a:cubicBezTo>
                  <a:cubicBezTo>
                    <a:pt x="1427" y="4823"/>
                    <a:pt x="1727" y="4623"/>
                    <a:pt x="1994" y="4423"/>
                  </a:cubicBezTo>
                  <a:cubicBezTo>
                    <a:pt x="2594" y="3990"/>
                    <a:pt x="3128" y="3523"/>
                    <a:pt x="3628" y="3089"/>
                  </a:cubicBezTo>
                  <a:lnTo>
                    <a:pt x="5129" y="1588"/>
                  </a:lnTo>
                  <a:cubicBezTo>
                    <a:pt x="5330" y="1321"/>
                    <a:pt x="5630" y="1087"/>
                    <a:pt x="5797" y="787"/>
                  </a:cubicBezTo>
                  <a:cubicBezTo>
                    <a:pt x="5930" y="520"/>
                    <a:pt x="5930" y="187"/>
                    <a:pt x="5663" y="20"/>
                  </a:cubicBezTo>
                  <a:cubicBezTo>
                    <a:pt x="5627" y="8"/>
                    <a:pt x="5585" y="0"/>
                    <a:pt x="5543"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2495;p63"/>
            <p:cNvSpPr/>
            <p:nvPr/>
          </p:nvSpPr>
          <p:spPr>
            <a:xfrm>
              <a:off x="6596550" y="2360475"/>
              <a:ext cx="53400" cy="38075"/>
            </a:xfrm>
            <a:custGeom>
              <a:avLst/>
              <a:gdLst/>
              <a:ahLst/>
              <a:cxnLst/>
              <a:rect l="l" t="t" r="r" b="b"/>
              <a:pathLst>
                <a:path w="2136" h="1523" extrusionOk="0">
                  <a:moveTo>
                    <a:pt x="1959" y="1"/>
                  </a:moveTo>
                  <a:cubicBezTo>
                    <a:pt x="1950" y="1"/>
                    <a:pt x="1942" y="3"/>
                    <a:pt x="1936" y="9"/>
                  </a:cubicBezTo>
                  <a:cubicBezTo>
                    <a:pt x="1869" y="43"/>
                    <a:pt x="1836" y="43"/>
                    <a:pt x="1802" y="43"/>
                  </a:cubicBezTo>
                  <a:cubicBezTo>
                    <a:pt x="1802" y="43"/>
                    <a:pt x="1769" y="43"/>
                    <a:pt x="1769" y="109"/>
                  </a:cubicBezTo>
                  <a:lnTo>
                    <a:pt x="1702" y="109"/>
                  </a:lnTo>
                  <a:cubicBezTo>
                    <a:pt x="1669" y="109"/>
                    <a:pt x="1669" y="109"/>
                    <a:pt x="1635" y="143"/>
                  </a:cubicBezTo>
                  <a:cubicBezTo>
                    <a:pt x="1635" y="143"/>
                    <a:pt x="1602" y="143"/>
                    <a:pt x="1602" y="176"/>
                  </a:cubicBezTo>
                  <a:cubicBezTo>
                    <a:pt x="1535" y="176"/>
                    <a:pt x="1502" y="209"/>
                    <a:pt x="1469" y="209"/>
                  </a:cubicBezTo>
                  <a:cubicBezTo>
                    <a:pt x="1302" y="309"/>
                    <a:pt x="1168" y="443"/>
                    <a:pt x="1035" y="510"/>
                  </a:cubicBezTo>
                  <a:cubicBezTo>
                    <a:pt x="935" y="610"/>
                    <a:pt x="768" y="710"/>
                    <a:pt x="635" y="810"/>
                  </a:cubicBezTo>
                  <a:cubicBezTo>
                    <a:pt x="468" y="877"/>
                    <a:pt x="335" y="977"/>
                    <a:pt x="168" y="1110"/>
                  </a:cubicBezTo>
                  <a:cubicBezTo>
                    <a:pt x="34" y="1143"/>
                    <a:pt x="1" y="1310"/>
                    <a:pt x="101" y="1377"/>
                  </a:cubicBezTo>
                  <a:cubicBezTo>
                    <a:pt x="127" y="1479"/>
                    <a:pt x="210" y="1522"/>
                    <a:pt x="293" y="1522"/>
                  </a:cubicBezTo>
                  <a:cubicBezTo>
                    <a:pt x="319" y="1522"/>
                    <a:pt x="344" y="1518"/>
                    <a:pt x="368" y="1510"/>
                  </a:cubicBezTo>
                  <a:cubicBezTo>
                    <a:pt x="601" y="1477"/>
                    <a:pt x="768" y="1444"/>
                    <a:pt x="968" y="1344"/>
                  </a:cubicBezTo>
                  <a:cubicBezTo>
                    <a:pt x="1135" y="1277"/>
                    <a:pt x="1302" y="1177"/>
                    <a:pt x="1469" y="1043"/>
                  </a:cubicBezTo>
                  <a:cubicBezTo>
                    <a:pt x="1635" y="943"/>
                    <a:pt x="1802" y="810"/>
                    <a:pt x="1936" y="610"/>
                  </a:cubicBezTo>
                  <a:cubicBezTo>
                    <a:pt x="1969" y="543"/>
                    <a:pt x="1969" y="510"/>
                    <a:pt x="2002" y="476"/>
                  </a:cubicBezTo>
                  <a:cubicBezTo>
                    <a:pt x="2002" y="443"/>
                    <a:pt x="2036" y="443"/>
                    <a:pt x="2036" y="376"/>
                  </a:cubicBezTo>
                  <a:lnTo>
                    <a:pt x="2036" y="343"/>
                  </a:lnTo>
                  <a:cubicBezTo>
                    <a:pt x="2036" y="309"/>
                    <a:pt x="2102" y="276"/>
                    <a:pt x="2102" y="209"/>
                  </a:cubicBezTo>
                  <a:cubicBezTo>
                    <a:pt x="2102" y="176"/>
                    <a:pt x="2102" y="176"/>
                    <a:pt x="2136" y="143"/>
                  </a:cubicBezTo>
                  <a:cubicBezTo>
                    <a:pt x="2081" y="60"/>
                    <a:pt x="2003" y="1"/>
                    <a:pt x="1959"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2496;p63"/>
            <p:cNvSpPr/>
            <p:nvPr/>
          </p:nvSpPr>
          <p:spPr>
            <a:xfrm>
              <a:off x="6406425" y="2249575"/>
              <a:ext cx="43400" cy="74250"/>
            </a:xfrm>
            <a:custGeom>
              <a:avLst/>
              <a:gdLst/>
              <a:ahLst/>
              <a:cxnLst/>
              <a:rect l="l" t="t" r="r" b="b"/>
              <a:pathLst>
                <a:path w="1736" h="2970" extrusionOk="0">
                  <a:moveTo>
                    <a:pt x="247" y="0"/>
                  </a:moveTo>
                  <a:cubicBezTo>
                    <a:pt x="184" y="0"/>
                    <a:pt x="117" y="25"/>
                    <a:pt x="67" y="75"/>
                  </a:cubicBezTo>
                  <a:cubicBezTo>
                    <a:pt x="1" y="142"/>
                    <a:pt x="1" y="309"/>
                    <a:pt x="67" y="409"/>
                  </a:cubicBezTo>
                  <a:cubicBezTo>
                    <a:pt x="401" y="709"/>
                    <a:pt x="701" y="1043"/>
                    <a:pt x="868" y="1443"/>
                  </a:cubicBezTo>
                  <a:cubicBezTo>
                    <a:pt x="1035" y="1810"/>
                    <a:pt x="1101" y="2244"/>
                    <a:pt x="1135" y="2711"/>
                  </a:cubicBezTo>
                  <a:cubicBezTo>
                    <a:pt x="1135" y="2777"/>
                    <a:pt x="1201" y="2877"/>
                    <a:pt x="1268" y="2911"/>
                  </a:cubicBezTo>
                  <a:lnTo>
                    <a:pt x="1335" y="2944"/>
                  </a:lnTo>
                  <a:cubicBezTo>
                    <a:pt x="1352" y="2961"/>
                    <a:pt x="1368" y="2969"/>
                    <a:pt x="1385" y="2969"/>
                  </a:cubicBezTo>
                  <a:cubicBezTo>
                    <a:pt x="1402" y="2969"/>
                    <a:pt x="1418" y="2961"/>
                    <a:pt x="1435" y="2944"/>
                  </a:cubicBezTo>
                  <a:lnTo>
                    <a:pt x="1502" y="2911"/>
                  </a:lnTo>
                  <a:cubicBezTo>
                    <a:pt x="1568" y="2877"/>
                    <a:pt x="1602" y="2777"/>
                    <a:pt x="1602" y="2711"/>
                  </a:cubicBezTo>
                  <a:cubicBezTo>
                    <a:pt x="1735" y="2144"/>
                    <a:pt x="1535" y="1643"/>
                    <a:pt x="1335" y="1210"/>
                  </a:cubicBezTo>
                  <a:cubicBezTo>
                    <a:pt x="1101" y="743"/>
                    <a:pt x="768" y="376"/>
                    <a:pt x="401" y="75"/>
                  </a:cubicBezTo>
                  <a:cubicBezTo>
                    <a:pt x="367" y="25"/>
                    <a:pt x="309" y="0"/>
                    <a:pt x="247"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2497;p63"/>
            <p:cNvSpPr/>
            <p:nvPr/>
          </p:nvSpPr>
          <p:spPr>
            <a:xfrm>
              <a:off x="6428400" y="2150150"/>
              <a:ext cx="59775" cy="199350"/>
            </a:xfrm>
            <a:custGeom>
              <a:avLst/>
              <a:gdLst/>
              <a:ahLst/>
              <a:cxnLst/>
              <a:rect l="l" t="t" r="r" b="b"/>
              <a:pathLst>
                <a:path w="2391" h="7974" extrusionOk="0">
                  <a:moveTo>
                    <a:pt x="129" y="0"/>
                  </a:moveTo>
                  <a:cubicBezTo>
                    <a:pt x="64" y="0"/>
                    <a:pt x="0" y="51"/>
                    <a:pt x="22" y="116"/>
                  </a:cubicBezTo>
                  <a:cubicBezTo>
                    <a:pt x="456" y="1384"/>
                    <a:pt x="889" y="2618"/>
                    <a:pt x="1223" y="3919"/>
                  </a:cubicBezTo>
                  <a:cubicBezTo>
                    <a:pt x="1390" y="4553"/>
                    <a:pt x="1490" y="5220"/>
                    <a:pt x="1557" y="5887"/>
                  </a:cubicBezTo>
                  <a:cubicBezTo>
                    <a:pt x="1623" y="6221"/>
                    <a:pt x="1657" y="6554"/>
                    <a:pt x="1657" y="6921"/>
                  </a:cubicBezTo>
                  <a:cubicBezTo>
                    <a:pt x="1657" y="7088"/>
                    <a:pt x="1657" y="7255"/>
                    <a:pt x="1690" y="7422"/>
                  </a:cubicBezTo>
                  <a:lnTo>
                    <a:pt x="1690" y="7622"/>
                  </a:lnTo>
                  <a:lnTo>
                    <a:pt x="1690" y="7688"/>
                  </a:lnTo>
                  <a:cubicBezTo>
                    <a:pt x="1657" y="7788"/>
                    <a:pt x="1723" y="7955"/>
                    <a:pt x="1890" y="7955"/>
                  </a:cubicBezTo>
                  <a:cubicBezTo>
                    <a:pt x="1928" y="7968"/>
                    <a:pt x="1963" y="7973"/>
                    <a:pt x="1996" y="7973"/>
                  </a:cubicBezTo>
                  <a:cubicBezTo>
                    <a:pt x="2229" y="7973"/>
                    <a:pt x="2357" y="7689"/>
                    <a:pt x="2357" y="7455"/>
                  </a:cubicBezTo>
                  <a:cubicBezTo>
                    <a:pt x="2391" y="6621"/>
                    <a:pt x="2224" y="5754"/>
                    <a:pt x="2057" y="4920"/>
                  </a:cubicBezTo>
                  <a:cubicBezTo>
                    <a:pt x="1790" y="3218"/>
                    <a:pt x="1223" y="1517"/>
                    <a:pt x="222" y="50"/>
                  </a:cubicBezTo>
                  <a:cubicBezTo>
                    <a:pt x="199" y="15"/>
                    <a:pt x="164" y="0"/>
                    <a:pt x="129"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2498;p63"/>
            <p:cNvSpPr/>
            <p:nvPr/>
          </p:nvSpPr>
          <p:spPr>
            <a:xfrm>
              <a:off x="6502325" y="2247550"/>
              <a:ext cx="19200" cy="72300"/>
            </a:xfrm>
            <a:custGeom>
              <a:avLst/>
              <a:gdLst/>
              <a:ahLst/>
              <a:cxnLst/>
              <a:rect l="l" t="t" r="r" b="b"/>
              <a:pathLst>
                <a:path w="768" h="2892" extrusionOk="0">
                  <a:moveTo>
                    <a:pt x="229" y="0"/>
                  </a:moveTo>
                  <a:cubicBezTo>
                    <a:pt x="146" y="0"/>
                    <a:pt x="67" y="52"/>
                    <a:pt x="67" y="156"/>
                  </a:cubicBezTo>
                  <a:lnTo>
                    <a:pt x="67" y="190"/>
                  </a:lnTo>
                  <a:lnTo>
                    <a:pt x="67" y="290"/>
                  </a:lnTo>
                  <a:cubicBezTo>
                    <a:pt x="67" y="357"/>
                    <a:pt x="67" y="390"/>
                    <a:pt x="101" y="490"/>
                  </a:cubicBezTo>
                  <a:cubicBezTo>
                    <a:pt x="101" y="623"/>
                    <a:pt x="167" y="690"/>
                    <a:pt x="167" y="824"/>
                  </a:cubicBezTo>
                  <a:lnTo>
                    <a:pt x="167" y="1491"/>
                  </a:lnTo>
                  <a:cubicBezTo>
                    <a:pt x="101" y="1691"/>
                    <a:pt x="67" y="1891"/>
                    <a:pt x="67" y="2158"/>
                  </a:cubicBezTo>
                  <a:cubicBezTo>
                    <a:pt x="67" y="2291"/>
                    <a:pt x="34" y="2358"/>
                    <a:pt x="34" y="2491"/>
                  </a:cubicBezTo>
                  <a:cubicBezTo>
                    <a:pt x="34" y="2625"/>
                    <a:pt x="1" y="2692"/>
                    <a:pt x="1" y="2825"/>
                  </a:cubicBezTo>
                  <a:cubicBezTo>
                    <a:pt x="1" y="2858"/>
                    <a:pt x="34" y="2892"/>
                    <a:pt x="101" y="2892"/>
                  </a:cubicBezTo>
                  <a:cubicBezTo>
                    <a:pt x="201" y="2858"/>
                    <a:pt x="267" y="2725"/>
                    <a:pt x="368" y="2658"/>
                  </a:cubicBezTo>
                  <a:cubicBezTo>
                    <a:pt x="434" y="2558"/>
                    <a:pt x="534" y="2458"/>
                    <a:pt x="568" y="2358"/>
                  </a:cubicBezTo>
                  <a:cubicBezTo>
                    <a:pt x="701" y="2125"/>
                    <a:pt x="734" y="1824"/>
                    <a:pt x="768" y="1557"/>
                  </a:cubicBezTo>
                  <a:cubicBezTo>
                    <a:pt x="668" y="1224"/>
                    <a:pt x="668" y="990"/>
                    <a:pt x="601" y="690"/>
                  </a:cubicBezTo>
                  <a:cubicBezTo>
                    <a:pt x="568" y="490"/>
                    <a:pt x="534" y="190"/>
                    <a:pt x="368" y="56"/>
                  </a:cubicBezTo>
                  <a:cubicBezTo>
                    <a:pt x="330" y="19"/>
                    <a:pt x="278" y="0"/>
                    <a:pt x="229"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2499;p63"/>
            <p:cNvSpPr/>
            <p:nvPr/>
          </p:nvSpPr>
          <p:spPr>
            <a:xfrm>
              <a:off x="6299825" y="2281350"/>
              <a:ext cx="77450" cy="57900"/>
            </a:xfrm>
            <a:custGeom>
              <a:avLst/>
              <a:gdLst/>
              <a:ahLst/>
              <a:cxnLst/>
              <a:rect l="l" t="t" r="r" b="b"/>
              <a:pathLst>
                <a:path w="3098" h="2316" extrusionOk="0">
                  <a:moveTo>
                    <a:pt x="161" y="1"/>
                  </a:moveTo>
                  <a:cubicBezTo>
                    <a:pt x="51" y="1"/>
                    <a:pt x="1" y="145"/>
                    <a:pt x="62" y="205"/>
                  </a:cubicBezTo>
                  <a:cubicBezTo>
                    <a:pt x="195" y="339"/>
                    <a:pt x="295" y="472"/>
                    <a:pt x="395" y="539"/>
                  </a:cubicBezTo>
                  <a:cubicBezTo>
                    <a:pt x="529" y="639"/>
                    <a:pt x="662" y="706"/>
                    <a:pt x="795" y="839"/>
                  </a:cubicBezTo>
                  <a:cubicBezTo>
                    <a:pt x="1029" y="1039"/>
                    <a:pt x="1329" y="1206"/>
                    <a:pt x="1563" y="1373"/>
                  </a:cubicBezTo>
                  <a:cubicBezTo>
                    <a:pt x="1796" y="1540"/>
                    <a:pt x="2063" y="1673"/>
                    <a:pt x="2296" y="1840"/>
                  </a:cubicBezTo>
                  <a:cubicBezTo>
                    <a:pt x="2363" y="1873"/>
                    <a:pt x="2463" y="1973"/>
                    <a:pt x="2497" y="2040"/>
                  </a:cubicBezTo>
                  <a:cubicBezTo>
                    <a:pt x="2530" y="2107"/>
                    <a:pt x="2530" y="2140"/>
                    <a:pt x="2563" y="2207"/>
                  </a:cubicBezTo>
                  <a:cubicBezTo>
                    <a:pt x="2563" y="2261"/>
                    <a:pt x="2630" y="2316"/>
                    <a:pt x="2673" y="2316"/>
                  </a:cubicBezTo>
                  <a:cubicBezTo>
                    <a:pt x="2682" y="2316"/>
                    <a:pt x="2691" y="2313"/>
                    <a:pt x="2697" y="2307"/>
                  </a:cubicBezTo>
                  <a:cubicBezTo>
                    <a:pt x="3097" y="2307"/>
                    <a:pt x="3030" y="1873"/>
                    <a:pt x="2930" y="1640"/>
                  </a:cubicBezTo>
                  <a:cubicBezTo>
                    <a:pt x="2797" y="1340"/>
                    <a:pt x="2430" y="1173"/>
                    <a:pt x="2163" y="1006"/>
                  </a:cubicBezTo>
                  <a:cubicBezTo>
                    <a:pt x="1863" y="806"/>
                    <a:pt x="1529" y="606"/>
                    <a:pt x="1196" y="439"/>
                  </a:cubicBezTo>
                  <a:cubicBezTo>
                    <a:pt x="1029" y="339"/>
                    <a:pt x="929" y="272"/>
                    <a:pt x="762" y="172"/>
                  </a:cubicBezTo>
                  <a:cubicBezTo>
                    <a:pt x="595" y="105"/>
                    <a:pt x="362" y="39"/>
                    <a:pt x="195" y="5"/>
                  </a:cubicBezTo>
                  <a:cubicBezTo>
                    <a:pt x="183" y="2"/>
                    <a:pt x="172" y="1"/>
                    <a:pt x="161"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2500;p63"/>
            <p:cNvSpPr/>
            <p:nvPr/>
          </p:nvSpPr>
          <p:spPr>
            <a:xfrm>
              <a:off x="6186275" y="2328175"/>
              <a:ext cx="207675" cy="46650"/>
            </a:xfrm>
            <a:custGeom>
              <a:avLst/>
              <a:gdLst/>
              <a:ahLst/>
              <a:cxnLst/>
              <a:rect l="l" t="t" r="r" b="b"/>
              <a:pathLst>
                <a:path w="8307" h="1866" extrusionOk="0">
                  <a:moveTo>
                    <a:pt x="200" y="0"/>
                  </a:moveTo>
                  <a:cubicBezTo>
                    <a:pt x="34" y="0"/>
                    <a:pt x="0" y="301"/>
                    <a:pt x="167" y="334"/>
                  </a:cubicBezTo>
                  <a:cubicBezTo>
                    <a:pt x="1501" y="567"/>
                    <a:pt x="2869" y="768"/>
                    <a:pt x="4203" y="1001"/>
                  </a:cubicBezTo>
                  <a:cubicBezTo>
                    <a:pt x="4870" y="1134"/>
                    <a:pt x="5538" y="1301"/>
                    <a:pt x="6205" y="1468"/>
                  </a:cubicBezTo>
                  <a:cubicBezTo>
                    <a:pt x="6709" y="1608"/>
                    <a:pt x="7284" y="1866"/>
                    <a:pt x="7830" y="1866"/>
                  </a:cubicBezTo>
                  <a:cubicBezTo>
                    <a:pt x="7935" y="1866"/>
                    <a:pt x="8038" y="1856"/>
                    <a:pt x="8139" y="1835"/>
                  </a:cubicBezTo>
                  <a:cubicBezTo>
                    <a:pt x="8239" y="1802"/>
                    <a:pt x="8306" y="1568"/>
                    <a:pt x="8206" y="1468"/>
                  </a:cubicBezTo>
                  <a:cubicBezTo>
                    <a:pt x="7973" y="1268"/>
                    <a:pt x="7672" y="1168"/>
                    <a:pt x="7372" y="1101"/>
                  </a:cubicBezTo>
                  <a:cubicBezTo>
                    <a:pt x="7039" y="1001"/>
                    <a:pt x="6672" y="901"/>
                    <a:pt x="6338" y="801"/>
                  </a:cubicBezTo>
                  <a:cubicBezTo>
                    <a:pt x="5671" y="634"/>
                    <a:pt x="5004" y="501"/>
                    <a:pt x="4337" y="401"/>
                  </a:cubicBezTo>
                  <a:cubicBezTo>
                    <a:pt x="2969" y="134"/>
                    <a:pt x="1635" y="0"/>
                    <a:pt x="200"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2501;p63"/>
            <p:cNvSpPr/>
            <p:nvPr/>
          </p:nvSpPr>
          <p:spPr>
            <a:xfrm>
              <a:off x="6290500" y="2392375"/>
              <a:ext cx="87600" cy="20875"/>
            </a:xfrm>
            <a:custGeom>
              <a:avLst/>
              <a:gdLst/>
              <a:ahLst/>
              <a:cxnLst/>
              <a:rect l="l" t="t" r="r" b="b"/>
              <a:pathLst>
                <a:path w="3504" h="835" extrusionOk="0">
                  <a:moveTo>
                    <a:pt x="3070" y="1"/>
                  </a:moveTo>
                  <a:cubicBezTo>
                    <a:pt x="2970" y="1"/>
                    <a:pt x="2803" y="1"/>
                    <a:pt x="2669" y="34"/>
                  </a:cubicBezTo>
                  <a:cubicBezTo>
                    <a:pt x="2369" y="68"/>
                    <a:pt x="2136" y="168"/>
                    <a:pt x="1836" y="201"/>
                  </a:cubicBezTo>
                  <a:cubicBezTo>
                    <a:pt x="1535" y="234"/>
                    <a:pt x="1302" y="234"/>
                    <a:pt x="1002" y="268"/>
                  </a:cubicBezTo>
                  <a:cubicBezTo>
                    <a:pt x="701" y="334"/>
                    <a:pt x="468" y="368"/>
                    <a:pt x="168" y="401"/>
                  </a:cubicBezTo>
                  <a:cubicBezTo>
                    <a:pt x="1" y="401"/>
                    <a:pt x="34" y="668"/>
                    <a:pt x="168" y="701"/>
                  </a:cubicBezTo>
                  <a:cubicBezTo>
                    <a:pt x="468" y="768"/>
                    <a:pt x="735" y="835"/>
                    <a:pt x="1035" y="835"/>
                  </a:cubicBezTo>
                  <a:cubicBezTo>
                    <a:pt x="1335" y="835"/>
                    <a:pt x="1569" y="835"/>
                    <a:pt x="1869" y="768"/>
                  </a:cubicBezTo>
                  <a:cubicBezTo>
                    <a:pt x="2169" y="735"/>
                    <a:pt x="2469" y="701"/>
                    <a:pt x="2703" y="668"/>
                  </a:cubicBezTo>
                  <a:cubicBezTo>
                    <a:pt x="2970" y="601"/>
                    <a:pt x="3237" y="535"/>
                    <a:pt x="3370" y="268"/>
                  </a:cubicBezTo>
                  <a:cubicBezTo>
                    <a:pt x="3403" y="268"/>
                    <a:pt x="3403" y="234"/>
                    <a:pt x="3470" y="234"/>
                  </a:cubicBezTo>
                  <a:cubicBezTo>
                    <a:pt x="3503" y="201"/>
                    <a:pt x="3470" y="68"/>
                    <a:pt x="3370" y="68"/>
                  </a:cubicBezTo>
                  <a:cubicBezTo>
                    <a:pt x="3237" y="68"/>
                    <a:pt x="3170" y="1"/>
                    <a:pt x="3070"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2502;p63"/>
            <p:cNvSpPr/>
            <p:nvPr/>
          </p:nvSpPr>
          <p:spPr>
            <a:xfrm>
              <a:off x="6342225" y="2477150"/>
              <a:ext cx="56725" cy="49525"/>
            </a:xfrm>
            <a:custGeom>
              <a:avLst/>
              <a:gdLst/>
              <a:ahLst/>
              <a:cxnLst/>
              <a:rect l="l" t="t" r="r" b="b"/>
              <a:pathLst>
                <a:path w="2269" h="1981" extrusionOk="0">
                  <a:moveTo>
                    <a:pt x="2008" y="0"/>
                  </a:moveTo>
                  <a:cubicBezTo>
                    <a:pt x="1909" y="0"/>
                    <a:pt x="1819" y="44"/>
                    <a:pt x="1768" y="146"/>
                  </a:cubicBezTo>
                  <a:lnTo>
                    <a:pt x="1701" y="179"/>
                  </a:lnTo>
                  <a:lnTo>
                    <a:pt x="1668" y="212"/>
                  </a:lnTo>
                  <a:cubicBezTo>
                    <a:pt x="1635" y="279"/>
                    <a:pt x="1601" y="312"/>
                    <a:pt x="1534" y="379"/>
                  </a:cubicBezTo>
                  <a:cubicBezTo>
                    <a:pt x="1501" y="446"/>
                    <a:pt x="1501" y="479"/>
                    <a:pt x="1468" y="513"/>
                  </a:cubicBezTo>
                  <a:lnTo>
                    <a:pt x="1434" y="546"/>
                  </a:lnTo>
                  <a:lnTo>
                    <a:pt x="1368" y="613"/>
                  </a:lnTo>
                  <a:cubicBezTo>
                    <a:pt x="1268" y="779"/>
                    <a:pt x="1134" y="880"/>
                    <a:pt x="967" y="1013"/>
                  </a:cubicBezTo>
                  <a:cubicBezTo>
                    <a:pt x="934" y="1046"/>
                    <a:pt x="867" y="1046"/>
                    <a:pt x="834" y="1113"/>
                  </a:cubicBezTo>
                  <a:lnTo>
                    <a:pt x="801" y="1146"/>
                  </a:lnTo>
                  <a:cubicBezTo>
                    <a:pt x="767" y="1146"/>
                    <a:pt x="767" y="1180"/>
                    <a:pt x="701" y="1180"/>
                  </a:cubicBezTo>
                  <a:cubicBezTo>
                    <a:pt x="667" y="1213"/>
                    <a:pt x="634" y="1280"/>
                    <a:pt x="600" y="1280"/>
                  </a:cubicBezTo>
                  <a:lnTo>
                    <a:pt x="534" y="1313"/>
                  </a:lnTo>
                  <a:cubicBezTo>
                    <a:pt x="534" y="1313"/>
                    <a:pt x="500" y="1313"/>
                    <a:pt x="500" y="1347"/>
                  </a:cubicBezTo>
                  <a:cubicBezTo>
                    <a:pt x="467" y="1380"/>
                    <a:pt x="367" y="1447"/>
                    <a:pt x="334" y="1480"/>
                  </a:cubicBezTo>
                  <a:cubicBezTo>
                    <a:pt x="300" y="1513"/>
                    <a:pt x="300" y="1547"/>
                    <a:pt x="267" y="1547"/>
                  </a:cubicBezTo>
                  <a:cubicBezTo>
                    <a:pt x="200" y="1613"/>
                    <a:pt x="167" y="1613"/>
                    <a:pt x="167" y="1647"/>
                  </a:cubicBezTo>
                  <a:cubicBezTo>
                    <a:pt x="133" y="1680"/>
                    <a:pt x="133" y="1713"/>
                    <a:pt x="100" y="1780"/>
                  </a:cubicBezTo>
                  <a:cubicBezTo>
                    <a:pt x="0" y="1847"/>
                    <a:pt x="100" y="1980"/>
                    <a:pt x="167" y="1980"/>
                  </a:cubicBezTo>
                  <a:lnTo>
                    <a:pt x="334" y="1980"/>
                  </a:lnTo>
                  <a:cubicBezTo>
                    <a:pt x="367" y="1980"/>
                    <a:pt x="467" y="1980"/>
                    <a:pt x="500" y="1947"/>
                  </a:cubicBezTo>
                  <a:cubicBezTo>
                    <a:pt x="634" y="1947"/>
                    <a:pt x="701" y="1880"/>
                    <a:pt x="834" y="1814"/>
                  </a:cubicBezTo>
                  <a:cubicBezTo>
                    <a:pt x="1034" y="1680"/>
                    <a:pt x="1201" y="1547"/>
                    <a:pt x="1368" y="1447"/>
                  </a:cubicBezTo>
                  <a:cubicBezTo>
                    <a:pt x="1534" y="1313"/>
                    <a:pt x="1668" y="1146"/>
                    <a:pt x="1801" y="980"/>
                  </a:cubicBezTo>
                  <a:cubicBezTo>
                    <a:pt x="1868" y="880"/>
                    <a:pt x="1935" y="813"/>
                    <a:pt x="2001" y="679"/>
                  </a:cubicBezTo>
                  <a:cubicBezTo>
                    <a:pt x="2102" y="546"/>
                    <a:pt x="2135" y="479"/>
                    <a:pt x="2168" y="346"/>
                  </a:cubicBezTo>
                  <a:cubicBezTo>
                    <a:pt x="2268" y="212"/>
                    <a:pt x="2168" y="46"/>
                    <a:pt x="2102" y="12"/>
                  </a:cubicBezTo>
                  <a:cubicBezTo>
                    <a:pt x="2070" y="4"/>
                    <a:pt x="2039" y="0"/>
                    <a:pt x="2008"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2503;p63"/>
            <p:cNvSpPr/>
            <p:nvPr/>
          </p:nvSpPr>
          <p:spPr>
            <a:xfrm>
              <a:off x="6333875" y="2487500"/>
              <a:ext cx="98425" cy="169600"/>
            </a:xfrm>
            <a:custGeom>
              <a:avLst/>
              <a:gdLst/>
              <a:ahLst/>
              <a:cxnLst/>
              <a:rect l="l" t="t" r="r" b="b"/>
              <a:pathLst>
                <a:path w="3937" h="6784" extrusionOk="0">
                  <a:moveTo>
                    <a:pt x="3613" y="1"/>
                  </a:moveTo>
                  <a:cubicBezTo>
                    <a:pt x="3566" y="1"/>
                    <a:pt x="3516" y="19"/>
                    <a:pt x="3470" y="65"/>
                  </a:cubicBezTo>
                  <a:cubicBezTo>
                    <a:pt x="3269" y="265"/>
                    <a:pt x="3203" y="566"/>
                    <a:pt x="3136" y="866"/>
                  </a:cubicBezTo>
                  <a:cubicBezTo>
                    <a:pt x="3069" y="1133"/>
                    <a:pt x="2969" y="1466"/>
                    <a:pt x="2836" y="1766"/>
                  </a:cubicBezTo>
                  <a:cubicBezTo>
                    <a:pt x="2636" y="2400"/>
                    <a:pt x="2335" y="3034"/>
                    <a:pt x="2069" y="3634"/>
                  </a:cubicBezTo>
                  <a:cubicBezTo>
                    <a:pt x="1768" y="4235"/>
                    <a:pt x="1435" y="4769"/>
                    <a:pt x="1101" y="5302"/>
                  </a:cubicBezTo>
                  <a:cubicBezTo>
                    <a:pt x="801" y="5769"/>
                    <a:pt x="401" y="6136"/>
                    <a:pt x="67" y="6603"/>
                  </a:cubicBezTo>
                  <a:cubicBezTo>
                    <a:pt x="0" y="6637"/>
                    <a:pt x="67" y="6770"/>
                    <a:pt x="134" y="6770"/>
                  </a:cubicBezTo>
                  <a:cubicBezTo>
                    <a:pt x="187" y="6779"/>
                    <a:pt x="238" y="6784"/>
                    <a:pt x="289" y="6784"/>
                  </a:cubicBezTo>
                  <a:cubicBezTo>
                    <a:pt x="787" y="6784"/>
                    <a:pt x="1199" y="6363"/>
                    <a:pt x="1502" y="5969"/>
                  </a:cubicBezTo>
                  <a:cubicBezTo>
                    <a:pt x="1935" y="5402"/>
                    <a:pt x="2269" y="4769"/>
                    <a:pt x="2602" y="4135"/>
                  </a:cubicBezTo>
                  <a:cubicBezTo>
                    <a:pt x="2936" y="3534"/>
                    <a:pt x="3169" y="2901"/>
                    <a:pt x="3436" y="2233"/>
                  </a:cubicBezTo>
                  <a:cubicBezTo>
                    <a:pt x="3570" y="1900"/>
                    <a:pt x="3636" y="1533"/>
                    <a:pt x="3736" y="1199"/>
                  </a:cubicBezTo>
                  <a:cubicBezTo>
                    <a:pt x="3803" y="799"/>
                    <a:pt x="3937" y="466"/>
                    <a:pt x="3803" y="132"/>
                  </a:cubicBezTo>
                  <a:cubicBezTo>
                    <a:pt x="3781" y="66"/>
                    <a:pt x="3702" y="1"/>
                    <a:pt x="3613"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2504;p63"/>
            <p:cNvSpPr/>
            <p:nvPr/>
          </p:nvSpPr>
          <p:spPr>
            <a:xfrm>
              <a:off x="6436450" y="2521375"/>
              <a:ext cx="29200" cy="81500"/>
            </a:xfrm>
            <a:custGeom>
              <a:avLst/>
              <a:gdLst/>
              <a:ahLst/>
              <a:cxnLst/>
              <a:rect l="l" t="t" r="r" b="b"/>
              <a:pathLst>
                <a:path w="1168" h="3260" extrusionOk="0">
                  <a:moveTo>
                    <a:pt x="922" y="1"/>
                  </a:moveTo>
                  <a:cubicBezTo>
                    <a:pt x="861" y="1"/>
                    <a:pt x="792" y="39"/>
                    <a:pt x="734" y="78"/>
                  </a:cubicBezTo>
                  <a:cubicBezTo>
                    <a:pt x="634" y="278"/>
                    <a:pt x="567" y="612"/>
                    <a:pt x="534" y="845"/>
                  </a:cubicBezTo>
                  <a:cubicBezTo>
                    <a:pt x="501" y="1079"/>
                    <a:pt x="467" y="1345"/>
                    <a:pt x="367" y="1612"/>
                  </a:cubicBezTo>
                  <a:cubicBezTo>
                    <a:pt x="301" y="1879"/>
                    <a:pt x="201" y="2113"/>
                    <a:pt x="167" y="2380"/>
                  </a:cubicBezTo>
                  <a:cubicBezTo>
                    <a:pt x="67" y="2613"/>
                    <a:pt x="67" y="2913"/>
                    <a:pt x="0" y="3180"/>
                  </a:cubicBezTo>
                  <a:cubicBezTo>
                    <a:pt x="0" y="3229"/>
                    <a:pt x="36" y="3260"/>
                    <a:pt x="81" y="3260"/>
                  </a:cubicBezTo>
                  <a:cubicBezTo>
                    <a:pt x="98" y="3260"/>
                    <a:pt x="116" y="3256"/>
                    <a:pt x="134" y="3247"/>
                  </a:cubicBezTo>
                  <a:cubicBezTo>
                    <a:pt x="334" y="3047"/>
                    <a:pt x="534" y="2847"/>
                    <a:pt x="668" y="2580"/>
                  </a:cubicBezTo>
                  <a:cubicBezTo>
                    <a:pt x="801" y="2313"/>
                    <a:pt x="901" y="2046"/>
                    <a:pt x="968" y="1779"/>
                  </a:cubicBezTo>
                  <a:cubicBezTo>
                    <a:pt x="1034" y="1512"/>
                    <a:pt x="1068" y="1245"/>
                    <a:pt x="1135" y="945"/>
                  </a:cubicBezTo>
                  <a:cubicBezTo>
                    <a:pt x="1168" y="712"/>
                    <a:pt x="1168" y="345"/>
                    <a:pt x="1034" y="78"/>
                  </a:cubicBezTo>
                  <a:cubicBezTo>
                    <a:pt x="1006" y="21"/>
                    <a:pt x="966" y="1"/>
                    <a:pt x="922"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2505;p63"/>
            <p:cNvSpPr/>
            <p:nvPr/>
          </p:nvSpPr>
          <p:spPr>
            <a:xfrm>
              <a:off x="6497325" y="2497200"/>
              <a:ext cx="60900" cy="68650"/>
            </a:xfrm>
            <a:custGeom>
              <a:avLst/>
              <a:gdLst/>
              <a:ahLst/>
              <a:cxnLst/>
              <a:rect l="l" t="t" r="r" b="b"/>
              <a:pathLst>
                <a:path w="2436" h="2746" extrusionOk="0">
                  <a:moveTo>
                    <a:pt x="220" y="1"/>
                  </a:moveTo>
                  <a:cubicBezTo>
                    <a:pt x="114" y="1"/>
                    <a:pt x="22" y="98"/>
                    <a:pt x="67" y="211"/>
                  </a:cubicBezTo>
                  <a:cubicBezTo>
                    <a:pt x="0" y="344"/>
                    <a:pt x="67" y="478"/>
                    <a:pt x="101" y="578"/>
                  </a:cubicBezTo>
                  <a:cubicBezTo>
                    <a:pt x="134" y="745"/>
                    <a:pt x="234" y="878"/>
                    <a:pt x="301" y="1012"/>
                  </a:cubicBezTo>
                  <a:cubicBezTo>
                    <a:pt x="467" y="1312"/>
                    <a:pt x="634" y="1545"/>
                    <a:pt x="868" y="1745"/>
                  </a:cubicBezTo>
                  <a:cubicBezTo>
                    <a:pt x="1068" y="1979"/>
                    <a:pt x="1268" y="2212"/>
                    <a:pt x="1468" y="2379"/>
                  </a:cubicBezTo>
                  <a:cubicBezTo>
                    <a:pt x="1661" y="2517"/>
                    <a:pt x="1945" y="2746"/>
                    <a:pt x="2208" y="2746"/>
                  </a:cubicBezTo>
                  <a:cubicBezTo>
                    <a:pt x="2263" y="2746"/>
                    <a:pt x="2317" y="2736"/>
                    <a:pt x="2369" y="2713"/>
                  </a:cubicBezTo>
                  <a:cubicBezTo>
                    <a:pt x="2402" y="2713"/>
                    <a:pt x="2436" y="2646"/>
                    <a:pt x="2436" y="2579"/>
                  </a:cubicBezTo>
                  <a:cubicBezTo>
                    <a:pt x="2436" y="2579"/>
                    <a:pt x="2436" y="2546"/>
                    <a:pt x="2402" y="2513"/>
                  </a:cubicBezTo>
                  <a:cubicBezTo>
                    <a:pt x="2269" y="2246"/>
                    <a:pt x="2035" y="2079"/>
                    <a:pt x="1802" y="1912"/>
                  </a:cubicBezTo>
                  <a:cubicBezTo>
                    <a:pt x="1602" y="1745"/>
                    <a:pt x="1435" y="1545"/>
                    <a:pt x="1268" y="1345"/>
                  </a:cubicBezTo>
                  <a:cubicBezTo>
                    <a:pt x="1101" y="1145"/>
                    <a:pt x="968" y="978"/>
                    <a:pt x="801" y="711"/>
                  </a:cubicBezTo>
                  <a:cubicBezTo>
                    <a:pt x="734" y="578"/>
                    <a:pt x="701" y="511"/>
                    <a:pt x="601" y="378"/>
                  </a:cubicBezTo>
                  <a:cubicBezTo>
                    <a:pt x="534" y="244"/>
                    <a:pt x="467" y="144"/>
                    <a:pt x="367" y="78"/>
                  </a:cubicBezTo>
                  <a:cubicBezTo>
                    <a:pt x="324" y="23"/>
                    <a:pt x="270" y="1"/>
                    <a:pt x="220"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2506;p63"/>
            <p:cNvSpPr/>
            <p:nvPr/>
          </p:nvSpPr>
          <p:spPr>
            <a:xfrm>
              <a:off x="6533175" y="2481625"/>
              <a:ext cx="176000" cy="101975"/>
            </a:xfrm>
            <a:custGeom>
              <a:avLst/>
              <a:gdLst/>
              <a:ahLst/>
              <a:cxnLst/>
              <a:rect l="l" t="t" r="r" b="b"/>
              <a:pathLst>
                <a:path w="7040" h="4079" extrusionOk="0">
                  <a:moveTo>
                    <a:pt x="168" y="0"/>
                  </a:moveTo>
                  <a:cubicBezTo>
                    <a:pt x="134" y="0"/>
                    <a:pt x="68" y="33"/>
                    <a:pt x="34" y="67"/>
                  </a:cubicBezTo>
                  <a:cubicBezTo>
                    <a:pt x="1" y="334"/>
                    <a:pt x="201" y="567"/>
                    <a:pt x="368" y="767"/>
                  </a:cubicBezTo>
                  <a:cubicBezTo>
                    <a:pt x="568" y="1034"/>
                    <a:pt x="868" y="1301"/>
                    <a:pt x="1135" y="1534"/>
                  </a:cubicBezTo>
                  <a:cubicBezTo>
                    <a:pt x="1635" y="2001"/>
                    <a:pt x="2202" y="2435"/>
                    <a:pt x="2803" y="2802"/>
                  </a:cubicBezTo>
                  <a:cubicBezTo>
                    <a:pt x="3370" y="3136"/>
                    <a:pt x="4004" y="3402"/>
                    <a:pt x="4671" y="3669"/>
                  </a:cubicBezTo>
                  <a:cubicBezTo>
                    <a:pt x="5004" y="3803"/>
                    <a:pt x="5371" y="3869"/>
                    <a:pt x="5705" y="3970"/>
                  </a:cubicBezTo>
                  <a:cubicBezTo>
                    <a:pt x="5937" y="4016"/>
                    <a:pt x="6186" y="4079"/>
                    <a:pt x="6428" y="4079"/>
                  </a:cubicBezTo>
                  <a:cubicBezTo>
                    <a:pt x="6533" y="4079"/>
                    <a:pt x="6638" y="4067"/>
                    <a:pt x="6739" y="4036"/>
                  </a:cubicBezTo>
                  <a:cubicBezTo>
                    <a:pt x="6972" y="3970"/>
                    <a:pt x="7039" y="3669"/>
                    <a:pt x="6872" y="3536"/>
                  </a:cubicBezTo>
                  <a:lnTo>
                    <a:pt x="6639" y="3302"/>
                  </a:lnTo>
                  <a:cubicBezTo>
                    <a:pt x="6611" y="3289"/>
                    <a:pt x="6584" y="3280"/>
                    <a:pt x="6561" y="3280"/>
                  </a:cubicBezTo>
                  <a:cubicBezTo>
                    <a:pt x="6528" y="3280"/>
                    <a:pt x="6505" y="3297"/>
                    <a:pt x="6505" y="3336"/>
                  </a:cubicBezTo>
                  <a:lnTo>
                    <a:pt x="6505" y="3369"/>
                  </a:lnTo>
                  <a:cubicBezTo>
                    <a:pt x="6339" y="3336"/>
                    <a:pt x="6139" y="3302"/>
                    <a:pt x="5938" y="3269"/>
                  </a:cubicBezTo>
                  <a:cubicBezTo>
                    <a:pt x="5605" y="3169"/>
                    <a:pt x="5305" y="3102"/>
                    <a:pt x="4971" y="3002"/>
                  </a:cubicBezTo>
                  <a:cubicBezTo>
                    <a:pt x="4337" y="2802"/>
                    <a:pt x="3770" y="2502"/>
                    <a:pt x="3170" y="2202"/>
                  </a:cubicBezTo>
                  <a:cubicBezTo>
                    <a:pt x="2603" y="1935"/>
                    <a:pt x="2036" y="1534"/>
                    <a:pt x="1569" y="1134"/>
                  </a:cubicBezTo>
                  <a:cubicBezTo>
                    <a:pt x="1335" y="934"/>
                    <a:pt x="1068" y="701"/>
                    <a:pt x="835" y="467"/>
                  </a:cubicBezTo>
                  <a:cubicBezTo>
                    <a:pt x="668" y="300"/>
                    <a:pt x="401" y="0"/>
                    <a:pt x="168"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2507;p63"/>
            <p:cNvSpPr/>
            <p:nvPr/>
          </p:nvSpPr>
          <p:spPr>
            <a:xfrm>
              <a:off x="6579400" y="2463750"/>
              <a:ext cx="82225" cy="41175"/>
            </a:xfrm>
            <a:custGeom>
              <a:avLst/>
              <a:gdLst/>
              <a:ahLst/>
              <a:cxnLst/>
              <a:rect l="l" t="t" r="r" b="b"/>
              <a:pathLst>
                <a:path w="3289" h="1647" extrusionOk="0">
                  <a:moveTo>
                    <a:pt x="155" y="1"/>
                  </a:moveTo>
                  <a:cubicBezTo>
                    <a:pt x="87" y="1"/>
                    <a:pt x="1" y="153"/>
                    <a:pt x="87" y="181"/>
                  </a:cubicBezTo>
                  <a:cubicBezTo>
                    <a:pt x="153" y="248"/>
                    <a:pt x="253" y="381"/>
                    <a:pt x="353" y="448"/>
                  </a:cubicBezTo>
                  <a:cubicBezTo>
                    <a:pt x="487" y="548"/>
                    <a:pt x="587" y="615"/>
                    <a:pt x="687" y="715"/>
                  </a:cubicBezTo>
                  <a:cubicBezTo>
                    <a:pt x="954" y="848"/>
                    <a:pt x="1154" y="982"/>
                    <a:pt x="1421" y="1082"/>
                  </a:cubicBezTo>
                  <a:cubicBezTo>
                    <a:pt x="1654" y="1215"/>
                    <a:pt x="1921" y="1282"/>
                    <a:pt x="2155" y="1416"/>
                  </a:cubicBezTo>
                  <a:cubicBezTo>
                    <a:pt x="2365" y="1521"/>
                    <a:pt x="2616" y="1646"/>
                    <a:pt x="2844" y="1646"/>
                  </a:cubicBezTo>
                  <a:cubicBezTo>
                    <a:pt x="2905" y="1646"/>
                    <a:pt x="2965" y="1637"/>
                    <a:pt x="3022" y="1616"/>
                  </a:cubicBezTo>
                  <a:cubicBezTo>
                    <a:pt x="3189" y="1582"/>
                    <a:pt x="3289" y="1416"/>
                    <a:pt x="3189" y="1315"/>
                  </a:cubicBezTo>
                  <a:cubicBezTo>
                    <a:pt x="3022" y="1049"/>
                    <a:pt x="2688" y="982"/>
                    <a:pt x="2455" y="848"/>
                  </a:cubicBezTo>
                  <a:cubicBezTo>
                    <a:pt x="2188" y="748"/>
                    <a:pt x="1988" y="648"/>
                    <a:pt x="1754" y="548"/>
                  </a:cubicBezTo>
                  <a:cubicBezTo>
                    <a:pt x="1488" y="415"/>
                    <a:pt x="1254" y="348"/>
                    <a:pt x="987" y="215"/>
                  </a:cubicBezTo>
                  <a:cubicBezTo>
                    <a:pt x="854" y="181"/>
                    <a:pt x="687" y="148"/>
                    <a:pt x="587" y="81"/>
                  </a:cubicBezTo>
                  <a:cubicBezTo>
                    <a:pt x="453" y="48"/>
                    <a:pt x="320" y="48"/>
                    <a:pt x="187" y="15"/>
                  </a:cubicBezTo>
                  <a:cubicBezTo>
                    <a:pt x="177" y="5"/>
                    <a:pt x="166" y="1"/>
                    <a:pt x="155"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 name="Group 12"/>
          <p:cNvGrpSpPr/>
          <p:nvPr/>
        </p:nvGrpSpPr>
        <p:grpSpPr>
          <a:xfrm>
            <a:off x="1641117" y="1762515"/>
            <a:ext cx="5880718" cy="2139351"/>
            <a:chOff x="1847438" y="1759789"/>
            <a:chExt cx="5466742" cy="2139351"/>
          </a:xfrm>
        </p:grpSpPr>
        <p:sp>
          <p:nvSpPr>
            <p:cNvPr id="11" name="Double Wave 10"/>
            <p:cNvSpPr/>
            <p:nvPr/>
          </p:nvSpPr>
          <p:spPr>
            <a:xfrm>
              <a:off x="1847438" y="1759789"/>
              <a:ext cx="5449125" cy="2139351"/>
            </a:xfrm>
            <a:prstGeom prst="doubleWave">
              <a:avLst/>
            </a:prstGeom>
            <a:ln>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2" name="TextBox 11"/>
            <p:cNvSpPr txBox="1"/>
            <p:nvPr/>
          </p:nvSpPr>
          <p:spPr>
            <a:xfrm>
              <a:off x="1961883" y="2317668"/>
              <a:ext cx="5352297" cy="830997"/>
            </a:xfrm>
            <a:prstGeom prst="rect">
              <a:avLst/>
            </a:prstGeom>
            <a:noFill/>
          </p:spPr>
          <p:txBody>
            <a:bodyPr wrap="square" rtlCol="0">
              <a:spAutoFit/>
            </a:bodyPr>
            <a:lstStyle/>
            <a:p>
              <a:pPr eaLnBrk="1" hangingPunct="1">
                <a:buFont typeface="Arial" panose="020B0604020202020204" pitchFamily="34" charset="0"/>
                <a:buNone/>
              </a:pPr>
              <a:r>
                <a:rPr lang="en-US" altLang="en-US" sz="2400">
                  <a:solidFill>
                    <a:srgbClr val="3366FF"/>
                  </a:solidFill>
                  <a:cs typeface="Times New Roman" panose="02020603050405020304" pitchFamily="18" charset="0"/>
                </a:rPr>
                <a:t>Bài viết giải thích nguồn gốc, lịch sử ra đời của ngày 1- 5</a:t>
              </a:r>
              <a:endParaRPr lang="en-US" altLang="en-US" sz="2400" u="sng">
                <a:solidFill>
                  <a:srgbClr val="3366FF"/>
                </a:solidFill>
                <a:cs typeface="Times New Roman" panose="02020603050405020304" pitchFamily="18" charset="0"/>
              </a:endParaRPr>
            </a:p>
          </p:txBody>
        </p:sp>
      </p:grpSp>
      <p:pic>
        <p:nvPicPr>
          <p:cNvPr id="2050" name="Picture 2" descr="Beetle Cartoon Ladybird, beetle, animals, cartoon png | PNGEg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037" b="100000" l="10000" r="90000">
                        <a14:foregroundMark x1="72556" y1="41866" x2="82444" y2="37310"/>
                        <a14:foregroundMark x1="79556" y1="35358" x2="82000" y2="36009"/>
                        <a14:foregroundMark x1="81556" y1="32538" x2="83556" y2="34924"/>
                        <a14:foregroundMark x1="82556" y1="36443" x2="83000" y2="40347"/>
                        <a14:foregroundMark x1="81000" y1="58351" x2="83444" y2="54230"/>
                      </a14:backgroundRemoval>
                    </a14:imgEffect>
                  </a14:imgLayer>
                </a14:imgProps>
              </a:ext>
              <a:ext uri="{28A0092B-C50C-407E-A947-70E740481C1C}">
                <a14:useLocalDpi xmlns:a14="http://schemas.microsoft.com/office/drawing/2010/main" val="0"/>
              </a:ext>
            </a:extLst>
          </a:blip>
          <a:srcRect/>
          <a:stretch>
            <a:fillRect/>
          </a:stretch>
        </p:blipFill>
        <p:spPr bwMode="auto">
          <a:xfrm>
            <a:off x="-1096504" y="4000432"/>
            <a:ext cx="1250455" cy="640511"/>
          </a:xfrm>
          <a:prstGeom prst="rect">
            <a:avLst/>
          </a:prstGeom>
          <a:noFill/>
          <a:extLst>
            <a:ext uri="{909E8E84-426E-40DD-AFC4-6F175D3DCCD1}">
              <a14:hiddenFill xmlns:a14="http://schemas.microsoft.com/office/drawing/2010/main">
                <a:solidFill>
                  <a:srgbClr val="FFFFFF"/>
                </a:solidFill>
              </a14:hiddenFill>
            </a:ext>
          </a:extLst>
        </p:spPr>
      </p:pic>
      <p:grpSp>
        <p:nvGrpSpPr>
          <p:cNvPr id="126" name="Google Shape;1147;p45"/>
          <p:cNvGrpSpPr/>
          <p:nvPr/>
        </p:nvGrpSpPr>
        <p:grpSpPr>
          <a:xfrm>
            <a:off x="7258794" y="3640347"/>
            <a:ext cx="1885206" cy="1503153"/>
            <a:chOff x="3734178" y="1897079"/>
            <a:chExt cx="941451" cy="764253"/>
          </a:xfrm>
        </p:grpSpPr>
        <p:sp>
          <p:nvSpPr>
            <p:cNvPr id="127" name="Google Shape;1148;p45"/>
            <p:cNvSpPr/>
            <p:nvPr/>
          </p:nvSpPr>
          <p:spPr>
            <a:xfrm>
              <a:off x="3848418" y="2200023"/>
              <a:ext cx="293798" cy="439832"/>
            </a:xfrm>
            <a:custGeom>
              <a:avLst/>
              <a:gdLst/>
              <a:ahLst/>
              <a:cxnLst/>
              <a:rect l="l" t="t" r="r" b="b"/>
              <a:pathLst>
                <a:path w="8842" h="13237" extrusionOk="0">
                  <a:moveTo>
                    <a:pt x="1" y="1"/>
                  </a:moveTo>
                  <a:lnTo>
                    <a:pt x="1" y="1"/>
                  </a:lnTo>
                  <a:cubicBezTo>
                    <a:pt x="1629" y="3646"/>
                    <a:pt x="3335" y="7316"/>
                    <a:pt x="6024" y="10212"/>
                  </a:cubicBezTo>
                  <a:cubicBezTo>
                    <a:pt x="7006" y="11090"/>
                    <a:pt x="8092" y="12150"/>
                    <a:pt x="8841" y="13236"/>
                  </a:cubicBezTo>
                  <a:cubicBezTo>
                    <a:pt x="8841" y="12797"/>
                    <a:pt x="8738" y="12280"/>
                    <a:pt x="8609" y="11840"/>
                  </a:cubicBezTo>
                  <a:cubicBezTo>
                    <a:pt x="8299" y="9255"/>
                    <a:pt x="7446" y="6773"/>
                    <a:pt x="5920" y="4628"/>
                  </a:cubicBezTo>
                  <a:cubicBezTo>
                    <a:pt x="4524" y="2586"/>
                    <a:pt x="2379" y="854"/>
                    <a:pt x="1" y="1"/>
                  </a:cubicBezTo>
                  <a:close/>
                </a:path>
              </a:pathLst>
            </a:custGeom>
            <a:solidFill>
              <a:srgbClr val="98DB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8" name="Google Shape;1149;p45"/>
            <p:cNvSpPr/>
            <p:nvPr/>
          </p:nvSpPr>
          <p:spPr>
            <a:xfrm>
              <a:off x="3841539" y="2195737"/>
              <a:ext cx="304098" cy="450964"/>
            </a:xfrm>
            <a:custGeom>
              <a:avLst/>
              <a:gdLst/>
              <a:ahLst/>
              <a:cxnLst/>
              <a:rect l="l" t="t" r="r" b="b"/>
              <a:pathLst>
                <a:path w="9152" h="13572" extrusionOk="0">
                  <a:moveTo>
                    <a:pt x="414" y="0"/>
                  </a:moveTo>
                  <a:cubicBezTo>
                    <a:pt x="311" y="0"/>
                    <a:pt x="208" y="0"/>
                    <a:pt x="104" y="130"/>
                  </a:cubicBezTo>
                  <a:cubicBezTo>
                    <a:pt x="1" y="233"/>
                    <a:pt x="104" y="336"/>
                    <a:pt x="208" y="440"/>
                  </a:cubicBezTo>
                  <a:cubicBezTo>
                    <a:pt x="647" y="647"/>
                    <a:pt x="957" y="1086"/>
                    <a:pt x="1397" y="1422"/>
                  </a:cubicBezTo>
                  <a:cubicBezTo>
                    <a:pt x="3129" y="3025"/>
                    <a:pt x="4731" y="4860"/>
                    <a:pt x="6024" y="6799"/>
                  </a:cubicBezTo>
                  <a:cubicBezTo>
                    <a:pt x="7316" y="8841"/>
                    <a:pt x="8402" y="10987"/>
                    <a:pt x="8712" y="13365"/>
                  </a:cubicBezTo>
                  <a:cubicBezTo>
                    <a:pt x="8712" y="13468"/>
                    <a:pt x="8816" y="13572"/>
                    <a:pt x="8945" y="13572"/>
                  </a:cubicBezTo>
                  <a:cubicBezTo>
                    <a:pt x="9048" y="13468"/>
                    <a:pt x="9152" y="13365"/>
                    <a:pt x="9152" y="13262"/>
                  </a:cubicBezTo>
                  <a:cubicBezTo>
                    <a:pt x="8712" y="10883"/>
                    <a:pt x="7756" y="8634"/>
                    <a:pt x="6360" y="6592"/>
                  </a:cubicBezTo>
                  <a:cubicBezTo>
                    <a:pt x="5068" y="4524"/>
                    <a:pt x="3439" y="2818"/>
                    <a:pt x="1707" y="1086"/>
                  </a:cubicBezTo>
                  <a:cubicBezTo>
                    <a:pt x="1293" y="776"/>
                    <a:pt x="854" y="336"/>
                    <a:pt x="414" y="0"/>
                  </a:cubicBezTo>
                  <a:close/>
                </a:path>
              </a:pathLst>
            </a:custGeom>
            <a:solidFill>
              <a:srgbClr val="5A1D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9" name="Google Shape;1150;p45"/>
            <p:cNvSpPr/>
            <p:nvPr/>
          </p:nvSpPr>
          <p:spPr>
            <a:xfrm>
              <a:off x="3744479" y="2401454"/>
              <a:ext cx="365104" cy="234952"/>
            </a:xfrm>
            <a:custGeom>
              <a:avLst/>
              <a:gdLst/>
              <a:ahLst/>
              <a:cxnLst/>
              <a:rect l="l" t="t" r="r" b="b"/>
              <a:pathLst>
                <a:path w="10988" h="7071" extrusionOk="0">
                  <a:moveTo>
                    <a:pt x="2709" y="1"/>
                  </a:moveTo>
                  <a:cubicBezTo>
                    <a:pt x="1780" y="1"/>
                    <a:pt x="878" y="284"/>
                    <a:pt x="104" y="711"/>
                  </a:cubicBezTo>
                  <a:cubicBezTo>
                    <a:pt x="1" y="711"/>
                    <a:pt x="1" y="815"/>
                    <a:pt x="1" y="815"/>
                  </a:cubicBezTo>
                  <a:cubicBezTo>
                    <a:pt x="440" y="815"/>
                    <a:pt x="983" y="918"/>
                    <a:pt x="1526" y="1151"/>
                  </a:cubicBezTo>
                  <a:cubicBezTo>
                    <a:pt x="4964" y="2107"/>
                    <a:pt x="8195" y="4692"/>
                    <a:pt x="10987" y="7071"/>
                  </a:cubicBezTo>
                  <a:cubicBezTo>
                    <a:pt x="10134" y="5442"/>
                    <a:pt x="9152" y="3943"/>
                    <a:pt x="7989" y="2547"/>
                  </a:cubicBezTo>
                  <a:cubicBezTo>
                    <a:pt x="6799" y="1254"/>
                    <a:pt x="5171" y="272"/>
                    <a:pt x="3465" y="65"/>
                  </a:cubicBezTo>
                  <a:cubicBezTo>
                    <a:pt x="3212" y="21"/>
                    <a:pt x="2960" y="1"/>
                    <a:pt x="2709" y="1"/>
                  </a:cubicBezTo>
                  <a:close/>
                </a:path>
              </a:pathLst>
            </a:custGeom>
            <a:solidFill>
              <a:srgbClr val="98DB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0" name="Google Shape;1151;p45"/>
            <p:cNvSpPr/>
            <p:nvPr/>
          </p:nvSpPr>
          <p:spPr>
            <a:xfrm>
              <a:off x="3734178" y="2418201"/>
              <a:ext cx="378827" cy="219634"/>
            </a:xfrm>
            <a:custGeom>
              <a:avLst/>
              <a:gdLst/>
              <a:ahLst/>
              <a:cxnLst/>
              <a:rect l="l" t="t" r="r" b="b"/>
              <a:pathLst>
                <a:path w="11401" h="6610" extrusionOk="0">
                  <a:moveTo>
                    <a:pt x="1500" y="1"/>
                  </a:moveTo>
                  <a:cubicBezTo>
                    <a:pt x="957" y="1"/>
                    <a:pt x="543" y="1"/>
                    <a:pt x="104" y="207"/>
                  </a:cubicBezTo>
                  <a:cubicBezTo>
                    <a:pt x="1" y="207"/>
                    <a:pt x="1" y="311"/>
                    <a:pt x="1" y="414"/>
                  </a:cubicBezTo>
                  <a:cubicBezTo>
                    <a:pt x="1" y="507"/>
                    <a:pt x="53" y="586"/>
                    <a:pt x="121" y="586"/>
                  </a:cubicBezTo>
                  <a:cubicBezTo>
                    <a:pt x="148" y="586"/>
                    <a:pt x="178" y="573"/>
                    <a:pt x="207" y="544"/>
                  </a:cubicBezTo>
                  <a:cubicBezTo>
                    <a:pt x="647" y="414"/>
                    <a:pt x="1060" y="414"/>
                    <a:pt x="1500" y="311"/>
                  </a:cubicBezTo>
                  <a:cubicBezTo>
                    <a:pt x="2250" y="311"/>
                    <a:pt x="2999" y="544"/>
                    <a:pt x="3878" y="854"/>
                  </a:cubicBezTo>
                  <a:cubicBezTo>
                    <a:pt x="6773" y="1939"/>
                    <a:pt x="9255" y="3878"/>
                    <a:pt x="10987" y="6463"/>
                  </a:cubicBezTo>
                  <a:cubicBezTo>
                    <a:pt x="11060" y="6536"/>
                    <a:pt x="11133" y="6609"/>
                    <a:pt x="11206" y="6609"/>
                  </a:cubicBezTo>
                  <a:cubicBezTo>
                    <a:pt x="11237" y="6609"/>
                    <a:pt x="11267" y="6597"/>
                    <a:pt x="11297" y="6567"/>
                  </a:cubicBezTo>
                  <a:cubicBezTo>
                    <a:pt x="11401" y="6463"/>
                    <a:pt x="11401" y="6360"/>
                    <a:pt x="11297" y="6231"/>
                  </a:cubicBezTo>
                  <a:cubicBezTo>
                    <a:pt x="9591" y="3646"/>
                    <a:pt x="7006" y="1500"/>
                    <a:pt x="3981" y="414"/>
                  </a:cubicBezTo>
                  <a:cubicBezTo>
                    <a:pt x="3128" y="207"/>
                    <a:pt x="2353" y="1"/>
                    <a:pt x="1500" y="1"/>
                  </a:cubicBezTo>
                  <a:close/>
                </a:path>
              </a:pathLst>
            </a:custGeom>
            <a:solidFill>
              <a:srgbClr val="5A1D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1" name="Google Shape;1152;p45"/>
            <p:cNvSpPr/>
            <p:nvPr/>
          </p:nvSpPr>
          <p:spPr>
            <a:xfrm>
              <a:off x="4317403" y="2242987"/>
              <a:ext cx="257746" cy="386536"/>
            </a:xfrm>
            <a:custGeom>
              <a:avLst/>
              <a:gdLst/>
              <a:ahLst/>
              <a:cxnLst/>
              <a:rect l="l" t="t" r="r" b="b"/>
              <a:pathLst>
                <a:path w="7757" h="11633" extrusionOk="0">
                  <a:moveTo>
                    <a:pt x="7756" y="0"/>
                  </a:moveTo>
                  <a:lnTo>
                    <a:pt x="7756" y="0"/>
                  </a:lnTo>
                  <a:cubicBezTo>
                    <a:pt x="5610" y="646"/>
                    <a:pt x="3775" y="2146"/>
                    <a:pt x="2483" y="4085"/>
                  </a:cubicBezTo>
                  <a:cubicBezTo>
                    <a:pt x="1190" y="5920"/>
                    <a:pt x="440" y="8066"/>
                    <a:pt x="104" y="10340"/>
                  </a:cubicBezTo>
                  <a:cubicBezTo>
                    <a:pt x="1" y="10754"/>
                    <a:pt x="1" y="11193"/>
                    <a:pt x="1" y="11633"/>
                  </a:cubicBezTo>
                  <a:cubicBezTo>
                    <a:pt x="647" y="10651"/>
                    <a:pt x="1604" y="9694"/>
                    <a:pt x="2379" y="8919"/>
                  </a:cubicBezTo>
                  <a:cubicBezTo>
                    <a:pt x="4732" y="6334"/>
                    <a:pt x="6257" y="3102"/>
                    <a:pt x="7756" y="0"/>
                  </a:cubicBezTo>
                  <a:close/>
                </a:path>
              </a:pathLst>
            </a:custGeom>
            <a:solidFill>
              <a:srgbClr val="98DB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2" name="Google Shape;1153;p45"/>
            <p:cNvSpPr/>
            <p:nvPr/>
          </p:nvSpPr>
          <p:spPr>
            <a:xfrm>
              <a:off x="4310558" y="2238668"/>
              <a:ext cx="268013" cy="394311"/>
            </a:xfrm>
            <a:custGeom>
              <a:avLst/>
              <a:gdLst/>
              <a:ahLst/>
              <a:cxnLst/>
              <a:rect l="l" t="t" r="r" b="b"/>
              <a:pathLst>
                <a:path w="8066" h="11867" extrusionOk="0">
                  <a:moveTo>
                    <a:pt x="7755" y="1"/>
                  </a:moveTo>
                  <a:cubicBezTo>
                    <a:pt x="7316" y="337"/>
                    <a:pt x="6980" y="647"/>
                    <a:pt x="6566" y="983"/>
                  </a:cubicBezTo>
                  <a:cubicBezTo>
                    <a:pt x="5041" y="2379"/>
                    <a:pt x="3645" y="4008"/>
                    <a:pt x="2456" y="5714"/>
                  </a:cubicBezTo>
                  <a:cubicBezTo>
                    <a:pt x="1293" y="7549"/>
                    <a:pt x="414" y="9488"/>
                    <a:pt x="0" y="11634"/>
                  </a:cubicBezTo>
                  <a:cubicBezTo>
                    <a:pt x="0" y="11763"/>
                    <a:pt x="104" y="11866"/>
                    <a:pt x="207" y="11866"/>
                  </a:cubicBezTo>
                  <a:cubicBezTo>
                    <a:pt x="310" y="11866"/>
                    <a:pt x="414" y="11763"/>
                    <a:pt x="414" y="11763"/>
                  </a:cubicBezTo>
                  <a:cubicBezTo>
                    <a:pt x="750" y="9695"/>
                    <a:pt x="1603" y="7756"/>
                    <a:pt x="2792" y="5947"/>
                  </a:cubicBezTo>
                  <a:cubicBezTo>
                    <a:pt x="3878" y="4215"/>
                    <a:pt x="5377" y="2715"/>
                    <a:pt x="6876" y="1190"/>
                  </a:cubicBezTo>
                  <a:cubicBezTo>
                    <a:pt x="7212" y="880"/>
                    <a:pt x="7523" y="544"/>
                    <a:pt x="7962" y="337"/>
                  </a:cubicBezTo>
                  <a:cubicBezTo>
                    <a:pt x="7962" y="234"/>
                    <a:pt x="8065" y="130"/>
                    <a:pt x="7962" y="130"/>
                  </a:cubicBezTo>
                  <a:cubicBezTo>
                    <a:pt x="7962" y="1"/>
                    <a:pt x="7859" y="1"/>
                    <a:pt x="7755" y="1"/>
                  </a:cubicBezTo>
                  <a:close/>
                </a:path>
              </a:pathLst>
            </a:custGeom>
            <a:solidFill>
              <a:srgbClr val="5A1D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3" name="Google Shape;1154;p45"/>
            <p:cNvSpPr/>
            <p:nvPr/>
          </p:nvSpPr>
          <p:spPr>
            <a:xfrm>
              <a:off x="4342324" y="2417337"/>
              <a:ext cx="322141" cy="204482"/>
            </a:xfrm>
            <a:custGeom>
              <a:avLst/>
              <a:gdLst/>
              <a:ahLst/>
              <a:cxnLst/>
              <a:rect l="l" t="t" r="r" b="b"/>
              <a:pathLst>
                <a:path w="9695" h="6154" extrusionOk="0">
                  <a:moveTo>
                    <a:pt x="7165" y="1"/>
                  </a:moveTo>
                  <a:cubicBezTo>
                    <a:pt x="6998" y="1"/>
                    <a:pt x="6833" y="10"/>
                    <a:pt x="6670" y="27"/>
                  </a:cubicBezTo>
                  <a:cubicBezTo>
                    <a:pt x="5067" y="233"/>
                    <a:pt x="3775" y="1216"/>
                    <a:pt x="2689" y="2276"/>
                  </a:cubicBezTo>
                  <a:cubicBezTo>
                    <a:pt x="1629" y="3465"/>
                    <a:pt x="854" y="4861"/>
                    <a:pt x="1" y="6153"/>
                  </a:cubicBezTo>
                  <a:cubicBezTo>
                    <a:pt x="2482" y="4111"/>
                    <a:pt x="5274" y="1965"/>
                    <a:pt x="8402" y="983"/>
                  </a:cubicBezTo>
                  <a:cubicBezTo>
                    <a:pt x="8841" y="880"/>
                    <a:pt x="9255" y="776"/>
                    <a:pt x="9694" y="776"/>
                  </a:cubicBezTo>
                  <a:cubicBezTo>
                    <a:pt x="9694" y="776"/>
                    <a:pt x="9694" y="673"/>
                    <a:pt x="9591" y="673"/>
                  </a:cubicBezTo>
                  <a:cubicBezTo>
                    <a:pt x="8879" y="220"/>
                    <a:pt x="8005" y="1"/>
                    <a:pt x="7165" y="1"/>
                  </a:cubicBezTo>
                  <a:close/>
                </a:path>
              </a:pathLst>
            </a:custGeom>
            <a:solidFill>
              <a:srgbClr val="98DB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4" name="Google Shape;1155;p45"/>
            <p:cNvSpPr/>
            <p:nvPr/>
          </p:nvSpPr>
          <p:spPr>
            <a:xfrm>
              <a:off x="4338902" y="2431958"/>
              <a:ext cx="336727" cy="193284"/>
            </a:xfrm>
            <a:custGeom>
              <a:avLst/>
              <a:gdLst/>
              <a:ahLst/>
              <a:cxnLst/>
              <a:rect l="l" t="t" r="r" b="b"/>
              <a:pathLst>
                <a:path w="10134" h="5817" extrusionOk="0">
                  <a:moveTo>
                    <a:pt x="8841" y="0"/>
                  </a:moveTo>
                  <a:cubicBezTo>
                    <a:pt x="8066" y="0"/>
                    <a:pt x="7316" y="233"/>
                    <a:pt x="6566" y="440"/>
                  </a:cubicBezTo>
                  <a:cubicBezTo>
                    <a:pt x="3981" y="1422"/>
                    <a:pt x="1603" y="3232"/>
                    <a:pt x="104" y="5506"/>
                  </a:cubicBezTo>
                  <a:cubicBezTo>
                    <a:pt x="0" y="5610"/>
                    <a:pt x="104" y="5713"/>
                    <a:pt x="104" y="5817"/>
                  </a:cubicBezTo>
                  <a:cubicBezTo>
                    <a:pt x="207" y="5817"/>
                    <a:pt x="310" y="5817"/>
                    <a:pt x="440" y="5713"/>
                  </a:cubicBezTo>
                  <a:cubicBezTo>
                    <a:pt x="1939" y="3464"/>
                    <a:pt x="4085" y="1732"/>
                    <a:pt x="6670" y="776"/>
                  </a:cubicBezTo>
                  <a:cubicBezTo>
                    <a:pt x="7316" y="543"/>
                    <a:pt x="8066" y="336"/>
                    <a:pt x="8841" y="336"/>
                  </a:cubicBezTo>
                  <a:cubicBezTo>
                    <a:pt x="9151" y="336"/>
                    <a:pt x="9487" y="440"/>
                    <a:pt x="9797" y="543"/>
                  </a:cubicBezTo>
                  <a:cubicBezTo>
                    <a:pt x="9901" y="543"/>
                    <a:pt x="10004" y="543"/>
                    <a:pt x="10134" y="440"/>
                  </a:cubicBezTo>
                  <a:cubicBezTo>
                    <a:pt x="10134" y="336"/>
                    <a:pt x="10004" y="233"/>
                    <a:pt x="9901" y="233"/>
                  </a:cubicBezTo>
                  <a:cubicBezTo>
                    <a:pt x="9591" y="0"/>
                    <a:pt x="9151" y="0"/>
                    <a:pt x="8841" y="0"/>
                  </a:cubicBezTo>
                  <a:close/>
                </a:path>
              </a:pathLst>
            </a:custGeom>
            <a:solidFill>
              <a:srgbClr val="5A1D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5" name="Google Shape;1156;p45"/>
            <p:cNvSpPr/>
            <p:nvPr/>
          </p:nvSpPr>
          <p:spPr>
            <a:xfrm>
              <a:off x="4124147" y="2514165"/>
              <a:ext cx="436377" cy="147165"/>
            </a:xfrm>
            <a:custGeom>
              <a:avLst/>
              <a:gdLst/>
              <a:ahLst/>
              <a:cxnLst/>
              <a:rect l="l" t="t" r="r" b="b"/>
              <a:pathLst>
                <a:path w="13133" h="4429" extrusionOk="0">
                  <a:moveTo>
                    <a:pt x="6664" y="0"/>
                  </a:moveTo>
                  <a:cubicBezTo>
                    <a:pt x="6147" y="0"/>
                    <a:pt x="5626" y="110"/>
                    <a:pt x="5171" y="344"/>
                  </a:cubicBezTo>
                  <a:cubicBezTo>
                    <a:pt x="4318" y="758"/>
                    <a:pt x="3542" y="1533"/>
                    <a:pt x="3129" y="2386"/>
                  </a:cubicBezTo>
                  <a:cubicBezTo>
                    <a:pt x="2792" y="2050"/>
                    <a:pt x="2379" y="1947"/>
                    <a:pt x="1939" y="1947"/>
                  </a:cubicBezTo>
                  <a:cubicBezTo>
                    <a:pt x="1733" y="1947"/>
                    <a:pt x="1500" y="2050"/>
                    <a:pt x="1397" y="2050"/>
                  </a:cubicBezTo>
                  <a:cubicBezTo>
                    <a:pt x="1190" y="2179"/>
                    <a:pt x="957" y="2283"/>
                    <a:pt x="854" y="2490"/>
                  </a:cubicBezTo>
                  <a:cubicBezTo>
                    <a:pt x="440" y="2826"/>
                    <a:pt x="104" y="3239"/>
                    <a:pt x="1" y="3679"/>
                  </a:cubicBezTo>
                  <a:cubicBezTo>
                    <a:pt x="311" y="4118"/>
                    <a:pt x="543" y="4325"/>
                    <a:pt x="1086" y="4428"/>
                  </a:cubicBezTo>
                  <a:lnTo>
                    <a:pt x="13133" y="4428"/>
                  </a:lnTo>
                  <a:cubicBezTo>
                    <a:pt x="13029" y="3679"/>
                    <a:pt x="12719" y="2826"/>
                    <a:pt x="12073" y="2386"/>
                  </a:cubicBezTo>
                  <a:cubicBezTo>
                    <a:pt x="11685" y="2115"/>
                    <a:pt x="11226" y="1979"/>
                    <a:pt x="10783" y="1979"/>
                  </a:cubicBezTo>
                  <a:cubicBezTo>
                    <a:pt x="10341" y="1979"/>
                    <a:pt x="9914" y="2115"/>
                    <a:pt x="9591" y="2386"/>
                  </a:cubicBezTo>
                  <a:cubicBezTo>
                    <a:pt x="9488" y="1533"/>
                    <a:pt x="8841" y="654"/>
                    <a:pt x="7963" y="241"/>
                  </a:cubicBezTo>
                  <a:cubicBezTo>
                    <a:pt x="7565" y="84"/>
                    <a:pt x="7116" y="0"/>
                    <a:pt x="6664" y="0"/>
                  </a:cubicBezTo>
                  <a:close/>
                </a:path>
              </a:pathLst>
            </a:custGeom>
            <a:solidFill>
              <a:srgbClr val="FFB3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6" name="Google Shape;1157;p45"/>
            <p:cNvSpPr/>
            <p:nvPr/>
          </p:nvSpPr>
          <p:spPr>
            <a:xfrm>
              <a:off x="4228085" y="2035110"/>
              <a:ext cx="103969" cy="236248"/>
            </a:xfrm>
            <a:custGeom>
              <a:avLst/>
              <a:gdLst/>
              <a:ahLst/>
              <a:cxnLst/>
              <a:rect l="l" t="t" r="r" b="b"/>
              <a:pathLst>
                <a:path w="3129" h="7110" extrusionOk="0">
                  <a:moveTo>
                    <a:pt x="2792" y="0"/>
                  </a:moveTo>
                  <a:cubicBezTo>
                    <a:pt x="1190" y="2043"/>
                    <a:pt x="207" y="4524"/>
                    <a:pt x="1" y="7109"/>
                  </a:cubicBezTo>
                  <a:lnTo>
                    <a:pt x="414" y="7109"/>
                  </a:lnTo>
                  <a:cubicBezTo>
                    <a:pt x="647" y="4628"/>
                    <a:pt x="1603" y="2249"/>
                    <a:pt x="3128" y="207"/>
                  </a:cubicBezTo>
                  <a:lnTo>
                    <a:pt x="2792" y="0"/>
                  </a:lnTo>
                  <a:close/>
                </a:path>
              </a:pathLst>
            </a:custGeom>
            <a:solidFill>
              <a:srgbClr val="5A1D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7" name="Google Shape;1158;p45"/>
            <p:cNvSpPr/>
            <p:nvPr/>
          </p:nvSpPr>
          <p:spPr>
            <a:xfrm>
              <a:off x="4241842" y="1907679"/>
              <a:ext cx="222491" cy="220232"/>
            </a:xfrm>
            <a:custGeom>
              <a:avLst/>
              <a:gdLst/>
              <a:ahLst/>
              <a:cxnLst/>
              <a:rect l="l" t="t" r="r" b="b"/>
              <a:pathLst>
                <a:path w="6696" h="6628" extrusionOk="0">
                  <a:moveTo>
                    <a:pt x="3423" y="1"/>
                  </a:moveTo>
                  <a:cubicBezTo>
                    <a:pt x="2627" y="1"/>
                    <a:pt x="1857" y="369"/>
                    <a:pt x="1293" y="914"/>
                  </a:cubicBezTo>
                  <a:cubicBezTo>
                    <a:pt x="1732" y="1354"/>
                    <a:pt x="2275" y="1793"/>
                    <a:pt x="2714" y="2336"/>
                  </a:cubicBezTo>
                  <a:cubicBezTo>
                    <a:pt x="2172" y="2103"/>
                    <a:pt x="1629" y="1897"/>
                    <a:pt x="1086" y="1690"/>
                  </a:cubicBezTo>
                  <a:cubicBezTo>
                    <a:pt x="982" y="1561"/>
                    <a:pt x="879" y="1561"/>
                    <a:pt x="776" y="1457"/>
                  </a:cubicBezTo>
                  <a:cubicBezTo>
                    <a:pt x="543" y="1690"/>
                    <a:pt x="440" y="1897"/>
                    <a:pt x="440" y="2103"/>
                  </a:cubicBezTo>
                  <a:cubicBezTo>
                    <a:pt x="0" y="2982"/>
                    <a:pt x="129" y="4042"/>
                    <a:pt x="646" y="4921"/>
                  </a:cubicBezTo>
                  <a:cubicBezTo>
                    <a:pt x="646" y="4921"/>
                    <a:pt x="646" y="5025"/>
                    <a:pt x="776" y="5128"/>
                  </a:cubicBezTo>
                  <a:cubicBezTo>
                    <a:pt x="1293" y="4585"/>
                    <a:pt x="1835" y="4146"/>
                    <a:pt x="2482" y="3835"/>
                  </a:cubicBezTo>
                  <a:lnTo>
                    <a:pt x="2482" y="3835"/>
                  </a:lnTo>
                  <a:lnTo>
                    <a:pt x="982" y="5335"/>
                  </a:lnTo>
                  <a:cubicBezTo>
                    <a:pt x="1629" y="6084"/>
                    <a:pt x="2714" y="6524"/>
                    <a:pt x="3671" y="6627"/>
                  </a:cubicBezTo>
                  <a:cubicBezTo>
                    <a:pt x="4110" y="6627"/>
                    <a:pt x="4653" y="6627"/>
                    <a:pt x="4963" y="6420"/>
                  </a:cubicBezTo>
                  <a:cubicBezTo>
                    <a:pt x="4860" y="5878"/>
                    <a:pt x="4653" y="5231"/>
                    <a:pt x="4421" y="4688"/>
                  </a:cubicBezTo>
                  <a:lnTo>
                    <a:pt x="4421" y="4688"/>
                  </a:lnTo>
                  <a:cubicBezTo>
                    <a:pt x="4860" y="5231"/>
                    <a:pt x="5170" y="5671"/>
                    <a:pt x="5506" y="6084"/>
                  </a:cubicBezTo>
                  <a:cubicBezTo>
                    <a:pt x="5713" y="5981"/>
                    <a:pt x="5946" y="5774"/>
                    <a:pt x="6049" y="5671"/>
                  </a:cubicBezTo>
                  <a:cubicBezTo>
                    <a:pt x="6463" y="5025"/>
                    <a:pt x="6695" y="4146"/>
                    <a:pt x="6695" y="3396"/>
                  </a:cubicBezTo>
                  <a:cubicBezTo>
                    <a:pt x="6592" y="2646"/>
                    <a:pt x="6256" y="2000"/>
                    <a:pt x="5946" y="1354"/>
                  </a:cubicBezTo>
                  <a:cubicBezTo>
                    <a:pt x="5403" y="1690"/>
                    <a:pt x="4860" y="1897"/>
                    <a:pt x="4317" y="2207"/>
                  </a:cubicBezTo>
                  <a:cubicBezTo>
                    <a:pt x="4757" y="1793"/>
                    <a:pt x="5170" y="1457"/>
                    <a:pt x="5610" y="1044"/>
                  </a:cubicBezTo>
                  <a:cubicBezTo>
                    <a:pt x="5299" y="708"/>
                    <a:pt x="4860" y="268"/>
                    <a:pt x="4317" y="165"/>
                  </a:cubicBezTo>
                  <a:cubicBezTo>
                    <a:pt x="4022" y="52"/>
                    <a:pt x="3721" y="1"/>
                    <a:pt x="3423" y="1"/>
                  </a:cubicBezTo>
                  <a:close/>
                </a:path>
              </a:pathLst>
            </a:custGeom>
            <a:solidFill>
              <a:srgbClr val="FFB3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8" name="Google Shape;1159;p45"/>
            <p:cNvSpPr/>
            <p:nvPr/>
          </p:nvSpPr>
          <p:spPr>
            <a:xfrm>
              <a:off x="4332024" y="1991282"/>
              <a:ext cx="46419" cy="47283"/>
            </a:xfrm>
            <a:custGeom>
              <a:avLst/>
              <a:gdLst/>
              <a:ahLst/>
              <a:cxnLst/>
              <a:rect l="l" t="t" r="r" b="b"/>
              <a:pathLst>
                <a:path w="1397" h="1423" extrusionOk="0">
                  <a:moveTo>
                    <a:pt x="784" y="0"/>
                  </a:moveTo>
                  <a:cubicBezTo>
                    <a:pt x="503" y="0"/>
                    <a:pt x="189" y="189"/>
                    <a:pt x="104" y="466"/>
                  </a:cubicBezTo>
                  <a:cubicBezTo>
                    <a:pt x="0" y="570"/>
                    <a:pt x="0" y="880"/>
                    <a:pt x="104" y="983"/>
                  </a:cubicBezTo>
                  <a:cubicBezTo>
                    <a:pt x="311" y="1216"/>
                    <a:pt x="517" y="1319"/>
                    <a:pt x="750" y="1423"/>
                  </a:cubicBezTo>
                  <a:cubicBezTo>
                    <a:pt x="853" y="1423"/>
                    <a:pt x="957" y="1423"/>
                    <a:pt x="1060" y="1319"/>
                  </a:cubicBezTo>
                  <a:cubicBezTo>
                    <a:pt x="1164" y="1319"/>
                    <a:pt x="1293" y="1216"/>
                    <a:pt x="1293" y="1216"/>
                  </a:cubicBezTo>
                  <a:cubicBezTo>
                    <a:pt x="1396" y="983"/>
                    <a:pt x="1396" y="880"/>
                    <a:pt x="1396" y="673"/>
                  </a:cubicBezTo>
                  <a:cubicBezTo>
                    <a:pt x="1396" y="570"/>
                    <a:pt x="1396" y="337"/>
                    <a:pt x="1164" y="234"/>
                  </a:cubicBezTo>
                  <a:cubicBezTo>
                    <a:pt x="1164" y="130"/>
                    <a:pt x="1060" y="27"/>
                    <a:pt x="957" y="27"/>
                  </a:cubicBezTo>
                  <a:cubicBezTo>
                    <a:pt x="902" y="9"/>
                    <a:pt x="844" y="0"/>
                    <a:pt x="784" y="0"/>
                  </a:cubicBezTo>
                  <a:close/>
                </a:path>
              </a:pathLst>
            </a:custGeom>
            <a:solidFill>
              <a:srgbClr val="5A1D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9" name="Google Shape;1160;p45"/>
            <p:cNvSpPr/>
            <p:nvPr/>
          </p:nvSpPr>
          <p:spPr>
            <a:xfrm>
              <a:off x="4124147" y="2035110"/>
              <a:ext cx="114269" cy="257712"/>
            </a:xfrm>
            <a:custGeom>
              <a:avLst/>
              <a:gdLst/>
              <a:ahLst/>
              <a:cxnLst/>
              <a:rect l="l" t="t" r="r" b="b"/>
              <a:pathLst>
                <a:path w="3439" h="7756" extrusionOk="0">
                  <a:moveTo>
                    <a:pt x="440" y="0"/>
                  </a:moveTo>
                  <a:lnTo>
                    <a:pt x="1" y="311"/>
                  </a:lnTo>
                  <a:cubicBezTo>
                    <a:pt x="1733" y="2482"/>
                    <a:pt x="2792" y="5067"/>
                    <a:pt x="2896" y="7756"/>
                  </a:cubicBezTo>
                  <a:lnTo>
                    <a:pt x="3439" y="7756"/>
                  </a:lnTo>
                  <a:cubicBezTo>
                    <a:pt x="3232" y="4964"/>
                    <a:pt x="2146" y="2249"/>
                    <a:pt x="440" y="0"/>
                  </a:cubicBezTo>
                  <a:close/>
                </a:path>
              </a:pathLst>
            </a:custGeom>
            <a:solidFill>
              <a:srgbClr val="5A1D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0" name="Google Shape;1161;p45"/>
            <p:cNvSpPr/>
            <p:nvPr/>
          </p:nvSpPr>
          <p:spPr>
            <a:xfrm>
              <a:off x="3980700" y="1897079"/>
              <a:ext cx="239670" cy="239969"/>
            </a:xfrm>
            <a:custGeom>
              <a:avLst/>
              <a:gdLst/>
              <a:ahLst/>
              <a:cxnLst/>
              <a:rect l="l" t="t" r="r" b="b"/>
              <a:pathLst>
                <a:path w="7213" h="7222" extrusionOk="0">
                  <a:moveTo>
                    <a:pt x="3558" y="1"/>
                  </a:moveTo>
                  <a:cubicBezTo>
                    <a:pt x="3233" y="1"/>
                    <a:pt x="2906" y="55"/>
                    <a:pt x="2586" y="173"/>
                  </a:cubicBezTo>
                  <a:cubicBezTo>
                    <a:pt x="2043" y="380"/>
                    <a:pt x="1629" y="716"/>
                    <a:pt x="1190" y="1130"/>
                  </a:cubicBezTo>
                  <a:cubicBezTo>
                    <a:pt x="1733" y="1569"/>
                    <a:pt x="2172" y="2009"/>
                    <a:pt x="2586" y="2422"/>
                  </a:cubicBezTo>
                  <a:cubicBezTo>
                    <a:pt x="2043" y="2112"/>
                    <a:pt x="1526" y="1776"/>
                    <a:pt x="880" y="1569"/>
                  </a:cubicBezTo>
                  <a:cubicBezTo>
                    <a:pt x="440" y="2216"/>
                    <a:pt x="104" y="2862"/>
                    <a:pt x="104" y="3715"/>
                  </a:cubicBezTo>
                  <a:cubicBezTo>
                    <a:pt x="1" y="4594"/>
                    <a:pt x="233" y="5447"/>
                    <a:pt x="750" y="6197"/>
                  </a:cubicBezTo>
                  <a:cubicBezTo>
                    <a:pt x="983" y="6300"/>
                    <a:pt x="1086" y="6533"/>
                    <a:pt x="1293" y="6636"/>
                  </a:cubicBezTo>
                  <a:cubicBezTo>
                    <a:pt x="1733" y="6197"/>
                    <a:pt x="2043" y="5654"/>
                    <a:pt x="2482" y="5111"/>
                  </a:cubicBezTo>
                  <a:lnTo>
                    <a:pt x="2482" y="5111"/>
                  </a:lnTo>
                  <a:cubicBezTo>
                    <a:pt x="2275" y="5757"/>
                    <a:pt x="2043" y="6403"/>
                    <a:pt x="1836" y="7050"/>
                  </a:cubicBezTo>
                  <a:cubicBezTo>
                    <a:pt x="2224" y="7142"/>
                    <a:pt x="2559" y="7221"/>
                    <a:pt x="2907" y="7221"/>
                  </a:cubicBezTo>
                  <a:cubicBezTo>
                    <a:pt x="3046" y="7221"/>
                    <a:pt x="3188" y="7208"/>
                    <a:pt x="3335" y="7179"/>
                  </a:cubicBezTo>
                  <a:cubicBezTo>
                    <a:pt x="4421" y="7179"/>
                    <a:pt x="5507" y="6636"/>
                    <a:pt x="6256" y="5886"/>
                  </a:cubicBezTo>
                  <a:cubicBezTo>
                    <a:pt x="5714" y="5240"/>
                    <a:pt x="5171" y="4697"/>
                    <a:pt x="4628" y="4154"/>
                  </a:cubicBezTo>
                  <a:lnTo>
                    <a:pt x="4628" y="4154"/>
                  </a:lnTo>
                  <a:cubicBezTo>
                    <a:pt x="5274" y="4594"/>
                    <a:pt x="5920" y="5007"/>
                    <a:pt x="6463" y="5550"/>
                  </a:cubicBezTo>
                  <a:cubicBezTo>
                    <a:pt x="6567" y="5447"/>
                    <a:pt x="6567" y="5447"/>
                    <a:pt x="6696" y="5344"/>
                  </a:cubicBezTo>
                  <a:cubicBezTo>
                    <a:pt x="7213" y="4465"/>
                    <a:pt x="7213" y="3301"/>
                    <a:pt x="6903" y="2319"/>
                  </a:cubicBezTo>
                  <a:cubicBezTo>
                    <a:pt x="6799" y="2112"/>
                    <a:pt x="6696" y="1880"/>
                    <a:pt x="6463" y="1673"/>
                  </a:cubicBezTo>
                  <a:cubicBezTo>
                    <a:pt x="6360" y="1673"/>
                    <a:pt x="6256" y="1776"/>
                    <a:pt x="6153" y="1776"/>
                  </a:cubicBezTo>
                  <a:cubicBezTo>
                    <a:pt x="5610" y="2009"/>
                    <a:pt x="4964" y="2319"/>
                    <a:pt x="4421" y="2526"/>
                  </a:cubicBezTo>
                  <a:cubicBezTo>
                    <a:pt x="4860" y="2009"/>
                    <a:pt x="5403" y="1466"/>
                    <a:pt x="5920" y="1027"/>
                  </a:cubicBezTo>
                  <a:cubicBezTo>
                    <a:pt x="5297" y="403"/>
                    <a:pt x="4439" y="1"/>
                    <a:pt x="3558" y="1"/>
                  </a:cubicBezTo>
                  <a:close/>
                </a:path>
              </a:pathLst>
            </a:custGeom>
            <a:solidFill>
              <a:srgbClr val="FFB3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1" name="Google Shape;1162;p45"/>
            <p:cNvSpPr/>
            <p:nvPr/>
          </p:nvSpPr>
          <p:spPr>
            <a:xfrm>
              <a:off x="4074337" y="1987826"/>
              <a:ext cx="49841" cy="50738"/>
            </a:xfrm>
            <a:custGeom>
              <a:avLst/>
              <a:gdLst/>
              <a:ahLst/>
              <a:cxnLst/>
              <a:rect l="l" t="t" r="r" b="b"/>
              <a:pathLst>
                <a:path w="1500" h="1527" extrusionOk="0">
                  <a:moveTo>
                    <a:pt x="704" y="1"/>
                  </a:moveTo>
                  <a:cubicBezTo>
                    <a:pt x="640" y="1"/>
                    <a:pt x="577" y="9"/>
                    <a:pt x="517" y="27"/>
                  </a:cubicBezTo>
                  <a:cubicBezTo>
                    <a:pt x="414" y="27"/>
                    <a:pt x="310" y="131"/>
                    <a:pt x="207" y="234"/>
                  </a:cubicBezTo>
                  <a:cubicBezTo>
                    <a:pt x="104" y="441"/>
                    <a:pt x="0" y="570"/>
                    <a:pt x="0" y="777"/>
                  </a:cubicBezTo>
                  <a:cubicBezTo>
                    <a:pt x="0" y="984"/>
                    <a:pt x="0" y="1087"/>
                    <a:pt x="104" y="1320"/>
                  </a:cubicBezTo>
                  <a:cubicBezTo>
                    <a:pt x="207" y="1423"/>
                    <a:pt x="310" y="1423"/>
                    <a:pt x="310" y="1423"/>
                  </a:cubicBezTo>
                  <a:cubicBezTo>
                    <a:pt x="414" y="1527"/>
                    <a:pt x="517" y="1527"/>
                    <a:pt x="647" y="1527"/>
                  </a:cubicBezTo>
                  <a:cubicBezTo>
                    <a:pt x="957" y="1527"/>
                    <a:pt x="1293" y="1320"/>
                    <a:pt x="1396" y="1087"/>
                  </a:cubicBezTo>
                  <a:cubicBezTo>
                    <a:pt x="1500" y="881"/>
                    <a:pt x="1500" y="674"/>
                    <a:pt x="1500" y="441"/>
                  </a:cubicBezTo>
                  <a:cubicBezTo>
                    <a:pt x="1329" y="186"/>
                    <a:pt x="1002" y="1"/>
                    <a:pt x="704" y="1"/>
                  </a:cubicBezTo>
                  <a:close/>
                </a:path>
              </a:pathLst>
            </a:custGeom>
            <a:solidFill>
              <a:srgbClr val="5A1D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2" name="Google Shape;1163;p45"/>
            <p:cNvSpPr/>
            <p:nvPr/>
          </p:nvSpPr>
          <p:spPr>
            <a:xfrm>
              <a:off x="4238386" y="2142471"/>
              <a:ext cx="107391" cy="110847"/>
            </a:xfrm>
            <a:custGeom>
              <a:avLst/>
              <a:gdLst/>
              <a:ahLst/>
              <a:cxnLst/>
              <a:rect l="l" t="t" r="r" b="b"/>
              <a:pathLst>
                <a:path w="3232" h="3336" extrusionOk="0">
                  <a:moveTo>
                    <a:pt x="3232" y="1"/>
                  </a:moveTo>
                  <a:lnTo>
                    <a:pt x="3232" y="1"/>
                  </a:lnTo>
                  <a:cubicBezTo>
                    <a:pt x="1733" y="544"/>
                    <a:pt x="440" y="1836"/>
                    <a:pt x="1" y="3335"/>
                  </a:cubicBezTo>
                  <a:cubicBezTo>
                    <a:pt x="880" y="2896"/>
                    <a:pt x="1939" y="2793"/>
                    <a:pt x="2586" y="2043"/>
                  </a:cubicBezTo>
                  <a:cubicBezTo>
                    <a:pt x="3129" y="1500"/>
                    <a:pt x="3232" y="750"/>
                    <a:pt x="3232" y="1"/>
                  </a:cubicBezTo>
                  <a:close/>
                </a:path>
              </a:pathLst>
            </a:custGeom>
            <a:solidFill>
              <a:srgbClr val="00A16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3" name="Google Shape;1164;p45"/>
            <p:cNvSpPr/>
            <p:nvPr/>
          </p:nvSpPr>
          <p:spPr>
            <a:xfrm>
              <a:off x="4077760" y="2163638"/>
              <a:ext cx="142612" cy="65292"/>
            </a:xfrm>
            <a:custGeom>
              <a:avLst/>
              <a:gdLst/>
              <a:ahLst/>
              <a:cxnLst/>
              <a:rect l="l" t="t" r="r" b="b"/>
              <a:pathLst>
                <a:path w="4292" h="1965" extrusionOk="0">
                  <a:moveTo>
                    <a:pt x="297" y="0"/>
                  </a:moveTo>
                  <a:cubicBezTo>
                    <a:pt x="198" y="0"/>
                    <a:pt x="99" y="4"/>
                    <a:pt x="1" y="10"/>
                  </a:cubicBezTo>
                  <a:cubicBezTo>
                    <a:pt x="311" y="760"/>
                    <a:pt x="750" y="1406"/>
                    <a:pt x="1397" y="1742"/>
                  </a:cubicBezTo>
                  <a:cubicBezTo>
                    <a:pt x="1766" y="1921"/>
                    <a:pt x="2179" y="1964"/>
                    <a:pt x="2606" y="1964"/>
                  </a:cubicBezTo>
                  <a:cubicBezTo>
                    <a:pt x="3008" y="1964"/>
                    <a:pt x="3421" y="1926"/>
                    <a:pt x="3823" y="1926"/>
                  </a:cubicBezTo>
                  <a:cubicBezTo>
                    <a:pt x="3982" y="1926"/>
                    <a:pt x="4138" y="1932"/>
                    <a:pt x="4292" y="1949"/>
                  </a:cubicBezTo>
                  <a:cubicBezTo>
                    <a:pt x="3394" y="735"/>
                    <a:pt x="1813" y="0"/>
                    <a:pt x="297" y="0"/>
                  </a:cubicBezTo>
                  <a:close/>
                </a:path>
              </a:pathLst>
            </a:custGeom>
            <a:solidFill>
              <a:srgbClr val="00A16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4" name="Google Shape;1165;p45"/>
            <p:cNvSpPr/>
            <p:nvPr/>
          </p:nvSpPr>
          <p:spPr>
            <a:xfrm>
              <a:off x="3934313" y="2119477"/>
              <a:ext cx="42996" cy="69412"/>
            </a:xfrm>
            <a:custGeom>
              <a:avLst/>
              <a:gdLst/>
              <a:ahLst/>
              <a:cxnLst/>
              <a:rect l="l" t="t" r="r" b="b"/>
              <a:pathLst>
                <a:path w="1294" h="2089" extrusionOk="0">
                  <a:moveTo>
                    <a:pt x="214" y="0"/>
                  </a:moveTo>
                  <a:cubicBezTo>
                    <a:pt x="176" y="0"/>
                    <a:pt x="139" y="12"/>
                    <a:pt x="104" y="46"/>
                  </a:cubicBezTo>
                  <a:cubicBezTo>
                    <a:pt x="104" y="46"/>
                    <a:pt x="1" y="150"/>
                    <a:pt x="1" y="253"/>
                  </a:cubicBezTo>
                  <a:cubicBezTo>
                    <a:pt x="1" y="357"/>
                    <a:pt x="1" y="486"/>
                    <a:pt x="104" y="589"/>
                  </a:cubicBezTo>
                  <a:cubicBezTo>
                    <a:pt x="337" y="1132"/>
                    <a:pt x="750" y="1778"/>
                    <a:pt x="1293" y="2089"/>
                  </a:cubicBezTo>
                  <a:cubicBezTo>
                    <a:pt x="1190" y="1546"/>
                    <a:pt x="854" y="796"/>
                    <a:pt x="544" y="253"/>
                  </a:cubicBezTo>
                  <a:cubicBezTo>
                    <a:pt x="544" y="150"/>
                    <a:pt x="544" y="150"/>
                    <a:pt x="440" y="46"/>
                  </a:cubicBezTo>
                  <a:cubicBezTo>
                    <a:pt x="371" y="46"/>
                    <a:pt x="291" y="0"/>
                    <a:pt x="214" y="0"/>
                  </a:cubicBezTo>
                  <a:close/>
                </a:path>
              </a:pathLst>
            </a:custGeom>
            <a:solidFill>
              <a:srgbClr val="B8E5F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5" name="Google Shape;1166;p45"/>
            <p:cNvSpPr/>
            <p:nvPr/>
          </p:nvSpPr>
          <p:spPr>
            <a:xfrm>
              <a:off x="3894804" y="2181448"/>
              <a:ext cx="79048" cy="18607"/>
            </a:xfrm>
            <a:custGeom>
              <a:avLst/>
              <a:gdLst/>
              <a:ahLst/>
              <a:cxnLst/>
              <a:rect l="l" t="t" r="r" b="b"/>
              <a:pathLst>
                <a:path w="2379" h="560" extrusionOk="0">
                  <a:moveTo>
                    <a:pt x="1268" y="0"/>
                  </a:moveTo>
                  <a:cubicBezTo>
                    <a:pt x="1011" y="0"/>
                    <a:pt x="761" y="17"/>
                    <a:pt x="543" y="17"/>
                  </a:cubicBezTo>
                  <a:lnTo>
                    <a:pt x="233" y="17"/>
                  </a:lnTo>
                  <a:cubicBezTo>
                    <a:pt x="104" y="17"/>
                    <a:pt x="1" y="120"/>
                    <a:pt x="1" y="224"/>
                  </a:cubicBezTo>
                  <a:cubicBezTo>
                    <a:pt x="1" y="327"/>
                    <a:pt x="104" y="430"/>
                    <a:pt x="233" y="430"/>
                  </a:cubicBezTo>
                  <a:cubicBezTo>
                    <a:pt x="337" y="560"/>
                    <a:pt x="440" y="560"/>
                    <a:pt x="543" y="560"/>
                  </a:cubicBezTo>
                  <a:cubicBezTo>
                    <a:pt x="1086" y="560"/>
                    <a:pt x="1836" y="430"/>
                    <a:pt x="2379" y="224"/>
                  </a:cubicBezTo>
                  <a:cubicBezTo>
                    <a:pt x="2053" y="37"/>
                    <a:pt x="1653" y="0"/>
                    <a:pt x="1268" y="0"/>
                  </a:cubicBezTo>
                  <a:close/>
                </a:path>
              </a:pathLst>
            </a:custGeom>
            <a:solidFill>
              <a:srgbClr val="B8E5F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6" name="Google Shape;1167;p45"/>
            <p:cNvSpPr/>
            <p:nvPr/>
          </p:nvSpPr>
          <p:spPr>
            <a:xfrm>
              <a:off x="3955779" y="2188858"/>
              <a:ext cx="24954" cy="77021"/>
            </a:xfrm>
            <a:custGeom>
              <a:avLst/>
              <a:gdLst/>
              <a:ahLst/>
              <a:cxnLst/>
              <a:rect l="l" t="t" r="r" b="b"/>
              <a:pathLst>
                <a:path w="751" h="2318" extrusionOk="0">
                  <a:moveTo>
                    <a:pt x="544" y="1"/>
                  </a:moveTo>
                  <a:cubicBezTo>
                    <a:pt x="208" y="440"/>
                    <a:pt x="104" y="1190"/>
                    <a:pt x="1" y="1836"/>
                  </a:cubicBezTo>
                  <a:cubicBezTo>
                    <a:pt x="1" y="1939"/>
                    <a:pt x="1" y="2043"/>
                    <a:pt x="104" y="2146"/>
                  </a:cubicBezTo>
                  <a:cubicBezTo>
                    <a:pt x="104" y="2146"/>
                    <a:pt x="104" y="2275"/>
                    <a:pt x="208" y="2275"/>
                  </a:cubicBezTo>
                  <a:cubicBezTo>
                    <a:pt x="245" y="2305"/>
                    <a:pt x="279" y="2318"/>
                    <a:pt x="313" y="2318"/>
                  </a:cubicBezTo>
                  <a:cubicBezTo>
                    <a:pt x="396" y="2318"/>
                    <a:pt x="470" y="2239"/>
                    <a:pt x="544" y="2146"/>
                  </a:cubicBezTo>
                  <a:cubicBezTo>
                    <a:pt x="544" y="2043"/>
                    <a:pt x="647" y="1939"/>
                    <a:pt x="647" y="1836"/>
                  </a:cubicBezTo>
                  <a:cubicBezTo>
                    <a:pt x="751" y="1293"/>
                    <a:pt x="751" y="543"/>
                    <a:pt x="544" y="1"/>
                  </a:cubicBezTo>
                  <a:close/>
                </a:path>
              </a:pathLst>
            </a:custGeom>
            <a:solidFill>
              <a:srgbClr val="B8E5F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7" name="Google Shape;1168;p45"/>
            <p:cNvSpPr/>
            <p:nvPr/>
          </p:nvSpPr>
          <p:spPr>
            <a:xfrm>
              <a:off x="3973822" y="2185436"/>
              <a:ext cx="64461" cy="53264"/>
            </a:xfrm>
            <a:custGeom>
              <a:avLst/>
              <a:gdLst/>
              <a:ahLst/>
              <a:cxnLst/>
              <a:rect l="l" t="t" r="r" b="b"/>
              <a:pathLst>
                <a:path w="1940" h="1603" extrusionOk="0">
                  <a:moveTo>
                    <a:pt x="1" y="0"/>
                  </a:moveTo>
                  <a:lnTo>
                    <a:pt x="1" y="0"/>
                  </a:lnTo>
                  <a:cubicBezTo>
                    <a:pt x="208" y="543"/>
                    <a:pt x="854" y="1086"/>
                    <a:pt x="1293" y="1396"/>
                  </a:cubicBezTo>
                  <a:cubicBezTo>
                    <a:pt x="1397" y="1500"/>
                    <a:pt x="1500" y="1500"/>
                    <a:pt x="1500" y="1603"/>
                  </a:cubicBezTo>
                  <a:cubicBezTo>
                    <a:pt x="1604" y="1603"/>
                    <a:pt x="1733" y="1603"/>
                    <a:pt x="1836" y="1500"/>
                  </a:cubicBezTo>
                  <a:cubicBezTo>
                    <a:pt x="1940" y="1396"/>
                    <a:pt x="1940" y="1293"/>
                    <a:pt x="1836" y="1189"/>
                  </a:cubicBezTo>
                  <a:lnTo>
                    <a:pt x="1604" y="957"/>
                  </a:lnTo>
                  <a:cubicBezTo>
                    <a:pt x="1190" y="543"/>
                    <a:pt x="647" y="104"/>
                    <a:pt x="1" y="0"/>
                  </a:cubicBezTo>
                  <a:close/>
                </a:path>
              </a:pathLst>
            </a:custGeom>
            <a:solidFill>
              <a:srgbClr val="B8E5F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8" name="Google Shape;1169;p45"/>
            <p:cNvSpPr/>
            <p:nvPr/>
          </p:nvSpPr>
          <p:spPr>
            <a:xfrm>
              <a:off x="3973822" y="2135593"/>
              <a:ext cx="61039" cy="53297"/>
            </a:xfrm>
            <a:custGeom>
              <a:avLst/>
              <a:gdLst/>
              <a:ahLst/>
              <a:cxnLst/>
              <a:rect l="l" t="t" r="r" b="b"/>
              <a:pathLst>
                <a:path w="1837" h="1604" extrusionOk="0">
                  <a:moveTo>
                    <a:pt x="1500" y="1"/>
                  </a:moveTo>
                  <a:cubicBezTo>
                    <a:pt x="1397" y="1"/>
                    <a:pt x="1293" y="104"/>
                    <a:pt x="1190" y="104"/>
                  </a:cubicBezTo>
                  <a:cubicBezTo>
                    <a:pt x="750" y="518"/>
                    <a:pt x="208" y="1061"/>
                    <a:pt x="1" y="1604"/>
                  </a:cubicBezTo>
                  <a:cubicBezTo>
                    <a:pt x="544" y="1397"/>
                    <a:pt x="1190" y="957"/>
                    <a:pt x="1604" y="518"/>
                  </a:cubicBezTo>
                  <a:cubicBezTo>
                    <a:pt x="1733" y="518"/>
                    <a:pt x="1733" y="415"/>
                    <a:pt x="1836" y="311"/>
                  </a:cubicBezTo>
                  <a:lnTo>
                    <a:pt x="1836" y="104"/>
                  </a:lnTo>
                  <a:cubicBezTo>
                    <a:pt x="1733" y="1"/>
                    <a:pt x="1604" y="1"/>
                    <a:pt x="1500" y="1"/>
                  </a:cubicBezTo>
                  <a:close/>
                </a:path>
              </a:pathLst>
            </a:custGeom>
            <a:solidFill>
              <a:srgbClr val="B8E5F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9" name="Google Shape;1170;p45"/>
            <p:cNvSpPr/>
            <p:nvPr/>
          </p:nvSpPr>
          <p:spPr>
            <a:xfrm>
              <a:off x="3962657" y="2174271"/>
              <a:ext cx="21498" cy="21498"/>
            </a:xfrm>
            <a:custGeom>
              <a:avLst/>
              <a:gdLst/>
              <a:ahLst/>
              <a:cxnLst/>
              <a:rect l="l" t="t" r="r" b="b"/>
              <a:pathLst>
                <a:path w="647" h="647" extrusionOk="0">
                  <a:moveTo>
                    <a:pt x="337" y="0"/>
                  </a:moveTo>
                  <a:cubicBezTo>
                    <a:pt x="130" y="0"/>
                    <a:pt x="1" y="233"/>
                    <a:pt x="1" y="336"/>
                  </a:cubicBezTo>
                  <a:cubicBezTo>
                    <a:pt x="1" y="543"/>
                    <a:pt x="130" y="646"/>
                    <a:pt x="337" y="646"/>
                  </a:cubicBezTo>
                  <a:cubicBezTo>
                    <a:pt x="544" y="646"/>
                    <a:pt x="647" y="543"/>
                    <a:pt x="647" y="336"/>
                  </a:cubicBezTo>
                  <a:cubicBezTo>
                    <a:pt x="647" y="233"/>
                    <a:pt x="544" y="0"/>
                    <a:pt x="337" y="0"/>
                  </a:cubicBezTo>
                  <a:close/>
                </a:path>
              </a:pathLst>
            </a:custGeom>
            <a:solidFill>
              <a:srgbClr val="B8E5F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0" name="Google Shape;1171;p45"/>
            <p:cNvSpPr/>
            <p:nvPr/>
          </p:nvSpPr>
          <p:spPr>
            <a:xfrm>
              <a:off x="4374955" y="2191450"/>
              <a:ext cx="78218" cy="22362"/>
            </a:xfrm>
            <a:custGeom>
              <a:avLst/>
              <a:gdLst/>
              <a:ahLst/>
              <a:cxnLst/>
              <a:rect l="l" t="t" r="r" b="b"/>
              <a:pathLst>
                <a:path w="2354" h="673" extrusionOk="0">
                  <a:moveTo>
                    <a:pt x="1423" y="0"/>
                  </a:moveTo>
                  <a:cubicBezTo>
                    <a:pt x="1087" y="0"/>
                    <a:pt x="738" y="26"/>
                    <a:pt x="415" y="26"/>
                  </a:cubicBezTo>
                  <a:cubicBezTo>
                    <a:pt x="311" y="26"/>
                    <a:pt x="208" y="26"/>
                    <a:pt x="208" y="129"/>
                  </a:cubicBezTo>
                  <a:cubicBezTo>
                    <a:pt x="104" y="129"/>
                    <a:pt x="1" y="259"/>
                    <a:pt x="1" y="362"/>
                  </a:cubicBezTo>
                  <a:cubicBezTo>
                    <a:pt x="1" y="465"/>
                    <a:pt x="104" y="569"/>
                    <a:pt x="208" y="569"/>
                  </a:cubicBezTo>
                  <a:cubicBezTo>
                    <a:pt x="311" y="672"/>
                    <a:pt x="415" y="672"/>
                    <a:pt x="518" y="672"/>
                  </a:cubicBezTo>
                  <a:cubicBezTo>
                    <a:pt x="1061" y="569"/>
                    <a:pt x="1810" y="465"/>
                    <a:pt x="2353" y="129"/>
                  </a:cubicBezTo>
                  <a:cubicBezTo>
                    <a:pt x="2082" y="26"/>
                    <a:pt x="1759" y="0"/>
                    <a:pt x="1423" y="0"/>
                  </a:cubicBezTo>
                  <a:close/>
                </a:path>
              </a:pathLst>
            </a:custGeom>
            <a:solidFill>
              <a:srgbClr val="B8E5F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1" name="Google Shape;1172;p45"/>
            <p:cNvSpPr/>
            <p:nvPr/>
          </p:nvSpPr>
          <p:spPr>
            <a:xfrm>
              <a:off x="4421342" y="2195737"/>
              <a:ext cx="31832" cy="74762"/>
            </a:xfrm>
            <a:custGeom>
              <a:avLst/>
              <a:gdLst/>
              <a:ahLst/>
              <a:cxnLst/>
              <a:rect l="l" t="t" r="r" b="b"/>
              <a:pathLst>
                <a:path w="958" h="2250" extrusionOk="0">
                  <a:moveTo>
                    <a:pt x="957" y="0"/>
                  </a:moveTo>
                  <a:lnTo>
                    <a:pt x="957" y="0"/>
                  </a:lnTo>
                  <a:cubicBezTo>
                    <a:pt x="544" y="440"/>
                    <a:pt x="208" y="1086"/>
                    <a:pt x="1" y="1732"/>
                  </a:cubicBezTo>
                  <a:lnTo>
                    <a:pt x="1" y="1939"/>
                  </a:lnTo>
                  <a:cubicBezTo>
                    <a:pt x="1" y="2068"/>
                    <a:pt x="1" y="2172"/>
                    <a:pt x="104" y="2172"/>
                  </a:cubicBezTo>
                  <a:cubicBezTo>
                    <a:pt x="156" y="2224"/>
                    <a:pt x="208" y="2249"/>
                    <a:pt x="259" y="2249"/>
                  </a:cubicBezTo>
                  <a:cubicBezTo>
                    <a:pt x="311" y="2249"/>
                    <a:pt x="363" y="2224"/>
                    <a:pt x="414" y="2172"/>
                  </a:cubicBezTo>
                  <a:cubicBezTo>
                    <a:pt x="544" y="2068"/>
                    <a:pt x="544" y="1939"/>
                    <a:pt x="544" y="1836"/>
                  </a:cubicBezTo>
                  <a:cubicBezTo>
                    <a:pt x="750" y="1293"/>
                    <a:pt x="957" y="543"/>
                    <a:pt x="957" y="0"/>
                  </a:cubicBezTo>
                  <a:close/>
                </a:path>
              </a:pathLst>
            </a:custGeom>
            <a:solidFill>
              <a:srgbClr val="B8E5F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2" name="Google Shape;1173;p45"/>
            <p:cNvSpPr/>
            <p:nvPr/>
          </p:nvSpPr>
          <p:spPr>
            <a:xfrm>
              <a:off x="4449685" y="2195737"/>
              <a:ext cx="71339" cy="40970"/>
            </a:xfrm>
            <a:custGeom>
              <a:avLst/>
              <a:gdLst/>
              <a:ahLst/>
              <a:cxnLst/>
              <a:rect l="l" t="t" r="r" b="b"/>
              <a:pathLst>
                <a:path w="2147" h="1233" extrusionOk="0">
                  <a:moveTo>
                    <a:pt x="1" y="0"/>
                  </a:moveTo>
                  <a:cubicBezTo>
                    <a:pt x="440" y="543"/>
                    <a:pt x="1087" y="879"/>
                    <a:pt x="1629" y="1190"/>
                  </a:cubicBezTo>
                  <a:lnTo>
                    <a:pt x="1836" y="1190"/>
                  </a:lnTo>
                  <a:cubicBezTo>
                    <a:pt x="1867" y="1220"/>
                    <a:pt x="1897" y="1232"/>
                    <a:pt x="1927" y="1232"/>
                  </a:cubicBezTo>
                  <a:cubicBezTo>
                    <a:pt x="2000" y="1232"/>
                    <a:pt x="2073" y="1159"/>
                    <a:pt x="2146" y="1086"/>
                  </a:cubicBezTo>
                  <a:lnTo>
                    <a:pt x="2146" y="879"/>
                  </a:lnTo>
                  <a:cubicBezTo>
                    <a:pt x="2043" y="776"/>
                    <a:pt x="1940" y="647"/>
                    <a:pt x="1836" y="647"/>
                  </a:cubicBezTo>
                  <a:cubicBezTo>
                    <a:pt x="1397" y="336"/>
                    <a:pt x="647" y="0"/>
                    <a:pt x="1" y="0"/>
                  </a:cubicBezTo>
                  <a:close/>
                </a:path>
              </a:pathLst>
            </a:custGeom>
            <a:solidFill>
              <a:srgbClr val="B8E5F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3" name="Google Shape;1174;p45"/>
            <p:cNvSpPr/>
            <p:nvPr/>
          </p:nvSpPr>
          <p:spPr>
            <a:xfrm>
              <a:off x="4449685" y="2152772"/>
              <a:ext cx="71339" cy="42996"/>
            </a:xfrm>
            <a:custGeom>
              <a:avLst/>
              <a:gdLst/>
              <a:ahLst/>
              <a:cxnLst/>
              <a:rect l="l" t="t" r="r" b="b"/>
              <a:pathLst>
                <a:path w="2147" h="1294" extrusionOk="0">
                  <a:moveTo>
                    <a:pt x="1836" y="1"/>
                  </a:moveTo>
                  <a:cubicBezTo>
                    <a:pt x="1733" y="1"/>
                    <a:pt x="1629" y="1"/>
                    <a:pt x="1500" y="130"/>
                  </a:cubicBezTo>
                  <a:cubicBezTo>
                    <a:pt x="983" y="337"/>
                    <a:pt x="337" y="776"/>
                    <a:pt x="1" y="1293"/>
                  </a:cubicBezTo>
                  <a:cubicBezTo>
                    <a:pt x="647" y="1190"/>
                    <a:pt x="1293" y="880"/>
                    <a:pt x="1836" y="544"/>
                  </a:cubicBezTo>
                  <a:cubicBezTo>
                    <a:pt x="1836" y="544"/>
                    <a:pt x="1940" y="440"/>
                    <a:pt x="2043" y="440"/>
                  </a:cubicBezTo>
                  <a:cubicBezTo>
                    <a:pt x="2043" y="337"/>
                    <a:pt x="2146" y="234"/>
                    <a:pt x="2043" y="130"/>
                  </a:cubicBezTo>
                  <a:cubicBezTo>
                    <a:pt x="2043" y="1"/>
                    <a:pt x="1940" y="1"/>
                    <a:pt x="1836" y="1"/>
                  </a:cubicBezTo>
                  <a:close/>
                </a:path>
              </a:pathLst>
            </a:custGeom>
            <a:solidFill>
              <a:srgbClr val="B8E5F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4" name="Google Shape;1175;p45"/>
            <p:cNvSpPr/>
            <p:nvPr/>
          </p:nvSpPr>
          <p:spPr>
            <a:xfrm>
              <a:off x="4421342" y="2122900"/>
              <a:ext cx="31832" cy="72868"/>
            </a:xfrm>
            <a:custGeom>
              <a:avLst/>
              <a:gdLst/>
              <a:ahLst/>
              <a:cxnLst/>
              <a:rect l="l" t="t" r="r" b="b"/>
              <a:pathLst>
                <a:path w="958" h="2193" extrusionOk="0">
                  <a:moveTo>
                    <a:pt x="284" y="1"/>
                  </a:moveTo>
                  <a:cubicBezTo>
                    <a:pt x="265" y="1"/>
                    <a:pt x="242" y="12"/>
                    <a:pt x="208" y="47"/>
                  </a:cubicBezTo>
                  <a:cubicBezTo>
                    <a:pt x="104" y="47"/>
                    <a:pt x="1" y="150"/>
                    <a:pt x="1" y="254"/>
                  </a:cubicBezTo>
                  <a:lnTo>
                    <a:pt x="1" y="590"/>
                  </a:lnTo>
                  <a:cubicBezTo>
                    <a:pt x="208" y="1133"/>
                    <a:pt x="544" y="1779"/>
                    <a:pt x="957" y="2192"/>
                  </a:cubicBezTo>
                  <a:cubicBezTo>
                    <a:pt x="957" y="1675"/>
                    <a:pt x="750" y="900"/>
                    <a:pt x="544" y="383"/>
                  </a:cubicBezTo>
                  <a:cubicBezTo>
                    <a:pt x="544" y="254"/>
                    <a:pt x="544" y="150"/>
                    <a:pt x="414" y="47"/>
                  </a:cubicBezTo>
                  <a:cubicBezTo>
                    <a:pt x="346" y="47"/>
                    <a:pt x="323" y="1"/>
                    <a:pt x="284" y="1"/>
                  </a:cubicBezTo>
                  <a:close/>
                </a:path>
              </a:pathLst>
            </a:custGeom>
            <a:solidFill>
              <a:srgbClr val="B8E5F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5" name="Google Shape;1176;p45"/>
            <p:cNvSpPr/>
            <p:nvPr/>
          </p:nvSpPr>
          <p:spPr>
            <a:xfrm>
              <a:off x="4439385" y="2185436"/>
              <a:ext cx="24954" cy="22861"/>
            </a:xfrm>
            <a:custGeom>
              <a:avLst/>
              <a:gdLst/>
              <a:ahLst/>
              <a:cxnLst/>
              <a:rect l="l" t="t" r="r" b="b"/>
              <a:pathLst>
                <a:path w="751" h="688" extrusionOk="0">
                  <a:moveTo>
                    <a:pt x="414" y="0"/>
                  </a:moveTo>
                  <a:cubicBezTo>
                    <a:pt x="311" y="0"/>
                    <a:pt x="104" y="104"/>
                    <a:pt x="104" y="207"/>
                  </a:cubicBezTo>
                  <a:cubicBezTo>
                    <a:pt x="1" y="440"/>
                    <a:pt x="104" y="543"/>
                    <a:pt x="207" y="646"/>
                  </a:cubicBezTo>
                  <a:cubicBezTo>
                    <a:pt x="263" y="674"/>
                    <a:pt x="320" y="687"/>
                    <a:pt x="374" y="687"/>
                  </a:cubicBezTo>
                  <a:cubicBezTo>
                    <a:pt x="522" y="687"/>
                    <a:pt x="647" y="591"/>
                    <a:pt x="647" y="440"/>
                  </a:cubicBezTo>
                  <a:cubicBezTo>
                    <a:pt x="750" y="310"/>
                    <a:pt x="647" y="104"/>
                    <a:pt x="414" y="0"/>
                  </a:cubicBezTo>
                  <a:close/>
                </a:path>
              </a:pathLst>
            </a:custGeom>
            <a:solidFill>
              <a:srgbClr val="B8E5F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6" name="Google Shape;1177;p45"/>
            <p:cNvSpPr/>
            <p:nvPr/>
          </p:nvSpPr>
          <p:spPr>
            <a:xfrm>
              <a:off x="4056294" y="2231823"/>
              <a:ext cx="368526" cy="64428"/>
            </a:xfrm>
            <a:custGeom>
              <a:avLst/>
              <a:gdLst/>
              <a:ahLst/>
              <a:cxnLst/>
              <a:rect l="l" t="t" r="r" b="b"/>
              <a:pathLst>
                <a:path w="11091" h="1939" extrusionOk="0">
                  <a:moveTo>
                    <a:pt x="5274" y="0"/>
                  </a:moveTo>
                  <a:cubicBezTo>
                    <a:pt x="3645" y="0"/>
                    <a:pt x="2043" y="440"/>
                    <a:pt x="750" y="1189"/>
                  </a:cubicBezTo>
                  <a:cubicBezTo>
                    <a:pt x="414" y="1293"/>
                    <a:pt x="104" y="1499"/>
                    <a:pt x="0" y="1836"/>
                  </a:cubicBezTo>
                  <a:lnTo>
                    <a:pt x="9462" y="1939"/>
                  </a:lnTo>
                  <a:cubicBezTo>
                    <a:pt x="10005" y="1939"/>
                    <a:pt x="10547" y="1836"/>
                    <a:pt x="11090" y="1836"/>
                  </a:cubicBezTo>
                  <a:cubicBezTo>
                    <a:pt x="10754" y="1499"/>
                    <a:pt x="10341" y="1189"/>
                    <a:pt x="9798" y="1086"/>
                  </a:cubicBezTo>
                  <a:cubicBezTo>
                    <a:pt x="8402" y="440"/>
                    <a:pt x="6773" y="0"/>
                    <a:pt x="5274" y="0"/>
                  </a:cubicBezTo>
                  <a:close/>
                </a:path>
              </a:pathLst>
            </a:custGeom>
            <a:solidFill>
              <a:srgbClr val="5A1D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7" name="Google Shape;1178;p45"/>
            <p:cNvSpPr/>
            <p:nvPr/>
          </p:nvSpPr>
          <p:spPr>
            <a:xfrm>
              <a:off x="3991865" y="2289374"/>
              <a:ext cx="500805" cy="368493"/>
            </a:xfrm>
            <a:custGeom>
              <a:avLst/>
              <a:gdLst/>
              <a:ahLst/>
              <a:cxnLst/>
              <a:rect l="l" t="t" r="r" b="b"/>
              <a:pathLst>
                <a:path w="15072" h="11090" extrusionOk="0">
                  <a:moveTo>
                    <a:pt x="544" y="0"/>
                  </a:moveTo>
                  <a:cubicBezTo>
                    <a:pt x="207" y="0"/>
                    <a:pt x="1" y="310"/>
                    <a:pt x="1" y="646"/>
                  </a:cubicBezTo>
                  <a:lnTo>
                    <a:pt x="104" y="1835"/>
                  </a:lnTo>
                  <a:cubicBezTo>
                    <a:pt x="104" y="2146"/>
                    <a:pt x="414" y="2352"/>
                    <a:pt x="647" y="2352"/>
                  </a:cubicBezTo>
                  <a:lnTo>
                    <a:pt x="2353" y="2352"/>
                  </a:lnTo>
                  <a:lnTo>
                    <a:pt x="2999" y="5816"/>
                  </a:lnTo>
                  <a:lnTo>
                    <a:pt x="2999" y="5920"/>
                  </a:lnTo>
                  <a:lnTo>
                    <a:pt x="3129" y="6463"/>
                  </a:lnTo>
                  <a:lnTo>
                    <a:pt x="3129" y="6566"/>
                  </a:lnTo>
                  <a:lnTo>
                    <a:pt x="3232" y="7316"/>
                  </a:lnTo>
                  <a:lnTo>
                    <a:pt x="3335" y="7419"/>
                  </a:lnTo>
                  <a:lnTo>
                    <a:pt x="3982" y="11090"/>
                  </a:lnTo>
                  <a:lnTo>
                    <a:pt x="10987" y="11090"/>
                  </a:lnTo>
                  <a:lnTo>
                    <a:pt x="11530" y="7755"/>
                  </a:lnTo>
                  <a:lnTo>
                    <a:pt x="11530" y="7652"/>
                  </a:lnTo>
                  <a:lnTo>
                    <a:pt x="11633" y="6876"/>
                  </a:lnTo>
                  <a:lnTo>
                    <a:pt x="11633" y="6773"/>
                  </a:lnTo>
                  <a:lnTo>
                    <a:pt x="11737" y="6230"/>
                  </a:lnTo>
                  <a:lnTo>
                    <a:pt x="11737" y="6127"/>
                  </a:lnTo>
                  <a:lnTo>
                    <a:pt x="12176" y="3645"/>
                  </a:lnTo>
                  <a:lnTo>
                    <a:pt x="12383" y="2146"/>
                  </a:lnTo>
                  <a:lnTo>
                    <a:pt x="14218" y="2146"/>
                  </a:lnTo>
                  <a:cubicBezTo>
                    <a:pt x="14425" y="2146"/>
                    <a:pt x="14632" y="1939"/>
                    <a:pt x="14761" y="1706"/>
                  </a:cubicBezTo>
                  <a:lnTo>
                    <a:pt x="14968" y="646"/>
                  </a:lnTo>
                  <a:cubicBezTo>
                    <a:pt x="15071" y="310"/>
                    <a:pt x="14761" y="0"/>
                    <a:pt x="14425" y="0"/>
                  </a:cubicBezTo>
                  <a:close/>
                </a:path>
              </a:pathLst>
            </a:custGeom>
            <a:solidFill>
              <a:srgbClr val="FF6D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8" name="Google Shape;1179;p45"/>
            <p:cNvSpPr/>
            <p:nvPr/>
          </p:nvSpPr>
          <p:spPr>
            <a:xfrm>
              <a:off x="4134448" y="2360649"/>
              <a:ext cx="268877" cy="49874"/>
            </a:xfrm>
            <a:custGeom>
              <a:avLst/>
              <a:gdLst/>
              <a:ahLst/>
              <a:cxnLst/>
              <a:rect l="l" t="t" r="r" b="b"/>
              <a:pathLst>
                <a:path w="8092" h="1501" extrusionOk="0">
                  <a:moveTo>
                    <a:pt x="1" y="1"/>
                  </a:moveTo>
                  <a:lnTo>
                    <a:pt x="7885" y="1500"/>
                  </a:lnTo>
                  <a:lnTo>
                    <a:pt x="8092" y="1"/>
                  </a:lnTo>
                  <a:close/>
                </a:path>
              </a:pathLst>
            </a:custGeom>
            <a:solidFill>
              <a:srgbClr val="5A1D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9" name="Google Shape;1180;p45"/>
            <p:cNvSpPr/>
            <p:nvPr/>
          </p:nvSpPr>
          <p:spPr>
            <a:xfrm>
              <a:off x="4095803" y="2504097"/>
              <a:ext cx="282633" cy="13789"/>
            </a:xfrm>
            <a:custGeom>
              <a:avLst/>
              <a:gdLst/>
              <a:ahLst/>
              <a:cxnLst/>
              <a:rect l="l" t="t" r="r" b="b"/>
              <a:pathLst>
                <a:path w="8506" h="415" extrusionOk="0">
                  <a:moveTo>
                    <a:pt x="1" y="1"/>
                  </a:moveTo>
                  <a:lnTo>
                    <a:pt x="1" y="104"/>
                  </a:lnTo>
                  <a:cubicBezTo>
                    <a:pt x="2896" y="104"/>
                    <a:pt x="5688" y="208"/>
                    <a:pt x="8505" y="414"/>
                  </a:cubicBezTo>
                  <a:lnTo>
                    <a:pt x="8505" y="311"/>
                  </a:lnTo>
                  <a:cubicBezTo>
                    <a:pt x="5688" y="104"/>
                    <a:pt x="2792" y="1"/>
                    <a:pt x="1" y="1"/>
                  </a:cubicBezTo>
                  <a:close/>
                </a:path>
              </a:pathLst>
            </a:custGeom>
            <a:solidFill>
              <a:srgbClr val="5A1D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0" name="Google Shape;1181;p45"/>
            <p:cNvSpPr/>
            <p:nvPr/>
          </p:nvSpPr>
          <p:spPr>
            <a:xfrm>
              <a:off x="4091517" y="2482631"/>
              <a:ext cx="290342" cy="13789"/>
            </a:xfrm>
            <a:custGeom>
              <a:avLst/>
              <a:gdLst/>
              <a:ahLst/>
              <a:cxnLst/>
              <a:rect l="l" t="t" r="r" b="b"/>
              <a:pathLst>
                <a:path w="8738" h="415" extrusionOk="0">
                  <a:moveTo>
                    <a:pt x="0" y="0"/>
                  </a:moveTo>
                  <a:lnTo>
                    <a:pt x="0" y="104"/>
                  </a:lnTo>
                  <a:cubicBezTo>
                    <a:pt x="2921" y="104"/>
                    <a:pt x="5817" y="207"/>
                    <a:pt x="8738" y="414"/>
                  </a:cubicBezTo>
                  <a:lnTo>
                    <a:pt x="8738" y="311"/>
                  </a:lnTo>
                  <a:cubicBezTo>
                    <a:pt x="5817" y="104"/>
                    <a:pt x="2921" y="0"/>
                    <a:pt x="0" y="0"/>
                  </a:cubicBezTo>
                  <a:close/>
                </a:path>
              </a:pathLst>
            </a:custGeom>
            <a:solidFill>
              <a:srgbClr val="5A1D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1" name="Google Shape;1182;p45"/>
            <p:cNvSpPr/>
            <p:nvPr/>
          </p:nvSpPr>
          <p:spPr>
            <a:xfrm>
              <a:off x="4099226" y="2532440"/>
              <a:ext cx="275755" cy="14653"/>
            </a:xfrm>
            <a:custGeom>
              <a:avLst/>
              <a:gdLst/>
              <a:ahLst/>
              <a:cxnLst/>
              <a:rect l="l" t="t" r="r" b="b"/>
              <a:pathLst>
                <a:path w="8299" h="441" extrusionOk="0">
                  <a:moveTo>
                    <a:pt x="1" y="1"/>
                  </a:moveTo>
                  <a:lnTo>
                    <a:pt x="104" y="104"/>
                  </a:lnTo>
                  <a:cubicBezTo>
                    <a:pt x="2793" y="104"/>
                    <a:pt x="5585" y="208"/>
                    <a:pt x="8299" y="440"/>
                  </a:cubicBezTo>
                  <a:lnTo>
                    <a:pt x="8299" y="337"/>
                  </a:lnTo>
                  <a:cubicBezTo>
                    <a:pt x="5585" y="104"/>
                    <a:pt x="2793" y="1"/>
                    <a:pt x="1" y="1"/>
                  </a:cubicBezTo>
                  <a:close/>
                </a:path>
              </a:pathLst>
            </a:custGeom>
            <a:solidFill>
              <a:srgbClr val="5A1D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2" name="Google Shape;1183;p45"/>
            <p:cNvSpPr/>
            <p:nvPr/>
          </p:nvSpPr>
          <p:spPr>
            <a:xfrm>
              <a:off x="3988442" y="2486054"/>
              <a:ext cx="114269" cy="171819"/>
            </a:xfrm>
            <a:custGeom>
              <a:avLst/>
              <a:gdLst/>
              <a:ahLst/>
              <a:cxnLst/>
              <a:rect l="l" t="t" r="r" b="b"/>
              <a:pathLst>
                <a:path w="3439" h="5171" extrusionOk="0">
                  <a:moveTo>
                    <a:pt x="207" y="1"/>
                  </a:moveTo>
                  <a:lnTo>
                    <a:pt x="0" y="208"/>
                  </a:lnTo>
                  <a:cubicBezTo>
                    <a:pt x="1164" y="1733"/>
                    <a:pt x="2249" y="3439"/>
                    <a:pt x="3102" y="5171"/>
                  </a:cubicBezTo>
                  <a:lnTo>
                    <a:pt x="3438" y="5068"/>
                  </a:lnTo>
                  <a:cubicBezTo>
                    <a:pt x="2585" y="3232"/>
                    <a:pt x="1500" y="1500"/>
                    <a:pt x="207" y="1"/>
                  </a:cubicBezTo>
                  <a:close/>
                </a:path>
              </a:pathLst>
            </a:custGeom>
            <a:solidFill>
              <a:srgbClr val="5A1D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3" name="Google Shape;1184;p45"/>
            <p:cNvSpPr/>
            <p:nvPr/>
          </p:nvSpPr>
          <p:spPr>
            <a:xfrm>
              <a:off x="3894804" y="2418201"/>
              <a:ext cx="150354" cy="107391"/>
            </a:xfrm>
            <a:custGeom>
              <a:avLst/>
              <a:gdLst/>
              <a:ahLst/>
              <a:cxnLst/>
              <a:rect l="l" t="t" r="r" b="b"/>
              <a:pathLst>
                <a:path w="4525" h="3232" extrusionOk="0">
                  <a:moveTo>
                    <a:pt x="3878" y="1"/>
                  </a:moveTo>
                  <a:cubicBezTo>
                    <a:pt x="3775" y="1"/>
                    <a:pt x="3671" y="104"/>
                    <a:pt x="3465" y="207"/>
                  </a:cubicBezTo>
                  <a:cubicBezTo>
                    <a:pt x="3335" y="414"/>
                    <a:pt x="3232" y="647"/>
                    <a:pt x="3128" y="854"/>
                  </a:cubicBezTo>
                  <a:cubicBezTo>
                    <a:pt x="3025" y="750"/>
                    <a:pt x="2922" y="544"/>
                    <a:pt x="2818" y="414"/>
                  </a:cubicBezTo>
                  <a:cubicBezTo>
                    <a:pt x="2818" y="311"/>
                    <a:pt x="2586" y="207"/>
                    <a:pt x="2482" y="104"/>
                  </a:cubicBezTo>
                  <a:cubicBezTo>
                    <a:pt x="2430" y="52"/>
                    <a:pt x="2353" y="27"/>
                    <a:pt x="2272" y="27"/>
                  </a:cubicBezTo>
                  <a:cubicBezTo>
                    <a:pt x="2191" y="27"/>
                    <a:pt x="2107" y="52"/>
                    <a:pt x="2043" y="104"/>
                  </a:cubicBezTo>
                  <a:cubicBezTo>
                    <a:pt x="1939" y="207"/>
                    <a:pt x="1836" y="311"/>
                    <a:pt x="1836" y="414"/>
                  </a:cubicBezTo>
                  <a:cubicBezTo>
                    <a:pt x="1836" y="647"/>
                    <a:pt x="1836" y="957"/>
                    <a:pt x="1939" y="1190"/>
                  </a:cubicBezTo>
                  <a:cubicBezTo>
                    <a:pt x="1733" y="957"/>
                    <a:pt x="1396" y="854"/>
                    <a:pt x="1086" y="854"/>
                  </a:cubicBezTo>
                  <a:cubicBezTo>
                    <a:pt x="1043" y="811"/>
                    <a:pt x="978" y="786"/>
                    <a:pt x="910" y="786"/>
                  </a:cubicBezTo>
                  <a:cubicBezTo>
                    <a:pt x="812" y="786"/>
                    <a:pt x="707" y="836"/>
                    <a:pt x="647" y="957"/>
                  </a:cubicBezTo>
                  <a:cubicBezTo>
                    <a:pt x="543" y="1061"/>
                    <a:pt x="543" y="1293"/>
                    <a:pt x="647" y="1397"/>
                  </a:cubicBezTo>
                  <a:cubicBezTo>
                    <a:pt x="647" y="1603"/>
                    <a:pt x="750" y="1836"/>
                    <a:pt x="879" y="1939"/>
                  </a:cubicBezTo>
                  <a:cubicBezTo>
                    <a:pt x="647" y="1939"/>
                    <a:pt x="337" y="2043"/>
                    <a:pt x="104" y="2250"/>
                  </a:cubicBezTo>
                  <a:cubicBezTo>
                    <a:pt x="104" y="2353"/>
                    <a:pt x="1" y="2482"/>
                    <a:pt x="104" y="2586"/>
                  </a:cubicBezTo>
                  <a:cubicBezTo>
                    <a:pt x="104" y="2793"/>
                    <a:pt x="337" y="2793"/>
                    <a:pt x="543" y="2793"/>
                  </a:cubicBezTo>
                  <a:lnTo>
                    <a:pt x="2172" y="2793"/>
                  </a:lnTo>
                  <a:cubicBezTo>
                    <a:pt x="2689" y="2793"/>
                    <a:pt x="3232" y="2999"/>
                    <a:pt x="3775" y="3232"/>
                  </a:cubicBezTo>
                  <a:cubicBezTo>
                    <a:pt x="3878" y="2482"/>
                    <a:pt x="4111" y="1603"/>
                    <a:pt x="4318" y="854"/>
                  </a:cubicBezTo>
                  <a:cubicBezTo>
                    <a:pt x="4421" y="647"/>
                    <a:pt x="4524" y="311"/>
                    <a:pt x="4421" y="207"/>
                  </a:cubicBezTo>
                  <a:cubicBezTo>
                    <a:pt x="4318" y="1"/>
                    <a:pt x="4111" y="1"/>
                    <a:pt x="3878" y="1"/>
                  </a:cubicBezTo>
                  <a:close/>
                </a:path>
              </a:pathLst>
            </a:custGeom>
            <a:solidFill>
              <a:srgbClr val="F9EFD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4" name="Google Shape;1185;p45"/>
            <p:cNvSpPr/>
            <p:nvPr/>
          </p:nvSpPr>
          <p:spPr>
            <a:xfrm>
              <a:off x="3988442" y="2492932"/>
              <a:ext cx="38677" cy="39541"/>
            </a:xfrm>
            <a:custGeom>
              <a:avLst/>
              <a:gdLst/>
              <a:ahLst/>
              <a:cxnLst/>
              <a:rect l="l" t="t" r="r" b="b"/>
              <a:pathLst>
                <a:path w="1164" h="1190" extrusionOk="0">
                  <a:moveTo>
                    <a:pt x="1164" y="1"/>
                  </a:moveTo>
                  <a:cubicBezTo>
                    <a:pt x="1060" y="1"/>
                    <a:pt x="957" y="104"/>
                    <a:pt x="853" y="233"/>
                  </a:cubicBezTo>
                  <a:lnTo>
                    <a:pt x="750" y="337"/>
                  </a:lnTo>
                  <a:cubicBezTo>
                    <a:pt x="647" y="440"/>
                    <a:pt x="647" y="544"/>
                    <a:pt x="750" y="544"/>
                  </a:cubicBezTo>
                  <a:cubicBezTo>
                    <a:pt x="681" y="544"/>
                    <a:pt x="555" y="498"/>
                    <a:pt x="447" y="498"/>
                  </a:cubicBezTo>
                  <a:cubicBezTo>
                    <a:pt x="394" y="498"/>
                    <a:pt x="345" y="509"/>
                    <a:pt x="310" y="544"/>
                  </a:cubicBezTo>
                  <a:cubicBezTo>
                    <a:pt x="207" y="544"/>
                    <a:pt x="104" y="544"/>
                    <a:pt x="0" y="647"/>
                  </a:cubicBezTo>
                  <a:cubicBezTo>
                    <a:pt x="414" y="880"/>
                    <a:pt x="750" y="983"/>
                    <a:pt x="1060" y="1190"/>
                  </a:cubicBezTo>
                  <a:cubicBezTo>
                    <a:pt x="1060" y="880"/>
                    <a:pt x="1060" y="440"/>
                    <a:pt x="1164" y="1"/>
                  </a:cubicBezTo>
                  <a:close/>
                </a:path>
              </a:pathLst>
            </a:custGeom>
            <a:solidFill>
              <a:srgbClr val="5A1D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5" name="Google Shape;1186;p45"/>
            <p:cNvSpPr/>
            <p:nvPr/>
          </p:nvSpPr>
          <p:spPr>
            <a:xfrm>
              <a:off x="3995320" y="2571949"/>
              <a:ext cx="96227" cy="71339"/>
            </a:xfrm>
            <a:custGeom>
              <a:avLst/>
              <a:gdLst/>
              <a:ahLst/>
              <a:cxnLst/>
              <a:rect l="l" t="t" r="r" b="b"/>
              <a:pathLst>
                <a:path w="2896" h="2147" extrusionOk="0">
                  <a:moveTo>
                    <a:pt x="0" y="1"/>
                  </a:moveTo>
                  <a:lnTo>
                    <a:pt x="0" y="1"/>
                  </a:lnTo>
                  <a:cubicBezTo>
                    <a:pt x="103" y="647"/>
                    <a:pt x="543" y="1190"/>
                    <a:pt x="1086" y="1500"/>
                  </a:cubicBezTo>
                  <a:cubicBezTo>
                    <a:pt x="1603" y="1940"/>
                    <a:pt x="2249" y="2146"/>
                    <a:pt x="2895" y="2146"/>
                  </a:cubicBezTo>
                  <a:cubicBezTo>
                    <a:pt x="2249" y="1087"/>
                    <a:pt x="1189" y="311"/>
                    <a:pt x="0" y="1"/>
                  </a:cubicBezTo>
                  <a:close/>
                </a:path>
              </a:pathLst>
            </a:custGeom>
            <a:solidFill>
              <a:srgbClr val="5A1D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6" name="Google Shape;1187;p45"/>
            <p:cNvSpPr/>
            <p:nvPr/>
          </p:nvSpPr>
          <p:spPr>
            <a:xfrm>
              <a:off x="4327737" y="2486054"/>
              <a:ext cx="115133" cy="171819"/>
            </a:xfrm>
            <a:custGeom>
              <a:avLst/>
              <a:gdLst/>
              <a:ahLst/>
              <a:cxnLst/>
              <a:rect l="l" t="t" r="r" b="b"/>
              <a:pathLst>
                <a:path w="3465" h="5171" extrusionOk="0">
                  <a:moveTo>
                    <a:pt x="3231" y="1"/>
                  </a:moveTo>
                  <a:cubicBezTo>
                    <a:pt x="1939" y="1500"/>
                    <a:pt x="879" y="3232"/>
                    <a:pt x="0" y="5068"/>
                  </a:cubicBezTo>
                  <a:lnTo>
                    <a:pt x="336" y="5171"/>
                  </a:lnTo>
                  <a:cubicBezTo>
                    <a:pt x="1189" y="3439"/>
                    <a:pt x="2275" y="1733"/>
                    <a:pt x="3464" y="208"/>
                  </a:cubicBezTo>
                  <a:lnTo>
                    <a:pt x="3231" y="1"/>
                  </a:lnTo>
                  <a:close/>
                </a:path>
              </a:pathLst>
            </a:custGeom>
            <a:solidFill>
              <a:srgbClr val="5A1D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7" name="Google Shape;1188;p45"/>
            <p:cNvSpPr/>
            <p:nvPr/>
          </p:nvSpPr>
          <p:spPr>
            <a:xfrm>
              <a:off x="4385289" y="2418201"/>
              <a:ext cx="150321" cy="107391"/>
            </a:xfrm>
            <a:custGeom>
              <a:avLst/>
              <a:gdLst/>
              <a:ahLst/>
              <a:cxnLst/>
              <a:rect l="l" t="t" r="r" b="b"/>
              <a:pathLst>
                <a:path w="4524" h="3232" extrusionOk="0">
                  <a:moveTo>
                    <a:pt x="543" y="1"/>
                  </a:moveTo>
                  <a:cubicBezTo>
                    <a:pt x="440" y="1"/>
                    <a:pt x="207" y="1"/>
                    <a:pt x="104" y="207"/>
                  </a:cubicBezTo>
                  <a:cubicBezTo>
                    <a:pt x="0" y="311"/>
                    <a:pt x="104" y="647"/>
                    <a:pt x="104" y="854"/>
                  </a:cubicBezTo>
                  <a:cubicBezTo>
                    <a:pt x="440" y="1603"/>
                    <a:pt x="646" y="2482"/>
                    <a:pt x="750" y="3232"/>
                  </a:cubicBezTo>
                  <a:cubicBezTo>
                    <a:pt x="1189" y="2999"/>
                    <a:pt x="1835" y="2793"/>
                    <a:pt x="2378" y="2793"/>
                  </a:cubicBezTo>
                  <a:lnTo>
                    <a:pt x="3981" y="2793"/>
                  </a:lnTo>
                  <a:cubicBezTo>
                    <a:pt x="4214" y="2793"/>
                    <a:pt x="4421" y="2793"/>
                    <a:pt x="4421" y="2586"/>
                  </a:cubicBezTo>
                  <a:cubicBezTo>
                    <a:pt x="4524" y="2482"/>
                    <a:pt x="4421" y="2353"/>
                    <a:pt x="4317" y="2250"/>
                  </a:cubicBezTo>
                  <a:cubicBezTo>
                    <a:pt x="4214" y="2043"/>
                    <a:pt x="3878" y="1939"/>
                    <a:pt x="3671" y="1939"/>
                  </a:cubicBezTo>
                  <a:cubicBezTo>
                    <a:pt x="3774" y="1836"/>
                    <a:pt x="3878" y="1603"/>
                    <a:pt x="3878" y="1397"/>
                  </a:cubicBezTo>
                  <a:cubicBezTo>
                    <a:pt x="3878" y="1293"/>
                    <a:pt x="3981" y="1061"/>
                    <a:pt x="3878" y="957"/>
                  </a:cubicBezTo>
                  <a:cubicBezTo>
                    <a:pt x="3817" y="836"/>
                    <a:pt x="3721" y="786"/>
                    <a:pt x="3605" y="786"/>
                  </a:cubicBezTo>
                  <a:cubicBezTo>
                    <a:pt x="3523" y="786"/>
                    <a:pt x="3431" y="811"/>
                    <a:pt x="3335" y="854"/>
                  </a:cubicBezTo>
                  <a:cubicBezTo>
                    <a:pt x="3128" y="854"/>
                    <a:pt x="2792" y="957"/>
                    <a:pt x="2585" y="1190"/>
                  </a:cubicBezTo>
                  <a:cubicBezTo>
                    <a:pt x="2689" y="957"/>
                    <a:pt x="2689" y="647"/>
                    <a:pt x="2689" y="414"/>
                  </a:cubicBezTo>
                  <a:cubicBezTo>
                    <a:pt x="2689" y="311"/>
                    <a:pt x="2585" y="207"/>
                    <a:pt x="2482" y="104"/>
                  </a:cubicBezTo>
                  <a:cubicBezTo>
                    <a:pt x="2430" y="52"/>
                    <a:pt x="2346" y="27"/>
                    <a:pt x="2262" y="27"/>
                  </a:cubicBezTo>
                  <a:cubicBezTo>
                    <a:pt x="2178" y="27"/>
                    <a:pt x="2094" y="52"/>
                    <a:pt x="2042" y="104"/>
                  </a:cubicBezTo>
                  <a:cubicBezTo>
                    <a:pt x="1939" y="207"/>
                    <a:pt x="1732" y="311"/>
                    <a:pt x="1629" y="414"/>
                  </a:cubicBezTo>
                  <a:cubicBezTo>
                    <a:pt x="1499" y="544"/>
                    <a:pt x="1499" y="750"/>
                    <a:pt x="1396" y="854"/>
                  </a:cubicBezTo>
                  <a:cubicBezTo>
                    <a:pt x="1293" y="647"/>
                    <a:pt x="1189" y="414"/>
                    <a:pt x="1086" y="207"/>
                  </a:cubicBezTo>
                  <a:cubicBezTo>
                    <a:pt x="853" y="104"/>
                    <a:pt x="750" y="1"/>
                    <a:pt x="543" y="1"/>
                  </a:cubicBezTo>
                  <a:close/>
                </a:path>
              </a:pathLst>
            </a:custGeom>
            <a:solidFill>
              <a:srgbClr val="F9EFD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8" name="Google Shape;1189;p45"/>
            <p:cNvSpPr/>
            <p:nvPr/>
          </p:nvSpPr>
          <p:spPr>
            <a:xfrm>
              <a:off x="4403298" y="2492932"/>
              <a:ext cx="39574" cy="39541"/>
            </a:xfrm>
            <a:custGeom>
              <a:avLst/>
              <a:gdLst/>
              <a:ahLst/>
              <a:cxnLst/>
              <a:rect l="l" t="t" r="r" b="b"/>
              <a:pathLst>
                <a:path w="1191" h="1190" extrusionOk="0">
                  <a:moveTo>
                    <a:pt x="1" y="1"/>
                  </a:moveTo>
                  <a:cubicBezTo>
                    <a:pt x="104" y="440"/>
                    <a:pt x="104" y="880"/>
                    <a:pt x="104" y="1190"/>
                  </a:cubicBezTo>
                  <a:cubicBezTo>
                    <a:pt x="440" y="983"/>
                    <a:pt x="751" y="880"/>
                    <a:pt x="1190" y="647"/>
                  </a:cubicBezTo>
                  <a:cubicBezTo>
                    <a:pt x="1087" y="544"/>
                    <a:pt x="957" y="544"/>
                    <a:pt x="854" y="544"/>
                  </a:cubicBezTo>
                  <a:cubicBezTo>
                    <a:pt x="820" y="509"/>
                    <a:pt x="774" y="498"/>
                    <a:pt x="724" y="498"/>
                  </a:cubicBezTo>
                  <a:cubicBezTo>
                    <a:pt x="624" y="498"/>
                    <a:pt x="509" y="544"/>
                    <a:pt x="440" y="544"/>
                  </a:cubicBezTo>
                  <a:cubicBezTo>
                    <a:pt x="544" y="544"/>
                    <a:pt x="440" y="440"/>
                    <a:pt x="440" y="337"/>
                  </a:cubicBezTo>
                  <a:lnTo>
                    <a:pt x="311" y="233"/>
                  </a:lnTo>
                  <a:cubicBezTo>
                    <a:pt x="208" y="104"/>
                    <a:pt x="104" y="1"/>
                    <a:pt x="1" y="1"/>
                  </a:cubicBez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9" name="Google Shape;1190;p45"/>
            <p:cNvSpPr/>
            <p:nvPr/>
          </p:nvSpPr>
          <p:spPr>
            <a:xfrm>
              <a:off x="4338902" y="2571949"/>
              <a:ext cx="92804" cy="71339"/>
            </a:xfrm>
            <a:custGeom>
              <a:avLst/>
              <a:gdLst/>
              <a:ahLst/>
              <a:cxnLst/>
              <a:rect l="l" t="t" r="r" b="b"/>
              <a:pathLst>
                <a:path w="2793" h="2147" extrusionOk="0">
                  <a:moveTo>
                    <a:pt x="2792" y="1"/>
                  </a:moveTo>
                  <a:lnTo>
                    <a:pt x="2792" y="1"/>
                  </a:lnTo>
                  <a:cubicBezTo>
                    <a:pt x="1603" y="311"/>
                    <a:pt x="646" y="1087"/>
                    <a:pt x="0" y="2146"/>
                  </a:cubicBezTo>
                  <a:cubicBezTo>
                    <a:pt x="646" y="2146"/>
                    <a:pt x="1293" y="1940"/>
                    <a:pt x="1836" y="1500"/>
                  </a:cubicBezTo>
                  <a:cubicBezTo>
                    <a:pt x="2378" y="1190"/>
                    <a:pt x="2792" y="647"/>
                    <a:pt x="2792" y="1"/>
                  </a:cubicBezTo>
                  <a:close/>
                </a:path>
              </a:pathLst>
            </a:custGeom>
            <a:solidFill>
              <a:srgbClr val="5A1D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0" name="Google Shape;1191;p45"/>
            <p:cNvSpPr/>
            <p:nvPr/>
          </p:nvSpPr>
          <p:spPr>
            <a:xfrm>
              <a:off x="3859582" y="2600924"/>
              <a:ext cx="575534" cy="60408"/>
            </a:xfrm>
            <a:custGeom>
              <a:avLst/>
              <a:gdLst/>
              <a:ahLst/>
              <a:cxnLst/>
              <a:rect l="l" t="t" r="r" b="b"/>
              <a:pathLst>
                <a:path w="17321" h="1818" extrusionOk="0">
                  <a:moveTo>
                    <a:pt x="10214" y="0"/>
                  </a:moveTo>
                  <a:cubicBezTo>
                    <a:pt x="8740" y="0"/>
                    <a:pt x="7201" y="556"/>
                    <a:pt x="6231" y="1611"/>
                  </a:cubicBezTo>
                  <a:cubicBezTo>
                    <a:pt x="5584" y="1171"/>
                    <a:pt x="5042" y="861"/>
                    <a:pt x="4292" y="628"/>
                  </a:cubicBezTo>
                  <a:cubicBezTo>
                    <a:pt x="3892" y="500"/>
                    <a:pt x="3414" y="412"/>
                    <a:pt x="2930" y="412"/>
                  </a:cubicBezTo>
                  <a:cubicBezTo>
                    <a:pt x="2631" y="412"/>
                    <a:pt x="2329" y="446"/>
                    <a:pt x="2043" y="525"/>
                  </a:cubicBezTo>
                  <a:cubicBezTo>
                    <a:pt x="1397" y="732"/>
                    <a:pt x="518" y="1068"/>
                    <a:pt x="104" y="1714"/>
                  </a:cubicBezTo>
                  <a:lnTo>
                    <a:pt x="1" y="1817"/>
                  </a:lnTo>
                  <a:lnTo>
                    <a:pt x="17320" y="1817"/>
                  </a:lnTo>
                  <a:cubicBezTo>
                    <a:pt x="17217" y="1714"/>
                    <a:pt x="17010" y="1611"/>
                    <a:pt x="16907" y="1507"/>
                  </a:cubicBezTo>
                  <a:cubicBezTo>
                    <a:pt x="16393" y="1299"/>
                    <a:pt x="15786" y="1189"/>
                    <a:pt x="15174" y="1189"/>
                  </a:cubicBezTo>
                  <a:cubicBezTo>
                    <a:pt x="14494" y="1189"/>
                    <a:pt x="13808" y="1325"/>
                    <a:pt x="13236" y="1611"/>
                  </a:cubicBezTo>
                  <a:cubicBezTo>
                    <a:pt x="13029" y="732"/>
                    <a:pt x="12047" y="318"/>
                    <a:pt x="11194" y="85"/>
                  </a:cubicBezTo>
                  <a:cubicBezTo>
                    <a:pt x="10875" y="28"/>
                    <a:pt x="10547" y="0"/>
                    <a:pt x="10214" y="0"/>
                  </a:cubicBezTo>
                  <a:close/>
                </a:path>
              </a:pathLst>
            </a:custGeom>
            <a:solidFill>
              <a:srgbClr val="6C92E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172" name="Google Shape;2731;p46"/>
          <p:cNvGrpSpPr/>
          <p:nvPr/>
        </p:nvGrpSpPr>
        <p:grpSpPr>
          <a:xfrm>
            <a:off x="934941" y="2292476"/>
            <a:ext cx="763425" cy="1073975"/>
            <a:chOff x="1562375" y="2930113"/>
            <a:chExt cx="763425" cy="1073975"/>
          </a:xfrm>
        </p:grpSpPr>
        <p:sp>
          <p:nvSpPr>
            <p:cNvPr id="173" name="Google Shape;2732;p46"/>
            <p:cNvSpPr/>
            <p:nvPr/>
          </p:nvSpPr>
          <p:spPr>
            <a:xfrm>
              <a:off x="2132300" y="2930113"/>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733;p46"/>
            <p:cNvSpPr/>
            <p:nvPr/>
          </p:nvSpPr>
          <p:spPr>
            <a:xfrm>
              <a:off x="2056100" y="3820188"/>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734;p46"/>
            <p:cNvSpPr/>
            <p:nvPr/>
          </p:nvSpPr>
          <p:spPr>
            <a:xfrm>
              <a:off x="1562375" y="3485088"/>
              <a:ext cx="193500" cy="1839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randombar(horizontal)">
                                      <p:cBhvr>
                                        <p:cTn id="7" dur="500"/>
                                        <p:tgtEl>
                                          <p:spTgt spid="5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randombar(horizontal)">
                                      <p:cBhvr>
                                        <p:cTn id="10" dur="500"/>
                                        <p:tgtEl>
                                          <p:spTgt spid="55"/>
                                        </p:tgtEl>
                                      </p:cBhvr>
                                    </p:animEffect>
                                  </p:childTnLst>
                                </p:cTn>
                              </p:par>
                              <p:par>
                                <p:cTn id="11" presetID="32" presetClass="emph" presetSubtype="0" fill="hold" nodeType="withEffect">
                                  <p:stCondLst>
                                    <p:cond delay="0"/>
                                  </p:stCondLst>
                                  <p:childTnLst>
                                    <p:animRot by="120000">
                                      <p:cBhvr>
                                        <p:cTn id="12" dur="100" fill="hold">
                                          <p:stCondLst>
                                            <p:cond delay="0"/>
                                          </p:stCondLst>
                                        </p:cTn>
                                        <p:tgtEl>
                                          <p:spTgt spid="57"/>
                                        </p:tgtEl>
                                        <p:attrNameLst>
                                          <p:attrName>r</p:attrName>
                                        </p:attrNameLst>
                                      </p:cBhvr>
                                    </p:animRot>
                                    <p:animRot by="-240000">
                                      <p:cBhvr>
                                        <p:cTn id="13" dur="200" fill="hold">
                                          <p:stCondLst>
                                            <p:cond delay="200"/>
                                          </p:stCondLst>
                                        </p:cTn>
                                        <p:tgtEl>
                                          <p:spTgt spid="57"/>
                                        </p:tgtEl>
                                        <p:attrNameLst>
                                          <p:attrName>r</p:attrName>
                                        </p:attrNameLst>
                                      </p:cBhvr>
                                    </p:animRot>
                                    <p:animRot by="240000">
                                      <p:cBhvr>
                                        <p:cTn id="14" dur="200" fill="hold">
                                          <p:stCondLst>
                                            <p:cond delay="400"/>
                                          </p:stCondLst>
                                        </p:cTn>
                                        <p:tgtEl>
                                          <p:spTgt spid="57"/>
                                        </p:tgtEl>
                                        <p:attrNameLst>
                                          <p:attrName>r</p:attrName>
                                        </p:attrNameLst>
                                      </p:cBhvr>
                                    </p:animRot>
                                    <p:animRot by="-240000">
                                      <p:cBhvr>
                                        <p:cTn id="15" dur="200" fill="hold">
                                          <p:stCondLst>
                                            <p:cond delay="600"/>
                                          </p:stCondLst>
                                        </p:cTn>
                                        <p:tgtEl>
                                          <p:spTgt spid="57"/>
                                        </p:tgtEl>
                                        <p:attrNameLst>
                                          <p:attrName>r</p:attrName>
                                        </p:attrNameLst>
                                      </p:cBhvr>
                                    </p:animRot>
                                    <p:animRot by="120000">
                                      <p:cBhvr>
                                        <p:cTn id="16" dur="200" fill="hold">
                                          <p:stCondLst>
                                            <p:cond delay="800"/>
                                          </p:stCondLst>
                                        </p:cTn>
                                        <p:tgtEl>
                                          <p:spTgt spid="57"/>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childTnLst>
                          </p:cTn>
                        </p:par>
                        <p:par>
                          <p:cTn id="22" fill="hold">
                            <p:stCondLst>
                              <p:cond delay="500"/>
                            </p:stCondLst>
                            <p:childTnLst>
                              <p:par>
                                <p:cTn id="23" presetID="22" presetClass="entr" presetSubtype="4" fill="hold" nodeType="afterEffect">
                                  <p:stCondLst>
                                    <p:cond delay="0"/>
                                  </p:stCondLst>
                                  <p:childTnLst>
                                    <p:set>
                                      <p:cBhvr>
                                        <p:cTn id="24" dur="1" fill="hold">
                                          <p:stCondLst>
                                            <p:cond delay="0"/>
                                          </p:stCondLst>
                                        </p:cTn>
                                        <p:tgtEl>
                                          <p:spTgt spid="126"/>
                                        </p:tgtEl>
                                        <p:attrNameLst>
                                          <p:attrName>style.visibility</p:attrName>
                                        </p:attrNameLst>
                                      </p:cBhvr>
                                      <p:to>
                                        <p:strVal val="visible"/>
                                      </p:to>
                                    </p:set>
                                    <p:animEffect transition="in" filter="wipe(down)">
                                      <p:cBhvr>
                                        <p:cTn id="25" dur="500"/>
                                        <p:tgtEl>
                                          <p:spTgt spid="126"/>
                                        </p:tgtEl>
                                      </p:cBhvr>
                                    </p:animEffect>
                                  </p:childTnLst>
                                </p:cTn>
                              </p:par>
                            </p:childTnLst>
                          </p:cTn>
                        </p:par>
                        <p:par>
                          <p:cTn id="26" fill="hold">
                            <p:stCondLst>
                              <p:cond delay="1000"/>
                            </p:stCondLst>
                            <p:childTnLst>
                              <p:par>
                                <p:cTn id="27" presetID="1" presetClass="entr" presetSubtype="0" fill="hold" nodeType="afterEffect">
                                  <p:stCondLst>
                                    <p:cond delay="0"/>
                                  </p:stCondLst>
                                  <p:childTnLst>
                                    <p:set>
                                      <p:cBhvr>
                                        <p:cTn id="28" dur="1" fill="hold">
                                          <p:stCondLst>
                                            <p:cond delay="0"/>
                                          </p:stCondLst>
                                        </p:cTn>
                                        <p:tgtEl>
                                          <p:spTgt spid="2050"/>
                                        </p:tgtEl>
                                        <p:attrNameLst>
                                          <p:attrName>style.visibility</p:attrName>
                                        </p:attrNameLst>
                                      </p:cBhvr>
                                      <p:to>
                                        <p:strVal val="visible"/>
                                      </p:to>
                                    </p:set>
                                  </p:childTnLst>
                                </p:cTn>
                              </p:par>
                              <p:par>
                                <p:cTn id="29" presetID="42" presetClass="path" presetSubtype="0" accel="50000" decel="50000" fill="hold" nodeType="withEffect">
                                  <p:stCondLst>
                                    <p:cond delay="0"/>
                                  </p:stCondLst>
                                  <p:childTnLst>
                                    <p:animMotion origin="layout" path="M 2.5E-6 -4.81481E-6 L 0.81857 0.0071 " pathEditMode="relative" rAng="0" ptsTypes="AA">
                                      <p:cBhvr>
                                        <p:cTn id="30" dur="5000" fill="hold"/>
                                        <p:tgtEl>
                                          <p:spTgt spid="2050"/>
                                        </p:tgtEl>
                                        <p:attrNameLst>
                                          <p:attrName>ppt_x</p:attrName>
                                          <p:attrName>ppt_y</p:attrName>
                                        </p:attrNameLst>
                                      </p:cBhvr>
                                      <p:rCtr x="40920" y="34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63782" y="130211"/>
            <a:ext cx="3452894" cy="2287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57751" y="2574597"/>
            <a:ext cx="3417265" cy="2423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57751" y="150502"/>
            <a:ext cx="3547784" cy="2267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63782" y="2531539"/>
            <a:ext cx="3452894" cy="246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7292143"/>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1" presetClass="entr" presetSubtype="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heel(1)">
                                      <p:cBhvr>
                                        <p:cTn id="10" dur="2000"/>
                                        <p:tgtEl>
                                          <p:spTgt spid="6"/>
                                        </p:tgtEl>
                                      </p:cBhvr>
                                    </p:animEffect>
                                  </p:childTnLst>
                                </p:cTn>
                              </p:par>
                              <p:par>
                                <p:cTn id="11" presetID="21" presetClass="entr" presetSubtype="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heel(1)">
                                      <p:cBhvr>
                                        <p:cTn id="13" dur="2000"/>
                                        <p:tgtEl>
                                          <p:spTgt spid="7"/>
                                        </p:tgtEl>
                                      </p:cBhvr>
                                    </p:animEffect>
                                  </p:childTnLst>
                                </p:cTn>
                              </p:par>
                              <p:par>
                                <p:cTn id="14" presetID="21" presetClass="entr" presetSubtype="1"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1)">
                                      <p:cBhvr>
                                        <p:cTn id="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84"/>
        <p:cNvGrpSpPr/>
        <p:nvPr/>
      </p:nvGrpSpPr>
      <p:grpSpPr>
        <a:xfrm>
          <a:off x="0" y="0"/>
          <a:ext cx="0" cy="0"/>
          <a:chOff x="0" y="0"/>
          <a:chExt cx="0" cy="0"/>
        </a:xfrm>
      </p:grpSpPr>
      <p:sp>
        <p:nvSpPr>
          <p:cNvPr id="14" name="Rectangle 13"/>
          <p:cNvSpPr/>
          <p:nvPr/>
        </p:nvSpPr>
        <p:spPr>
          <a:xfrm>
            <a:off x="2218270" y="2725278"/>
            <a:ext cx="1002912" cy="319258"/>
          </a:xfrm>
          <a:prstGeom prst="rect">
            <a:avLst/>
          </a:prstGeom>
          <a:solidFill>
            <a:schemeClr val="tx2">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Rectangle 12"/>
          <p:cNvSpPr/>
          <p:nvPr/>
        </p:nvSpPr>
        <p:spPr>
          <a:xfrm>
            <a:off x="406322" y="2310285"/>
            <a:ext cx="1297787" cy="414993"/>
          </a:xfrm>
          <a:prstGeom prst="rect">
            <a:avLst/>
          </a:prstGeom>
          <a:solidFill>
            <a:schemeClr val="tx2">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 name="Rectangle 17"/>
          <p:cNvSpPr/>
          <p:nvPr/>
        </p:nvSpPr>
        <p:spPr>
          <a:xfrm>
            <a:off x="5486400" y="1211717"/>
            <a:ext cx="1205345" cy="507900"/>
          </a:xfrm>
          <a:prstGeom prst="rect">
            <a:avLst/>
          </a:prstGeom>
          <a:solidFill>
            <a:schemeClr val="tx2">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 name="Rectangle 23"/>
          <p:cNvSpPr/>
          <p:nvPr/>
        </p:nvSpPr>
        <p:spPr>
          <a:xfrm>
            <a:off x="6089072" y="1987467"/>
            <a:ext cx="1417740" cy="392052"/>
          </a:xfrm>
          <a:prstGeom prst="rect">
            <a:avLst/>
          </a:prstGeom>
          <a:solidFill>
            <a:schemeClr val="tx2">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 name="Rectangle 22"/>
          <p:cNvSpPr/>
          <p:nvPr/>
        </p:nvSpPr>
        <p:spPr>
          <a:xfrm>
            <a:off x="7634949" y="1991260"/>
            <a:ext cx="1249278" cy="414993"/>
          </a:xfrm>
          <a:prstGeom prst="rect">
            <a:avLst/>
          </a:prstGeom>
          <a:solidFill>
            <a:schemeClr val="tx2">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 name="Rectangle 21"/>
          <p:cNvSpPr/>
          <p:nvPr/>
        </p:nvSpPr>
        <p:spPr>
          <a:xfrm>
            <a:off x="336805" y="1987467"/>
            <a:ext cx="1138704" cy="392052"/>
          </a:xfrm>
          <a:prstGeom prst="rect">
            <a:avLst/>
          </a:prstGeom>
          <a:solidFill>
            <a:schemeClr val="tx2">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 name="Rectangle 20"/>
          <p:cNvSpPr/>
          <p:nvPr/>
        </p:nvSpPr>
        <p:spPr>
          <a:xfrm>
            <a:off x="7634949" y="1559979"/>
            <a:ext cx="1249278" cy="452063"/>
          </a:xfrm>
          <a:prstGeom prst="rect">
            <a:avLst/>
          </a:prstGeom>
          <a:solidFill>
            <a:schemeClr val="tx2">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Rectangle 3"/>
          <p:cNvSpPr/>
          <p:nvPr/>
        </p:nvSpPr>
        <p:spPr>
          <a:xfrm>
            <a:off x="-1494047" y="4273467"/>
            <a:ext cx="1494047" cy="452063"/>
          </a:xfrm>
          <a:prstGeom prst="rect">
            <a:avLst/>
          </a:prstGeom>
          <a:solidFill>
            <a:schemeClr val="tx2">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857" y="-286401"/>
            <a:ext cx="8102286" cy="786452"/>
          </a:xfrm>
          <a:prstGeom prst="rect">
            <a:avLst/>
          </a:prstGeom>
        </p:spPr>
      </p:pic>
      <p:sp>
        <p:nvSpPr>
          <p:cNvPr id="11" name="Text Box 5"/>
          <p:cNvSpPr txBox="1">
            <a:spLocks noChangeArrowheads="1"/>
          </p:cNvSpPr>
          <p:nvPr/>
        </p:nvSpPr>
        <p:spPr bwMode="auto">
          <a:xfrm>
            <a:off x="999583" y="645870"/>
            <a:ext cx="5867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buFont typeface="Arial" panose="020B0604020202020204" pitchFamily="34" charset="0"/>
              <a:buNone/>
            </a:pPr>
            <a:r>
              <a:rPr lang="en-US" altLang="en-US" sz="2400" b="1">
                <a:solidFill>
                  <a:srgbClr val="FF0000"/>
                </a:solidFill>
                <a:cs typeface="Times New Roman" panose="02020603050405020304" pitchFamily="18" charset="0"/>
              </a:rPr>
              <a:t>Lịch sử Ngày Quốc tế Lao động</a:t>
            </a:r>
            <a:endParaRPr lang="en-US" altLang="en-US" sz="2400" b="1" u="sng">
              <a:solidFill>
                <a:srgbClr val="FF0000"/>
              </a:solidFill>
              <a:cs typeface="Times New Roman" panose="02020603050405020304" pitchFamily="18" charset="0"/>
            </a:endParaRPr>
          </a:p>
        </p:txBody>
      </p:sp>
      <p:sp>
        <p:nvSpPr>
          <p:cNvPr id="12" name="Text Box 6"/>
          <p:cNvSpPr txBox="1">
            <a:spLocks noChangeArrowheads="1"/>
          </p:cNvSpPr>
          <p:nvPr/>
        </p:nvSpPr>
        <p:spPr bwMode="auto">
          <a:xfrm>
            <a:off x="336805" y="1559979"/>
            <a:ext cx="8675559" cy="3808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buFont typeface="Arial" panose="020B0604020202020204" pitchFamily="34" charset="0"/>
              <a:buNone/>
            </a:pPr>
            <a:r>
              <a:rPr lang="en-US" altLang="en-US" sz="2300" b="1">
                <a:cs typeface="Times New Roman" panose="02020603050405020304" pitchFamily="18" charset="0"/>
              </a:rPr>
              <a:t>  </a:t>
            </a:r>
            <a:r>
              <a:rPr lang="vi-VN" altLang="en-US" sz="2300">
                <a:cs typeface="Times New Roman" panose="02020603050405020304" pitchFamily="18" charset="0"/>
              </a:rPr>
              <a:t>Ngày 1-5-1886, công nhân thành phố Chi-ca-gô, nước Mĩ, xuống đường biểu tình đòi làm việc theo chế độ 8 giờ một ngày. Từ Chi-ca-gô, làn sóng bãi công lan nhanh ra các thành phố Niu Y-oóc, Ban-ti-mo, Pít-sbơ-nơ,... Các cuộc biểu tình bị đàn áp nặng nề. Đặc biệt, ở Chi-ca-gô, cảnh sát đã xả súng vào đoàn người tay không, làm hàng trăm người chết và bị thương. Nhưng cuối cùng, giới chủ phải chấp nhận yêu sách của công nhân. Để ghi nhớ sự kiện này, ngày 1-5 hằng năm đã được chọn làm ngày biểu dương lực lượng của giai cấp công nhân toàn thế giới.</a:t>
            </a:r>
          </a:p>
          <a:p>
            <a:pPr algn="r" eaLnBrk="1" hangingPunct="1">
              <a:spcBef>
                <a:spcPct val="50000"/>
              </a:spcBef>
              <a:buFont typeface="Arial" panose="020B0604020202020204" pitchFamily="34" charset="0"/>
              <a:buNone/>
            </a:pPr>
            <a:r>
              <a:rPr lang="vi-VN" altLang="en-US" sz="2300" i="1">
                <a:cs typeface="Times New Roman" panose="02020603050405020304" pitchFamily="18" charset="0"/>
              </a:rPr>
              <a:t>Theo</a:t>
            </a:r>
            <a:r>
              <a:rPr lang="vi-VN" altLang="en-US" sz="2300">
                <a:cs typeface="Times New Roman" panose="02020603050405020304" pitchFamily="18" charset="0"/>
              </a:rPr>
              <a:t> NHỮNG MẨU CHUYỆN LỊCH SỬ THẾ GIỚI</a:t>
            </a:r>
            <a:endParaRPr lang="en-US" altLang="en-US" sz="2300">
              <a:cs typeface="Times New Roman" panose="02020603050405020304" pitchFamily="18" charset="0"/>
            </a:endParaRPr>
          </a:p>
        </p:txBody>
      </p:sp>
      <p:sp>
        <p:nvSpPr>
          <p:cNvPr id="15" name="Rectangle 14"/>
          <p:cNvSpPr/>
          <p:nvPr/>
        </p:nvSpPr>
        <p:spPr>
          <a:xfrm>
            <a:off x="8623143" y="612222"/>
            <a:ext cx="1002912" cy="326789"/>
          </a:xfrm>
          <a:prstGeom prst="rect">
            <a:avLst/>
          </a:prstGeom>
          <a:solidFill>
            <a:schemeClr val="tx2">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81960532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inVertic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arn(inVertical)">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arn(inVertical)">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barn(inVertical)">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linds(horizontal)">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circle(in)">
                                      <p:cBhvr>
                                        <p:cTn id="47" dur="20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barn(inVertical)">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barn(inVertical)">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barn(inVertical)">
                                      <p:cBhvr>
                                        <p:cTn id="6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P spid="18" grpId="0" animBg="1"/>
      <p:bldP spid="24" grpId="0" animBg="1"/>
      <p:bldP spid="23" grpId="0" animBg="1"/>
      <p:bldP spid="22" grpId="0" animBg="1"/>
      <p:bldP spid="21" grpId="0" animBg="1"/>
      <p:bldP spid="4" grpId="0" animBg="1"/>
      <p:bldP spid="11" grpId="0"/>
      <p:bldP spid="12" grpId="0"/>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034144" y="3200399"/>
            <a:ext cx="988462" cy="388799"/>
          </a:xfrm>
          <a:prstGeom prst="rect">
            <a:avLst/>
          </a:prstGeom>
          <a:solidFill>
            <a:schemeClr val="tx2">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Rectangle 13"/>
          <p:cNvSpPr/>
          <p:nvPr/>
        </p:nvSpPr>
        <p:spPr>
          <a:xfrm>
            <a:off x="6776197" y="2534897"/>
            <a:ext cx="1016985" cy="313552"/>
          </a:xfrm>
          <a:prstGeom prst="rect">
            <a:avLst/>
          </a:prstGeom>
          <a:solidFill>
            <a:schemeClr val="tx2">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Rectangle 12"/>
          <p:cNvSpPr/>
          <p:nvPr/>
        </p:nvSpPr>
        <p:spPr>
          <a:xfrm>
            <a:off x="4125190" y="2527964"/>
            <a:ext cx="1215737" cy="324653"/>
          </a:xfrm>
          <a:prstGeom prst="rect">
            <a:avLst/>
          </a:prstGeom>
          <a:solidFill>
            <a:schemeClr val="tx2">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Rectangle 11"/>
          <p:cNvSpPr/>
          <p:nvPr/>
        </p:nvSpPr>
        <p:spPr>
          <a:xfrm>
            <a:off x="1588068" y="2534897"/>
            <a:ext cx="1101852" cy="313552"/>
          </a:xfrm>
          <a:prstGeom prst="rect">
            <a:avLst/>
          </a:prstGeom>
          <a:solidFill>
            <a:schemeClr val="tx2">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ectangle 10"/>
          <p:cNvSpPr/>
          <p:nvPr/>
        </p:nvSpPr>
        <p:spPr>
          <a:xfrm>
            <a:off x="4022606" y="2142554"/>
            <a:ext cx="1328712" cy="385412"/>
          </a:xfrm>
          <a:prstGeom prst="rect">
            <a:avLst/>
          </a:prstGeom>
          <a:solidFill>
            <a:schemeClr val="tx2">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ectangle 9"/>
          <p:cNvSpPr/>
          <p:nvPr/>
        </p:nvSpPr>
        <p:spPr>
          <a:xfrm>
            <a:off x="2753590" y="2142553"/>
            <a:ext cx="1205345" cy="417780"/>
          </a:xfrm>
          <a:prstGeom prst="rect">
            <a:avLst/>
          </a:prstGeom>
          <a:solidFill>
            <a:schemeClr val="tx2">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ectangle 8"/>
          <p:cNvSpPr/>
          <p:nvPr/>
        </p:nvSpPr>
        <p:spPr>
          <a:xfrm>
            <a:off x="1267691" y="2149485"/>
            <a:ext cx="1309253" cy="378480"/>
          </a:xfrm>
          <a:prstGeom prst="rect">
            <a:avLst/>
          </a:prstGeom>
          <a:solidFill>
            <a:schemeClr val="tx2">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ectangle 7"/>
          <p:cNvSpPr/>
          <p:nvPr/>
        </p:nvSpPr>
        <p:spPr>
          <a:xfrm>
            <a:off x="1953477" y="1820293"/>
            <a:ext cx="1205346" cy="322260"/>
          </a:xfrm>
          <a:prstGeom prst="rect">
            <a:avLst/>
          </a:prstGeom>
          <a:solidFill>
            <a:schemeClr val="tx2">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ectangle 6"/>
          <p:cNvSpPr/>
          <p:nvPr/>
        </p:nvSpPr>
        <p:spPr>
          <a:xfrm>
            <a:off x="5725391" y="1035275"/>
            <a:ext cx="1205345" cy="406538"/>
          </a:xfrm>
          <a:prstGeom prst="rect">
            <a:avLst/>
          </a:prstGeom>
          <a:solidFill>
            <a:schemeClr val="tx2">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441" y="152579"/>
            <a:ext cx="7315214" cy="710055"/>
          </a:xfrm>
          <a:prstGeom prst="rect">
            <a:avLst/>
          </a:prstGeom>
        </p:spPr>
      </p:pic>
      <p:sp>
        <p:nvSpPr>
          <p:cNvPr id="5" name="Text Box 5"/>
          <p:cNvSpPr txBox="1">
            <a:spLocks noChangeArrowheads="1"/>
          </p:cNvSpPr>
          <p:nvPr/>
        </p:nvSpPr>
        <p:spPr bwMode="auto">
          <a:xfrm>
            <a:off x="1588067" y="652434"/>
            <a:ext cx="5867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buFont typeface="Arial" panose="020B0604020202020204" pitchFamily="34" charset="0"/>
              <a:buNone/>
            </a:pPr>
            <a:r>
              <a:rPr lang="en-US" altLang="en-US" sz="2400" b="1">
                <a:solidFill>
                  <a:srgbClr val="FF0000"/>
                </a:solidFill>
                <a:cs typeface="Times New Roman" panose="02020603050405020304" pitchFamily="18" charset="0"/>
              </a:rPr>
              <a:t>Lịch sử Ngày Quốc tế Lao động</a:t>
            </a:r>
            <a:endParaRPr lang="en-US" altLang="en-US" sz="2400" b="1" u="sng">
              <a:solidFill>
                <a:srgbClr val="FF0000"/>
              </a:solidFill>
              <a:cs typeface="Times New Roman" panose="02020603050405020304" pitchFamily="18" charset="0"/>
            </a:endParaRPr>
          </a:p>
        </p:txBody>
      </p:sp>
      <p:sp>
        <p:nvSpPr>
          <p:cNvPr id="6" name="Text Box 6"/>
          <p:cNvSpPr txBox="1">
            <a:spLocks noChangeArrowheads="1"/>
          </p:cNvSpPr>
          <p:nvPr/>
        </p:nvSpPr>
        <p:spPr bwMode="auto">
          <a:xfrm>
            <a:off x="705255" y="1042207"/>
            <a:ext cx="7633023" cy="4162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buFont typeface="Arial" panose="020B0604020202020204" pitchFamily="34" charset="0"/>
              <a:buNone/>
            </a:pPr>
            <a:r>
              <a:rPr lang="en-US" altLang="en-US" sz="2300" b="1">
                <a:cs typeface="Times New Roman" panose="02020603050405020304" pitchFamily="18" charset="0"/>
              </a:rPr>
              <a:t>  </a:t>
            </a:r>
            <a:r>
              <a:rPr lang="vi-VN" altLang="en-US" sz="2300">
                <a:cs typeface="Times New Roman" panose="02020603050405020304" pitchFamily="18" charset="0"/>
              </a:rPr>
              <a:t>Ngày 1-5-1886, công nhân thành phố Chi-ca-gô, nước Mĩ, xuống đường biểu tình đòi làm việc theo chế độ 8 giờ một ngày. Từ Chi-ca-gô, làn sóng bãi công lan nhanh ra các thành phố Niu Y-oóc, Ban-ti-mo, Pít-sbơ-nơ,... Các cuộc biểu tình bị đàn áp nặng nề. Đặc biệt, ở Chi-ca-gô, cảnh sát đã xả súng vào đoàn người tay không, làm hàng trăm người chết và bị thương. Nhưng cuối cùng, giới chủ phải chấp nhận yêu sách của công nhân. Để ghi nhớ sự kiện này, ngày 1-5 hằng năm đã được chọn làm ngày biểu dương lực lượng của giai cấp công nhân toàn </a:t>
            </a:r>
            <a:r>
              <a:rPr lang="vi-VN" altLang="en-US" sz="2300">
                <a:cs typeface="Times New Roman" panose="02020603050405020304" pitchFamily="18" charset="0"/>
              </a:rPr>
              <a:t>thế </a:t>
            </a:r>
            <a:r>
              <a:rPr lang="vi-VN" altLang="en-US" sz="2300" smtClean="0">
                <a:cs typeface="Times New Roman" panose="02020603050405020304" pitchFamily="18" charset="0"/>
              </a:rPr>
              <a:t>giới.</a:t>
            </a:r>
            <a:endParaRPr lang="en-US" altLang="en-US" sz="2300" smtClean="0">
              <a:cs typeface="Times New Roman" panose="02020603050405020304" pitchFamily="18" charset="0"/>
            </a:endParaRPr>
          </a:p>
          <a:p>
            <a:pPr algn="r" eaLnBrk="1" hangingPunct="1">
              <a:spcBef>
                <a:spcPct val="50000"/>
              </a:spcBef>
              <a:buFont typeface="Arial" panose="020B0604020202020204" pitchFamily="34" charset="0"/>
              <a:buNone/>
            </a:pPr>
            <a:r>
              <a:rPr lang="vi-VN" altLang="en-US" sz="1800" i="1" smtClean="0">
                <a:cs typeface="Times New Roman" panose="02020603050405020304" pitchFamily="18" charset="0"/>
              </a:rPr>
              <a:t>Theo</a:t>
            </a:r>
            <a:r>
              <a:rPr lang="vi-VN" altLang="en-US" sz="1800" smtClean="0">
                <a:cs typeface="Times New Roman" panose="02020603050405020304" pitchFamily="18" charset="0"/>
              </a:rPr>
              <a:t> </a:t>
            </a:r>
            <a:r>
              <a:rPr lang="vi-VN" altLang="en-US" sz="1800">
                <a:cs typeface="Times New Roman" panose="02020603050405020304" pitchFamily="18" charset="0"/>
              </a:rPr>
              <a:t>NHỮNG MẨU CHUYỆN LỊCH SỬ THẾ GIỚI</a:t>
            </a:r>
            <a:endParaRPr lang="en-US" altLang="en-US" sz="1800">
              <a:cs typeface="Times New Roman" panose="02020603050405020304" pitchFamily="18" charset="0"/>
            </a:endParaRPr>
          </a:p>
        </p:txBody>
      </p:sp>
    </p:spTree>
    <p:extLst>
      <p:ext uri="{BB962C8B-B14F-4D97-AF65-F5344CB8AC3E}">
        <p14:creationId xmlns:p14="http://schemas.microsoft.com/office/powerpoint/2010/main" val="2054769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arn(inVertical)">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barn(inVertical)">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barn(inVertical)">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barn(inVertical)">
                                      <p:cBhvr>
                                        <p:cTn id="48" dur="5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barn(inVertical)">
                                      <p:cBhvr>
                                        <p:cTn id="5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3" grpId="0" animBg="1"/>
      <p:bldP spid="12" grpId="0" animBg="1"/>
      <p:bldP spid="11" grpId="0" animBg="1"/>
      <p:bldP spid="10" grpId="0" animBg="1"/>
      <p:bldP spid="9" grpId="0" animBg="1"/>
      <p:bldP spid="8"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15"/>
        <p:cNvGrpSpPr/>
        <p:nvPr/>
      </p:nvGrpSpPr>
      <p:grpSpPr>
        <a:xfrm>
          <a:off x="0" y="0"/>
          <a:ext cx="0" cy="0"/>
          <a:chOff x="0" y="0"/>
          <a:chExt cx="0" cy="0"/>
        </a:xfrm>
      </p:grpSpPr>
      <p:grpSp>
        <p:nvGrpSpPr>
          <p:cNvPr id="2728" name="Google Shape;2728;p46"/>
          <p:cNvGrpSpPr/>
          <p:nvPr/>
        </p:nvGrpSpPr>
        <p:grpSpPr>
          <a:xfrm>
            <a:off x="627825" y="303948"/>
            <a:ext cx="7955993" cy="312260"/>
            <a:chOff x="627825" y="303948"/>
            <a:chExt cx="7955993" cy="312260"/>
          </a:xfrm>
        </p:grpSpPr>
        <p:sp>
          <p:nvSpPr>
            <p:cNvPr id="2729" name="Google Shape;2729;p46"/>
            <p:cNvSpPr/>
            <p:nvPr/>
          </p:nvSpPr>
          <p:spPr>
            <a:xfrm>
              <a:off x="7654575" y="303956"/>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46"/>
            <p:cNvSpPr/>
            <p:nvPr/>
          </p:nvSpPr>
          <p:spPr>
            <a:xfrm>
              <a:off x="627825" y="303948"/>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35" name="Google Shape;2735;p46"/>
          <p:cNvGrpSpPr/>
          <p:nvPr/>
        </p:nvGrpSpPr>
        <p:grpSpPr>
          <a:xfrm>
            <a:off x="-131942" y="-240334"/>
            <a:ext cx="9408147" cy="2571207"/>
            <a:chOff x="-131942" y="-240334"/>
            <a:chExt cx="9408147" cy="2571207"/>
          </a:xfrm>
        </p:grpSpPr>
        <p:grpSp>
          <p:nvGrpSpPr>
            <p:cNvPr id="2736" name="Google Shape;2736;p46"/>
            <p:cNvGrpSpPr/>
            <p:nvPr/>
          </p:nvGrpSpPr>
          <p:grpSpPr>
            <a:xfrm rot="-1799975">
              <a:off x="-47704" y="459634"/>
              <a:ext cx="3113747" cy="1171270"/>
              <a:chOff x="0" y="539998"/>
              <a:chExt cx="3901889" cy="1467738"/>
            </a:xfrm>
          </p:grpSpPr>
          <p:sp>
            <p:nvSpPr>
              <p:cNvPr id="2737" name="Google Shape;2737;p46"/>
              <p:cNvSpPr/>
              <p:nvPr/>
            </p:nvSpPr>
            <p:spPr>
              <a:xfrm>
                <a:off x="0" y="539998"/>
                <a:ext cx="3901889" cy="885476"/>
              </a:xfrm>
              <a:custGeom>
                <a:avLst/>
                <a:gdLst/>
                <a:ahLst/>
                <a:cxnLst/>
                <a:rect l="l" t="t" r="r" b="b"/>
                <a:pathLst>
                  <a:path w="62921" h="14279" extrusionOk="0">
                    <a:moveTo>
                      <a:pt x="9406" y="216"/>
                    </a:moveTo>
                    <a:cubicBezTo>
                      <a:pt x="9522" y="216"/>
                      <a:pt x="9641" y="302"/>
                      <a:pt x="9740" y="467"/>
                    </a:cubicBezTo>
                    <a:cubicBezTo>
                      <a:pt x="10041" y="950"/>
                      <a:pt x="10152" y="2057"/>
                      <a:pt x="9461" y="3021"/>
                    </a:cubicBezTo>
                    <a:cubicBezTo>
                      <a:pt x="9345" y="3181"/>
                      <a:pt x="9203" y="3345"/>
                      <a:pt x="9017" y="3509"/>
                    </a:cubicBezTo>
                    <a:cubicBezTo>
                      <a:pt x="8715" y="2715"/>
                      <a:pt x="8644" y="1931"/>
                      <a:pt x="8814" y="1185"/>
                    </a:cubicBezTo>
                    <a:cubicBezTo>
                      <a:pt x="8945" y="616"/>
                      <a:pt x="9153" y="254"/>
                      <a:pt x="9368" y="216"/>
                    </a:cubicBezTo>
                    <a:close/>
                    <a:moveTo>
                      <a:pt x="51236" y="813"/>
                    </a:moveTo>
                    <a:cubicBezTo>
                      <a:pt x="51373" y="813"/>
                      <a:pt x="51542" y="972"/>
                      <a:pt x="51691" y="1229"/>
                    </a:cubicBezTo>
                    <a:cubicBezTo>
                      <a:pt x="52042" y="1860"/>
                      <a:pt x="52261" y="3163"/>
                      <a:pt x="51724" y="4770"/>
                    </a:cubicBezTo>
                    <a:cubicBezTo>
                      <a:pt x="51713" y="4808"/>
                      <a:pt x="51696" y="4846"/>
                      <a:pt x="51686" y="4885"/>
                    </a:cubicBezTo>
                    <a:cubicBezTo>
                      <a:pt x="51565" y="4616"/>
                      <a:pt x="51461" y="4326"/>
                      <a:pt x="51367" y="4013"/>
                    </a:cubicBezTo>
                    <a:cubicBezTo>
                      <a:pt x="50732" y="1886"/>
                      <a:pt x="50907" y="944"/>
                      <a:pt x="51175" y="829"/>
                    </a:cubicBezTo>
                    <a:cubicBezTo>
                      <a:pt x="51198" y="818"/>
                      <a:pt x="51220" y="813"/>
                      <a:pt x="51236" y="813"/>
                    </a:cubicBezTo>
                    <a:close/>
                    <a:moveTo>
                      <a:pt x="9408" y="0"/>
                    </a:moveTo>
                    <a:cubicBezTo>
                      <a:pt x="9383" y="0"/>
                      <a:pt x="9359" y="2"/>
                      <a:pt x="9335" y="7"/>
                    </a:cubicBezTo>
                    <a:cubicBezTo>
                      <a:pt x="9110" y="45"/>
                      <a:pt x="8809" y="270"/>
                      <a:pt x="8611" y="1136"/>
                    </a:cubicBezTo>
                    <a:cubicBezTo>
                      <a:pt x="8425" y="1947"/>
                      <a:pt x="8507" y="2796"/>
                      <a:pt x="8847" y="3657"/>
                    </a:cubicBezTo>
                    <a:cubicBezTo>
                      <a:pt x="8129" y="4219"/>
                      <a:pt x="6900" y="4732"/>
                      <a:pt x="4805" y="4732"/>
                    </a:cubicBezTo>
                    <a:cubicBezTo>
                      <a:pt x="3574" y="4732"/>
                      <a:pt x="2044" y="4555"/>
                      <a:pt x="143" y="4107"/>
                    </a:cubicBezTo>
                    <a:cubicBezTo>
                      <a:pt x="132" y="4104"/>
                      <a:pt x="122" y="4102"/>
                      <a:pt x="112" y="4102"/>
                    </a:cubicBezTo>
                    <a:cubicBezTo>
                      <a:pt x="65" y="4102"/>
                      <a:pt x="26" y="4133"/>
                      <a:pt x="18" y="4183"/>
                    </a:cubicBezTo>
                    <a:cubicBezTo>
                      <a:pt x="1" y="4238"/>
                      <a:pt x="39" y="4299"/>
                      <a:pt x="94" y="4309"/>
                    </a:cubicBezTo>
                    <a:cubicBezTo>
                      <a:pt x="1384" y="4615"/>
                      <a:pt x="3137" y="4935"/>
                      <a:pt x="4829" y="4935"/>
                    </a:cubicBezTo>
                    <a:cubicBezTo>
                      <a:pt x="6386" y="4935"/>
                      <a:pt x="7892" y="4663"/>
                      <a:pt x="8935" y="3859"/>
                    </a:cubicBezTo>
                    <a:cubicBezTo>
                      <a:pt x="9631" y="5438"/>
                      <a:pt x="11176" y="7061"/>
                      <a:pt x="13501" y="8601"/>
                    </a:cubicBezTo>
                    <a:cubicBezTo>
                      <a:pt x="17759" y="11423"/>
                      <a:pt x="23886" y="13479"/>
                      <a:pt x="29893" y="14093"/>
                    </a:cubicBezTo>
                    <a:cubicBezTo>
                      <a:pt x="31138" y="14218"/>
                      <a:pt x="32360" y="14279"/>
                      <a:pt x="33549" y="14279"/>
                    </a:cubicBezTo>
                    <a:cubicBezTo>
                      <a:pt x="39003" y="14279"/>
                      <a:pt x="43793" y="12958"/>
                      <a:pt x="47284" y="10453"/>
                    </a:cubicBezTo>
                    <a:cubicBezTo>
                      <a:pt x="49427" y="8913"/>
                      <a:pt x="50945" y="7181"/>
                      <a:pt x="51702" y="5412"/>
                    </a:cubicBezTo>
                    <a:cubicBezTo>
                      <a:pt x="52278" y="6480"/>
                      <a:pt x="53077" y="7187"/>
                      <a:pt x="54102" y="7521"/>
                    </a:cubicBezTo>
                    <a:cubicBezTo>
                      <a:pt x="54580" y="7677"/>
                      <a:pt x="55083" y="7744"/>
                      <a:pt x="55597" y="7744"/>
                    </a:cubicBezTo>
                    <a:cubicBezTo>
                      <a:pt x="58922" y="7744"/>
                      <a:pt x="62680" y="4913"/>
                      <a:pt x="62861" y="4775"/>
                    </a:cubicBezTo>
                    <a:cubicBezTo>
                      <a:pt x="62910" y="4742"/>
                      <a:pt x="62921" y="4676"/>
                      <a:pt x="62882" y="4628"/>
                    </a:cubicBezTo>
                    <a:cubicBezTo>
                      <a:pt x="62863" y="4600"/>
                      <a:pt x="62829" y="4586"/>
                      <a:pt x="62796" y="4586"/>
                    </a:cubicBezTo>
                    <a:cubicBezTo>
                      <a:pt x="62774" y="4586"/>
                      <a:pt x="62752" y="4592"/>
                      <a:pt x="62735" y="4605"/>
                    </a:cubicBezTo>
                    <a:cubicBezTo>
                      <a:pt x="62692" y="4638"/>
                      <a:pt x="58853" y="7532"/>
                      <a:pt x="55571" y="7532"/>
                    </a:cubicBezTo>
                    <a:cubicBezTo>
                      <a:pt x="55086" y="7532"/>
                      <a:pt x="54614" y="7469"/>
                      <a:pt x="54168" y="7324"/>
                    </a:cubicBezTo>
                    <a:cubicBezTo>
                      <a:pt x="53148" y="6990"/>
                      <a:pt x="52359" y="6260"/>
                      <a:pt x="51812" y="5154"/>
                    </a:cubicBezTo>
                    <a:cubicBezTo>
                      <a:pt x="51850" y="5050"/>
                      <a:pt x="51888" y="4939"/>
                      <a:pt x="51921" y="4835"/>
                    </a:cubicBezTo>
                    <a:cubicBezTo>
                      <a:pt x="52485" y="3163"/>
                      <a:pt x="52266" y="1820"/>
                      <a:pt x="51871" y="1125"/>
                    </a:cubicBezTo>
                    <a:cubicBezTo>
                      <a:pt x="51683" y="789"/>
                      <a:pt x="51451" y="603"/>
                      <a:pt x="51235" y="603"/>
                    </a:cubicBezTo>
                    <a:cubicBezTo>
                      <a:pt x="51187" y="603"/>
                      <a:pt x="51140" y="612"/>
                      <a:pt x="51094" y="631"/>
                    </a:cubicBezTo>
                    <a:cubicBezTo>
                      <a:pt x="50682" y="808"/>
                      <a:pt x="50485" y="1805"/>
                      <a:pt x="51165" y="4074"/>
                    </a:cubicBezTo>
                    <a:cubicBezTo>
                      <a:pt x="51286" y="4468"/>
                      <a:pt x="51423" y="4830"/>
                      <a:pt x="51582" y="5159"/>
                    </a:cubicBezTo>
                    <a:cubicBezTo>
                      <a:pt x="51044" y="6497"/>
                      <a:pt x="49839" y="8354"/>
                      <a:pt x="47163" y="10279"/>
                    </a:cubicBezTo>
                    <a:cubicBezTo>
                      <a:pt x="43708" y="12763"/>
                      <a:pt x="38967" y="14069"/>
                      <a:pt x="33566" y="14069"/>
                    </a:cubicBezTo>
                    <a:cubicBezTo>
                      <a:pt x="32379" y="14069"/>
                      <a:pt x="31160" y="14006"/>
                      <a:pt x="29916" y="13879"/>
                    </a:cubicBezTo>
                    <a:cubicBezTo>
                      <a:pt x="23941" y="13271"/>
                      <a:pt x="17847" y="11232"/>
                      <a:pt x="13615" y="8420"/>
                    </a:cubicBezTo>
                    <a:cubicBezTo>
                      <a:pt x="11303" y="6885"/>
                      <a:pt x="9768" y="5280"/>
                      <a:pt x="9105" y="3723"/>
                    </a:cubicBezTo>
                    <a:cubicBezTo>
                      <a:pt x="9302" y="3553"/>
                      <a:pt x="9477" y="3361"/>
                      <a:pt x="9631" y="3148"/>
                    </a:cubicBezTo>
                    <a:cubicBezTo>
                      <a:pt x="10337" y="2166"/>
                      <a:pt x="10311" y="977"/>
                      <a:pt x="9922" y="358"/>
                    </a:cubicBezTo>
                    <a:cubicBezTo>
                      <a:pt x="9781" y="129"/>
                      <a:pt x="9596" y="0"/>
                      <a:pt x="94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46"/>
              <p:cNvSpPr/>
              <p:nvPr/>
            </p:nvSpPr>
            <p:spPr>
              <a:xfrm>
                <a:off x="546533" y="914628"/>
                <a:ext cx="539137" cy="671967"/>
              </a:xfrm>
              <a:custGeom>
                <a:avLst/>
                <a:gdLst/>
                <a:ahLst/>
                <a:cxnLst/>
                <a:rect l="l" t="t" r="r" b="b"/>
                <a:pathLst>
                  <a:path w="8694" h="10836" extrusionOk="0">
                    <a:moveTo>
                      <a:pt x="1612" y="1"/>
                    </a:moveTo>
                    <a:lnTo>
                      <a:pt x="1" y="10836"/>
                    </a:lnTo>
                    <a:lnTo>
                      <a:pt x="1" y="10836"/>
                    </a:lnTo>
                    <a:lnTo>
                      <a:pt x="8693" y="3995"/>
                    </a:lnTo>
                    <a:lnTo>
                      <a:pt x="16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46"/>
              <p:cNvSpPr/>
              <p:nvPr/>
            </p:nvSpPr>
            <p:spPr>
              <a:xfrm>
                <a:off x="1145159" y="1160019"/>
                <a:ext cx="471109" cy="679471"/>
              </a:xfrm>
              <a:custGeom>
                <a:avLst/>
                <a:gdLst/>
                <a:ahLst/>
                <a:cxnLst/>
                <a:rect l="l" t="t" r="r" b="b"/>
                <a:pathLst>
                  <a:path w="7597" h="10957" extrusionOk="0">
                    <a:moveTo>
                      <a:pt x="0" y="0"/>
                    </a:moveTo>
                    <a:lnTo>
                      <a:pt x="16" y="10956"/>
                    </a:lnTo>
                    <a:lnTo>
                      <a:pt x="7597" y="2899"/>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46"/>
              <p:cNvSpPr/>
              <p:nvPr/>
            </p:nvSpPr>
            <p:spPr>
              <a:xfrm>
                <a:off x="1655662" y="1364604"/>
                <a:ext cx="503728" cy="643132"/>
              </a:xfrm>
              <a:custGeom>
                <a:avLst/>
                <a:gdLst/>
                <a:ahLst/>
                <a:cxnLst/>
                <a:rect l="l" t="t" r="r" b="b"/>
                <a:pathLst>
                  <a:path w="8123" h="10371" extrusionOk="0">
                    <a:moveTo>
                      <a:pt x="0" y="0"/>
                    </a:moveTo>
                    <a:lnTo>
                      <a:pt x="3519" y="10371"/>
                    </a:lnTo>
                    <a:lnTo>
                      <a:pt x="8123" y="313"/>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46"/>
              <p:cNvSpPr/>
              <p:nvPr/>
            </p:nvSpPr>
            <p:spPr>
              <a:xfrm>
                <a:off x="2197793" y="1205227"/>
                <a:ext cx="484008" cy="685548"/>
              </a:xfrm>
              <a:custGeom>
                <a:avLst/>
                <a:gdLst/>
                <a:ahLst/>
                <a:cxnLst/>
                <a:rect l="l" t="t" r="r" b="b"/>
                <a:pathLst>
                  <a:path w="7805" h="11055" extrusionOk="0">
                    <a:moveTo>
                      <a:pt x="7394" y="0"/>
                    </a:moveTo>
                    <a:lnTo>
                      <a:pt x="0" y="3377"/>
                    </a:lnTo>
                    <a:lnTo>
                      <a:pt x="7805" y="11055"/>
                    </a:lnTo>
                    <a:lnTo>
                      <a:pt x="73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46"/>
              <p:cNvSpPr/>
              <p:nvPr/>
            </p:nvSpPr>
            <p:spPr>
              <a:xfrm>
                <a:off x="2679397" y="990409"/>
                <a:ext cx="537028" cy="677735"/>
              </a:xfrm>
              <a:custGeom>
                <a:avLst/>
                <a:gdLst/>
                <a:ahLst/>
                <a:cxnLst/>
                <a:rect l="l" t="t" r="r" b="b"/>
                <a:pathLst>
                  <a:path w="8660" h="10929" extrusionOk="0">
                    <a:moveTo>
                      <a:pt x="6945" y="1"/>
                    </a:moveTo>
                    <a:lnTo>
                      <a:pt x="1" y="4220"/>
                    </a:lnTo>
                    <a:lnTo>
                      <a:pt x="8660" y="10929"/>
                    </a:lnTo>
                    <a:lnTo>
                      <a:pt x="694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43" name="Google Shape;2743;p46"/>
            <p:cNvGrpSpPr/>
            <p:nvPr/>
          </p:nvGrpSpPr>
          <p:grpSpPr>
            <a:xfrm rot="1799975" flipH="1">
              <a:off x="6078221" y="459634"/>
              <a:ext cx="3113747" cy="1171270"/>
              <a:chOff x="0" y="539998"/>
              <a:chExt cx="3901889" cy="1467738"/>
            </a:xfrm>
          </p:grpSpPr>
          <p:sp>
            <p:nvSpPr>
              <p:cNvPr id="2744" name="Google Shape;2744;p46"/>
              <p:cNvSpPr/>
              <p:nvPr/>
            </p:nvSpPr>
            <p:spPr>
              <a:xfrm>
                <a:off x="0" y="539998"/>
                <a:ext cx="3901889" cy="885476"/>
              </a:xfrm>
              <a:custGeom>
                <a:avLst/>
                <a:gdLst/>
                <a:ahLst/>
                <a:cxnLst/>
                <a:rect l="l" t="t" r="r" b="b"/>
                <a:pathLst>
                  <a:path w="62921" h="14279" extrusionOk="0">
                    <a:moveTo>
                      <a:pt x="9406" y="216"/>
                    </a:moveTo>
                    <a:cubicBezTo>
                      <a:pt x="9522" y="216"/>
                      <a:pt x="9641" y="302"/>
                      <a:pt x="9740" y="467"/>
                    </a:cubicBezTo>
                    <a:cubicBezTo>
                      <a:pt x="10041" y="950"/>
                      <a:pt x="10152" y="2057"/>
                      <a:pt x="9461" y="3021"/>
                    </a:cubicBezTo>
                    <a:cubicBezTo>
                      <a:pt x="9345" y="3181"/>
                      <a:pt x="9203" y="3345"/>
                      <a:pt x="9017" y="3509"/>
                    </a:cubicBezTo>
                    <a:cubicBezTo>
                      <a:pt x="8715" y="2715"/>
                      <a:pt x="8644" y="1931"/>
                      <a:pt x="8814" y="1185"/>
                    </a:cubicBezTo>
                    <a:cubicBezTo>
                      <a:pt x="8945" y="616"/>
                      <a:pt x="9153" y="254"/>
                      <a:pt x="9368" y="216"/>
                    </a:cubicBezTo>
                    <a:close/>
                    <a:moveTo>
                      <a:pt x="51236" y="813"/>
                    </a:moveTo>
                    <a:cubicBezTo>
                      <a:pt x="51373" y="813"/>
                      <a:pt x="51542" y="972"/>
                      <a:pt x="51691" y="1229"/>
                    </a:cubicBezTo>
                    <a:cubicBezTo>
                      <a:pt x="52042" y="1860"/>
                      <a:pt x="52261" y="3163"/>
                      <a:pt x="51724" y="4770"/>
                    </a:cubicBezTo>
                    <a:cubicBezTo>
                      <a:pt x="51713" y="4808"/>
                      <a:pt x="51696" y="4846"/>
                      <a:pt x="51686" y="4885"/>
                    </a:cubicBezTo>
                    <a:cubicBezTo>
                      <a:pt x="51565" y="4616"/>
                      <a:pt x="51461" y="4326"/>
                      <a:pt x="51367" y="4013"/>
                    </a:cubicBezTo>
                    <a:cubicBezTo>
                      <a:pt x="50732" y="1886"/>
                      <a:pt x="50907" y="944"/>
                      <a:pt x="51175" y="829"/>
                    </a:cubicBezTo>
                    <a:cubicBezTo>
                      <a:pt x="51198" y="818"/>
                      <a:pt x="51220" y="813"/>
                      <a:pt x="51236" y="813"/>
                    </a:cubicBezTo>
                    <a:close/>
                    <a:moveTo>
                      <a:pt x="9408" y="0"/>
                    </a:moveTo>
                    <a:cubicBezTo>
                      <a:pt x="9383" y="0"/>
                      <a:pt x="9359" y="2"/>
                      <a:pt x="9335" y="7"/>
                    </a:cubicBezTo>
                    <a:cubicBezTo>
                      <a:pt x="9110" y="45"/>
                      <a:pt x="8809" y="270"/>
                      <a:pt x="8611" y="1136"/>
                    </a:cubicBezTo>
                    <a:cubicBezTo>
                      <a:pt x="8425" y="1947"/>
                      <a:pt x="8507" y="2796"/>
                      <a:pt x="8847" y="3657"/>
                    </a:cubicBezTo>
                    <a:cubicBezTo>
                      <a:pt x="8129" y="4219"/>
                      <a:pt x="6900" y="4732"/>
                      <a:pt x="4805" y="4732"/>
                    </a:cubicBezTo>
                    <a:cubicBezTo>
                      <a:pt x="3574" y="4732"/>
                      <a:pt x="2044" y="4555"/>
                      <a:pt x="143" y="4107"/>
                    </a:cubicBezTo>
                    <a:cubicBezTo>
                      <a:pt x="132" y="4104"/>
                      <a:pt x="122" y="4102"/>
                      <a:pt x="112" y="4102"/>
                    </a:cubicBezTo>
                    <a:cubicBezTo>
                      <a:pt x="65" y="4102"/>
                      <a:pt x="26" y="4133"/>
                      <a:pt x="18" y="4183"/>
                    </a:cubicBezTo>
                    <a:cubicBezTo>
                      <a:pt x="1" y="4238"/>
                      <a:pt x="39" y="4299"/>
                      <a:pt x="94" y="4309"/>
                    </a:cubicBezTo>
                    <a:cubicBezTo>
                      <a:pt x="1384" y="4615"/>
                      <a:pt x="3137" y="4935"/>
                      <a:pt x="4829" y="4935"/>
                    </a:cubicBezTo>
                    <a:cubicBezTo>
                      <a:pt x="6386" y="4935"/>
                      <a:pt x="7892" y="4663"/>
                      <a:pt x="8935" y="3859"/>
                    </a:cubicBezTo>
                    <a:cubicBezTo>
                      <a:pt x="9631" y="5438"/>
                      <a:pt x="11176" y="7061"/>
                      <a:pt x="13501" y="8601"/>
                    </a:cubicBezTo>
                    <a:cubicBezTo>
                      <a:pt x="17759" y="11423"/>
                      <a:pt x="23886" y="13479"/>
                      <a:pt x="29893" y="14093"/>
                    </a:cubicBezTo>
                    <a:cubicBezTo>
                      <a:pt x="31138" y="14218"/>
                      <a:pt x="32360" y="14279"/>
                      <a:pt x="33549" y="14279"/>
                    </a:cubicBezTo>
                    <a:cubicBezTo>
                      <a:pt x="39003" y="14279"/>
                      <a:pt x="43793" y="12958"/>
                      <a:pt x="47284" y="10453"/>
                    </a:cubicBezTo>
                    <a:cubicBezTo>
                      <a:pt x="49427" y="8913"/>
                      <a:pt x="50945" y="7181"/>
                      <a:pt x="51702" y="5412"/>
                    </a:cubicBezTo>
                    <a:cubicBezTo>
                      <a:pt x="52278" y="6480"/>
                      <a:pt x="53077" y="7187"/>
                      <a:pt x="54102" y="7521"/>
                    </a:cubicBezTo>
                    <a:cubicBezTo>
                      <a:pt x="54580" y="7677"/>
                      <a:pt x="55083" y="7744"/>
                      <a:pt x="55597" y="7744"/>
                    </a:cubicBezTo>
                    <a:cubicBezTo>
                      <a:pt x="58922" y="7744"/>
                      <a:pt x="62680" y="4913"/>
                      <a:pt x="62861" y="4775"/>
                    </a:cubicBezTo>
                    <a:cubicBezTo>
                      <a:pt x="62910" y="4742"/>
                      <a:pt x="62921" y="4676"/>
                      <a:pt x="62882" y="4628"/>
                    </a:cubicBezTo>
                    <a:cubicBezTo>
                      <a:pt x="62863" y="4600"/>
                      <a:pt x="62829" y="4586"/>
                      <a:pt x="62796" y="4586"/>
                    </a:cubicBezTo>
                    <a:cubicBezTo>
                      <a:pt x="62774" y="4586"/>
                      <a:pt x="62752" y="4592"/>
                      <a:pt x="62735" y="4605"/>
                    </a:cubicBezTo>
                    <a:cubicBezTo>
                      <a:pt x="62692" y="4638"/>
                      <a:pt x="58853" y="7532"/>
                      <a:pt x="55571" y="7532"/>
                    </a:cubicBezTo>
                    <a:cubicBezTo>
                      <a:pt x="55086" y="7532"/>
                      <a:pt x="54614" y="7469"/>
                      <a:pt x="54168" y="7324"/>
                    </a:cubicBezTo>
                    <a:cubicBezTo>
                      <a:pt x="53148" y="6990"/>
                      <a:pt x="52359" y="6260"/>
                      <a:pt x="51812" y="5154"/>
                    </a:cubicBezTo>
                    <a:cubicBezTo>
                      <a:pt x="51850" y="5050"/>
                      <a:pt x="51888" y="4939"/>
                      <a:pt x="51921" y="4835"/>
                    </a:cubicBezTo>
                    <a:cubicBezTo>
                      <a:pt x="52485" y="3163"/>
                      <a:pt x="52266" y="1820"/>
                      <a:pt x="51871" y="1125"/>
                    </a:cubicBezTo>
                    <a:cubicBezTo>
                      <a:pt x="51683" y="789"/>
                      <a:pt x="51451" y="603"/>
                      <a:pt x="51235" y="603"/>
                    </a:cubicBezTo>
                    <a:cubicBezTo>
                      <a:pt x="51187" y="603"/>
                      <a:pt x="51140" y="612"/>
                      <a:pt x="51094" y="631"/>
                    </a:cubicBezTo>
                    <a:cubicBezTo>
                      <a:pt x="50682" y="808"/>
                      <a:pt x="50485" y="1805"/>
                      <a:pt x="51165" y="4074"/>
                    </a:cubicBezTo>
                    <a:cubicBezTo>
                      <a:pt x="51286" y="4468"/>
                      <a:pt x="51423" y="4830"/>
                      <a:pt x="51582" y="5159"/>
                    </a:cubicBezTo>
                    <a:cubicBezTo>
                      <a:pt x="51044" y="6497"/>
                      <a:pt x="49839" y="8354"/>
                      <a:pt x="47163" y="10279"/>
                    </a:cubicBezTo>
                    <a:cubicBezTo>
                      <a:pt x="43708" y="12763"/>
                      <a:pt x="38967" y="14069"/>
                      <a:pt x="33566" y="14069"/>
                    </a:cubicBezTo>
                    <a:cubicBezTo>
                      <a:pt x="32379" y="14069"/>
                      <a:pt x="31160" y="14006"/>
                      <a:pt x="29916" y="13879"/>
                    </a:cubicBezTo>
                    <a:cubicBezTo>
                      <a:pt x="23941" y="13271"/>
                      <a:pt x="17847" y="11232"/>
                      <a:pt x="13615" y="8420"/>
                    </a:cubicBezTo>
                    <a:cubicBezTo>
                      <a:pt x="11303" y="6885"/>
                      <a:pt x="9768" y="5280"/>
                      <a:pt x="9105" y="3723"/>
                    </a:cubicBezTo>
                    <a:cubicBezTo>
                      <a:pt x="9302" y="3553"/>
                      <a:pt x="9477" y="3361"/>
                      <a:pt x="9631" y="3148"/>
                    </a:cubicBezTo>
                    <a:cubicBezTo>
                      <a:pt x="10337" y="2166"/>
                      <a:pt x="10311" y="977"/>
                      <a:pt x="9922" y="358"/>
                    </a:cubicBezTo>
                    <a:cubicBezTo>
                      <a:pt x="9781" y="129"/>
                      <a:pt x="9596" y="0"/>
                      <a:pt x="94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46"/>
              <p:cNvSpPr/>
              <p:nvPr/>
            </p:nvSpPr>
            <p:spPr>
              <a:xfrm>
                <a:off x="546533" y="914628"/>
                <a:ext cx="539137" cy="671967"/>
              </a:xfrm>
              <a:custGeom>
                <a:avLst/>
                <a:gdLst/>
                <a:ahLst/>
                <a:cxnLst/>
                <a:rect l="l" t="t" r="r" b="b"/>
                <a:pathLst>
                  <a:path w="8694" h="10836" extrusionOk="0">
                    <a:moveTo>
                      <a:pt x="1612" y="1"/>
                    </a:moveTo>
                    <a:lnTo>
                      <a:pt x="1" y="10836"/>
                    </a:lnTo>
                    <a:lnTo>
                      <a:pt x="1" y="10836"/>
                    </a:lnTo>
                    <a:lnTo>
                      <a:pt x="8693" y="3995"/>
                    </a:lnTo>
                    <a:lnTo>
                      <a:pt x="16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46"/>
              <p:cNvSpPr/>
              <p:nvPr/>
            </p:nvSpPr>
            <p:spPr>
              <a:xfrm>
                <a:off x="1145159" y="1160019"/>
                <a:ext cx="471109" cy="679471"/>
              </a:xfrm>
              <a:custGeom>
                <a:avLst/>
                <a:gdLst/>
                <a:ahLst/>
                <a:cxnLst/>
                <a:rect l="l" t="t" r="r" b="b"/>
                <a:pathLst>
                  <a:path w="7597" h="10957" extrusionOk="0">
                    <a:moveTo>
                      <a:pt x="0" y="0"/>
                    </a:moveTo>
                    <a:lnTo>
                      <a:pt x="16" y="10956"/>
                    </a:lnTo>
                    <a:lnTo>
                      <a:pt x="7597" y="2899"/>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46"/>
              <p:cNvSpPr/>
              <p:nvPr/>
            </p:nvSpPr>
            <p:spPr>
              <a:xfrm>
                <a:off x="1655662" y="1364604"/>
                <a:ext cx="503728" cy="643132"/>
              </a:xfrm>
              <a:custGeom>
                <a:avLst/>
                <a:gdLst/>
                <a:ahLst/>
                <a:cxnLst/>
                <a:rect l="l" t="t" r="r" b="b"/>
                <a:pathLst>
                  <a:path w="8123" h="10371" extrusionOk="0">
                    <a:moveTo>
                      <a:pt x="0" y="0"/>
                    </a:moveTo>
                    <a:lnTo>
                      <a:pt x="3519" y="10371"/>
                    </a:lnTo>
                    <a:lnTo>
                      <a:pt x="8123" y="313"/>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46"/>
              <p:cNvSpPr/>
              <p:nvPr/>
            </p:nvSpPr>
            <p:spPr>
              <a:xfrm>
                <a:off x="2197793" y="1205227"/>
                <a:ext cx="484008" cy="685548"/>
              </a:xfrm>
              <a:custGeom>
                <a:avLst/>
                <a:gdLst/>
                <a:ahLst/>
                <a:cxnLst/>
                <a:rect l="l" t="t" r="r" b="b"/>
                <a:pathLst>
                  <a:path w="7805" h="11055" extrusionOk="0">
                    <a:moveTo>
                      <a:pt x="7394" y="0"/>
                    </a:moveTo>
                    <a:lnTo>
                      <a:pt x="0" y="3377"/>
                    </a:lnTo>
                    <a:lnTo>
                      <a:pt x="7805" y="11055"/>
                    </a:lnTo>
                    <a:lnTo>
                      <a:pt x="73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46"/>
              <p:cNvSpPr/>
              <p:nvPr/>
            </p:nvSpPr>
            <p:spPr>
              <a:xfrm>
                <a:off x="2679397" y="990409"/>
                <a:ext cx="537028" cy="677735"/>
              </a:xfrm>
              <a:custGeom>
                <a:avLst/>
                <a:gdLst/>
                <a:ahLst/>
                <a:cxnLst/>
                <a:rect l="l" t="t" r="r" b="b"/>
                <a:pathLst>
                  <a:path w="8660" h="10929" extrusionOk="0">
                    <a:moveTo>
                      <a:pt x="6945" y="1"/>
                    </a:moveTo>
                    <a:lnTo>
                      <a:pt x="1" y="4220"/>
                    </a:lnTo>
                    <a:lnTo>
                      <a:pt x="8660" y="10929"/>
                    </a:lnTo>
                    <a:lnTo>
                      <a:pt x="694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2" name="圆角矩形 7"/>
          <p:cNvSpPr/>
          <p:nvPr/>
        </p:nvSpPr>
        <p:spPr>
          <a:xfrm>
            <a:off x="3053596" y="540868"/>
            <a:ext cx="3164025" cy="515499"/>
          </a:xfrm>
          <a:prstGeom prst="roundRect">
            <a:avLst>
              <a:gd name="adj" fmla="val 22936"/>
            </a:avLst>
          </a:prstGeom>
          <a:solidFill>
            <a:schemeClr val="bg2"/>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3200" kern="1200" dirty="0">
                <a:solidFill>
                  <a:srgbClr val="002060"/>
                </a:solidFill>
                <a:latin typeface="Pattaya" panose="00000500000000000000" pitchFamily="2" charset="-34"/>
                <a:ea typeface="黑体" panose="02010609060101010101" pitchFamily="49" charset="-122"/>
                <a:cs typeface="Pattaya" panose="00000500000000000000" pitchFamily="2" charset="-34"/>
              </a:rPr>
              <a:t>Luyện viết từ khó</a:t>
            </a:r>
            <a:endParaRPr kumimoji="0" lang="zh-CN" altLang="en-US" sz="3200" i="0" u="none" strike="noStrike" kern="1200" cap="none" spc="0" normalizeH="0" baseline="0" noProof="0" dirty="0">
              <a:ln>
                <a:noFill/>
              </a:ln>
              <a:solidFill>
                <a:srgbClr val="002060"/>
              </a:solidFill>
              <a:effectLst/>
              <a:uLnTx/>
              <a:uFillTx/>
              <a:latin typeface="Pattaya" panose="00000500000000000000" pitchFamily="2" charset="-34"/>
              <a:ea typeface="黑体" panose="02010609060101010101" pitchFamily="49" charset="-122"/>
              <a:cs typeface="Pattaya" panose="00000500000000000000" pitchFamily="2" charset="-34"/>
            </a:endParaRPr>
          </a:p>
        </p:txBody>
      </p:sp>
      <p:sp>
        <p:nvSpPr>
          <p:cNvPr id="39" name="TextBox 38"/>
          <p:cNvSpPr txBox="1">
            <a:spLocks noChangeArrowheads="1"/>
          </p:cNvSpPr>
          <p:nvPr/>
        </p:nvSpPr>
        <p:spPr bwMode="auto">
          <a:xfrm>
            <a:off x="1447397" y="1528109"/>
            <a:ext cx="1905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vi-VN" altLang="vi-VN" sz="2800" b="1">
                <a:solidFill>
                  <a:srgbClr val="003300"/>
                </a:solidFill>
              </a:rPr>
              <a:t>Lưu ý:</a:t>
            </a:r>
            <a:endParaRPr lang="en-US" altLang="vi-VN" sz="2800" b="1">
              <a:solidFill>
                <a:srgbClr val="003300"/>
              </a:solidFill>
            </a:endParaRPr>
          </a:p>
        </p:txBody>
      </p:sp>
      <p:sp>
        <p:nvSpPr>
          <p:cNvPr id="40" name="TextBox 39"/>
          <p:cNvSpPr txBox="1">
            <a:spLocks noChangeArrowheads="1"/>
          </p:cNvSpPr>
          <p:nvPr/>
        </p:nvSpPr>
        <p:spPr bwMode="auto">
          <a:xfrm>
            <a:off x="2686793" y="1525438"/>
            <a:ext cx="32004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vi-VN" altLang="vi-VN" sz="2800" b="1">
                <a:solidFill>
                  <a:srgbClr val="7030A0"/>
                </a:solidFill>
              </a:rPr>
              <a:t>1-5-1886</a:t>
            </a:r>
          </a:p>
          <a:p>
            <a:pPr algn="ctr"/>
            <a:endParaRPr lang="vi-VN" altLang="vi-VN" sz="2800" b="1">
              <a:solidFill>
                <a:srgbClr val="7030A0"/>
              </a:solidFill>
            </a:endParaRPr>
          </a:p>
          <a:p>
            <a:pPr algn="ctr"/>
            <a:r>
              <a:rPr lang="vi-VN" altLang="vi-VN" sz="2800" b="1">
                <a:solidFill>
                  <a:srgbClr val="7030A0"/>
                </a:solidFill>
              </a:rPr>
              <a:t>1-5</a:t>
            </a:r>
          </a:p>
          <a:p>
            <a:pPr algn="ctr"/>
            <a:endParaRPr lang="vi-VN" altLang="vi-VN" sz="2800" b="1">
              <a:solidFill>
                <a:srgbClr val="7030A0"/>
              </a:solidFill>
            </a:endParaRPr>
          </a:p>
          <a:p>
            <a:pPr algn="ctr"/>
            <a:r>
              <a:rPr lang="vi-VN" altLang="vi-VN" sz="2800" b="1">
                <a:solidFill>
                  <a:srgbClr val="7030A0"/>
                </a:solidFill>
              </a:rPr>
              <a:t>8 giờ</a:t>
            </a:r>
            <a:endParaRPr lang="en-US" altLang="vi-VN" sz="2800" b="1">
              <a:solidFill>
                <a:srgbClr val="7030A0"/>
              </a:solidFill>
            </a:endParaRPr>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randombar(horizontal)">
                                      <p:cBhvr>
                                        <p:cTn id="7" dur="500"/>
                                        <p:tgtEl>
                                          <p:spTgt spid="8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1000"/>
                                        <p:tgtEl>
                                          <p:spTgt spid="39"/>
                                        </p:tgtEl>
                                      </p:cBhvr>
                                    </p:animEffect>
                                    <p:anim calcmode="lin" valueType="num">
                                      <p:cBhvr>
                                        <p:cTn id="13" dur="1000" fill="hold"/>
                                        <p:tgtEl>
                                          <p:spTgt spid="39"/>
                                        </p:tgtEl>
                                        <p:attrNameLst>
                                          <p:attrName>ppt_x</p:attrName>
                                        </p:attrNameLst>
                                      </p:cBhvr>
                                      <p:tavLst>
                                        <p:tav tm="0">
                                          <p:val>
                                            <p:strVal val="#ppt_x"/>
                                          </p:val>
                                        </p:tav>
                                        <p:tav tm="100000">
                                          <p:val>
                                            <p:strVal val="#ppt_x"/>
                                          </p:val>
                                        </p:tav>
                                      </p:tavLst>
                                    </p:anim>
                                    <p:anim calcmode="lin" valueType="num">
                                      <p:cBhvr>
                                        <p:cTn id="14"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circle(in)">
                                      <p:cBhvr>
                                        <p:cTn id="19" dur="2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39"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82"/>
        <p:cNvGrpSpPr/>
        <p:nvPr/>
      </p:nvGrpSpPr>
      <p:grpSpPr>
        <a:xfrm>
          <a:off x="0" y="0"/>
          <a:ext cx="0" cy="0"/>
          <a:chOff x="0" y="0"/>
          <a:chExt cx="0" cy="0"/>
        </a:xfrm>
      </p:grpSpPr>
      <p:sp>
        <p:nvSpPr>
          <p:cNvPr id="3283" name="Google Shape;3283;p57"/>
          <p:cNvSpPr/>
          <p:nvPr/>
        </p:nvSpPr>
        <p:spPr>
          <a:xfrm>
            <a:off x="1876415" y="1053989"/>
            <a:ext cx="5356500" cy="3150900"/>
          </a:xfrm>
          <a:prstGeom prst="roundRect">
            <a:avLst>
              <a:gd name="adj" fmla="val 13613"/>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57"/>
          <p:cNvSpPr/>
          <p:nvPr/>
        </p:nvSpPr>
        <p:spPr>
          <a:xfrm>
            <a:off x="1342974" y="336601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57"/>
          <p:cNvSpPr/>
          <p:nvPr/>
        </p:nvSpPr>
        <p:spPr>
          <a:xfrm flipH="1">
            <a:off x="2192139" y="1169825"/>
            <a:ext cx="193500" cy="1839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57"/>
          <p:cNvSpPr/>
          <p:nvPr/>
        </p:nvSpPr>
        <p:spPr>
          <a:xfrm flipH="1">
            <a:off x="3867628" y="832430"/>
            <a:ext cx="1408531" cy="315135"/>
          </a:xfrm>
          <a:custGeom>
            <a:avLst/>
            <a:gdLst/>
            <a:ahLst/>
            <a:cxnLst/>
            <a:rect l="l" t="t" r="r" b="b"/>
            <a:pathLst>
              <a:path w="285706" h="63922" extrusionOk="0">
                <a:moveTo>
                  <a:pt x="0" y="0"/>
                </a:moveTo>
                <a:lnTo>
                  <a:pt x="5563" y="4669"/>
                </a:lnTo>
                <a:lnTo>
                  <a:pt x="4520" y="5548"/>
                </a:lnTo>
                <a:lnTo>
                  <a:pt x="161" y="9213"/>
                </a:lnTo>
                <a:lnTo>
                  <a:pt x="3066" y="11632"/>
                </a:lnTo>
                <a:lnTo>
                  <a:pt x="5661" y="13816"/>
                </a:lnTo>
                <a:lnTo>
                  <a:pt x="5661" y="13879"/>
                </a:lnTo>
                <a:lnTo>
                  <a:pt x="5214" y="14239"/>
                </a:lnTo>
                <a:lnTo>
                  <a:pt x="372" y="18312"/>
                </a:lnTo>
                <a:lnTo>
                  <a:pt x="4791" y="22009"/>
                </a:lnTo>
                <a:lnTo>
                  <a:pt x="5661" y="22742"/>
                </a:lnTo>
                <a:lnTo>
                  <a:pt x="5661" y="22966"/>
                </a:lnTo>
                <a:lnTo>
                  <a:pt x="2720" y="25451"/>
                </a:lnTo>
                <a:lnTo>
                  <a:pt x="372" y="27411"/>
                </a:lnTo>
                <a:lnTo>
                  <a:pt x="5661" y="31830"/>
                </a:lnTo>
                <a:lnTo>
                  <a:pt x="5661" y="32065"/>
                </a:lnTo>
                <a:lnTo>
                  <a:pt x="372" y="36510"/>
                </a:lnTo>
                <a:lnTo>
                  <a:pt x="3936" y="39478"/>
                </a:lnTo>
                <a:lnTo>
                  <a:pt x="5661" y="40929"/>
                </a:lnTo>
                <a:lnTo>
                  <a:pt x="5661" y="41167"/>
                </a:lnTo>
                <a:lnTo>
                  <a:pt x="2705" y="43637"/>
                </a:lnTo>
                <a:lnTo>
                  <a:pt x="372" y="45598"/>
                </a:lnTo>
                <a:lnTo>
                  <a:pt x="5661" y="50031"/>
                </a:lnTo>
                <a:lnTo>
                  <a:pt x="5661" y="50079"/>
                </a:lnTo>
                <a:lnTo>
                  <a:pt x="161" y="54685"/>
                </a:lnTo>
                <a:lnTo>
                  <a:pt x="3254" y="57280"/>
                </a:lnTo>
                <a:lnTo>
                  <a:pt x="5563" y="59229"/>
                </a:lnTo>
                <a:lnTo>
                  <a:pt x="3030" y="61377"/>
                </a:lnTo>
                <a:lnTo>
                  <a:pt x="0" y="63921"/>
                </a:lnTo>
                <a:lnTo>
                  <a:pt x="285705" y="63921"/>
                </a:lnTo>
                <a:lnTo>
                  <a:pt x="280131" y="59229"/>
                </a:lnTo>
                <a:lnTo>
                  <a:pt x="285530" y="54685"/>
                </a:lnTo>
                <a:lnTo>
                  <a:pt x="280044" y="50079"/>
                </a:lnTo>
                <a:lnTo>
                  <a:pt x="280044" y="50031"/>
                </a:lnTo>
                <a:lnTo>
                  <a:pt x="285306" y="45598"/>
                </a:lnTo>
                <a:lnTo>
                  <a:pt x="280044" y="41167"/>
                </a:lnTo>
                <a:lnTo>
                  <a:pt x="280044" y="40929"/>
                </a:lnTo>
                <a:lnTo>
                  <a:pt x="285306" y="36510"/>
                </a:lnTo>
                <a:lnTo>
                  <a:pt x="280044" y="32065"/>
                </a:lnTo>
                <a:lnTo>
                  <a:pt x="280044" y="31830"/>
                </a:lnTo>
                <a:lnTo>
                  <a:pt x="285306" y="27411"/>
                </a:lnTo>
                <a:lnTo>
                  <a:pt x="280044" y="22966"/>
                </a:lnTo>
                <a:lnTo>
                  <a:pt x="280044" y="22742"/>
                </a:lnTo>
                <a:lnTo>
                  <a:pt x="285306" y="18312"/>
                </a:lnTo>
                <a:lnTo>
                  <a:pt x="280044" y="13879"/>
                </a:lnTo>
                <a:lnTo>
                  <a:pt x="280044" y="13816"/>
                </a:lnTo>
                <a:lnTo>
                  <a:pt x="285530" y="9213"/>
                </a:lnTo>
                <a:lnTo>
                  <a:pt x="280131" y="4669"/>
                </a:lnTo>
                <a:lnTo>
                  <a:pt x="28570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57"/>
          <p:cNvSpPr/>
          <p:nvPr/>
        </p:nvSpPr>
        <p:spPr>
          <a:xfrm flipH="1">
            <a:off x="4724731" y="3959850"/>
            <a:ext cx="1024970" cy="315135"/>
          </a:xfrm>
          <a:custGeom>
            <a:avLst/>
            <a:gdLst/>
            <a:ahLst/>
            <a:cxnLst/>
            <a:rect l="l" t="t" r="r" b="b"/>
            <a:pathLst>
              <a:path w="285706" h="63922" extrusionOk="0">
                <a:moveTo>
                  <a:pt x="0" y="0"/>
                </a:moveTo>
                <a:lnTo>
                  <a:pt x="5563" y="4669"/>
                </a:lnTo>
                <a:lnTo>
                  <a:pt x="4520" y="5548"/>
                </a:lnTo>
                <a:lnTo>
                  <a:pt x="161" y="9213"/>
                </a:lnTo>
                <a:lnTo>
                  <a:pt x="3066" y="11632"/>
                </a:lnTo>
                <a:lnTo>
                  <a:pt x="5661" y="13816"/>
                </a:lnTo>
                <a:lnTo>
                  <a:pt x="5661" y="13879"/>
                </a:lnTo>
                <a:lnTo>
                  <a:pt x="5214" y="14239"/>
                </a:lnTo>
                <a:lnTo>
                  <a:pt x="372" y="18312"/>
                </a:lnTo>
                <a:lnTo>
                  <a:pt x="4791" y="22009"/>
                </a:lnTo>
                <a:lnTo>
                  <a:pt x="5661" y="22742"/>
                </a:lnTo>
                <a:lnTo>
                  <a:pt x="5661" y="22966"/>
                </a:lnTo>
                <a:lnTo>
                  <a:pt x="2720" y="25451"/>
                </a:lnTo>
                <a:lnTo>
                  <a:pt x="372" y="27411"/>
                </a:lnTo>
                <a:lnTo>
                  <a:pt x="5661" y="31830"/>
                </a:lnTo>
                <a:lnTo>
                  <a:pt x="5661" y="32065"/>
                </a:lnTo>
                <a:lnTo>
                  <a:pt x="372" y="36510"/>
                </a:lnTo>
                <a:lnTo>
                  <a:pt x="3936" y="39478"/>
                </a:lnTo>
                <a:lnTo>
                  <a:pt x="5661" y="40929"/>
                </a:lnTo>
                <a:lnTo>
                  <a:pt x="5661" y="41167"/>
                </a:lnTo>
                <a:lnTo>
                  <a:pt x="2705" y="43637"/>
                </a:lnTo>
                <a:lnTo>
                  <a:pt x="372" y="45598"/>
                </a:lnTo>
                <a:lnTo>
                  <a:pt x="5661" y="50031"/>
                </a:lnTo>
                <a:lnTo>
                  <a:pt x="5661" y="50079"/>
                </a:lnTo>
                <a:lnTo>
                  <a:pt x="161" y="54685"/>
                </a:lnTo>
                <a:lnTo>
                  <a:pt x="3254" y="57280"/>
                </a:lnTo>
                <a:lnTo>
                  <a:pt x="5563" y="59229"/>
                </a:lnTo>
                <a:lnTo>
                  <a:pt x="3030" y="61377"/>
                </a:lnTo>
                <a:lnTo>
                  <a:pt x="0" y="63921"/>
                </a:lnTo>
                <a:lnTo>
                  <a:pt x="285705" y="63921"/>
                </a:lnTo>
                <a:lnTo>
                  <a:pt x="280131" y="59229"/>
                </a:lnTo>
                <a:lnTo>
                  <a:pt x="285530" y="54685"/>
                </a:lnTo>
                <a:lnTo>
                  <a:pt x="280044" y="50079"/>
                </a:lnTo>
                <a:lnTo>
                  <a:pt x="280044" y="50031"/>
                </a:lnTo>
                <a:lnTo>
                  <a:pt x="285306" y="45598"/>
                </a:lnTo>
                <a:lnTo>
                  <a:pt x="280044" y="41167"/>
                </a:lnTo>
                <a:lnTo>
                  <a:pt x="280044" y="40929"/>
                </a:lnTo>
                <a:lnTo>
                  <a:pt x="285306" y="36510"/>
                </a:lnTo>
                <a:lnTo>
                  <a:pt x="280044" y="32065"/>
                </a:lnTo>
                <a:lnTo>
                  <a:pt x="280044" y="31830"/>
                </a:lnTo>
                <a:lnTo>
                  <a:pt x="285306" y="27411"/>
                </a:lnTo>
                <a:lnTo>
                  <a:pt x="280044" y="22966"/>
                </a:lnTo>
                <a:lnTo>
                  <a:pt x="280044" y="22742"/>
                </a:lnTo>
                <a:lnTo>
                  <a:pt x="285306" y="18312"/>
                </a:lnTo>
                <a:lnTo>
                  <a:pt x="280044" y="13879"/>
                </a:lnTo>
                <a:lnTo>
                  <a:pt x="280044" y="13816"/>
                </a:lnTo>
                <a:lnTo>
                  <a:pt x="285530" y="9213"/>
                </a:lnTo>
                <a:lnTo>
                  <a:pt x="280131" y="4669"/>
                </a:lnTo>
                <a:lnTo>
                  <a:pt x="2857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90" name="Google Shape;3290;p57"/>
          <p:cNvGrpSpPr/>
          <p:nvPr/>
        </p:nvGrpSpPr>
        <p:grpSpPr>
          <a:xfrm>
            <a:off x="-548224" y="-472308"/>
            <a:ext cx="10242221" cy="1872176"/>
            <a:chOff x="-548224" y="-472308"/>
            <a:chExt cx="10242221" cy="1872176"/>
          </a:xfrm>
        </p:grpSpPr>
        <p:grpSp>
          <p:nvGrpSpPr>
            <p:cNvPr id="3291" name="Google Shape;3291;p57"/>
            <p:cNvGrpSpPr/>
            <p:nvPr/>
          </p:nvGrpSpPr>
          <p:grpSpPr>
            <a:xfrm rot="-818038">
              <a:off x="-454052" y="-121837"/>
              <a:ext cx="3113653" cy="1171234"/>
              <a:chOff x="0" y="539998"/>
              <a:chExt cx="3901889" cy="1467738"/>
            </a:xfrm>
          </p:grpSpPr>
          <p:sp>
            <p:nvSpPr>
              <p:cNvPr id="3292" name="Google Shape;3292;p57"/>
              <p:cNvSpPr/>
              <p:nvPr/>
            </p:nvSpPr>
            <p:spPr>
              <a:xfrm>
                <a:off x="0" y="539998"/>
                <a:ext cx="3901889" cy="885476"/>
              </a:xfrm>
              <a:custGeom>
                <a:avLst/>
                <a:gdLst/>
                <a:ahLst/>
                <a:cxnLst/>
                <a:rect l="l" t="t" r="r" b="b"/>
                <a:pathLst>
                  <a:path w="62921" h="14279" extrusionOk="0">
                    <a:moveTo>
                      <a:pt x="9406" y="216"/>
                    </a:moveTo>
                    <a:cubicBezTo>
                      <a:pt x="9522" y="216"/>
                      <a:pt x="9641" y="302"/>
                      <a:pt x="9740" y="467"/>
                    </a:cubicBezTo>
                    <a:cubicBezTo>
                      <a:pt x="10041" y="950"/>
                      <a:pt x="10152" y="2057"/>
                      <a:pt x="9461" y="3021"/>
                    </a:cubicBezTo>
                    <a:cubicBezTo>
                      <a:pt x="9345" y="3181"/>
                      <a:pt x="9203" y="3345"/>
                      <a:pt x="9017" y="3509"/>
                    </a:cubicBezTo>
                    <a:cubicBezTo>
                      <a:pt x="8715" y="2715"/>
                      <a:pt x="8644" y="1931"/>
                      <a:pt x="8814" y="1185"/>
                    </a:cubicBezTo>
                    <a:cubicBezTo>
                      <a:pt x="8945" y="616"/>
                      <a:pt x="9153" y="254"/>
                      <a:pt x="9368" y="216"/>
                    </a:cubicBezTo>
                    <a:close/>
                    <a:moveTo>
                      <a:pt x="51236" y="813"/>
                    </a:moveTo>
                    <a:cubicBezTo>
                      <a:pt x="51373" y="813"/>
                      <a:pt x="51542" y="972"/>
                      <a:pt x="51691" y="1229"/>
                    </a:cubicBezTo>
                    <a:cubicBezTo>
                      <a:pt x="52042" y="1860"/>
                      <a:pt x="52261" y="3163"/>
                      <a:pt x="51724" y="4770"/>
                    </a:cubicBezTo>
                    <a:cubicBezTo>
                      <a:pt x="51713" y="4808"/>
                      <a:pt x="51696" y="4846"/>
                      <a:pt x="51686" y="4885"/>
                    </a:cubicBezTo>
                    <a:cubicBezTo>
                      <a:pt x="51565" y="4616"/>
                      <a:pt x="51461" y="4326"/>
                      <a:pt x="51367" y="4013"/>
                    </a:cubicBezTo>
                    <a:cubicBezTo>
                      <a:pt x="50732" y="1886"/>
                      <a:pt x="50907" y="944"/>
                      <a:pt x="51175" y="829"/>
                    </a:cubicBezTo>
                    <a:cubicBezTo>
                      <a:pt x="51198" y="818"/>
                      <a:pt x="51220" y="813"/>
                      <a:pt x="51236" y="813"/>
                    </a:cubicBezTo>
                    <a:close/>
                    <a:moveTo>
                      <a:pt x="9408" y="0"/>
                    </a:moveTo>
                    <a:cubicBezTo>
                      <a:pt x="9383" y="0"/>
                      <a:pt x="9359" y="2"/>
                      <a:pt x="9335" y="7"/>
                    </a:cubicBezTo>
                    <a:cubicBezTo>
                      <a:pt x="9110" y="45"/>
                      <a:pt x="8809" y="270"/>
                      <a:pt x="8611" y="1136"/>
                    </a:cubicBezTo>
                    <a:cubicBezTo>
                      <a:pt x="8425" y="1947"/>
                      <a:pt x="8507" y="2796"/>
                      <a:pt x="8847" y="3657"/>
                    </a:cubicBezTo>
                    <a:cubicBezTo>
                      <a:pt x="8129" y="4219"/>
                      <a:pt x="6900" y="4732"/>
                      <a:pt x="4805" y="4732"/>
                    </a:cubicBezTo>
                    <a:cubicBezTo>
                      <a:pt x="3574" y="4732"/>
                      <a:pt x="2044" y="4555"/>
                      <a:pt x="143" y="4107"/>
                    </a:cubicBezTo>
                    <a:cubicBezTo>
                      <a:pt x="132" y="4104"/>
                      <a:pt x="122" y="4102"/>
                      <a:pt x="112" y="4102"/>
                    </a:cubicBezTo>
                    <a:cubicBezTo>
                      <a:pt x="65" y="4102"/>
                      <a:pt x="26" y="4133"/>
                      <a:pt x="18" y="4183"/>
                    </a:cubicBezTo>
                    <a:cubicBezTo>
                      <a:pt x="1" y="4238"/>
                      <a:pt x="39" y="4299"/>
                      <a:pt x="94" y="4309"/>
                    </a:cubicBezTo>
                    <a:cubicBezTo>
                      <a:pt x="1384" y="4615"/>
                      <a:pt x="3137" y="4935"/>
                      <a:pt x="4829" y="4935"/>
                    </a:cubicBezTo>
                    <a:cubicBezTo>
                      <a:pt x="6386" y="4935"/>
                      <a:pt x="7892" y="4663"/>
                      <a:pt x="8935" y="3859"/>
                    </a:cubicBezTo>
                    <a:cubicBezTo>
                      <a:pt x="9631" y="5438"/>
                      <a:pt x="11176" y="7061"/>
                      <a:pt x="13501" y="8601"/>
                    </a:cubicBezTo>
                    <a:cubicBezTo>
                      <a:pt x="17759" y="11423"/>
                      <a:pt x="23886" y="13479"/>
                      <a:pt x="29893" y="14093"/>
                    </a:cubicBezTo>
                    <a:cubicBezTo>
                      <a:pt x="31138" y="14218"/>
                      <a:pt x="32360" y="14279"/>
                      <a:pt x="33549" y="14279"/>
                    </a:cubicBezTo>
                    <a:cubicBezTo>
                      <a:pt x="39003" y="14279"/>
                      <a:pt x="43793" y="12958"/>
                      <a:pt x="47284" y="10453"/>
                    </a:cubicBezTo>
                    <a:cubicBezTo>
                      <a:pt x="49427" y="8913"/>
                      <a:pt x="50945" y="7181"/>
                      <a:pt x="51702" y="5412"/>
                    </a:cubicBezTo>
                    <a:cubicBezTo>
                      <a:pt x="52278" y="6480"/>
                      <a:pt x="53077" y="7187"/>
                      <a:pt x="54102" y="7521"/>
                    </a:cubicBezTo>
                    <a:cubicBezTo>
                      <a:pt x="54580" y="7677"/>
                      <a:pt x="55083" y="7744"/>
                      <a:pt x="55597" y="7744"/>
                    </a:cubicBezTo>
                    <a:cubicBezTo>
                      <a:pt x="58922" y="7744"/>
                      <a:pt x="62680" y="4913"/>
                      <a:pt x="62861" y="4775"/>
                    </a:cubicBezTo>
                    <a:cubicBezTo>
                      <a:pt x="62910" y="4742"/>
                      <a:pt x="62921" y="4676"/>
                      <a:pt x="62882" y="4628"/>
                    </a:cubicBezTo>
                    <a:cubicBezTo>
                      <a:pt x="62863" y="4600"/>
                      <a:pt x="62829" y="4586"/>
                      <a:pt x="62796" y="4586"/>
                    </a:cubicBezTo>
                    <a:cubicBezTo>
                      <a:pt x="62774" y="4586"/>
                      <a:pt x="62752" y="4592"/>
                      <a:pt x="62735" y="4605"/>
                    </a:cubicBezTo>
                    <a:cubicBezTo>
                      <a:pt x="62692" y="4638"/>
                      <a:pt x="58853" y="7532"/>
                      <a:pt x="55571" y="7532"/>
                    </a:cubicBezTo>
                    <a:cubicBezTo>
                      <a:pt x="55086" y="7532"/>
                      <a:pt x="54614" y="7469"/>
                      <a:pt x="54168" y="7324"/>
                    </a:cubicBezTo>
                    <a:cubicBezTo>
                      <a:pt x="53148" y="6990"/>
                      <a:pt x="52359" y="6260"/>
                      <a:pt x="51812" y="5154"/>
                    </a:cubicBezTo>
                    <a:cubicBezTo>
                      <a:pt x="51850" y="5050"/>
                      <a:pt x="51888" y="4939"/>
                      <a:pt x="51921" y="4835"/>
                    </a:cubicBezTo>
                    <a:cubicBezTo>
                      <a:pt x="52485" y="3163"/>
                      <a:pt x="52266" y="1820"/>
                      <a:pt x="51871" y="1125"/>
                    </a:cubicBezTo>
                    <a:cubicBezTo>
                      <a:pt x="51683" y="789"/>
                      <a:pt x="51451" y="603"/>
                      <a:pt x="51235" y="603"/>
                    </a:cubicBezTo>
                    <a:cubicBezTo>
                      <a:pt x="51187" y="603"/>
                      <a:pt x="51140" y="612"/>
                      <a:pt x="51094" y="631"/>
                    </a:cubicBezTo>
                    <a:cubicBezTo>
                      <a:pt x="50682" y="808"/>
                      <a:pt x="50485" y="1805"/>
                      <a:pt x="51165" y="4074"/>
                    </a:cubicBezTo>
                    <a:cubicBezTo>
                      <a:pt x="51286" y="4468"/>
                      <a:pt x="51423" y="4830"/>
                      <a:pt x="51582" y="5159"/>
                    </a:cubicBezTo>
                    <a:cubicBezTo>
                      <a:pt x="51044" y="6497"/>
                      <a:pt x="49839" y="8354"/>
                      <a:pt x="47163" y="10279"/>
                    </a:cubicBezTo>
                    <a:cubicBezTo>
                      <a:pt x="43708" y="12763"/>
                      <a:pt x="38967" y="14069"/>
                      <a:pt x="33566" y="14069"/>
                    </a:cubicBezTo>
                    <a:cubicBezTo>
                      <a:pt x="32379" y="14069"/>
                      <a:pt x="31160" y="14006"/>
                      <a:pt x="29916" y="13879"/>
                    </a:cubicBezTo>
                    <a:cubicBezTo>
                      <a:pt x="23941" y="13271"/>
                      <a:pt x="17847" y="11232"/>
                      <a:pt x="13615" y="8420"/>
                    </a:cubicBezTo>
                    <a:cubicBezTo>
                      <a:pt x="11303" y="6885"/>
                      <a:pt x="9768" y="5280"/>
                      <a:pt x="9105" y="3723"/>
                    </a:cubicBezTo>
                    <a:cubicBezTo>
                      <a:pt x="9302" y="3553"/>
                      <a:pt x="9477" y="3361"/>
                      <a:pt x="9631" y="3148"/>
                    </a:cubicBezTo>
                    <a:cubicBezTo>
                      <a:pt x="10337" y="2166"/>
                      <a:pt x="10311" y="977"/>
                      <a:pt x="9922" y="358"/>
                    </a:cubicBezTo>
                    <a:cubicBezTo>
                      <a:pt x="9781" y="129"/>
                      <a:pt x="9596" y="0"/>
                      <a:pt x="94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57"/>
              <p:cNvSpPr/>
              <p:nvPr/>
            </p:nvSpPr>
            <p:spPr>
              <a:xfrm>
                <a:off x="546533" y="914628"/>
                <a:ext cx="539137" cy="671967"/>
              </a:xfrm>
              <a:custGeom>
                <a:avLst/>
                <a:gdLst/>
                <a:ahLst/>
                <a:cxnLst/>
                <a:rect l="l" t="t" r="r" b="b"/>
                <a:pathLst>
                  <a:path w="8694" h="10836" extrusionOk="0">
                    <a:moveTo>
                      <a:pt x="1612" y="1"/>
                    </a:moveTo>
                    <a:lnTo>
                      <a:pt x="1" y="10836"/>
                    </a:lnTo>
                    <a:lnTo>
                      <a:pt x="1" y="10836"/>
                    </a:lnTo>
                    <a:lnTo>
                      <a:pt x="8693" y="3995"/>
                    </a:lnTo>
                    <a:lnTo>
                      <a:pt x="16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57"/>
              <p:cNvSpPr/>
              <p:nvPr/>
            </p:nvSpPr>
            <p:spPr>
              <a:xfrm>
                <a:off x="1145159" y="1160019"/>
                <a:ext cx="471109" cy="679471"/>
              </a:xfrm>
              <a:custGeom>
                <a:avLst/>
                <a:gdLst/>
                <a:ahLst/>
                <a:cxnLst/>
                <a:rect l="l" t="t" r="r" b="b"/>
                <a:pathLst>
                  <a:path w="7597" h="10957" extrusionOk="0">
                    <a:moveTo>
                      <a:pt x="0" y="0"/>
                    </a:moveTo>
                    <a:lnTo>
                      <a:pt x="16" y="10956"/>
                    </a:lnTo>
                    <a:lnTo>
                      <a:pt x="7597" y="2899"/>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57"/>
              <p:cNvSpPr/>
              <p:nvPr/>
            </p:nvSpPr>
            <p:spPr>
              <a:xfrm>
                <a:off x="1655662" y="1364604"/>
                <a:ext cx="503728" cy="643132"/>
              </a:xfrm>
              <a:custGeom>
                <a:avLst/>
                <a:gdLst/>
                <a:ahLst/>
                <a:cxnLst/>
                <a:rect l="l" t="t" r="r" b="b"/>
                <a:pathLst>
                  <a:path w="8123" h="10371" extrusionOk="0">
                    <a:moveTo>
                      <a:pt x="0" y="0"/>
                    </a:moveTo>
                    <a:lnTo>
                      <a:pt x="3519" y="10371"/>
                    </a:lnTo>
                    <a:lnTo>
                      <a:pt x="8123" y="313"/>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57"/>
              <p:cNvSpPr/>
              <p:nvPr/>
            </p:nvSpPr>
            <p:spPr>
              <a:xfrm>
                <a:off x="2197793" y="1205227"/>
                <a:ext cx="484008" cy="685548"/>
              </a:xfrm>
              <a:custGeom>
                <a:avLst/>
                <a:gdLst/>
                <a:ahLst/>
                <a:cxnLst/>
                <a:rect l="l" t="t" r="r" b="b"/>
                <a:pathLst>
                  <a:path w="7805" h="11055" extrusionOk="0">
                    <a:moveTo>
                      <a:pt x="7394" y="0"/>
                    </a:moveTo>
                    <a:lnTo>
                      <a:pt x="0" y="3377"/>
                    </a:lnTo>
                    <a:lnTo>
                      <a:pt x="7805" y="11055"/>
                    </a:lnTo>
                    <a:lnTo>
                      <a:pt x="73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57"/>
              <p:cNvSpPr/>
              <p:nvPr/>
            </p:nvSpPr>
            <p:spPr>
              <a:xfrm>
                <a:off x="2679397" y="990409"/>
                <a:ext cx="537028" cy="677735"/>
              </a:xfrm>
              <a:custGeom>
                <a:avLst/>
                <a:gdLst/>
                <a:ahLst/>
                <a:cxnLst/>
                <a:rect l="l" t="t" r="r" b="b"/>
                <a:pathLst>
                  <a:path w="8660" h="10929" extrusionOk="0">
                    <a:moveTo>
                      <a:pt x="6945" y="1"/>
                    </a:moveTo>
                    <a:lnTo>
                      <a:pt x="1" y="4220"/>
                    </a:lnTo>
                    <a:lnTo>
                      <a:pt x="8660" y="10929"/>
                    </a:lnTo>
                    <a:lnTo>
                      <a:pt x="694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98" name="Google Shape;3298;p57"/>
            <p:cNvGrpSpPr/>
            <p:nvPr/>
          </p:nvGrpSpPr>
          <p:grpSpPr>
            <a:xfrm rot="818038" flipH="1">
              <a:off x="6486173" y="-121837"/>
              <a:ext cx="3113653" cy="1171234"/>
              <a:chOff x="0" y="539998"/>
              <a:chExt cx="3901889" cy="1467738"/>
            </a:xfrm>
          </p:grpSpPr>
          <p:sp>
            <p:nvSpPr>
              <p:cNvPr id="3299" name="Google Shape;3299;p57"/>
              <p:cNvSpPr/>
              <p:nvPr/>
            </p:nvSpPr>
            <p:spPr>
              <a:xfrm>
                <a:off x="0" y="539998"/>
                <a:ext cx="3901889" cy="885476"/>
              </a:xfrm>
              <a:custGeom>
                <a:avLst/>
                <a:gdLst/>
                <a:ahLst/>
                <a:cxnLst/>
                <a:rect l="l" t="t" r="r" b="b"/>
                <a:pathLst>
                  <a:path w="62921" h="14279" extrusionOk="0">
                    <a:moveTo>
                      <a:pt x="9406" y="216"/>
                    </a:moveTo>
                    <a:cubicBezTo>
                      <a:pt x="9522" y="216"/>
                      <a:pt x="9641" y="302"/>
                      <a:pt x="9740" y="467"/>
                    </a:cubicBezTo>
                    <a:cubicBezTo>
                      <a:pt x="10041" y="950"/>
                      <a:pt x="10152" y="2057"/>
                      <a:pt x="9461" y="3021"/>
                    </a:cubicBezTo>
                    <a:cubicBezTo>
                      <a:pt x="9345" y="3181"/>
                      <a:pt x="9203" y="3345"/>
                      <a:pt x="9017" y="3509"/>
                    </a:cubicBezTo>
                    <a:cubicBezTo>
                      <a:pt x="8715" y="2715"/>
                      <a:pt x="8644" y="1931"/>
                      <a:pt x="8814" y="1185"/>
                    </a:cubicBezTo>
                    <a:cubicBezTo>
                      <a:pt x="8945" y="616"/>
                      <a:pt x="9153" y="254"/>
                      <a:pt x="9368" y="216"/>
                    </a:cubicBezTo>
                    <a:close/>
                    <a:moveTo>
                      <a:pt x="51236" y="813"/>
                    </a:moveTo>
                    <a:cubicBezTo>
                      <a:pt x="51373" y="813"/>
                      <a:pt x="51542" y="972"/>
                      <a:pt x="51691" y="1229"/>
                    </a:cubicBezTo>
                    <a:cubicBezTo>
                      <a:pt x="52042" y="1860"/>
                      <a:pt x="52261" y="3163"/>
                      <a:pt x="51724" y="4770"/>
                    </a:cubicBezTo>
                    <a:cubicBezTo>
                      <a:pt x="51713" y="4808"/>
                      <a:pt x="51696" y="4846"/>
                      <a:pt x="51686" y="4885"/>
                    </a:cubicBezTo>
                    <a:cubicBezTo>
                      <a:pt x="51565" y="4616"/>
                      <a:pt x="51461" y="4326"/>
                      <a:pt x="51367" y="4013"/>
                    </a:cubicBezTo>
                    <a:cubicBezTo>
                      <a:pt x="50732" y="1886"/>
                      <a:pt x="50907" y="944"/>
                      <a:pt x="51175" y="829"/>
                    </a:cubicBezTo>
                    <a:cubicBezTo>
                      <a:pt x="51198" y="818"/>
                      <a:pt x="51220" y="813"/>
                      <a:pt x="51236" y="813"/>
                    </a:cubicBezTo>
                    <a:close/>
                    <a:moveTo>
                      <a:pt x="9408" y="0"/>
                    </a:moveTo>
                    <a:cubicBezTo>
                      <a:pt x="9383" y="0"/>
                      <a:pt x="9359" y="2"/>
                      <a:pt x="9335" y="7"/>
                    </a:cubicBezTo>
                    <a:cubicBezTo>
                      <a:pt x="9110" y="45"/>
                      <a:pt x="8809" y="270"/>
                      <a:pt x="8611" y="1136"/>
                    </a:cubicBezTo>
                    <a:cubicBezTo>
                      <a:pt x="8425" y="1947"/>
                      <a:pt x="8507" y="2796"/>
                      <a:pt x="8847" y="3657"/>
                    </a:cubicBezTo>
                    <a:cubicBezTo>
                      <a:pt x="8129" y="4219"/>
                      <a:pt x="6900" y="4732"/>
                      <a:pt x="4805" y="4732"/>
                    </a:cubicBezTo>
                    <a:cubicBezTo>
                      <a:pt x="3574" y="4732"/>
                      <a:pt x="2044" y="4555"/>
                      <a:pt x="143" y="4107"/>
                    </a:cubicBezTo>
                    <a:cubicBezTo>
                      <a:pt x="132" y="4104"/>
                      <a:pt x="122" y="4102"/>
                      <a:pt x="112" y="4102"/>
                    </a:cubicBezTo>
                    <a:cubicBezTo>
                      <a:pt x="65" y="4102"/>
                      <a:pt x="26" y="4133"/>
                      <a:pt x="18" y="4183"/>
                    </a:cubicBezTo>
                    <a:cubicBezTo>
                      <a:pt x="1" y="4238"/>
                      <a:pt x="39" y="4299"/>
                      <a:pt x="94" y="4309"/>
                    </a:cubicBezTo>
                    <a:cubicBezTo>
                      <a:pt x="1384" y="4615"/>
                      <a:pt x="3137" y="4935"/>
                      <a:pt x="4829" y="4935"/>
                    </a:cubicBezTo>
                    <a:cubicBezTo>
                      <a:pt x="6386" y="4935"/>
                      <a:pt x="7892" y="4663"/>
                      <a:pt x="8935" y="3859"/>
                    </a:cubicBezTo>
                    <a:cubicBezTo>
                      <a:pt x="9631" y="5438"/>
                      <a:pt x="11176" y="7061"/>
                      <a:pt x="13501" y="8601"/>
                    </a:cubicBezTo>
                    <a:cubicBezTo>
                      <a:pt x="17759" y="11423"/>
                      <a:pt x="23886" y="13479"/>
                      <a:pt x="29893" y="14093"/>
                    </a:cubicBezTo>
                    <a:cubicBezTo>
                      <a:pt x="31138" y="14218"/>
                      <a:pt x="32360" y="14279"/>
                      <a:pt x="33549" y="14279"/>
                    </a:cubicBezTo>
                    <a:cubicBezTo>
                      <a:pt x="39003" y="14279"/>
                      <a:pt x="43793" y="12958"/>
                      <a:pt x="47284" y="10453"/>
                    </a:cubicBezTo>
                    <a:cubicBezTo>
                      <a:pt x="49427" y="8913"/>
                      <a:pt x="50945" y="7181"/>
                      <a:pt x="51702" y="5412"/>
                    </a:cubicBezTo>
                    <a:cubicBezTo>
                      <a:pt x="52278" y="6480"/>
                      <a:pt x="53077" y="7187"/>
                      <a:pt x="54102" y="7521"/>
                    </a:cubicBezTo>
                    <a:cubicBezTo>
                      <a:pt x="54580" y="7677"/>
                      <a:pt x="55083" y="7744"/>
                      <a:pt x="55597" y="7744"/>
                    </a:cubicBezTo>
                    <a:cubicBezTo>
                      <a:pt x="58922" y="7744"/>
                      <a:pt x="62680" y="4913"/>
                      <a:pt x="62861" y="4775"/>
                    </a:cubicBezTo>
                    <a:cubicBezTo>
                      <a:pt x="62910" y="4742"/>
                      <a:pt x="62921" y="4676"/>
                      <a:pt x="62882" y="4628"/>
                    </a:cubicBezTo>
                    <a:cubicBezTo>
                      <a:pt x="62863" y="4600"/>
                      <a:pt x="62829" y="4586"/>
                      <a:pt x="62796" y="4586"/>
                    </a:cubicBezTo>
                    <a:cubicBezTo>
                      <a:pt x="62774" y="4586"/>
                      <a:pt x="62752" y="4592"/>
                      <a:pt x="62735" y="4605"/>
                    </a:cubicBezTo>
                    <a:cubicBezTo>
                      <a:pt x="62692" y="4638"/>
                      <a:pt x="58853" y="7532"/>
                      <a:pt x="55571" y="7532"/>
                    </a:cubicBezTo>
                    <a:cubicBezTo>
                      <a:pt x="55086" y="7532"/>
                      <a:pt x="54614" y="7469"/>
                      <a:pt x="54168" y="7324"/>
                    </a:cubicBezTo>
                    <a:cubicBezTo>
                      <a:pt x="53148" y="6990"/>
                      <a:pt x="52359" y="6260"/>
                      <a:pt x="51812" y="5154"/>
                    </a:cubicBezTo>
                    <a:cubicBezTo>
                      <a:pt x="51850" y="5050"/>
                      <a:pt x="51888" y="4939"/>
                      <a:pt x="51921" y="4835"/>
                    </a:cubicBezTo>
                    <a:cubicBezTo>
                      <a:pt x="52485" y="3163"/>
                      <a:pt x="52266" y="1820"/>
                      <a:pt x="51871" y="1125"/>
                    </a:cubicBezTo>
                    <a:cubicBezTo>
                      <a:pt x="51683" y="789"/>
                      <a:pt x="51451" y="603"/>
                      <a:pt x="51235" y="603"/>
                    </a:cubicBezTo>
                    <a:cubicBezTo>
                      <a:pt x="51187" y="603"/>
                      <a:pt x="51140" y="612"/>
                      <a:pt x="51094" y="631"/>
                    </a:cubicBezTo>
                    <a:cubicBezTo>
                      <a:pt x="50682" y="808"/>
                      <a:pt x="50485" y="1805"/>
                      <a:pt x="51165" y="4074"/>
                    </a:cubicBezTo>
                    <a:cubicBezTo>
                      <a:pt x="51286" y="4468"/>
                      <a:pt x="51423" y="4830"/>
                      <a:pt x="51582" y="5159"/>
                    </a:cubicBezTo>
                    <a:cubicBezTo>
                      <a:pt x="51044" y="6497"/>
                      <a:pt x="49839" y="8354"/>
                      <a:pt x="47163" y="10279"/>
                    </a:cubicBezTo>
                    <a:cubicBezTo>
                      <a:pt x="43708" y="12763"/>
                      <a:pt x="38967" y="14069"/>
                      <a:pt x="33566" y="14069"/>
                    </a:cubicBezTo>
                    <a:cubicBezTo>
                      <a:pt x="32379" y="14069"/>
                      <a:pt x="31160" y="14006"/>
                      <a:pt x="29916" y="13879"/>
                    </a:cubicBezTo>
                    <a:cubicBezTo>
                      <a:pt x="23941" y="13271"/>
                      <a:pt x="17847" y="11232"/>
                      <a:pt x="13615" y="8420"/>
                    </a:cubicBezTo>
                    <a:cubicBezTo>
                      <a:pt x="11303" y="6885"/>
                      <a:pt x="9768" y="5280"/>
                      <a:pt x="9105" y="3723"/>
                    </a:cubicBezTo>
                    <a:cubicBezTo>
                      <a:pt x="9302" y="3553"/>
                      <a:pt x="9477" y="3361"/>
                      <a:pt x="9631" y="3148"/>
                    </a:cubicBezTo>
                    <a:cubicBezTo>
                      <a:pt x="10337" y="2166"/>
                      <a:pt x="10311" y="977"/>
                      <a:pt x="9922" y="358"/>
                    </a:cubicBezTo>
                    <a:cubicBezTo>
                      <a:pt x="9781" y="129"/>
                      <a:pt x="9596" y="0"/>
                      <a:pt x="94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57"/>
              <p:cNvSpPr/>
              <p:nvPr/>
            </p:nvSpPr>
            <p:spPr>
              <a:xfrm>
                <a:off x="546533" y="914628"/>
                <a:ext cx="539137" cy="671967"/>
              </a:xfrm>
              <a:custGeom>
                <a:avLst/>
                <a:gdLst/>
                <a:ahLst/>
                <a:cxnLst/>
                <a:rect l="l" t="t" r="r" b="b"/>
                <a:pathLst>
                  <a:path w="8694" h="10836" extrusionOk="0">
                    <a:moveTo>
                      <a:pt x="1612" y="1"/>
                    </a:moveTo>
                    <a:lnTo>
                      <a:pt x="1" y="10836"/>
                    </a:lnTo>
                    <a:lnTo>
                      <a:pt x="1" y="10836"/>
                    </a:lnTo>
                    <a:lnTo>
                      <a:pt x="8693" y="3995"/>
                    </a:lnTo>
                    <a:lnTo>
                      <a:pt x="16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57"/>
              <p:cNvSpPr/>
              <p:nvPr/>
            </p:nvSpPr>
            <p:spPr>
              <a:xfrm>
                <a:off x="1145159" y="1160019"/>
                <a:ext cx="471109" cy="679471"/>
              </a:xfrm>
              <a:custGeom>
                <a:avLst/>
                <a:gdLst/>
                <a:ahLst/>
                <a:cxnLst/>
                <a:rect l="l" t="t" r="r" b="b"/>
                <a:pathLst>
                  <a:path w="7597" h="10957" extrusionOk="0">
                    <a:moveTo>
                      <a:pt x="0" y="0"/>
                    </a:moveTo>
                    <a:lnTo>
                      <a:pt x="16" y="10956"/>
                    </a:lnTo>
                    <a:lnTo>
                      <a:pt x="7597" y="2899"/>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57"/>
              <p:cNvSpPr/>
              <p:nvPr/>
            </p:nvSpPr>
            <p:spPr>
              <a:xfrm>
                <a:off x="1655662" y="1364604"/>
                <a:ext cx="503728" cy="643132"/>
              </a:xfrm>
              <a:custGeom>
                <a:avLst/>
                <a:gdLst/>
                <a:ahLst/>
                <a:cxnLst/>
                <a:rect l="l" t="t" r="r" b="b"/>
                <a:pathLst>
                  <a:path w="8123" h="10371" extrusionOk="0">
                    <a:moveTo>
                      <a:pt x="0" y="0"/>
                    </a:moveTo>
                    <a:lnTo>
                      <a:pt x="3519" y="10371"/>
                    </a:lnTo>
                    <a:lnTo>
                      <a:pt x="8123" y="313"/>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57"/>
              <p:cNvSpPr/>
              <p:nvPr/>
            </p:nvSpPr>
            <p:spPr>
              <a:xfrm>
                <a:off x="2197793" y="1205227"/>
                <a:ext cx="484008" cy="685548"/>
              </a:xfrm>
              <a:custGeom>
                <a:avLst/>
                <a:gdLst/>
                <a:ahLst/>
                <a:cxnLst/>
                <a:rect l="l" t="t" r="r" b="b"/>
                <a:pathLst>
                  <a:path w="7805" h="11055" extrusionOk="0">
                    <a:moveTo>
                      <a:pt x="7394" y="0"/>
                    </a:moveTo>
                    <a:lnTo>
                      <a:pt x="0" y="3377"/>
                    </a:lnTo>
                    <a:lnTo>
                      <a:pt x="7805" y="11055"/>
                    </a:lnTo>
                    <a:lnTo>
                      <a:pt x="73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57"/>
              <p:cNvSpPr/>
              <p:nvPr/>
            </p:nvSpPr>
            <p:spPr>
              <a:xfrm>
                <a:off x="2679397" y="990409"/>
                <a:ext cx="537028" cy="677735"/>
              </a:xfrm>
              <a:custGeom>
                <a:avLst/>
                <a:gdLst/>
                <a:ahLst/>
                <a:cxnLst/>
                <a:rect l="l" t="t" r="r" b="b"/>
                <a:pathLst>
                  <a:path w="8660" h="10929" extrusionOk="0">
                    <a:moveTo>
                      <a:pt x="6945" y="1"/>
                    </a:moveTo>
                    <a:lnTo>
                      <a:pt x="1" y="4220"/>
                    </a:lnTo>
                    <a:lnTo>
                      <a:pt x="8660" y="10929"/>
                    </a:lnTo>
                    <a:lnTo>
                      <a:pt x="694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305" name="Google Shape;3305;p57"/>
          <p:cNvGrpSpPr/>
          <p:nvPr/>
        </p:nvGrpSpPr>
        <p:grpSpPr>
          <a:xfrm>
            <a:off x="6815937" y="3163762"/>
            <a:ext cx="868425" cy="514500"/>
            <a:chOff x="2575700" y="1885000"/>
            <a:chExt cx="868425" cy="514500"/>
          </a:xfrm>
        </p:grpSpPr>
        <p:sp>
          <p:nvSpPr>
            <p:cNvPr id="3306" name="Google Shape;3306;p57"/>
            <p:cNvSpPr/>
            <p:nvPr/>
          </p:nvSpPr>
          <p:spPr>
            <a:xfrm>
              <a:off x="2787525" y="1992625"/>
              <a:ext cx="507200" cy="400850"/>
            </a:xfrm>
            <a:custGeom>
              <a:avLst/>
              <a:gdLst/>
              <a:ahLst/>
              <a:cxnLst/>
              <a:rect l="l" t="t" r="r" b="b"/>
              <a:pathLst>
                <a:path w="20288" h="16034" extrusionOk="0">
                  <a:moveTo>
                    <a:pt x="11700" y="0"/>
                  </a:moveTo>
                  <a:cubicBezTo>
                    <a:pt x="11432" y="0"/>
                    <a:pt x="11155" y="12"/>
                    <a:pt x="10870" y="34"/>
                  </a:cubicBezTo>
                  <a:cubicBezTo>
                    <a:pt x="615" y="851"/>
                    <a:pt x="1" y="7714"/>
                    <a:pt x="396" y="16034"/>
                  </a:cubicBezTo>
                  <a:lnTo>
                    <a:pt x="3570" y="15864"/>
                  </a:lnTo>
                  <a:cubicBezTo>
                    <a:pt x="2966" y="12125"/>
                    <a:pt x="2281" y="3175"/>
                    <a:pt x="9252" y="1903"/>
                  </a:cubicBezTo>
                  <a:cubicBezTo>
                    <a:pt x="9808" y="1802"/>
                    <a:pt x="10330" y="1754"/>
                    <a:pt x="10819" y="1754"/>
                  </a:cubicBezTo>
                  <a:cubicBezTo>
                    <a:pt x="17492" y="1754"/>
                    <a:pt x="18114" y="10675"/>
                    <a:pt x="18093" y="14296"/>
                  </a:cubicBezTo>
                  <a:lnTo>
                    <a:pt x="20182" y="13907"/>
                  </a:lnTo>
                  <a:cubicBezTo>
                    <a:pt x="20288" y="10313"/>
                    <a:pt x="19885" y="0"/>
                    <a:pt x="117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57"/>
            <p:cNvSpPr/>
            <p:nvPr/>
          </p:nvSpPr>
          <p:spPr>
            <a:xfrm>
              <a:off x="2844525" y="2036475"/>
              <a:ext cx="395850" cy="352750"/>
            </a:xfrm>
            <a:custGeom>
              <a:avLst/>
              <a:gdLst/>
              <a:ahLst/>
              <a:cxnLst/>
              <a:rect l="l" t="t" r="r" b="b"/>
              <a:pathLst>
                <a:path w="15834" h="14110" extrusionOk="0">
                  <a:moveTo>
                    <a:pt x="8539" y="0"/>
                  </a:moveTo>
                  <a:cubicBezTo>
                    <a:pt x="8050" y="0"/>
                    <a:pt x="7528" y="48"/>
                    <a:pt x="6972" y="149"/>
                  </a:cubicBezTo>
                  <a:cubicBezTo>
                    <a:pt x="1" y="1421"/>
                    <a:pt x="686" y="10371"/>
                    <a:pt x="1290" y="14110"/>
                  </a:cubicBezTo>
                  <a:lnTo>
                    <a:pt x="3564" y="13994"/>
                  </a:lnTo>
                  <a:cubicBezTo>
                    <a:pt x="3564" y="13994"/>
                    <a:pt x="2950" y="2123"/>
                    <a:pt x="7794" y="1821"/>
                  </a:cubicBezTo>
                  <a:cubicBezTo>
                    <a:pt x="7858" y="1817"/>
                    <a:pt x="7921" y="1815"/>
                    <a:pt x="7983" y="1815"/>
                  </a:cubicBezTo>
                  <a:cubicBezTo>
                    <a:pt x="12680" y="1815"/>
                    <a:pt x="13977" y="12888"/>
                    <a:pt x="13977" y="12888"/>
                  </a:cubicBezTo>
                  <a:lnTo>
                    <a:pt x="15813" y="12542"/>
                  </a:lnTo>
                  <a:cubicBezTo>
                    <a:pt x="15834" y="8921"/>
                    <a:pt x="15212" y="0"/>
                    <a:pt x="85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57"/>
            <p:cNvSpPr/>
            <p:nvPr/>
          </p:nvSpPr>
          <p:spPr>
            <a:xfrm>
              <a:off x="2575700" y="1885000"/>
              <a:ext cx="868425" cy="514500"/>
            </a:xfrm>
            <a:custGeom>
              <a:avLst/>
              <a:gdLst/>
              <a:ahLst/>
              <a:cxnLst/>
              <a:rect l="l" t="t" r="r" b="b"/>
              <a:pathLst>
                <a:path w="34737" h="20580" extrusionOk="0">
                  <a:moveTo>
                    <a:pt x="19626" y="0"/>
                  </a:moveTo>
                  <a:cubicBezTo>
                    <a:pt x="18929" y="0"/>
                    <a:pt x="18198" y="37"/>
                    <a:pt x="17429" y="114"/>
                  </a:cubicBezTo>
                  <a:cubicBezTo>
                    <a:pt x="0" y="1862"/>
                    <a:pt x="4292" y="20579"/>
                    <a:pt x="4292" y="20579"/>
                  </a:cubicBezTo>
                  <a:lnTo>
                    <a:pt x="6068" y="20486"/>
                  </a:lnTo>
                  <a:cubicBezTo>
                    <a:pt x="3902" y="8408"/>
                    <a:pt x="9675" y="1851"/>
                    <a:pt x="20840" y="1851"/>
                  </a:cubicBezTo>
                  <a:cubicBezTo>
                    <a:pt x="20887" y="1851"/>
                    <a:pt x="20934" y="1852"/>
                    <a:pt x="20981" y="1852"/>
                  </a:cubicBezTo>
                  <a:cubicBezTo>
                    <a:pt x="30912" y="1895"/>
                    <a:pt x="31987" y="13915"/>
                    <a:pt x="32080" y="17571"/>
                  </a:cubicBezTo>
                  <a:lnTo>
                    <a:pt x="33368" y="17329"/>
                  </a:lnTo>
                  <a:cubicBezTo>
                    <a:pt x="33368" y="17329"/>
                    <a:pt x="34736" y="0"/>
                    <a:pt x="196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57"/>
            <p:cNvSpPr/>
            <p:nvPr/>
          </p:nvSpPr>
          <p:spPr>
            <a:xfrm>
              <a:off x="2673225" y="1931275"/>
              <a:ext cx="704500" cy="465875"/>
            </a:xfrm>
            <a:custGeom>
              <a:avLst/>
              <a:gdLst/>
              <a:ahLst/>
              <a:cxnLst/>
              <a:rect l="l" t="t" r="r" b="b"/>
              <a:pathLst>
                <a:path w="28180" h="18635" extrusionOk="0">
                  <a:moveTo>
                    <a:pt x="16939" y="0"/>
                  </a:moveTo>
                  <a:cubicBezTo>
                    <a:pt x="5774" y="0"/>
                    <a:pt x="1" y="6557"/>
                    <a:pt x="2167" y="18635"/>
                  </a:cubicBezTo>
                  <a:lnTo>
                    <a:pt x="4968" y="18488"/>
                  </a:lnTo>
                  <a:cubicBezTo>
                    <a:pt x="4573" y="10168"/>
                    <a:pt x="5187" y="3305"/>
                    <a:pt x="15442" y="2488"/>
                  </a:cubicBezTo>
                  <a:cubicBezTo>
                    <a:pt x="15727" y="2466"/>
                    <a:pt x="16004" y="2454"/>
                    <a:pt x="16272" y="2454"/>
                  </a:cubicBezTo>
                  <a:cubicBezTo>
                    <a:pt x="24457" y="2454"/>
                    <a:pt x="24860" y="12767"/>
                    <a:pt x="24754" y="16361"/>
                  </a:cubicBezTo>
                  <a:lnTo>
                    <a:pt x="28179" y="15720"/>
                  </a:lnTo>
                  <a:cubicBezTo>
                    <a:pt x="28086" y="12064"/>
                    <a:pt x="27011" y="44"/>
                    <a:pt x="17080" y="1"/>
                  </a:cubicBezTo>
                  <a:cubicBezTo>
                    <a:pt x="17033" y="1"/>
                    <a:pt x="16986" y="0"/>
                    <a:pt x="169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itle 2"/>
          <p:cNvSpPr>
            <a:spLocks noGrp="1"/>
          </p:cNvSpPr>
          <p:nvPr>
            <p:ph type="title"/>
          </p:nvPr>
        </p:nvSpPr>
        <p:spPr>
          <a:xfrm>
            <a:off x="2170232" y="1762716"/>
            <a:ext cx="4803536" cy="1618069"/>
          </a:xfrm>
        </p:spPr>
        <p:txBody>
          <a:bodyPr/>
          <a:lstStyle/>
          <a:p>
            <a:r>
              <a:rPr lang="vi-VN" sz="8800" dirty="0">
                <a:solidFill>
                  <a:srgbClr val="E50B5E"/>
                </a:solidFill>
                <a:latin typeface="Pattaya" panose="00000500000000000000" pitchFamily="2" charset="-34"/>
                <a:cs typeface="Pattaya" panose="00000500000000000000" pitchFamily="2" charset="-34"/>
              </a:rPr>
              <a:t>Nghe - viết</a:t>
            </a:r>
            <a:endParaRPr lang="en-US" sz="8800" dirty="0">
              <a:solidFill>
                <a:srgbClr val="E50B5E"/>
              </a:solidFill>
              <a:latin typeface="Pattaya" panose="00000500000000000000" pitchFamily="2" charset="-34"/>
              <a:cs typeface="Pattaya" panose="00000500000000000000" pitchFamily="2" charset="-34"/>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290"/>
                                        </p:tgtEl>
                                        <p:attrNameLst>
                                          <p:attrName>style.visibility</p:attrName>
                                        </p:attrNameLst>
                                      </p:cBhvr>
                                      <p:to>
                                        <p:strVal val="visible"/>
                                      </p:to>
                                    </p:set>
                                    <p:anim calcmode="lin" valueType="num">
                                      <p:cBhvr additive="base">
                                        <p:cTn id="7" dur="500" fill="hold"/>
                                        <p:tgtEl>
                                          <p:spTgt spid="3290"/>
                                        </p:tgtEl>
                                        <p:attrNameLst>
                                          <p:attrName>ppt_x</p:attrName>
                                        </p:attrNameLst>
                                      </p:cBhvr>
                                      <p:tavLst>
                                        <p:tav tm="0">
                                          <p:val>
                                            <p:strVal val="#ppt_x"/>
                                          </p:val>
                                        </p:tav>
                                        <p:tav tm="100000">
                                          <p:val>
                                            <p:strVal val="#ppt_x"/>
                                          </p:val>
                                        </p:tav>
                                      </p:tavLst>
                                    </p:anim>
                                    <p:anim calcmode="lin" valueType="num">
                                      <p:cBhvr additive="base">
                                        <p:cTn id="8" dur="500" fill="hold"/>
                                        <p:tgtEl>
                                          <p:spTgt spid="329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686046465"/>
</p:tagLst>
</file>

<file path=ppt/tags/tag2.xml><?xml version="1.0" encoding="utf-8"?>
<p:tagLst xmlns:a="http://schemas.openxmlformats.org/drawingml/2006/main" xmlns:r="http://schemas.openxmlformats.org/officeDocument/2006/relationships" xmlns:p="http://schemas.openxmlformats.org/presentationml/2006/main">
  <p:tag name="MH" val="20170622185806"/>
  <p:tag name="MH_LIBRARY" val="GRAPHIC"/>
  <p:tag name="MH_TYPE" val="Other"/>
  <p:tag name="MH_ORDER" val="16"/>
</p:tagLst>
</file>

<file path=ppt/tags/tag3.xml><?xml version="1.0" encoding="utf-8"?>
<p:tagLst xmlns:a="http://schemas.openxmlformats.org/drawingml/2006/main" xmlns:r="http://schemas.openxmlformats.org/officeDocument/2006/relationships" xmlns:p="http://schemas.openxmlformats.org/presentationml/2006/main">
  <p:tag name="MH" val="20170622185806"/>
  <p:tag name="MH_LIBRARY" val="GRAPHIC"/>
  <p:tag name="MH_TYPE" val="SubTitle"/>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70622185806"/>
  <p:tag name="MH_LIBRARY" val="GRAPHIC"/>
  <p:tag name="MH_TYPE" val="Other"/>
  <p:tag name="MH_ORDER" val="16"/>
</p:tagLst>
</file>

<file path=ppt/tags/tag5.xml><?xml version="1.0" encoding="utf-8"?>
<p:tagLst xmlns:a="http://schemas.openxmlformats.org/drawingml/2006/main" xmlns:r="http://schemas.openxmlformats.org/officeDocument/2006/relationships" xmlns:p="http://schemas.openxmlformats.org/presentationml/2006/main">
  <p:tag name="MH" val="20170622185806"/>
  <p:tag name="MH_LIBRARY" val="GRAPHIC"/>
  <p:tag name="MH_TYPE" val="SubTitle"/>
  <p:tag name="MH_ORDER" val="1"/>
</p:tagLst>
</file>

<file path=ppt/theme/theme1.xml><?xml version="1.0" encoding="utf-8"?>
<a:theme xmlns:a="http://schemas.openxmlformats.org/drawingml/2006/main" name="Children's Day by Slidesgo">
  <a:themeElements>
    <a:clrScheme name="Simple Light">
      <a:dk1>
        <a:srgbClr val="413E3E"/>
      </a:dk1>
      <a:lt1>
        <a:srgbClr val="F7F2DD"/>
      </a:lt1>
      <a:dk2>
        <a:srgbClr val="FFFFFF"/>
      </a:dk2>
      <a:lt2>
        <a:srgbClr val="E63813"/>
      </a:lt2>
      <a:accent1>
        <a:srgbClr val="ED8C18"/>
      </a:accent1>
      <a:accent2>
        <a:srgbClr val="FAB919"/>
      </a:accent2>
      <a:accent3>
        <a:srgbClr val="F8CEBB"/>
      </a:accent3>
      <a:accent4>
        <a:srgbClr val="CAB8C5"/>
      </a:accent4>
      <a:accent5>
        <a:srgbClr val="85C5A7"/>
      </a:accent5>
      <a:accent6>
        <a:srgbClr val="4ABACD"/>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564</TotalTime>
  <Words>1285</Words>
  <Application>Microsoft Office PowerPoint</Application>
  <PresentationFormat>On-screen Show (16:9)</PresentationFormat>
  <Paragraphs>65</Paragraphs>
  <Slides>18</Slides>
  <Notes>12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18</vt:i4>
      </vt:variant>
    </vt:vector>
  </HeadingPairs>
  <TitlesOfParts>
    <vt:vector size="30" baseType="lpstr">
      <vt:lpstr>Nunito</vt:lpstr>
      <vt:lpstr>Arial</vt:lpstr>
      <vt:lpstr>Amatic SC</vt:lpstr>
      <vt:lpstr>宋体</vt:lpstr>
      <vt:lpstr>隶书</vt:lpstr>
      <vt:lpstr>Gwendolyn</vt:lpstr>
      <vt:lpstr>Bebas Neue</vt:lpstr>
      <vt:lpstr>黑体</vt:lpstr>
      <vt:lpstr>Times New Roman</vt:lpstr>
      <vt:lpstr>汉仪夏日体W</vt:lpstr>
      <vt:lpstr>Pattaya</vt:lpstr>
      <vt:lpstr>Children's Day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Nghe - viết</vt:lpstr>
      <vt:lpstr>PowerPoint Presentation</vt:lpstr>
      <vt:lpstr>Luyện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KHANH PRO</cp:lastModifiedBy>
  <cp:revision>88</cp:revision>
  <dcterms:modified xsi:type="dcterms:W3CDTF">2022-03-03T13:37:45Z</dcterms:modified>
</cp:coreProperties>
</file>