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4"/>
  </p:notesMasterIdLst>
  <p:sldIdLst>
    <p:sldId id="259" r:id="rId2"/>
    <p:sldId id="264" r:id="rId3"/>
    <p:sldId id="306" r:id="rId4"/>
    <p:sldId id="307" r:id="rId5"/>
    <p:sldId id="308" r:id="rId6"/>
    <p:sldId id="256" r:id="rId7"/>
    <p:sldId id="309" r:id="rId8"/>
    <p:sldId id="310" r:id="rId9"/>
    <p:sldId id="311" r:id="rId10"/>
    <p:sldId id="312" r:id="rId11"/>
    <p:sldId id="313" r:id="rId12"/>
    <p:sldId id="279" r:id="rId13"/>
  </p:sldIdLst>
  <p:sldSz cx="9144000" cy="5143500" type="screen16x9"/>
  <p:notesSz cx="6858000" cy="9144000"/>
  <p:embeddedFontLst>
    <p:embeddedFont>
      <p:font typeface="Archivo" panose="020B0604020202020204" charset="0"/>
      <p:regular r:id="rId15"/>
      <p:bold r:id="rId16"/>
      <p:italic r:id="rId17"/>
      <p:boldItalic r:id="rId18"/>
    </p:embeddedFont>
    <p:embeddedFont>
      <p:font typeface="Archivo Medium" panose="020B0604020202020204" charset="0"/>
      <p:regular r:id="rId19"/>
      <p:bold r:id="rId20"/>
      <p:italic r:id="rId21"/>
      <p:boldItalic r:id="rId22"/>
    </p:embeddedFont>
    <p:embeddedFont>
      <p:font typeface="Titan One"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148666-EAD9-4B56-BCEA-F573805E5518}">
  <a:tblStyle styleId="{5C148666-EAD9-4B56-BCEA-F573805E55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87" d="100"/>
          <a:sy n="87" d="100"/>
        </p:scale>
        <p:origin x="9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25991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2949a6af80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2949a6af80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10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129b8decdfc_0_1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129b8decdfc_0_1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16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29d6786e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29d6786e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51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6"/>
        <p:cNvGrpSpPr/>
        <p:nvPr/>
      </p:nvGrpSpPr>
      <p:grpSpPr>
        <a:xfrm>
          <a:off x="0" y="0"/>
          <a:ext cx="0" cy="0"/>
          <a:chOff x="0" y="0"/>
          <a:chExt cx="0" cy="0"/>
        </a:xfrm>
      </p:grpSpPr>
      <p:sp>
        <p:nvSpPr>
          <p:cNvPr id="3097" name="Google Shape;3097;g12cc881c693_0_28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8" name="Google Shape;3098;g12cc881c693_0_28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82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400000" flipH="1">
            <a:off x="348373" y="-2246953"/>
            <a:ext cx="2573191" cy="3971815"/>
          </a:xfrm>
          <a:custGeom>
            <a:avLst/>
            <a:gdLst/>
            <a:ahLst/>
            <a:cxnLst/>
            <a:rect l="l" t="t" r="r" b="b"/>
            <a:pathLst>
              <a:path w="43706" h="41344" extrusionOk="0">
                <a:moveTo>
                  <a:pt x="26086" y="0"/>
                </a:moveTo>
                <a:cubicBezTo>
                  <a:pt x="18015" y="0"/>
                  <a:pt x="10878" y="7088"/>
                  <a:pt x="12847" y="17817"/>
                </a:cubicBezTo>
                <a:lnTo>
                  <a:pt x="12847" y="17817"/>
                </a:lnTo>
                <a:cubicBezTo>
                  <a:pt x="14208" y="25239"/>
                  <a:pt x="13880" y="35143"/>
                  <a:pt x="0" y="37899"/>
                </a:cubicBezTo>
                <a:lnTo>
                  <a:pt x="0" y="37899"/>
                </a:lnTo>
                <a:lnTo>
                  <a:pt x="0" y="41344"/>
                </a:lnTo>
                <a:lnTo>
                  <a:pt x="43706" y="41344"/>
                </a:lnTo>
                <a:lnTo>
                  <a:pt x="43706" y="0"/>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5138602" y="3568175"/>
            <a:ext cx="4005394" cy="1575147"/>
          </a:xfrm>
          <a:custGeom>
            <a:avLst/>
            <a:gdLst/>
            <a:ahLst/>
            <a:cxnLst/>
            <a:rect l="l" t="t" r="r" b="b"/>
            <a:pathLst>
              <a:path w="59849" h="23536" extrusionOk="0">
                <a:moveTo>
                  <a:pt x="0" y="8352"/>
                </a:moveTo>
                <a:lnTo>
                  <a:pt x="0" y="23535"/>
                </a:lnTo>
                <a:lnTo>
                  <a:pt x="59848" y="23535"/>
                </a:lnTo>
                <a:cubicBezTo>
                  <a:pt x="55360" y="17802"/>
                  <a:pt x="48382" y="17210"/>
                  <a:pt x="39929" y="16473"/>
                </a:cubicBezTo>
                <a:lnTo>
                  <a:pt x="39929" y="16473"/>
                </a:lnTo>
                <a:cubicBezTo>
                  <a:pt x="31478" y="15734"/>
                  <a:pt x="29113" y="8868"/>
                  <a:pt x="22617" y="3331"/>
                </a:cubicBezTo>
                <a:lnTo>
                  <a:pt x="22617" y="3331"/>
                </a:lnTo>
                <a:cubicBezTo>
                  <a:pt x="20170" y="1246"/>
                  <a:pt x="16353" y="1"/>
                  <a:pt x="12516" y="1"/>
                </a:cubicBezTo>
                <a:lnTo>
                  <a:pt x="12516" y="1"/>
                </a:lnTo>
                <a:cubicBezTo>
                  <a:pt x="7167" y="1"/>
                  <a:pt x="1777" y="2420"/>
                  <a:pt x="0" y="8352"/>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4419128">
            <a:off x="7604702" y="991213"/>
            <a:ext cx="3006609" cy="850429"/>
          </a:xfrm>
          <a:custGeom>
            <a:avLst/>
            <a:gdLst/>
            <a:ahLst/>
            <a:cxnLst/>
            <a:rect l="l" t="t" r="r" b="b"/>
            <a:pathLst>
              <a:path w="97468" h="27567" extrusionOk="0">
                <a:moveTo>
                  <a:pt x="17485" y="1"/>
                </a:moveTo>
                <a:cubicBezTo>
                  <a:pt x="17485" y="1"/>
                  <a:pt x="15586" y="5697"/>
                  <a:pt x="7912" y="1"/>
                </a:cubicBezTo>
                <a:lnTo>
                  <a:pt x="7912" y="1"/>
                </a:lnTo>
                <a:lnTo>
                  <a:pt x="0" y="1"/>
                </a:lnTo>
                <a:lnTo>
                  <a:pt x="0" y="12502"/>
                </a:lnTo>
                <a:cubicBezTo>
                  <a:pt x="4985" y="16615"/>
                  <a:pt x="13397" y="16615"/>
                  <a:pt x="20253" y="10919"/>
                </a:cubicBezTo>
                <a:lnTo>
                  <a:pt x="20253" y="10919"/>
                </a:lnTo>
                <a:cubicBezTo>
                  <a:pt x="25802" y="6308"/>
                  <a:pt x="30776" y="2533"/>
                  <a:pt x="38133" y="6093"/>
                </a:cubicBezTo>
                <a:lnTo>
                  <a:pt x="38133" y="6093"/>
                </a:lnTo>
                <a:cubicBezTo>
                  <a:pt x="46764" y="10270"/>
                  <a:pt x="50395" y="23260"/>
                  <a:pt x="62499" y="26188"/>
                </a:cubicBezTo>
                <a:lnTo>
                  <a:pt x="62499" y="26188"/>
                </a:lnTo>
                <a:cubicBezTo>
                  <a:pt x="68201" y="27567"/>
                  <a:pt x="74762" y="26664"/>
                  <a:pt x="80828" y="25760"/>
                </a:cubicBezTo>
                <a:lnTo>
                  <a:pt x="80828" y="25760"/>
                </a:lnTo>
                <a:cubicBezTo>
                  <a:pt x="87639" y="24747"/>
                  <a:pt x="93826" y="23732"/>
                  <a:pt x="97467" y="25951"/>
                </a:cubicBezTo>
                <a:lnTo>
                  <a:pt x="97467" y="25951"/>
                </a:lnTo>
                <a:lnTo>
                  <a:pt x="97467"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715100" y="598658"/>
            <a:ext cx="5106600" cy="18258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4600"/>
              <a:buNone/>
              <a:defRPr sz="4600"/>
            </a:lvl1pPr>
            <a:lvl2pPr lvl="1" algn="ctr">
              <a:spcBef>
                <a:spcPts val="100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4" name="Google Shape;14;p2"/>
          <p:cNvSpPr txBox="1">
            <a:spLocks noGrp="1"/>
          </p:cNvSpPr>
          <p:nvPr>
            <p:ph type="subTitle" idx="1"/>
          </p:nvPr>
        </p:nvSpPr>
        <p:spPr>
          <a:xfrm>
            <a:off x="978500" y="3874342"/>
            <a:ext cx="2226300" cy="602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atin typeface="Archivo Medium"/>
                <a:ea typeface="Archivo Medium"/>
                <a:cs typeface="Archivo Medium"/>
                <a:sym typeface="Archivo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2"/>
          <p:cNvSpPr txBox="1">
            <a:spLocks noGrp="1"/>
          </p:cNvSpPr>
          <p:nvPr>
            <p:ph type="title" idx="2"/>
          </p:nvPr>
        </p:nvSpPr>
        <p:spPr>
          <a:xfrm>
            <a:off x="715100" y="2457525"/>
            <a:ext cx="5106600" cy="975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3500"/>
              <a:buNone/>
              <a:defRPr sz="2700">
                <a:solidFill>
                  <a:schemeClr val="accent3"/>
                </a:solidFill>
              </a:defRPr>
            </a:lvl1pPr>
            <a:lvl2pPr lvl="1">
              <a:spcBef>
                <a:spcPts val="0"/>
              </a:spcBef>
              <a:spcAft>
                <a:spcPts val="0"/>
              </a:spcAft>
              <a:buSzPts val="3500"/>
              <a:buNone/>
              <a:defRPr>
                <a:latin typeface="Archivo"/>
                <a:ea typeface="Archivo"/>
                <a:cs typeface="Archivo"/>
                <a:sym typeface="Archivo"/>
              </a:defRPr>
            </a:lvl2pPr>
            <a:lvl3pPr lvl="2">
              <a:spcBef>
                <a:spcPts val="0"/>
              </a:spcBef>
              <a:spcAft>
                <a:spcPts val="0"/>
              </a:spcAft>
              <a:buSzPts val="3500"/>
              <a:buNone/>
              <a:defRPr>
                <a:latin typeface="Archivo"/>
                <a:ea typeface="Archivo"/>
                <a:cs typeface="Archivo"/>
                <a:sym typeface="Archivo"/>
              </a:defRPr>
            </a:lvl3pPr>
            <a:lvl4pPr lvl="3">
              <a:spcBef>
                <a:spcPts val="0"/>
              </a:spcBef>
              <a:spcAft>
                <a:spcPts val="0"/>
              </a:spcAft>
              <a:buSzPts val="3500"/>
              <a:buNone/>
              <a:defRPr>
                <a:latin typeface="Archivo"/>
                <a:ea typeface="Archivo"/>
                <a:cs typeface="Archivo"/>
                <a:sym typeface="Archivo"/>
              </a:defRPr>
            </a:lvl4pPr>
            <a:lvl5pPr lvl="4">
              <a:spcBef>
                <a:spcPts val="0"/>
              </a:spcBef>
              <a:spcAft>
                <a:spcPts val="0"/>
              </a:spcAft>
              <a:buSzPts val="3500"/>
              <a:buNone/>
              <a:defRPr>
                <a:latin typeface="Archivo"/>
                <a:ea typeface="Archivo"/>
                <a:cs typeface="Archivo"/>
                <a:sym typeface="Archivo"/>
              </a:defRPr>
            </a:lvl5pPr>
            <a:lvl6pPr lvl="5">
              <a:spcBef>
                <a:spcPts val="0"/>
              </a:spcBef>
              <a:spcAft>
                <a:spcPts val="0"/>
              </a:spcAft>
              <a:buSzPts val="3500"/>
              <a:buNone/>
              <a:defRPr>
                <a:latin typeface="Archivo"/>
                <a:ea typeface="Archivo"/>
                <a:cs typeface="Archivo"/>
                <a:sym typeface="Archivo"/>
              </a:defRPr>
            </a:lvl6pPr>
            <a:lvl7pPr lvl="6">
              <a:spcBef>
                <a:spcPts val="0"/>
              </a:spcBef>
              <a:spcAft>
                <a:spcPts val="0"/>
              </a:spcAft>
              <a:buSzPts val="3500"/>
              <a:buNone/>
              <a:defRPr>
                <a:latin typeface="Archivo"/>
                <a:ea typeface="Archivo"/>
                <a:cs typeface="Archivo"/>
                <a:sym typeface="Archivo"/>
              </a:defRPr>
            </a:lvl7pPr>
            <a:lvl8pPr lvl="7">
              <a:spcBef>
                <a:spcPts val="0"/>
              </a:spcBef>
              <a:spcAft>
                <a:spcPts val="0"/>
              </a:spcAft>
              <a:buSzPts val="3500"/>
              <a:buNone/>
              <a:defRPr>
                <a:latin typeface="Archivo"/>
                <a:ea typeface="Archivo"/>
                <a:cs typeface="Archivo"/>
                <a:sym typeface="Archivo"/>
              </a:defRPr>
            </a:lvl8pPr>
            <a:lvl9pPr lvl="8">
              <a:spcBef>
                <a:spcPts val="0"/>
              </a:spcBef>
              <a:spcAft>
                <a:spcPts val="0"/>
              </a:spcAft>
              <a:buSzPts val="3500"/>
              <a:buNone/>
              <a:defRPr>
                <a:latin typeface="Archivo"/>
                <a:ea typeface="Archivo"/>
                <a:cs typeface="Archivo"/>
                <a:sym typeface="Archivo"/>
              </a:defRPr>
            </a:lvl9pPr>
          </a:lstStyle>
          <a:p>
            <a:endParaRPr/>
          </a:p>
        </p:txBody>
      </p:sp>
      <p:grpSp>
        <p:nvGrpSpPr>
          <p:cNvPr id="16" name="Google Shape;16;p2"/>
          <p:cNvGrpSpPr/>
          <p:nvPr/>
        </p:nvGrpSpPr>
        <p:grpSpPr>
          <a:xfrm>
            <a:off x="8510030" y="639367"/>
            <a:ext cx="429388" cy="516150"/>
            <a:chOff x="8510030" y="639367"/>
            <a:chExt cx="429388" cy="516150"/>
          </a:xfrm>
        </p:grpSpPr>
        <p:sp>
          <p:nvSpPr>
            <p:cNvPr id="17" name="Google Shape;17;p2"/>
            <p:cNvSpPr/>
            <p:nvPr/>
          </p:nvSpPr>
          <p:spPr>
            <a:xfrm rot="-9375145">
              <a:off x="8523061" y="714248"/>
              <a:ext cx="403326" cy="149518"/>
            </a:xfrm>
            <a:custGeom>
              <a:avLst/>
              <a:gdLst/>
              <a:ahLst/>
              <a:cxnLst/>
              <a:rect l="l" t="t" r="r" b="b"/>
              <a:pathLst>
                <a:path w="16328" h="6053" extrusionOk="0">
                  <a:moveTo>
                    <a:pt x="12505" y="0"/>
                  </a:moveTo>
                  <a:cubicBezTo>
                    <a:pt x="11212" y="0"/>
                    <a:pt x="9737" y="403"/>
                    <a:pt x="8534" y="865"/>
                  </a:cubicBezTo>
                  <a:cubicBezTo>
                    <a:pt x="6849" y="1511"/>
                    <a:pt x="5138" y="1705"/>
                    <a:pt x="3695" y="1705"/>
                  </a:cubicBezTo>
                  <a:cubicBezTo>
                    <a:pt x="1553" y="1705"/>
                    <a:pt x="1" y="1279"/>
                    <a:pt x="0" y="1279"/>
                  </a:cubicBezTo>
                  <a:lnTo>
                    <a:pt x="0" y="1279"/>
                  </a:lnTo>
                  <a:cubicBezTo>
                    <a:pt x="1" y="1279"/>
                    <a:pt x="5083" y="6053"/>
                    <a:pt x="9490" y="6053"/>
                  </a:cubicBezTo>
                  <a:cubicBezTo>
                    <a:pt x="9645" y="6053"/>
                    <a:pt x="9800" y="6047"/>
                    <a:pt x="9953" y="6035"/>
                  </a:cubicBezTo>
                  <a:cubicBezTo>
                    <a:pt x="14459" y="5674"/>
                    <a:pt x="16327" y="3806"/>
                    <a:pt x="15370" y="1532"/>
                  </a:cubicBezTo>
                  <a:cubicBezTo>
                    <a:pt x="14893" y="398"/>
                    <a:pt x="13789" y="0"/>
                    <a:pt x="12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7020060">
              <a:off x="8598412" y="964144"/>
              <a:ext cx="252647" cy="108415"/>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3513639" flipH="1">
            <a:off x="408817" y="4459914"/>
            <a:ext cx="332087" cy="437914"/>
            <a:chOff x="4884023" y="534989"/>
            <a:chExt cx="332085" cy="437910"/>
          </a:xfrm>
        </p:grpSpPr>
        <p:sp>
          <p:nvSpPr>
            <p:cNvPr id="20" name="Google Shape;20;p2"/>
            <p:cNvSpPr/>
            <p:nvPr/>
          </p:nvSpPr>
          <p:spPr>
            <a:xfrm rot="-1099118">
              <a:off x="4894280" y="811359"/>
              <a:ext cx="311571" cy="115503"/>
            </a:xfrm>
            <a:custGeom>
              <a:avLst/>
              <a:gdLst/>
              <a:ahLst/>
              <a:cxnLst/>
              <a:rect l="l" t="t" r="r" b="b"/>
              <a:pathLst>
                <a:path w="16328" h="6053" extrusionOk="0">
                  <a:moveTo>
                    <a:pt x="12505" y="0"/>
                  </a:moveTo>
                  <a:cubicBezTo>
                    <a:pt x="11212" y="0"/>
                    <a:pt x="9737" y="403"/>
                    <a:pt x="8534" y="865"/>
                  </a:cubicBezTo>
                  <a:cubicBezTo>
                    <a:pt x="6849" y="1511"/>
                    <a:pt x="5138" y="1705"/>
                    <a:pt x="3695" y="1705"/>
                  </a:cubicBezTo>
                  <a:cubicBezTo>
                    <a:pt x="1553" y="1705"/>
                    <a:pt x="1" y="1279"/>
                    <a:pt x="0" y="1279"/>
                  </a:cubicBezTo>
                  <a:lnTo>
                    <a:pt x="0" y="1279"/>
                  </a:lnTo>
                  <a:cubicBezTo>
                    <a:pt x="1" y="1279"/>
                    <a:pt x="5083" y="6053"/>
                    <a:pt x="9490" y="6053"/>
                  </a:cubicBezTo>
                  <a:cubicBezTo>
                    <a:pt x="9645" y="6053"/>
                    <a:pt x="9800" y="6047"/>
                    <a:pt x="9953" y="6035"/>
                  </a:cubicBezTo>
                  <a:cubicBezTo>
                    <a:pt x="14459" y="5674"/>
                    <a:pt x="16327" y="3806"/>
                    <a:pt x="15370" y="1532"/>
                  </a:cubicBezTo>
                  <a:cubicBezTo>
                    <a:pt x="14893" y="398"/>
                    <a:pt x="13789" y="0"/>
                    <a:pt x="12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4225254">
              <a:off x="4845525" y="632074"/>
              <a:ext cx="295602" cy="126847"/>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10800000">
            <a:off x="7020393" y="-9"/>
            <a:ext cx="2472582" cy="2023685"/>
          </a:xfrm>
          <a:custGeom>
            <a:avLst/>
            <a:gdLst/>
            <a:ahLst/>
            <a:cxnLst/>
            <a:rect l="l" t="t" r="r" b="b"/>
            <a:pathLst>
              <a:path w="47447" h="38833" extrusionOk="0">
                <a:moveTo>
                  <a:pt x="0" y="0"/>
                </a:moveTo>
                <a:lnTo>
                  <a:pt x="0" y="38611"/>
                </a:lnTo>
                <a:lnTo>
                  <a:pt x="47447" y="38833"/>
                </a:lnTo>
                <a:cubicBezTo>
                  <a:pt x="38046" y="37012"/>
                  <a:pt x="34615" y="32182"/>
                  <a:pt x="32910" y="28297"/>
                </a:cubicBezTo>
                <a:lnTo>
                  <a:pt x="32910" y="28297"/>
                </a:lnTo>
                <a:cubicBezTo>
                  <a:pt x="31205" y="24412"/>
                  <a:pt x="28764" y="17141"/>
                  <a:pt x="21903" y="13042"/>
                </a:cubicBezTo>
                <a:lnTo>
                  <a:pt x="21903" y="13042"/>
                </a:lnTo>
                <a:cubicBezTo>
                  <a:pt x="14569" y="8662"/>
                  <a:pt x="4873" y="7629"/>
                  <a:pt x="3544" y="0"/>
                </a:cubicBezTo>
                <a:lnTo>
                  <a:pt x="3544" y="0"/>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7" y="4471720"/>
            <a:ext cx="1157582" cy="721730"/>
          </a:xfrm>
          <a:custGeom>
            <a:avLst/>
            <a:gdLst/>
            <a:ahLst/>
            <a:cxnLst/>
            <a:rect l="l" t="t" r="r" b="b"/>
            <a:pathLst>
              <a:path w="24105" h="15029" extrusionOk="0">
                <a:moveTo>
                  <a:pt x="247" y="231"/>
                </a:moveTo>
                <a:cubicBezTo>
                  <a:pt x="0" y="8881"/>
                  <a:pt x="12751" y="15028"/>
                  <a:pt x="24105" y="13602"/>
                </a:cubicBezTo>
                <a:lnTo>
                  <a:pt x="24105" y="13602"/>
                </a:lnTo>
                <a:lnTo>
                  <a:pt x="24105"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 name="Google Shape;35;p4"/>
          <p:cNvSpPr txBox="1">
            <a:spLocks noGrp="1"/>
          </p:cNvSpPr>
          <p:nvPr>
            <p:ph type="body" idx="1"/>
          </p:nvPr>
        </p:nvSpPr>
        <p:spPr>
          <a:xfrm>
            <a:off x="720000" y="1085100"/>
            <a:ext cx="7704000" cy="614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9"/>
          <p:cNvSpPr/>
          <p:nvPr/>
        </p:nvSpPr>
        <p:spPr>
          <a:xfrm rot="10800000" flipH="1">
            <a:off x="6808302" y="-6"/>
            <a:ext cx="2335736" cy="1184431"/>
          </a:xfrm>
          <a:custGeom>
            <a:avLst/>
            <a:gdLst/>
            <a:ahLst/>
            <a:cxnLst/>
            <a:rect l="l" t="t" r="r" b="b"/>
            <a:pathLst>
              <a:path w="22776" h="16975" extrusionOk="0">
                <a:moveTo>
                  <a:pt x="1" y="16974"/>
                </a:moveTo>
                <a:lnTo>
                  <a:pt x="22776" y="16974"/>
                </a:lnTo>
                <a:lnTo>
                  <a:pt x="22776" y="1"/>
                </a:lnTo>
                <a:cubicBezTo>
                  <a:pt x="9091" y="1124"/>
                  <a:pt x="7999" y="13924"/>
                  <a:pt x="1" y="16974"/>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720000" y="367425"/>
            <a:ext cx="46611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9"/>
          <p:cNvSpPr txBox="1">
            <a:spLocks noGrp="1"/>
          </p:cNvSpPr>
          <p:nvPr>
            <p:ph type="subTitle" idx="1"/>
          </p:nvPr>
        </p:nvSpPr>
        <p:spPr>
          <a:xfrm>
            <a:off x="720000" y="1348750"/>
            <a:ext cx="4661100" cy="16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 name="Google Shape;69;p9"/>
          <p:cNvSpPr/>
          <p:nvPr/>
        </p:nvSpPr>
        <p:spPr>
          <a:xfrm flipH="1">
            <a:off x="-30" y="2764837"/>
            <a:ext cx="3609866" cy="2378671"/>
          </a:xfrm>
          <a:custGeom>
            <a:avLst/>
            <a:gdLst/>
            <a:ahLst/>
            <a:cxnLst/>
            <a:rect l="l" t="t" r="r" b="b"/>
            <a:pathLst>
              <a:path w="49457" h="32589" extrusionOk="0">
                <a:moveTo>
                  <a:pt x="33740" y="10292"/>
                </a:moveTo>
                <a:cubicBezTo>
                  <a:pt x="30787" y="16346"/>
                  <a:pt x="28425" y="20333"/>
                  <a:pt x="18974" y="21292"/>
                </a:cubicBezTo>
                <a:lnTo>
                  <a:pt x="18974" y="21292"/>
                </a:lnTo>
                <a:cubicBezTo>
                  <a:pt x="9524" y="22252"/>
                  <a:pt x="1035" y="26535"/>
                  <a:pt x="1" y="32588"/>
                </a:cubicBezTo>
                <a:lnTo>
                  <a:pt x="1" y="32588"/>
                </a:lnTo>
                <a:lnTo>
                  <a:pt x="49457" y="32588"/>
                </a:lnTo>
                <a:lnTo>
                  <a:pt x="49457" y="1"/>
                </a:lnTo>
                <a:cubicBezTo>
                  <a:pt x="41236" y="292"/>
                  <a:pt x="36088" y="5479"/>
                  <a:pt x="33740" y="10292"/>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5"/>
        <p:cNvGrpSpPr/>
        <p:nvPr/>
      </p:nvGrpSpPr>
      <p:grpSpPr>
        <a:xfrm>
          <a:off x="0" y="0"/>
          <a:ext cx="0" cy="0"/>
          <a:chOff x="0" y="0"/>
          <a:chExt cx="0" cy="0"/>
        </a:xfrm>
      </p:grpSpPr>
      <p:sp>
        <p:nvSpPr>
          <p:cNvPr id="76" name="Google Shape;76;p11"/>
          <p:cNvSpPr/>
          <p:nvPr/>
        </p:nvSpPr>
        <p:spPr>
          <a:xfrm>
            <a:off x="0" y="34"/>
            <a:ext cx="9143960" cy="2586198"/>
          </a:xfrm>
          <a:custGeom>
            <a:avLst/>
            <a:gdLst/>
            <a:ahLst/>
            <a:cxnLst/>
            <a:rect l="l" t="t" r="r" b="b"/>
            <a:pathLst>
              <a:path w="97468" h="27567" extrusionOk="0">
                <a:moveTo>
                  <a:pt x="17485" y="1"/>
                </a:moveTo>
                <a:cubicBezTo>
                  <a:pt x="17485" y="1"/>
                  <a:pt x="15586" y="5697"/>
                  <a:pt x="7912" y="1"/>
                </a:cubicBezTo>
                <a:lnTo>
                  <a:pt x="7912" y="1"/>
                </a:lnTo>
                <a:lnTo>
                  <a:pt x="0" y="1"/>
                </a:lnTo>
                <a:lnTo>
                  <a:pt x="0" y="12502"/>
                </a:lnTo>
                <a:cubicBezTo>
                  <a:pt x="4985" y="16615"/>
                  <a:pt x="13397" y="16615"/>
                  <a:pt x="20253" y="10919"/>
                </a:cubicBezTo>
                <a:lnTo>
                  <a:pt x="20253" y="10919"/>
                </a:lnTo>
                <a:cubicBezTo>
                  <a:pt x="25802" y="6308"/>
                  <a:pt x="30776" y="2533"/>
                  <a:pt x="38133" y="6093"/>
                </a:cubicBezTo>
                <a:lnTo>
                  <a:pt x="38133" y="6093"/>
                </a:lnTo>
                <a:cubicBezTo>
                  <a:pt x="46764" y="10270"/>
                  <a:pt x="50395" y="23260"/>
                  <a:pt x="62499" y="26188"/>
                </a:cubicBezTo>
                <a:lnTo>
                  <a:pt x="62499" y="26188"/>
                </a:lnTo>
                <a:cubicBezTo>
                  <a:pt x="68201" y="27567"/>
                  <a:pt x="74762" y="26664"/>
                  <a:pt x="80828" y="25760"/>
                </a:cubicBezTo>
                <a:lnTo>
                  <a:pt x="80828" y="25760"/>
                </a:lnTo>
                <a:cubicBezTo>
                  <a:pt x="87639" y="24747"/>
                  <a:pt x="93826" y="23732"/>
                  <a:pt x="97467" y="25951"/>
                </a:cubicBezTo>
                <a:lnTo>
                  <a:pt x="97467" y="25951"/>
                </a:lnTo>
                <a:lnTo>
                  <a:pt x="97467"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p:nvPr/>
        </p:nvSpPr>
        <p:spPr>
          <a:xfrm>
            <a:off x="0" y="4089799"/>
            <a:ext cx="2679889" cy="1053883"/>
          </a:xfrm>
          <a:custGeom>
            <a:avLst/>
            <a:gdLst/>
            <a:ahLst/>
            <a:cxnLst/>
            <a:rect l="l" t="t" r="r" b="b"/>
            <a:pathLst>
              <a:path w="59849" h="23536" extrusionOk="0">
                <a:moveTo>
                  <a:pt x="0" y="8352"/>
                </a:moveTo>
                <a:lnTo>
                  <a:pt x="0" y="23535"/>
                </a:lnTo>
                <a:lnTo>
                  <a:pt x="59848" y="23535"/>
                </a:lnTo>
                <a:cubicBezTo>
                  <a:pt x="55360" y="17802"/>
                  <a:pt x="48382" y="17210"/>
                  <a:pt x="39929" y="16473"/>
                </a:cubicBezTo>
                <a:lnTo>
                  <a:pt x="39929" y="16473"/>
                </a:lnTo>
                <a:cubicBezTo>
                  <a:pt x="31478" y="15734"/>
                  <a:pt x="29113" y="8868"/>
                  <a:pt x="22617" y="3331"/>
                </a:cubicBezTo>
                <a:lnTo>
                  <a:pt x="22617" y="3331"/>
                </a:lnTo>
                <a:cubicBezTo>
                  <a:pt x="20170" y="1246"/>
                  <a:pt x="16353" y="1"/>
                  <a:pt x="12516" y="1"/>
                </a:cubicBezTo>
                <a:lnTo>
                  <a:pt x="12516" y="1"/>
                </a:lnTo>
                <a:cubicBezTo>
                  <a:pt x="7167" y="1"/>
                  <a:pt x="1777" y="2420"/>
                  <a:pt x="0" y="8352"/>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1"/>
          <p:cNvSpPr/>
          <p:nvPr/>
        </p:nvSpPr>
        <p:spPr>
          <a:xfrm rot="10800000">
            <a:off x="7968148" y="4424864"/>
            <a:ext cx="1175803" cy="718635"/>
          </a:xfrm>
          <a:custGeom>
            <a:avLst/>
            <a:gdLst/>
            <a:ahLst/>
            <a:cxnLst/>
            <a:rect l="l" t="t" r="r" b="b"/>
            <a:pathLst>
              <a:path w="22026" h="13462" extrusionOk="0">
                <a:moveTo>
                  <a:pt x="0" y="1"/>
                </a:moveTo>
                <a:lnTo>
                  <a:pt x="0" y="13462"/>
                </a:lnTo>
                <a:cubicBezTo>
                  <a:pt x="11912" y="13093"/>
                  <a:pt x="20845" y="6694"/>
                  <a:pt x="22026" y="1"/>
                </a:cubicBezTo>
                <a:lnTo>
                  <a:pt x="22026"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txBox="1">
            <a:spLocks noGrp="1"/>
          </p:cNvSpPr>
          <p:nvPr>
            <p:ph type="title" hasCustomPrompt="1"/>
          </p:nvPr>
        </p:nvSpPr>
        <p:spPr>
          <a:xfrm>
            <a:off x="1284000" y="2826200"/>
            <a:ext cx="6576000" cy="12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9600"/>
              <a:buNone/>
              <a:defRPr sz="7200">
                <a:solidFill>
                  <a:schemeClr val="accent3"/>
                </a:solidFill>
              </a:defRPr>
            </a:lvl1pPr>
            <a:lvl2pPr lvl="1" algn="ctr">
              <a:spcBef>
                <a:spcPts val="0"/>
              </a:spcBef>
              <a:spcAft>
                <a:spcPts val="0"/>
              </a:spcAft>
              <a:buClr>
                <a:schemeClr val="accent1"/>
              </a:buClr>
              <a:buSzPts val="9600"/>
              <a:buNone/>
              <a:defRPr sz="9600">
                <a:solidFill>
                  <a:schemeClr val="accent1"/>
                </a:solidFill>
              </a:defRPr>
            </a:lvl2pPr>
            <a:lvl3pPr lvl="2" algn="ctr">
              <a:spcBef>
                <a:spcPts val="0"/>
              </a:spcBef>
              <a:spcAft>
                <a:spcPts val="0"/>
              </a:spcAft>
              <a:buClr>
                <a:schemeClr val="accent1"/>
              </a:buClr>
              <a:buSzPts val="9600"/>
              <a:buNone/>
              <a:defRPr sz="9600">
                <a:solidFill>
                  <a:schemeClr val="accent1"/>
                </a:solidFill>
              </a:defRPr>
            </a:lvl3pPr>
            <a:lvl4pPr lvl="3" algn="ctr">
              <a:spcBef>
                <a:spcPts val="0"/>
              </a:spcBef>
              <a:spcAft>
                <a:spcPts val="0"/>
              </a:spcAft>
              <a:buClr>
                <a:schemeClr val="accent1"/>
              </a:buClr>
              <a:buSzPts val="9600"/>
              <a:buNone/>
              <a:defRPr sz="9600">
                <a:solidFill>
                  <a:schemeClr val="accent1"/>
                </a:solidFill>
              </a:defRPr>
            </a:lvl4pPr>
            <a:lvl5pPr lvl="4" algn="ctr">
              <a:spcBef>
                <a:spcPts val="0"/>
              </a:spcBef>
              <a:spcAft>
                <a:spcPts val="0"/>
              </a:spcAft>
              <a:buClr>
                <a:schemeClr val="accent1"/>
              </a:buClr>
              <a:buSzPts val="9600"/>
              <a:buNone/>
              <a:defRPr sz="9600">
                <a:solidFill>
                  <a:schemeClr val="accent1"/>
                </a:solidFill>
              </a:defRPr>
            </a:lvl5pPr>
            <a:lvl6pPr lvl="5" algn="ctr">
              <a:spcBef>
                <a:spcPts val="0"/>
              </a:spcBef>
              <a:spcAft>
                <a:spcPts val="0"/>
              </a:spcAft>
              <a:buClr>
                <a:schemeClr val="accent1"/>
              </a:buClr>
              <a:buSzPts val="9600"/>
              <a:buNone/>
              <a:defRPr sz="9600">
                <a:solidFill>
                  <a:schemeClr val="accent1"/>
                </a:solidFill>
              </a:defRPr>
            </a:lvl6pPr>
            <a:lvl7pPr lvl="6" algn="ctr">
              <a:spcBef>
                <a:spcPts val="0"/>
              </a:spcBef>
              <a:spcAft>
                <a:spcPts val="0"/>
              </a:spcAft>
              <a:buClr>
                <a:schemeClr val="accent1"/>
              </a:buClr>
              <a:buSzPts val="9600"/>
              <a:buNone/>
              <a:defRPr sz="9600">
                <a:solidFill>
                  <a:schemeClr val="accent1"/>
                </a:solidFill>
              </a:defRPr>
            </a:lvl7pPr>
            <a:lvl8pPr lvl="7" algn="ctr">
              <a:spcBef>
                <a:spcPts val="0"/>
              </a:spcBef>
              <a:spcAft>
                <a:spcPts val="0"/>
              </a:spcAft>
              <a:buClr>
                <a:schemeClr val="accent1"/>
              </a:buClr>
              <a:buSzPts val="9600"/>
              <a:buNone/>
              <a:defRPr sz="9600">
                <a:solidFill>
                  <a:schemeClr val="accent1"/>
                </a:solidFill>
              </a:defRPr>
            </a:lvl8pPr>
            <a:lvl9pPr lvl="8" algn="ctr">
              <a:spcBef>
                <a:spcPts val="0"/>
              </a:spcBef>
              <a:spcAft>
                <a:spcPts val="0"/>
              </a:spcAft>
              <a:buClr>
                <a:schemeClr val="accent1"/>
              </a:buClr>
              <a:buSzPts val="9600"/>
              <a:buNone/>
              <a:defRPr sz="9600">
                <a:solidFill>
                  <a:schemeClr val="accent1"/>
                </a:solidFill>
              </a:defRPr>
            </a:lvl9pPr>
          </a:lstStyle>
          <a:p>
            <a:r>
              <a:t>xx%</a:t>
            </a:r>
          </a:p>
        </p:txBody>
      </p:sp>
      <p:sp>
        <p:nvSpPr>
          <p:cNvPr id="81" name="Google Shape;81;p11"/>
          <p:cNvSpPr txBox="1">
            <a:spLocks noGrp="1"/>
          </p:cNvSpPr>
          <p:nvPr>
            <p:ph type="subTitle" idx="1"/>
          </p:nvPr>
        </p:nvSpPr>
        <p:spPr>
          <a:xfrm>
            <a:off x="3453850" y="4142775"/>
            <a:ext cx="2236500" cy="41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8"/>
        <p:cNvGrpSpPr/>
        <p:nvPr/>
      </p:nvGrpSpPr>
      <p:grpSpPr>
        <a:xfrm>
          <a:off x="0" y="0"/>
          <a:ext cx="0" cy="0"/>
          <a:chOff x="0" y="0"/>
          <a:chExt cx="0" cy="0"/>
        </a:xfrm>
      </p:grpSpPr>
      <p:sp>
        <p:nvSpPr>
          <p:cNvPr id="109" name="Google Shape;109;p14"/>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rot="10800000">
            <a:off x="-15" y="2140477"/>
            <a:ext cx="4490740" cy="3003023"/>
          </a:xfrm>
          <a:custGeom>
            <a:avLst/>
            <a:gdLst/>
            <a:ahLst/>
            <a:cxnLst/>
            <a:rect l="l" t="t" r="r" b="b"/>
            <a:pathLst>
              <a:path w="39229" h="26233" extrusionOk="0">
                <a:moveTo>
                  <a:pt x="1" y="1"/>
                </a:moveTo>
                <a:cubicBezTo>
                  <a:pt x="5415" y="4874"/>
                  <a:pt x="9205" y="5247"/>
                  <a:pt x="12896" y="5218"/>
                </a:cubicBezTo>
                <a:lnTo>
                  <a:pt x="12896" y="5218"/>
                </a:lnTo>
                <a:cubicBezTo>
                  <a:pt x="19147" y="5169"/>
                  <a:pt x="22296" y="7580"/>
                  <a:pt x="23576" y="12108"/>
                </a:cubicBezTo>
                <a:lnTo>
                  <a:pt x="23576" y="12108"/>
                </a:lnTo>
                <a:cubicBezTo>
                  <a:pt x="24645" y="15889"/>
                  <a:pt x="28104" y="26083"/>
                  <a:pt x="39228" y="26232"/>
                </a:cubicBezTo>
                <a:lnTo>
                  <a:pt x="39228" y="26232"/>
                </a:lnTo>
                <a:lnTo>
                  <a:pt x="39228"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txBox="1">
            <a:spLocks noGrp="1"/>
          </p:cNvSpPr>
          <p:nvPr>
            <p:ph type="title"/>
          </p:nvPr>
        </p:nvSpPr>
        <p:spPr>
          <a:xfrm>
            <a:off x="947300" y="2220310"/>
            <a:ext cx="37566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2" name="Google Shape;112;p14"/>
          <p:cNvSpPr txBox="1">
            <a:spLocks noGrp="1"/>
          </p:cNvSpPr>
          <p:nvPr>
            <p:ph type="subTitle" idx="1"/>
          </p:nvPr>
        </p:nvSpPr>
        <p:spPr>
          <a:xfrm>
            <a:off x="947300" y="816310"/>
            <a:ext cx="3756600" cy="134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13" name="Google Shape;113;p14"/>
          <p:cNvSpPr/>
          <p:nvPr/>
        </p:nvSpPr>
        <p:spPr>
          <a:xfrm>
            <a:off x="5713029" y="0"/>
            <a:ext cx="2219627" cy="697569"/>
          </a:xfrm>
          <a:custGeom>
            <a:avLst/>
            <a:gdLst/>
            <a:ahLst/>
            <a:cxnLst/>
            <a:rect l="l" t="t" r="r" b="b"/>
            <a:pathLst>
              <a:path w="27597" h="8673" extrusionOk="0">
                <a:moveTo>
                  <a:pt x="140" y="1"/>
                </a:moveTo>
                <a:cubicBezTo>
                  <a:pt x="1" y="1847"/>
                  <a:pt x="2409" y="8673"/>
                  <a:pt x="13052" y="8154"/>
                </a:cubicBezTo>
                <a:lnTo>
                  <a:pt x="13052" y="8154"/>
                </a:lnTo>
                <a:cubicBezTo>
                  <a:pt x="21539" y="7741"/>
                  <a:pt x="27597" y="1"/>
                  <a:pt x="27597" y="1"/>
                </a:cubicBezTo>
                <a:lnTo>
                  <a:pt x="27597"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96"/>
        <p:cNvGrpSpPr/>
        <p:nvPr/>
      </p:nvGrpSpPr>
      <p:grpSpPr>
        <a:xfrm>
          <a:off x="0" y="0"/>
          <a:ext cx="0" cy="0"/>
          <a:chOff x="0" y="0"/>
          <a:chExt cx="0" cy="0"/>
        </a:xfrm>
      </p:grpSpPr>
      <p:sp>
        <p:nvSpPr>
          <p:cNvPr id="197" name="Google Shape;197;p29"/>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rot="9742442">
            <a:off x="6066460" y="-1127050"/>
            <a:ext cx="3911201" cy="2629092"/>
          </a:xfrm>
          <a:custGeom>
            <a:avLst/>
            <a:gdLst/>
            <a:ahLst/>
            <a:cxnLst/>
            <a:rect l="l" t="t" r="r" b="b"/>
            <a:pathLst>
              <a:path w="36958" h="24843" extrusionOk="0">
                <a:moveTo>
                  <a:pt x="11053" y="0"/>
                </a:moveTo>
                <a:cubicBezTo>
                  <a:pt x="5594" y="0"/>
                  <a:pt x="728" y="3095"/>
                  <a:pt x="452" y="9108"/>
                </a:cubicBezTo>
                <a:cubicBezTo>
                  <a:pt x="0" y="18937"/>
                  <a:pt x="12278" y="24659"/>
                  <a:pt x="19780" y="24834"/>
                </a:cubicBezTo>
                <a:cubicBezTo>
                  <a:pt x="20051" y="24840"/>
                  <a:pt x="20319" y="24843"/>
                  <a:pt x="20585" y="24843"/>
                </a:cubicBezTo>
                <a:cubicBezTo>
                  <a:pt x="30732" y="24843"/>
                  <a:pt x="36958" y="20284"/>
                  <a:pt x="36948" y="15539"/>
                </a:cubicBezTo>
                <a:cubicBezTo>
                  <a:pt x="36933" y="8238"/>
                  <a:pt x="29194" y="10783"/>
                  <a:pt x="21141" y="3785"/>
                </a:cubicBezTo>
                <a:cubicBezTo>
                  <a:pt x="18220" y="1247"/>
                  <a:pt x="14517" y="0"/>
                  <a:pt x="11053" y="0"/>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rot="1159434">
            <a:off x="5096938" y="3048184"/>
            <a:ext cx="4976439" cy="3877362"/>
          </a:xfrm>
          <a:custGeom>
            <a:avLst/>
            <a:gdLst/>
            <a:ahLst/>
            <a:cxnLst/>
            <a:rect l="l" t="t" r="r" b="b"/>
            <a:pathLst>
              <a:path w="60359" h="47027" extrusionOk="0">
                <a:moveTo>
                  <a:pt x="48354" y="1"/>
                </a:moveTo>
                <a:cubicBezTo>
                  <a:pt x="36402" y="1"/>
                  <a:pt x="35496" y="12779"/>
                  <a:pt x="28271" y="20107"/>
                </a:cubicBezTo>
                <a:cubicBezTo>
                  <a:pt x="21040" y="27442"/>
                  <a:pt x="2644" y="22556"/>
                  <a:pt x="1283" y="32168"/>
                </a:cubicBezTo>
                <a:cubicBezTo>
                  <a:pt x="0" y="41217"/>
                  <a:pt x="7163" y="47026"/>
                  <a:pt x="17884" y="47026"/>
                </a:cubicBezTo>
                <a:cubicBezTo>
                  <a:pt x="25220" y="47026"/>
                  <a:pt x="34222" y="44307"/>
                  <a:pt x="43325" y="38044"/>
                </a:cubicBezTo>
                <a:cubicBezTo>
                  <a:pt x="59564" y="26873"/>
                  <a:pt x="60358" y="19"/>
                  <a:pt x="48381" y="1"/>
                </a:cubicBezTo>
                <a:cubicBezTo>
                  <a:pt x="48372" y="1"/>
                  <a:pt x="48363" y="1"/>
                  <a:pt x="48354" y="1"/>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rot="10800000">
            <a:off x="-11" y="4049469"/>
            <a:ext cx="1300486" cy="1091231"/>
          </a:xfrm>
          <a:custGeom>
            <a:avLst/>
            <a:gdLst/>
            <a:ahLst/>
            <a:cxnLst/>
            <a:rect l="l" t="t" r="r" b="b"/>
            <a:pathLst>
              <a:path w="14667" h="12307" extrusionOk="0">
                <a:moveTo>
                  <a:pt x="0" y="1"/>
                </a:moveTo>
                <a:cubicBezTo>
                  <a:pt x="395" y="6153"/>
                  <a:pt x="8860" y="12306"/>
                  <a:pt x="14667" y="12306"/>
                </a:cubicBezTo>
                <a:lnTo>
                  <a:pt x="14667" y="12306"/>
                </a:lnTo>
                <a:lnTo>
                  <a:pt x="14667"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txBox="1">
            <a:spLocks noGrp="1"/>
          </p:cNvSpPr>
          <p:nvPr>
            <p:ph type="subTitle" idx="1"/>
          </p:nvPr>
        </p:nvSpPr>
        <p:spPr>
          <a:xfrm>
            <a:off x="1072150" y="2555250"/>
            <a:ext cx="1622400" cy="41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200"/>
              <a:buFont typeface="Titan One"/>
              <a:buNone/>
              <a:defRPr sz="2200">
                <a:latin typeface="Titan One"/>
                <a:ea typeface="Titan One"/>
                <a:cs typeface="Titan One"/>
                <a:sym typeface="Titan One"/>
              </a:defRPr>
            </a:lvl1pPr>
            <a:lvl2pPr lvl="1" algn="ctr" rtl="0">
              <a:lnSpc>
                <a:spcPct val="100000"/>
              </a:lnSpc>
              <a:spcBef>
                <a:spcPts val="0"/>
              </a:spcBef>
              <a:spcAft>
                <a:spcPts val="0"/>
              </a:spcAft>
              <a:buSzPts val="2200"/>
              <a:buFont typeface="Titan One"/>
              <a:buNone/>
              <a:defRPr sz="2200">
                <a:latin typeface="Titan One"/>
                <a:ea typeface="Titan One"/>
                <a:cs typeface="Titan One"/>
                <a:sym typeface="Titan One"/>
              </a:defRPr>
            </a:lvl2pPr>
            <a:lvl3pPr lvl="2" algn="ctr" rtl="0">
              <a:lnSpc>
                <a:spcPct val="100000"/>
              </a:lnSpc>
              <a:spcBef>
                <a:spcPts val="0"/>
              </a:spcBef>
              <a:spcAft>
                <a:spcPts val="0"/>
              </a:spcAft>
              <a:buSzPts val="2200"/>
              <a:buFont typeface="Titan One"/>
              <a:buNone/>
              <a:defRPr sz="2200">
                <a:latin typeface="Titan One"/>
                <a:ea typeface="Titan One"/>
                <a:cs typeface="Titan One"/>
                <a:sym typeface="Titan One"/>
              </a:defRPr>
            </a:lvl3pPr>
            <a:lvl4pPr lvl="3" algn="ctr" rtl="0">
              <a:lnSpc>
                <a:spcPct val="100000"/>
              </a:lnSpc>
              <a:spcBef>
                <a:spcPts val="0"/>
              </a:spcBef>
              <a:spcAft>
                <a:spcPts val="0"/>
              </a:spcAft>
              <a:buSzPts val="2200"/>
              <a:buFont typeface="Titan One"/>
              <a:buNone/>
              <a:defRPr sz="2200">
                <a:latin typeface="Titan One"/>
                <a:ea typeface="Titan One"/>
                <a:cs typeface="Titan One"/>
                <a:sym typeface="Titan One"/>
              </a:defRPr>
            </a:lvl4pPr>
            <a:lvl5pPr lvl="4" algn="ctr" rtl="0">
              <a:lnSpc>
                <a:spcPct val="100000"/>
              </a:lnSpc>
              <a:spcBef>
                <a:spcPts val="0"/>
              </a:spcBef>
              <a:spcAft>
                <a:spcPts val="0"/>
              </a:spcAft>
              <a:buSzPts val="2200"/>
              <a:buFont typeface="Titan One"/>
              <a:buNone/>
              <a:defRPr sz="2200">
                <a:latin typeface="Titan One"/>
                <a:ea typeface="Titan One"/>
                <a:cs typeface="Titan One"/>
                <a:sym typeface="Titan One"/>
              </a:defRPr>
            </a:lvl5pPr>
            <a:lvl6pPr lvl="5" algn="ctr" rtl="0">
              <a:lnSpc>
                <a:spcPct val="100000"/>
              </a:lnSpc>
              <a:spcBef>
                <a:spcPts val="0"/>
              </a:spcBef>
              <a:spcAft>
                <a:spcPts val="0"/>
              </a:spcAft>
              <a:buSzPts val="2200"/>
              <a:buFont typeface="Titan One"/>
              <a:buNone/>
              <a:defRPr sz="2200">
                <a:latin typeface="Titan One"/>
                <a:ea typeface="Titan One"/>
                <a:cs typeface="Titan One"/>
                <a:sym typeface="Titan One"/>
              </a:defRPr>
            </a:lvl6pPr>
            <a:lvl7pPr lvl="6" algn="ctr" rtl="0">
              <a:lnSpc>
                <a:spcPct val="100000"/>
              </a:lnSpc>
              <a:spcBef>
                <a:spcPts val="0"/>
              </a:spcBef>
              <a:spcAft>
                <a:spcPts val="0"/>
              </a:spcAft>
              <a:buSzPts val="2200"/>
              <a:buFont typeface="Titan One"/>
              <a:buNone/>
              <a:defRPr sz="2200">
                <a:latin typeface="Titan One"/>
                <a:ea typeface="Titan One"/>
                <a:cs typeface="Titan One"/>
                <a:sym typeface="Titan One"/>
              </a:defRPr>
            </a:lvl7pPr>
            <a:lvl8pPr lvl="7" algn="ctr" rtl="0">
              <a:lnSpc>
                <a:spcPct val="100000"/>
              </a:lnSpc>
              <a:spcBef>
                <a:spcPts val="0"/>
              </a:spcBef>
              <a:spcAft>
                <a:spcPts val="0"/>
              </a:spcAft>
              <a:buSzPts val="2200"/>
              <a:buFont typeface="Titan One"/>
              <a:buNone/>
              <a:defRPr sz="2200">
                <a:latin typeface="Titan One"/>
                <a:ea typeface="Titan One"/>
                <a:cs typeface="Titan One"/>
                <a:sym typeface="Titan One"/>
              </a:defRPr>
            </a:lvl8pPr>
            <a:lvl9pPr lvl="8" algn="ctr" rtl="0">
              <a:lnSpc>
                <a:spcPct val="100000"/>
              </a:lnSpc>
              <a:spcBef>
                <a:spcPts val="0"/>
              </a:spcBef>
              <a:spcAft>
                <a:spcPts val="0"/>
              </a:spcAft>
              <a:buSzPts val="2200"/>
              <a:buFont typeface="Titan One"/>
              <a:buNone/>
              <a:defRPr sz="2200">
                <a:latin typeface="Titan One"/>
                <a:ea typeface="Titan One"/>
                <a:cs typeface="Titan One"/>
                <a:sym typeface="Titan One"/>
              </a:defRPr>
            </a:lvl9pPr>
          </a:lstStyle>
          <a:p>
            <a:endParaRPr/>
          </a:p>
        </p:txBody>
      </p:sp>
      <p:sp>
        <p:nvSpPr>
          <p:cNvPr id="202" name="Google Shape;202;p29"/>
          <p:cNvSpPr txBox="1">
            <a:spLocks noGrp="1"/>
          </p:cNvSpPr>
          <p:nvPr>
            <p:ph type="subTitle" idx="2"/>
          </p:nvPr>
        </p:nvSpPr>
        <p:spPr>
          <a:xfrm>
            <a:off x="940000" y="3086075"/>
            <a:ext cx="1886700" cy="10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29"/>
          <p:cNvSpPr txBox="1">
            <a:spLocks noGrp="1"/>
          </p:cNvSpPr>
          <p:nvPr>
            <p:ph type="subTitle" idx="3"/>
          </p:nvPr>
        </p:nvSpPr>
        <p:spPr>
          <a:xfrm>
            <a:off x="3626225" y="3086075"/>
            <a:ext cx="1886700" cy="10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29"/>
          <p:cNvSpPr txBox="1">
            <a:spLocks noGrp="1"/>
          </p:cNvSpPr>
          <p:nvPr>
            <p:ph type="subTitle" idx="4"/>
          </p:nvPr>
        </p:nvSpPr>
        <p:spPr>
          <a:xfrm>
            <a:off x="6312450" y="3086075"/>
            <a:ext cx="1886700" cy="10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6" name="Google Shape;206;p29"/>
          <p:cNvSpPr txBox="1">
            <a:spLocks noGrp="1"/>
          </p:cNvSpPr>
          <p:nvPr>
            <p:ph type="subTitle" idx="5"/>
          </p:nvPr>
        </p:nvSpPr>
        <p:spPr>
          <a:xfrm>
            <a:off x="3760800" y="2555250"/>
            <a:ext cx="1622400" cy="416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200"/>
              <a:buFont typeface="Titan One"/>
              <a:buNone/>
              <a:defRPr sz="2200">
                <a:latin typeface="Titan One"/>
                <a:ea typeface="Titan One"/>
                <a:cs typeface="Titan One"/>
                <a:sym typeface="Titan One"/>
              </a:defRPr>
            </a:lvl1pPr>
            <a:lvl2pPr lvl="1" algn="ctr" rtl="0">
              <a:lnSpc>
                <a:spcPct val="100000"/>
              </a:lnSpc>
              <a:spcBef>
                <a:spcPts val="0"/>
              </a:spcBef>
              <a:spcAft>
                <a:spcPts val="0"/>
              </a:spcAft>
              <a:buSzPts val="2200"/>
              <a:buFont typeface="Titan One"/>
              <a:buNone/>
              <a:defRPr sz="2200">
                <a:latin typeface="Titan One"/>
                <a:ea typeface="Titan One"/>
                <a:cs typeface="Titan One"/>
                <a:sym typeface="Titan One"/>
              </a:defRPr>
            </a:lvl2pPr>
            <a:lvl3pPr lvl="2" algn="ctr" rtl="0">
              <a:lnSpc>
                <a:spcPct val="100000"/>
              </a:lnSpc>
              <a:spcBef>
                <a:spcPts val="0"/>
              </a:spcBef>
              <a:spcAft>
                <a:spcPts val="0"/>
              </a:spcAft>
              <a:buSzPts val="2200"/>
              <a:buFont typeface="Titan One"/>
              <a:buNone/>
              <a:defRPr sz="2200">
                <a:latin typeface="Titan One"/>
                <a:ea typeface="Titan One"/>
                <a:cs typeface="Titan One"/>
                <a:sym typeface="Titan One"/>
              </a:defRPr>
            </a:lvl3pPr>
            <a:lvl4pPr lvl="3" algn="ctr" rtl="0">
              <a:lnSpc>
                <a:spcPct val="100000"/>
              </a:lnSpc>
              <a:spcBef>
                <a:spcPts val="0"/>
              </a:spcBef>
              <a:spcAft>
                <a:spcPts val="0"/>
              </a:spcAft>
              <a:buSzPts val="2200"/>
              <a:buFont typeface="Titan One"/>
              <a:buNone/>
              <a:defRPr sz="2200">
                <a:latin typeface="Titan One"/>
                <a:ea typeface="Titan One"/>
                <a:cs typeface="Titan One"/>
                <a:sym typeface="Titan One"/>
              </a:defRPr>
            </a:lvl4pPr>
            <a:lvl5pPr lvl="4" algn="ctr" rtl="0">
              <a:lnSpc>
                <a:spcPct val="100000"/>
              </a:lnSpc>
              <a:spcBef>
                <a:spcPts val="0"/>
              </a:spcBef>
              <a:spcAft>
                <a:spcPts val="0"/>
              </a:spcAft>
              <a:buSzPts val="2200"/>
              <a:buFont typeface="Titan One"/>
              <a:buNone/>
              <a:defRPr sz="2200">
                <a:latin typeface="Titan One"/>
                <a:ea typeface="Titan One"/>
                <a:cs typeface="Titan One"/>
                <a:sym typeface="Titan One"/>
              </a:defRPr>
            </a:lvl5pPr>
            <a:lvl6pPr lvl="5" algn="ctr" rtl="0">
              <a:lnSpc>
                <a:spcPct val="100000"/>
              </a:lnSpc>
              <a:spcBef>
                <a:spcPts val="0"/>
              </a:spcBef>
              <a:spcAft>
                <a:spcPts val="0"/>
              </a:spcAft>
              <a:buSzPts val="2200"/>
              <a:buFont typeface="Titan One"/>
              <a:buNone/>
              <a:defRPr sz="2200">
                <a:latin typeface="Titan One"/>
                <a:ea typeface="Titan One"/>
                <a:cs typeface="Titan One"/>
                <a:sym typeface="Titan One"/>
              </a:defRPr>
            </a:lvl6pPr>
            <a:lvl7pPr lvl="6" algn="ctr" rtl="0">
              <a:lnSpc>
                <a:spcPct val="100000"/>
              </a:lnSpc>
              <a:spcBef>
                <a:spcPts val="0"/>
              </a:spcBef>
              <a:spcAft>
                <a:spcPts val="0"/>
              </a:spcAft>
              <a:buSzPts val="2200"/>
              <a:buFont typeface="Titan One"/>
              <a:buNone/>
              <a:defRPr sz="2200">
                <a:latin typeface="Titan One"/>
                <a:ea typeface="Titan One"/>
                <a:cs typeface="Titan One"/>
                <a:sym typeface="Titan One"/>
              </a:defRPr>
            </a:lvl7pPr>
            <a:lvl8pPr lvl="7" algn="ctr" rtl="0">
              <a:lnSpc>
                <a:spcPct val="100000"/>
              </a:lnSpc>
              <a:spcBef>
                <a:spcPts val="0"/>
              </a:spcBef>
              <a:spcAft>
                <a:spcPts val="0"/>
              </a:spcAft>
              <a:buSzPts val="2200"/>
              <a:buFont typeface="Titan One"/>
              <a:buNone/>
              <a:defRPr sz="2200">
                <a:latin typeface="Titan One"/>
                <a:ea typeface="Titan One"/>
                <a:cs typeface="Titan One"/>
                <a:sym typeface="Titan One"/>
              </a:defRPr>
            </a:lvl8pPr>
            <a:lvl9pPr lvl="8" algn="ctr" rtl="0">
              <a:lnSpc>
                <a:spcPct val="100000"/>
              </a:lnSpc>
              <a:spcBef>
                <a:spcPts val="0"/>
              </a:spcBef>
              <a:spcAft>
                <a:spcPts val="0"/>
              </a:spcAft>
              <a:buSzPts val="2200"/>
              <a:buFont typeface="Titan One"/>
              <a:buNone/>
              <a:defRPr sz="2200">
                <a:latin typeface="Titan One"/>
                <a:ea typeface="Titan One"/>
                <a:cs typeface="Titan One"/>
                <a:sym typeface="Titan One"/>
              </a:defRPr>
            </a:lvl9pPr>
          </a:lstStyle>
          <a:p>
            <a:endParaRPr/>
          </a:p>
        </p:txBody>
      </p:sp>
      <p:sp>
        <p:nvSpPr>
          <p:cNvPr id="207" name="Google Shape;207;p29"/>
          <p:cNvSpPr txBox="1">
            <a:spLocks noGrp="1"/>
          </p:cNvSpPr>
          <p:nvPr>
            <p:ph type="subTitle" idx="6"/>
          </p:nvPr>
        </p:nvSpPr>
        <p:spPr>
          <a:xfrm>
            <a:off x="6444600" y="2555250"/>
            <a:ext cx="1622400" cy="41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200"/>
              <a:buFont typeface="Titan One"/>
              <a:buNone/>
              <a:defRPr sz="2200">
                <a:latin typeface="Titan One"/>
                <a:ea typeface="Titan One"/>
                <a:cs typeface="Titan One"/>
                <a:sym typeface="Titan One"/>
              </a:defRPr>
            </a:lvl1pPr>
            <a:lvl2pPr lvl="1" algn="ctr" rtl="0">
              <a:lnSpc>
                <a:spcPct val="100000"/>
              </a:lnSpc>
              <a:spcBef>
                <a:spcPts val="0"/>
              </a:spcBef>
              <a:spcAft>
                <a:spcPts val="0"/>
              </a:spcAft>
              <a:buSzPts val="2200"/>
              <a:buFont typeface="Titan One"/>
              <a:buNone/>
              <a:defRPr sz="2200">
                <a:latin typeface="Titan One"/>
                <a:ea typeface="Titan One"/>
                <a:cs typeface="Titan One"/>
                <a:sym typeface="Titan One"/>
              </a:defRPr>
            </a:lvl2pPr>
            <a:lvl3pPr lvl="2" algn="ctr" rtl="0">
              <a:lnSpc>
                <a:spcPct val="100000"/>
              </a:lnSpc>
              <a:spcBef>
                <a:spcPts val="0"/>
              </a:spcBef>
              <a:spcAft>
                <a:spcPts val="0"/>
              </a:spcAft>
              <a:buSzPts val="2200"/>
              <a:buFont typeface="Titan One"/>
              <a:buNone/>
              <a:defRPr sz="2200">
                <a:latin typeface="Titan One"/>
                <a:ea typeface="Titan One"/>
                <a:cs typeface="Titan One"/>
                <a:sym typeface="Titan One"/>
              </a:defRPr>
            </a:lvl3pPr>
            <a:lvl4pPr lvl="3" algn="ctr" rtl="0">
              <a:lnSpc>
                <a:spcPct val="100000"/>
              </a:lnSpc>
              <a:spcBef>
                <a:spcPts val="0"/>
              </a:spcBef>
              <a:spcAft>
                <a:spcPts val="0"/>
              </a:spcAft>
              <a:buSzPts val="2200"/>
              <a:buFont typeface="Titan One"/>
              <a:buNone/>
              <a:defRPr sz="2200">
                <a:latin typeface="Titan One"/>
                <a:ea typeface="Titan One"/>
                <a:cs typeface="Titan One"/>
                <a:sym typeface="Titan One"/>
              </a:defRPr>
            </a:lvl4pPr>
            <a:lvl5pPr lvl="4" algn="ctr" rtl="0">
              <a:lnSpc>
                <a:spcPct val="100000"/>
              </a:lnSpc>
              <a:spcBef>
                <a:spcPts val="0"/>
              </a:spcBef>
              <a:spcAft>
                <a:spcPts val="0"/>
              </a:spcAft>
              <a:buSzPts val="2200"/>
              <a:buFont typeface="Titan One"/>
              <a:buNone/>
              <a:defRPr sz="2200">
                <a:latin typeface="Titan One"/>
                <a:ea typeface="Titan One"/>
                <a:cs typeface="Titan One"/>
                <a:sym typeface="Titan One"/>
              </a:defRPr>
            </a:lvl5pPr>
            <a:lvl6pPr lvl="5" algn="ctr" rtl="0">
              <a:lnSpc>
                <a:spcPct val="100000"/>
              </a:lnSpc>
              <a:spcBef>
                <a:spcPts val="0"/>
              </a:spcBef>
              <a:spcAft>
                <a:spcPts val="0"/>
              </a:spcAft>
              <a:buSzPts val="2200"/>
              <a:buFont typeface="Titan One"/>
              <a:buNone/>
              <a:defRPr sz="2200">
                <a:latin typeface="Titan One"/>
                <a:ea typeface="Titan One"/>
                <a:cs typeface="Titan One"/>
                <a:sym typeface="Titan One"/>
              </a:defRPr>
            </a:lvl6pPr>
            <a:lvl7pPr lvl="6" algn="ctr" rtl="0">
              <a:lnSpc>
                <a:spcPct val="100000"/>
              </a:lnSpc>
              <a:spcBef>
                <a:spcPts val="0"/>
              </a:spcBef>
              <a:spcAft>
                <a:spcPts val="0"/>
              </a:spcAft>
              <a:buSzPts val="2200"/>
              <a:buFont typeface="Titan One"/>
              <a:buNone/>
              <a:defRPr sz="2200">
                <a:latin typeface="Titan One"/>
                <a:ea typeface="Titan One"/>
                <a:cs typeface="Titan One"/>
                <a:sym typeface="Titan One"/>
              </a:defRPr>
            </a:lvl7pPr>
            <a:lvl8pPr lvl="7" algn="ctr" rtl="0">
              <a:lnSpc>
                <a:spcPct val="100000"/>
              </a:lnSpc>
              <a:spcBef>
                <a:spcPts val="0"/>
              </a:spcBef>
              <a:spcAft>
                <a:spcPts val="0"/>
              </a:spcAft>
              <a:buSzPts val="2200"/>
              <a:buFont typeface="Titan One"/>
              <a:buNone/>
              <a:defRPr sz="2200">
                <a:latin typeface="Titan One"/>
                <a:ea typeface="Titan One"/>
                <a:cs typeface="Titan One"/>
                <a:sym typeface="Titan One"/>
              </a:defRPr>
            </a:lvl8pPr>
            <a:lvl9pPr lvl="8" algn="ctr" rtl="0">
              <a:lnSpc>
                <a:spcPct val="100000"/>
              </a:lnSpc>
              <a:spcBef>
                <a:spcPts val="0"/>
              </a:spcBef>
              <a:spcAft>
                <a:spcPts val="0"/>
              </a:spcAft>
              <a:buSzPts val="2200"/>
              <a:buFont typeface="Titan One"/>
              <a:buNone/>
              <a:defRPr sz="2200">
                <a:latin typeface="Titan One"/>
                <a:ea typeface="Titan One"/>
                <a:cs typeface="Titan One"/>
                <a:sym typeface="Titan 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3"/>
        <p:cNvGrpSpPr/>
        <p:nvPr/>
      </p:nvGrpSpPr>
      <p:grpSpPr>
        <a:xfrm>
          <a:off x="0" y="0"/>
          <a:ext cx="0" cy="0"/>
          <a:chOff x="0" y="0"/>
          <a:chExt cx="0" cy="0"/>
        </a:xfrm>
      </p:grpSpPr>
      <p:sp>
        <p:nvSpPr>
          <p:cNvPr id="284" name="Google Shape;284;p35"/>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5788446" y="3467002"/>
            <a:ext cx="3991608" cy="2162710"/>
          </a:xfrm>
          <a:custGeom>
            <a:avLst/>
            <a:gdLst/>
            <a:ahLst/>
            <a:cxnLst/>
            <a:rect l="l" t="t" r="r" b="b"/>
            <a:pathLst>
              <a:path w="14104" h="10620" extrusionOk="0">
                <a:moveTo>
                  <a:pt x="6107" y="1"/>
                </a:moveTo>
                <a:cubicBezTo>
                  <a:pt x="5160" y="1"/>
                  <a:pt x="4162" y="345"/>
                  <a:pt x="3135" y="1215"/>
                </a:cubicBezTo>
                <a:cubicBezTo>
                  <a:pt x="1021" y="3004"/>
                  <a:pt x="1" y="6241"/>
                  <a:pt x="1607" y="8687"/>
                </a:cubicBezTo>
                <a:cubicBezTo>
                  <a:pt x="2477" y="10011"/>
                  <a:pt x="4096" y="10620"/>
                  <a:pt x="5974" y="10620"/>
                </a:cubicBezTo>
                <a:cubicBezTo>
                  <a:pt x="6717" y="10620"/>
                  <a:pt x="7502" y="10524"/>
                  <a:pt x="8297" y="10340"/>
                </a:cubicBezTo>
                <a:cubicBezTo>
                  <a:pt x="13638" y="9104"/>
                  <a:pt x="14104" y="5822"/>
                  <a:pt x="11437" y="3098"/>
                </a:cubicBezTo>
                <a:cubicBezTo>
                  <a:pt x="10056" y="1688"/>
                  <a:pt x="8205" y="1"/>
                  <a:pt x="6107" y="1"/>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rot="937341">
            <a:off x="4360076" y="-1998498"/>
            <a:ext cx="4761750" cy="2927802"/>
          </a:xfrm>
          <a:custGeom>
            <a:avLst/>
            <a:gdLst/>
            <a:ahLst/>
            <a:cxnLst/>
            <a:rect l="l" t="t" r="r" b="b"/>
            <a:pathLst>
              <a:path w="71528" h="43978" extrusionOk="0">
                <a:moveTo>
                  <a:pt x="36815" y="1"/>
                </a:moveTo>
                <a:cubicBezTo>
                  <a:pt x="27673" y="1"/>
                  <a:pt x="19782" y="5306"/>
                  <a:pt x="17921" y="13891"/>
                </a:cubicBezTo>
                <a:cubicBezTo>
                  <a:pt x="17354" y="16505"/>
                  <a:pt x="16573" y="19248"/>
                  <a:pt x="13779" y="21143"/>
                </a:cubicBezTo>
                <a:lnTo>
                  <a:pt x="13520" y="21359"/>
                </a:lnTo>
                <a:cubicBezTo>
                  <a:pt x="12371" y="22319"/>
                  <a:pt x="9512" y="22848"/>
                  <a:pt x="8097" y="23338"/>
                </a:cubicBezTo>
                <a:cubicBezTo>
                  <a:pt x="3971" y="24767"/>
                  <a:pt x="0" y="28072"/>
                  <a:pt x="580" y="34589"/>
                </a:cubicBezTo>
                <a:cubicBezTo>
                  <a:pt x="1185" y="41375"/>
                  <a:pt x="7700" y="43818"/>
                  <a:pt x="13042" y="43973"/>
                </a:cubicBezTo>
                <a:cubicBezTo>
                  <a:pt x="13144" y="43976"/>
                  <a:pt x="13247" y="43977"/>
                  <a:pt x="13349" y="43977"/>
                </a:cubicBezTo>
                <a:cubicBezTo>
                  <a:pt x="16822" y="43977"/>
                  <a:pt x="19891" y="42245"/>
                  <a:pt x="21739" y="39598"/>
                </a:cubicBezTo>
                <a:cubicBezTo>
                  <a:pt x="22299" y="38794"/>
                  <a:pt x="23008" y="38106"/>
                  <a:pt x="23838" y="37587"/>
                </a:cubicBezTo>
                <a:cubicBezTo>
                  <a:pt x="24655" y="37076"/>
                  <a:pt x="25561" y="36875"/>
                  <a:pt x="26495" y="36875"/>
                </a:cubicBezTo>
                <a:cubicBezTo>
                  <a:pt x="27710" y="36875"/>
                  <a:pt x="28973" y="37216"/>
                  <a:pt x="30147" y="37657"/>
                </a:cubicBezTo>
                <a:cubicBezTo>
                  <a:pt x="32231" y="38439"/>
                  <a:pt x="34782" y="39384"/>
                  <a:pt x="37136" y="39516"/>
                </a:cubicBezTo>
                <a:cubicBezTo>
                  <a:pt x="37518" y="39538"/>
                  <a:pt x="37888" y="39548"/>
                  <a:pt x="38246" y="39548"/>
                </a:cubicBezTo>
                <a:cubicBezTo>
                  <a:pt x="42654" y="39548"/>
                  <a:pt x="45271" y="37968"/>
                  <a:pt x="47666" y="35919"/>
                </a:cubicBezTo>
                <a:cubicBezTo>
                  <a:pt x="49046" y="34737"/>
                  <a:pt x="50759" y="34012"/>
                  <a:pt x="52570" y="33866"/>
                </a:cubicBezTo>
                <a:cubicBezTo>
                  <a:pt x="52801" y="33847"/>
                  <a:pt x="53033" y="33837"/>
                  <a:pt x="53264" y="33837"/>
                </a:cubicBezTo>
                <a:cubicBezTo>
                  <a:pt x="54465" y="33837"/>
                  <a:pt x="55656" y="34091"/>
                  <a:pt x="56758" y="34584"/>
                </a:cubicBezTo>
                <a:cubicBezTo>
                  <a:pt x="58031" y="35153"/>
                  <a:pt x="59440" y="35470"/>
                  <a:pt x="60924" y="35470"/>
                </a:cubicBezTo>
                <a:cubicBezTo>
                  <a:pt x="66806" y="35470"/>
                  <a:pt x="71527" y="30504"/>
                  <a:pt x="71126" y="24536"/>
                </a:cubicBezTo>
                <a:cubicBezTo>
                  <a:pt x="70853" y="20492"/>
                  <a:pt x="68196" y="17072"/>
                  <a:pt x="64549" y="15683"/>
                </a:cubicBezTo>
                <a:cubicBezTo>
                  <a:pt x="62850" y="15036"/>
                  <a:pt x="61212" y="14241"/>
                  <a:pt x="59694" y="13240"/>
                </a:cubicBezTo>
                <a:lnTo>
                  <a:pt x="58692" y="12579"/>
                </a:lnTo>
                <a:cubicBezTo>
                  <a:pt x="56357" y="11039"/>
                  <a:pt x="54324" y="9096"/>
                  <a:pt x="52603" y="6888"/>
                </a:cubicBezTo>
                <a:cubicBezTo>
                  <a:pt x="49075" y="2363"/>
                  <a:pt x="43229" y="1"/>
                  <a:pt x="36815" y="1"/>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rot="9822708">
            <a:off x="-242168" y="4575412"/>
            <a:ext cx="2310349" cy="1336198"/>
          </a:xfrm>
          <a:custGeom>
            <a:avLst/>
            <a:gdLst/>
            <a:ahLst/>
            <a:cxnLst/>
            <a:rect l="l" t="t" r="r" b="b"/>
            <a:pathLst>
              <a:path w="18969" h="10971" extrusionOk="0">
                <a:moveTo>
                  <a:pt x="8856" y="0"/>
                </a:moveTo>
                <a:cubicBezTo>
                  <a:pt x="7846" y="0"/>
                  <a:pt x="6835" y="49"/>
                  <a:pt x="5830" y="148"/>
                </a:cubicBezTo>
                <a:cubicBezTo>
                  <a:pt x="4350" y="293"/>
                  <a:pt x="2833" y="561"/>
                  <a:pt x="1600" y="1299"/>
                </a:cubicBezTo>
                <a:cubicBezTo>
                  <a:pt x="728" y="1821"/>
                  <a:pt x="0" y="2649"/>
                  <a:pt x="30" y="3561"/>
                </a:cubicBezTo>
                <a:cubicBezTo>
                  <a:pt x="69" y="4746"/>
                  <a:pt x="1340" y="5613"/>
                  <a:pt x="2618" y="6019"/>
                </a:cubicBezTo>
                <a:cubicBezTo>
                  <a:pt x="3896" y="6425"/>
                  <a:pt x="5304" y="6558"/>
                  <a:pt x="6471" y="7160"/>
                </a:cubicBezTo>
                <a:cubicBezTo>
                  <a:pt x="8440" y="8174"/>
                  <a:pt x="9499" y="10404"/>
                  <a:pt x="11731" y="10875"/>
                </a:cubicBezTo>
                <a:cubicBezTo>
                  <a:pt x="12063" y="10945"/>
                  <a:pt x="12405" y="10971"/>
                  <a:pt x="12748" y="10971"/>
                </a:cubicBezTo>
                <a:cubicBezTo>
                  <a:pt x="12970" y="10971"/>
                  <a:pt x="13192" y="10960"/>
                  <a:pt x="13412" y="10944"/>
                </a:cubicBezTo>
                <a:cubicBezTo>
                  <a:pt x="14338" y="10876"/>
                  <a:pt x="15282" y="10705"/>
                  <a:pt x="16068" y="10264"/>
                </a:cubicBezTo>
                <a:cubicBezTo>
                  <a:pt x="16853" y="9823"/>
                  <a:pt x="17296" y="9144"/>
                  <a:pt x="17674" y="8319"/>
                </a:cubicBezTo>
                <a:cubicBezTo>
                  <a:pt x="18141" y="7347"/>
                  <a:pt x="18612" y="6362"/>
                  <a:pt x="18790" y="5324"/>
                </a:cubicBezTo>
                <a:cubicBezTo>
                  <a:pt x="18968" y="4284"/>
                  <a:pt x="18825" y="3170"/>
                  <a:pt x="18144" y="2314"/>
                </a:cubicBezTo>
                <a:cubicBezTo>
                  <a:pt x="17220" y="1152"/>
                  <a:pt x="15520" y="682"/>
                  <a:pt x="13916" y="416"/>
                </a:cubicBezTo>
                <a:cubicBezTo>
                  <a:pt x="12252" y="139"/>
                  <a:pt x="10555" y="0"/>
                  <a:pt x="8856" y="0"/>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8"/>
        <p:cNvGrpSpPr/>
        <p:nvPr/>
      </p:nvGrpSpPr>
      <p:grpSpPr>
        <a:xfrm>
          <a:off x="0" y="0"/>
          <a:ext cx="0" cy="0"/>
          <a:chOff x="0" y="0"/>
          <a:chExt cx="0" cy="0"/>
        </a:xfrm>
      </p:grpSpPr>
      <p:sp>
        <p:nvSpPr>
          <p:cNvPr id="289" name="Google Shape;289;p36"/>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5581163" y="2835312"/>
            <a:ext cx="3562635" cy="2347467"/>
          </a:xfrm>
          <a:custGeom>
            <a:avLst/>
            <a:gdLst/>
            <a:ahLst/>
            <a:cxnLst/>
            <a:rect l="l" t="t" r="r" b="b"/>
            <a:pathLst>
              <a:path w="49457" h="32589" extrusionOk="0">
                <a:moveTo>
                  <a:pt x="33740" y="10292"/>
                </a:moveTo>
                <a:cubicBezTo>
                  <a:pt x="30787" y="16346"/>
                  <a:pt x="28425" y="20333"/>
                  <a:pt x="18974" y="21292"/>
                </a:cubicBezTo>
                <a:lnTo>
                  <a:pt x="18974" y="21292"/>
                </a:lnTo>
                <a:cubicBezTo>
                  <a:pt x="9524" y="22252"/>
                  <a:pt x="1035" y="26535"/>
                  <a:pt x="1" y="32588"/>
                </a:cubicBezTo>
                <a:lnTo>
                  <a:pt x="1" y="32588"/>
                </a:lnTo>
                <a:lnTo>
                  <a:pt x="49457" y="32588"/>
                </a:lnTo>
                <a:lnTo>
                  <a:pt x="49457" y="1"/>
                </a:lnTo>
                <a:cubicBezTo>
                  <a:pt x="41236" y="292"/>
                  <a:pt x="36088" y="5479"/>
                  <a:pt x="33740" y="10292"/>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5495876" y="0"/>
            <a:ext cx="2615299" cy="821919"/>
          </a:xfrm>
          <a:custGeom>
            <a:avLst/>
            <a:gdLst/>
            <a:ahLst/>
            <a:cxnLst/>
            <a:rect l="l" t="t" r="r" b="b"/>
            <a:pathLst>
              <a:path w="27597" h="8673" extrusionOk="0">
                <a:moveTo>
                  <a:pt x="140" y="1"/>
                </a:moveTo>
                <a:cubicBezTo>
                  <a:pt x="1" y="1847"/>
                  <a:pt x="2409" y="8673"/>
                  <a:pt x="13052" y="8154"/>
                </a:cubicBezTo>
                <a:lnTo>
                  <a:pt x="13052" y="8154"/>
                </a:lnTo>
                <a:cubicBezTo>
                  <a:pt x="21539" y="7741"/>
                  <a:pt x="27597" y="1"/>
                  <a:pt x="27597" y="1"/>
                </a:cubicBezTo>
                <a:lnTo>
                  <a:pt x="27597"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p:nvPr/>
        </p:nvSpPr>
        <p:spPr>
          <a:xfrm rot="-4529577">
            <a:off x="-615754" y="2939293"/>
            <a:ext cx="2739877" cy="2376577"/>
          </a:xfrm>
          <a:custGeom>
            <a:avLst/>
            <a:gdLst/>
            <a:ahLst/>
            <a:cxnLst/>
            <a:rect l="l" t="t" r="r" b="b"/>
            <a:pathLst>
              <a:path w="23545" h="20423" extrusionOk="0">
                <a:moveTo>
                  <a:pt x="1" y="1"/>
                </a:moveTo>
                <a:lnTo>
                  <a:pt x="1" y="19128"/>
                </a:lnTo>
                <a:cubicBezTo>
                  <a:pt x="5833" y="20422"/>
                  <a:pt x="11056" y="18031"/>
                  <a:pt x="13101" y="13223"/>
                </a:cubicBezTo>
                <a:lnTo>
                  <a:pt x="13101" y="13223"/>
                </a:lnTo>
                <a:cubicBezTo>
                  <a:pt x="15147" y="8417"/>
                  <a:pt x="22468" y="7088"/>
                  <a:pt x="23545" y="1"/>
                </a:cubicBezTo>
                <a:lnTo>
                  <a:pt x="23545"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7B7B7">
            <a:alpha val="67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Titan One"/>
              <a:buNone/>
              <a:defRPr sz="3500">
                <a:solidFill>
                  <a:schemeClr val="dk1"/>
                </a:solidFill>
                <a:latin typeface="Titan One"/>
                <a:ea typeface="Titan One"/>
                <a:cs typeface="Titan One"/>
                <a:sym typeface="Titan One"/>
              </a:defRPr>
            </a:lvl1pPr>
            <a:lvl2pPr lvl="1"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2pPr>
            <a:lvl3pPr lvl="2"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3pPr>
            <a:lvl4pPr lvl="3"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4pPr>
            <a:lvl5pPr lvl="4"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5pPr>
            <a:lvl6pPr lvl="5"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6pPr>
            <a:lvl7pPr lvl="6"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7pPr>
            <a:lvl8pPr lvl="7"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8pPr>
            <a:lvl9pPr lvl="8"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1600"/>
              </a:spcBef>
              <a:spcAft>
                <a:spcPts val="160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7" r:id="rId4"/>
    <p:sldLayoutId id="2147483658" r:id="rId5"/>
    <p:sldLayoutId id="2147483660" r:id="rId6"/>
    <p:sldLayoutId id="2147483675" r:id="rId7"/>
    <p:sldLayoutId id="2147483681" r:id="rId8"/>
    <p:sldLayoutId id="214748368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645" name="Google Shape;645;p43"/>
          <p:cNvGrpSpPr/>
          <p:nvPr/>
        </p:nvGrpSpPr>
        <p:grpSpPr>
          <a:xfrm rot="1361582">
            <a:off x="5285937" y="703252"/>
            <a:ext cx="392995" cy="447500"/>
            <a:chOff x="7454779" y="726816"/>
            <a:chExt cx="392988" cy="447493"/>
          </a:xfrm>
        </p:grpSpPr>
        <p:sp>
          <p:nvSpPr>
            <p:cNvPr id="646" name="Google Shape;646;p43"/>
            <p:cNvSpPr/>
            <p:nvPr/>
          </p:nvSpPr>
          <p:spPr>
            <a:xfrm rot="-3145531">
              <a:off x="7548246" y="828761"/>
              <a:ext cx="314689" cy="116659"/>
            </a:xfrm>
            <a:custGeom>
              <a:avLst/>
              <a:gdLst/>
              <a:ahLst/>
              <a:cxnLst/>
              <a:rect l="l" t="t" r="r" b="b"/>
              <a:pathLst>
                <a:path w="16328" h="6053" extrusionOk="0">
                  <a:moveTo>
                    <a:pt x="12505" y="0"/>
                  </a:moveTo>
                  <a:cubicBezTo>
                    <a:pt x="11212" y="0"/>
                    <a:pt x="9737" y="403"/>
                    <a:pt x="8534" y="865"/>
                  </a:cubicBezTo>
                  <a:cubicBezTo>
                    <a:pt x="6849" y="1511"/>
                    <a:pt x="5138" y="1705"/>
                    <a:pt x="3695" y="1705"/>
                  </a:cubicBezTo>
                  <a:cubicBezTo>
                    <a:pt x="1553" y="1705"/>
                    <a:pt x="1" y="1279"/>
                    <a:pt x="0" y="1279"/>
                  </a:cubicBezTo>
                  <a:lnTo>
                    <a:pt x="0" y="1279"/>
                  </a:lnTo>
                  <a:cubicBezTo>
                    <a:pt x="1" y="1279"/>
                    <a:pt x="5083" y="6053"/>
                    <a:pt x="9490" y="6053"/>
                  </a:cubicBezTo>
                  <a:cubicBezTo>
                    <a:pt x="9645" y="6053"/>
                    <a:pt x="9800" y="6047"/>
                    <a:pt x="9953" y="6035"/>
                  </a:cubicBezTo>
                  <a:cubicBezTo>
                    <a:pt x="14459" y="5674"/>
                    <a:pt x="16327" y="3806"/>
                    <a:pt x="15370" y="1532"/>
                  </a:cubicBezTo>
                  <a:cubicBezTo>
                    <a:pt x="14893" y="398"/>
                    <a:pt x="13789" y="0"/>
                    <a:pt x="12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3"/>
            <p:cNvSpPr/>
            <p:nvPr/>
          </p:nvSpPr>
          <p:spPr>
            <a:xfrm>
              <a:off x="7454779" y="1030171"/>
              <a:ext cx="312159" cy="144138"/>
            </a:xfrm>
            <a:custGeom>
              <a:avLst/>
              <a:gdLst/>
              <a:ahLst/>
              <a:cxnLst/>
              <a:rect l="l" t="t" r="r" b="b"/>
              <a:pathLst>
                <a:path w="16195" h="7478" extrusionOk="0">
                  <a:moveTo>
                    <a:pt x="7606" y="0"/>
                  </a:moveTo>
                  <a:cubicBezTo>
                    <a:pt x="3919" y="0"/>
                    <a:pt x="1" y="1663"/>
                    <a:pt x="1" y="1663"/>
                  </a:cubicBezTo>
                  <a:cubicBezTo>
                    <a:pt x="1" y="1663"/>
                    <a:pt x="4491" y="2047"/>
                    <a:pt x="7864" y="5000"/>
                  </a:cubicBezTo>
                  <a:cubicBezTo>
                    <a:pt x="9234" y="6200"/>
                    <a:pt x="11155" y="7478"/>
                    <a:pt x="12758" y="7478"/>
                  </a:cubicBezTo>
                  <a:cubicBezTo>
                    <a:pt x="13416" y="7478"/>
                    <a:pt x="14020" y="7262"/>
                    <a:pt x="14510" y="6738"/>
                  </a:cubicBezTo>
                  <a:cubicBezTo>
                    <a:pt x="16195" y="4934"/>
                    <a:pt x="15087" y="2536"/>
                    <a:pt x="10983" y="640"/>
                  </a:cubicBezTo>
                  <a:cubicBezTo>
                    <a:pt x="9976" y="176"/>
                    <a:pt x="8803" y="0"/>
                    <a:pt x="7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43"/>
          <p:cNvGrpSpPr/>
          <p:nvPr/>
        </p:nvGrpSpPr>
        <p:grpSpPr>
          <a:xfrm rot="-5400000">
            <a:off x="1700851" y="168541"/>
            <a:ext cx="841792" cy="923821"/>
            <a:chOff x="5678624" y="1057918"/>
            <a:chExt cx="375281" cy="411850"/>
          </a:xfrm>
        </p:grpSpPr>
        <p:sp>
          <p:nvSpPr>
            <p:cNvPr id="649" name="Google Shape;649;p43"/>
            <p:cNvSpPr/>
            <p:nvPr/>
          </p:nvSpPr>
          <p:spPr>
            <a:xfrm rot="-2578644">
              <a:off x="5753173" y="1142098"/>
              <a:ext cx="297151" cy="127501"/>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3"/>
            <p:cNvSpPr/>
            <p:nvPr/>
          </p:nvSpPr>
          <p:spPr>
            <a:xfrm rot="-7841477" flipH="1">
              <a:off x="5737690" y="1312827"/>
              <a:ext cx="213943" cy="91806"/>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3"/>
            <p:cNvSpPr/>
            <p:nvPr/>
          </p:nvSpPr>
          <p:spPr>
            <a:xfrm rot="-6367521" flipH="1">
              <a:off x="5658934" y="1350133"/>
              <a:ext cx="127020" cy="54506"/>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8AADDD0D-177E-5E2E-54E2-84AE099141EF}"/>
              </a:ext>
            </a:extLst>
          </p:cNvPr>
          <p:cNvSpPr>
            <a:spLocks noGrp="1"/>
          </p:cNvSpPr>
          <p:nvPr>
            <p:ph type="title"/>
          </p:nvPr>
        </p:nvSpPr>
        <p:spPr>
          <a:xfrm>
            <a:off x="2222602" y="2805052"/>
            <a:ext cx="6902873" cy="841800"/>
          </a:xfrm>
        </p:spPr>
        <p:txBody>
          <a:bodyPr/>
          <a:lstStyle/>
          <a:p>
            <a:pPr algn="ctr"/>
            <a:r>
              <a:rPr lang="en-US" sz="4400" b="1">
                <a:latin typeface="Times New Roman" panose="02020603050405020304" pitchFamily="18" charset="0"/>
                <a:cs typeface="Times New Roman" panose="02020603050405020304" pitchFamily="18" charset="0"/>
              </a:rPr>
              <a:t>VỊ NGỮ TRONG CÂU KỂ AI THẾ NÀO? </a:t>
            </a:r>
          </a:p>
        </p:txBody>
      </p:sp>
      <p:pic>
        <p:nvPicPr>
          <p:cNvPr id="1026" name="Picture 2">
            <a:extLst>
              <a:ext uri="{FF2B5EF4-FFF2-40B4-BE49-F238E27FC236}">
                <a16:creationId xmlns:a16="http://schemas.microsoft.com/office/drawing/2014/main" id="{2F65203F-7699-FBE5-C8B5-71B60B1EE4A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142" b="94149" l="4255" r="94149">
                        <a14:foregroundMark x1="71454" y1="40071" x2="73050" y2="36170"/>
                        <a14:foregroundMark x1="60461" y1="48404" x2="57624" y2="42553"/>
                        <a14:foregroundMark x1="69149" y1="50177" x2="71099" y2="51950"/>
                        <a14:foregroundMark x1="90603" y1="47163" x2="90603" y2="47163"/>
                        <a14:foregroundMark x1="94326" y1="44149" x2="94326" y2="44149"/>
                        <a14:foregroundMark x1="63121" y1="5319" x2="63121" y2="5319"/>
                        <a14:foregroundMark x1="74468" y1="89716" x2="74468" y2="89716"/>
                        <a14:foregroundMark x1="75177" y1="93794" x2="75177" y2="93794"/>
                        <a14:foregroundMark x1="61348" y1="94149" x2="61348" y2="94149"/>
                        <a14:foregroundMark x1="30496" y1="61348" x2="30496" y2="61348"/>
                        <a14:foregroundMark x1="21809" y1="56383" x2="21809" y2="56383"/>
                        <a14:foregroundMark x1="21809" y1="49645" x2="28546" y2="57447"/>
                        <a14:foregroundMark x1="28546" y1="57447" x2="28546" y2="57447"/>
                        <a14:foregroundMark x1="23227" y1="40780" x2="23227" y2="40780"/>
                        <a14:foregroundMark x1="29787" y1="43617" x2="29787" y2="43617"/>
                        <a14:foregroundMark x1="35106" y1="49645" x2="35106" y2="49645"/>
                        <a14:foregroundMark x1="14539" y1="38652" x2="14539" y2="38652"/>
                        <a14:foregroundMark x1="9752" y1="42553" x2="9752" y2="42553"/>
                        <a14:foregroundMark x1="14539" y1="39362" x2="14539" y2="39362"/>
                        <a14:foregroundMark x1="14894" y1="40071" x2="14894" y2="40071"/>
                        <a14:foregroundMark x1="15248" y1="40426" x2="15248" y2="40426"/>
                        <a14:foregroundMark x1="15780" y1="41667" x2="14362" y2="37943"/>
                        <a14:foregroundMark x1="6206" y1="47340" x2="6206" y2="47340"/>
                        <a14:foregroundMark x1="8333" y1="61879" x2="8333" y2="61879"/>
                        <a14:foregroundMark x1="4255" y1="53546" x2="4255" y2="53546"/>
                        <a14:foregroundMark x1="4255" y1="46631" x2="4255" y2="46631"/>
                        <a14:foregroundMark x1="14716" y1="66489" x2="14716" y2="66489"/>
                        <a14:foregroundMark x1="19326" y1="67730" x2="19326" y2="67730"/>
                      </a14:backgroundRemoval>
                    </a14:imgEffect>
                  </a14:imgLayer>
                </a14:imgProps>
              </a:ext>
              <a:ext uri="{28A0092B-C50C-407E-A947-70E740481C1C}">
                <a14:useLocalDpi xmlns:a14="http://schemas.microsoft.com/office/drawing/2010/main" val="0"/>
              </a:ext>
            </a:extLst>
          </a:blip>
          <a:srcRect/>
          <a:stretch>
            <a:fillRect/>
          </a:stretch>
        </p:blipFill>
        <p:spPr bwMode="auto">
          <a:xfrm>
            <a:off x="78410" y="913423"/>
            <a:ext cx="2913721" cy="29137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42EA7D-85DC-3235-193F-15BDCE64A55F}"/>
              </a:ext>
            </a:extLst>
          </p:cNvPr>
          <p:cNvSpPr txBox="1"/>
          <p:nvPr/>
        </p:nvSpPr>
        <p:spPr>
          <a:xfrm>
            <a:off x="3349093" y="1659271"/>
            <a:ext cx="4415883" cy="584775"/>
          </a:xfrm>
          <a:prstGeom prst="rect">
            <a:avLst/>
          </a:prstGeom>
          <a:noFill/>
        </p:spPr>
        <p:txBody>
          <a:bodyPr wrap="square" rtlCol="0">
            <a:spAutoFit/>
          </a:bodyPr>
          <a:lstStyle/>
          <a:p>
            <a:pPr algn="ctr"/>
            <a:r>
              <a:rPr lang="en-US" sz="3200" b="1">
                <a:solidFill>
                  <a:srgbClr val="0070C0"/>
                </a:solidFill>
              </a:rPr>
              <a:t>LUYỆN TỪ VÀ CÂU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E3CC6C9-192C-B6A8-E8A7-A48B1B3B7BA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46" b="98582" l="5142" r="92376">
                        <a14:foregroundMark x1="10461" y1="42730" x2="10461" y2="42730"/>
                        <a14:foregroundMark x1="9043" y1="45390" x2="11170" y2="42553"/>
                        <a14:foregroundMark x1="6915" y1="45390" x2="9574" y2="45922"/>
                        <a14:foregroundMark x1="8156" y1="55674" x2="9220" y2="55319"/>
                        <a14:foregroundMark x1="5496" y1="56206" x2="7624" y2="58333"/>
                        <a14:foregroundMark x1="10816" y1="81206" x2="13121" y2="81028"/>
                        <a14:foregroundMark x1="10461" y1="82801" x2="10461" y2="82801"/>
                        <a14:foregroundMark x1="8688" y1="82447" x2="11348" y2="84043"/>
                        <a14:foregroundMark x1="21454" y1="93440" x2="26064" y2="89894"/>
                        <a14:foregroundMark x1="23050" y1="96809" x2="23050" y2="96809"/>
                        <a14:foregroundMark x1="29787" y1="97695" x2="31206" y2="94858"/>
                        <a14:foregroundMark x1="29433" y1="98582" x2="29433" y2="98582"/>
                        <a14:foregroundMark x1="87766" y1="8333" x2="86348" y2="6383"/>
                        <a14:foregroundMark x1="89007" y1="4965" x2="92376" y2="4965"/>
                        <a14:foregroundMark x1="87057" y1="4255" x2="81560" y2="3546"/>
                        <a14:foregroundMark x1="87943" y1="46454" x2="87943" y2="46454"/>
                        <a14:foregroundMark x1="89184" y1="49113" x2="89184" y2="49113"/>
                        <a14:foregroundMark x1="90248" y1="72163" x2="90248" y2="72163"/>
                        <a14:foregroundMark x1="60816" y1="85284" x2="60816" y2="85284"/>
                      </a14:backgroundRemoval>
                    </a14:imgEffect>
                  </a14:imgLayer>
                </a14:imgProps>
              </a:ext>
              <a:ext uri="{28A0092B-C50C-407E-A947-70E740481C1C}">
                <a14:useLocalDpi xmlns:a14="http://schemas.microsoft.com/office/drawing/2010/main" val="0"/>
              </a:ext>
            </a:extLst>
          </a:blip>
          <a:srcRect/>
          <a:stretch>
            <a:fillRect/>
          </a:stretch>
        </p:blipFill>
        <p:spPr bwMode="auto">
          <a:xfrm>
            <a:off x="156581" y="-52039"/>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ED5CB9A3-EB52-012A-AD43-3BF1CC0B3DB0}"/>
              </a:ext>
            </a:extLst>
          </p:cNvPr>
          <p:cNvSpPr/>
          <p:nvPr/>
        </p:nvSpPr>
        <p:spPr>
          <a:xfrm>
            <a:off x="4902528" y="455632"/>
            <a:ext cx="4141460" cy="2535043"/>
          </a:xfrm>
          <a:prstGeom prst="cloudCallout">
            <a:avLst>
              <a:gd name="adj1" fmla="val -53397"/>
              <a:gd name="adj2" fmla="val 62500"/>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u="sng">
                <a:solidFill>
                  <a:schemeClr val="tx1">
                    <a:lumMod val="50000"/>
                  </a:schemeClr>
                </a:solidFill>
              </a:rPr>
              <a:t>BT2</a:t>
            </a:r>
            <a:r>
              <a:rPr lang="en-US" sz="2000" b="1">
                <a:solidFill>
                  <a:schemeClr val="tx1">
                    <a:lumMod val="50000"/>
                  </a:schemeClr>
                </a:solidFill>
              </a:rPr>
              <a:t>: Đặt 3 câu kể Ai thế nào?, mỗi câu tả một cây hoa mà em yêu thích.</a:t>
            </a:r>
          </a:p>
        </p:txBody>
      </p:sp>
    </p:spTree>
    <p:extLst>
      <p:ext uri="{BB962C8B-B14F-4D97-AF65-F5344CB8AC3E}">
        <p14:creationId xmlns:p14="http://schemas.microsoft.com/office/powerpoint/2010/main" val="40167460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7331669-D542-B70F-4B44-DC650805C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26" y="245327"/>
            <a:ext cx="2918180" cy="19551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BDE85FB-D85D-23E1-7573-1F01591A4C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044"/>
          <a:stretch/>
        </p:blipFill>
        <p:spPr bwMode="auto">
          <a:xfrm>
            <a:off x="3265311" y="219307"/>
            <a:ext cx="2737305" cy="19551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897FD9D4-E6A3-9BC5-7411-D2387C4DD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495" y="271346"/>
            <a:ext cx="2853538" cy="190314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72F10EC2-FBA6-74E7-B19A-32ED035B1C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926" y="2474641"/>
            <a:ext cx="2918179" cy="229808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662FD306-068C-B3E7-73FD-8AA4A6FF79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7926" y="2474640"/>
            <a:ext cx="2825749" cy="229808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8839D9B4-A7A3-1AC6-922D-61DA61AD33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5496" y="2474640"/>
            <a:ext cx="2853538" cy="229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51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animEffect transition="in" filter="fade">
                                      <p:cBhvr>
                                        <p:cTn id="21" dur="1000"/>
                                        <p:tgtEl>
                                          <p:spTgt spid="5126"/>
                                        </p:tgtEl>
                                      </p:cBhvr>
                                    </p:animEffect>
                                    <p:anim calcmode="lin" valueType="num">
                                      <p:cBhvr>
                                        <p:cTn id="22" dur="1000" fill="hold"/>
                                        <p:tgtEl>
                                          <p:spTgt spid="5126"/>
                                        </p:tgtEl>
                                        <p:attrNameLst>
                                          <p:attrName>ppt_x</p:attrName>
                                        </p:attrNameLst>
                                      </p:cBhvr>
                                      <p:tavLst>
                                        <p:tav tm="0">
                                          <p:val>
                                            <p:strVal val="#ppt_x"/>
                                          </p:val>
                                        </p:tav>
                                        <p:tav tm="100000">
                                          <p:val>
                                            <p:strVal val="#ppt_x"/>
                                          </p:val>
                                        </p:tav>
                                      </p:tavLst>
                                    </p:anim>
                                    <p:anim calcmode="lin" valueType="num">
                                      <p:cBhvr>
                                        <p:cTn id="23"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30"/>
                                        </p:tgtEl>
                                        <p:attrNameLst>
                                          <p:attrName>style.visibility</p:attrName>
                                        </p:attrNameLst>
                                      </p:cBhvr>
                                      <p:to>
                                        <p:strVal val="visible"/>
                                      </p:to>
                                    </p:set>
                                    <p:animEffect transition="in" filter="fade">
                                      <p:cBhvr>
                                        <p:cTn id="28" dur="1000"/>
                                        <p:tgtEl>
                                          <p:spTgt spid="5130"/>
                                        </p:tgtEl>
                                      </p:cBhvr>
                                    </p:animEffect>
                                    <p:anim calcmode="lin" valueType="num">
                                      <p:cBhvr>
                                        <p:cTn id="29" dur="1000" fill="hold"/>
                                        <p:tgtEl>
                                          <p:spTgt spid="5130"/>
                                        </p:tgtEl>
                                        <p:attrNameLst>
                                          <p:attrName>ppt_x</p:attrName>
                                        </p:attrNameLst>
                                      </p:cBhvr>
                                      <p:tavLst>
                                        <p:tav tm="0">
                                          <p:val>
                                            <p:strVal val="#ppt_x"/>
                                          </p:val>
                                        </p:tav>
                                        <p:tav tm="100000">
                                          <p:val>
                                            <p:strVal val="#ppt_x"/>
                                          </p:val>
                                        </p:tav>
                                      </p:tavLst>
                                    </p:anim>
                                    <p:anim calcmode="lin" valueType="num">
                                      <p:cBhvr>
                                        <p:cTn id="30" dur="1000" fill="hold"/>
                                        <p:tgtEl>
                                          <p:spTgt spid="51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32"/>
                                        </p:tgtEl>
                                        <p:attrNameLst>
                                          <p:attrName>style.visibility</p:attrName>
                                        </p:attrNameLst>
                                      </p:cBhvr>
                                      <p:to>
                                        <p:strVal val="visible"/>
                                      </p:to>
                                    </p:set>
                                    <p:animEffect transition="in" filter="fade">
                                      <p:cBhvr>
                                        <p:cTn id="35" dur="1000"/>
                                        <p:tgtEl>
                                          <p:spTgt spid="5132"/>
                                        </p:tgtEl>
                                      </p:cBhvr>
                                    </p:animEffect>
                                    <p:anim calcmode="lin" valueType="num">
                                      <p:cBhvr>
                                        <p:cTn id="36" dur="1000" fill="hold"/>
                                        <p:tgtEl>
                                          <p:spTgt spid="5132"/>
                                        </p:tgtEl>
                                        <p:attrNameLst>
                                          <p:attrName>ppt_x</p:attrName>
                                        </p:attrNameLst>
                                      </p:cBhvr>
                                      <p:tavLst>
                                        <p:tav tm="0">
                                          <p:val>
                                            <p:strVal val="#ppt_x"/>
                                          </p:val>
                                        </p:tav>
                                        <p:tav tm="100000">
                                          <p:val>
                                            <p:strVal val="#ppt_x"/>
                                          </p:val>
                                        </p:tav>
                                      </p:tavLst>
                                    </p:anim>
                                    <p:anim calcmode="lin" valueType="num">
                                      <p:cBhvr>
                                        <p:cTn id="37" dur="1000" fill="hold"/>
                                        <p:tgtEl>
                                          <p:spTgt spid="51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34"/>
                                        </p:tgtEl>
                                        <p:attrNameLst>
                                          <p:attrName>style.visibility</p:attrName>
                                        </p:attrNameLst>
                                      </p:cBhvr>
                                      <p:to>
                                        <p:strVal val="visible"/>
                                      </p:to>
                                    </p:set>
                                    <p:animEffect transition="in" filter="fade">
                                      <p:cBhvr>
                                        <p:cTn id="42" dur="1000"/>
                                        <p:tgtEl>
                                          <p:spTgt spid="5134"/>
                                        </p:tgtEl>
                                      </p:cBhvr>
                                    </p:animEffect>
                                    <p:anim calcmode="lin" valueType="num">
                                      <p:cBhvr>
                                        <p:cTn id="43" dur="1000" fill="hold"/>
                                        <p:tgtEl>
                                          <p:spTgt spid="5134"/>
                                        </p:tgtEl>
                                        <p:attrNameLst>
                                          <p:attrName>ppt_x</p:attrName>
                                        </p:attrNameLst>
                                      </p:cBhvr>
                                      <p:tavLst>
                                        <p:tav tm="0">
                                          <p:val>
                                            <p:strVal val="#ppt_x"/>
                                          </p:val>
                                        </p:tav>
                                        <p:tav tm="100000">
                                          <p:val>
                                            <p:strVal val="#ppt_x"/>
                                          </p:val>
                                        </p:tav>
                                      </p:tavLst>
                                    </p:anim>
                                    <p:anim calcmode="lin" valueType="num">
                                      <p:cBhvr>
                                        <p:cTn id="44" dur="1000" fill="hold"/>
                                        <p:tgtEl>
                                          <p:spTgt spid="5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9"/>
        <p:cNvGrpSpPr/>
        <p:nvPr/>
      </p:nvGrpSpPr>
      <p:grpSpPr>
        <a:xfrm>
          <a:off x="0" y="0"/>
          <a:ext cx="0" cy="0"/>
          <a:chOff x="0" y="0"/>
          <a:chExt cx="0" cy="0"/>
        </a:xfrm>
      </p:grpSpPr>
      <p:sp>
        <p:nvSpPr>
          <p:cNvPr id="3101" name="Google Shape;3101;p63"/>
          <p:cNvSpPr txBox="1">
            <a:spLocks noGrp="1"/>
          </p:cNvSpPr>
          <p:nvPr>
            <p:ph type="title"/>
          </p:nvPr>
        </p:nvSpPr>
        <p:spPr>
          <a:xfrm>
            <a:off x="480238" y="1939950"/>
            <a:ext cx="8060723" cy="126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a:solidFill>
                  <a:schemeClr val="dk1"/>
                </a:solidFill>
              </a:rPr>
              <a:t>Chúc các con học tốt</a:t>
            </a:r>
            <a:endParaRPr sz="8800">
              <a:solidFill>
                <a:schemeClr val="dk1"/>
              </a:solidFill>
            </a:endParaRPr>
          </a:p>
        </p:txBody>
      </p:sp>
      <p:grpSp>
        <p:nvGrpSpPr>
          <p:cNvPr id="3183" name="Google Shape;3183;p63"/>
          <p:cNvGrpSpPr/>
          <p:nvPr/>
        </p:nvGrpSpPr>
        <p:grpSpPr>
          <a:xfrm rot="10800000">
            <a:off x="7818035" y="2789224"/>
            <a:ext cx="722926" cy="412492"/>
            <a:chOff x="6624200" y="1061842"/>
            <a:chExt cx="462673" cy="264012"/>
          </a:xfrm>
        </p:grpSpPr>
        <p:sp>
          <p:nvSpPr>
            <p:cNvPr id="3184" name="Google Shape;3184;p63"/>
            <p:cNvSpPr/>
            <p:nvPr/>
          </p:nvSpPr>
          <p:spPr>
            <a:xfrm rot="-1021573">
              <a:off x="6860671" y="1153270"/>
              <a:ext cx="209565" cy="145078"/>
            </a:xfrm>
            <a:custGeom>
              <a:avLst/>
              <a:gdLst/>
              <a:ahLst/>
              <a:cxnLst/>
              <a:rect l="l" t="t" r="r" b="b"/>
              <a:pathLst>
                <a:path w="14229" h="9851" extrusionOk="0">
                  <a:moveTo>
                    <a:pt x="13071" y="1"/>
                  </a:moveTo>
                  <a:cubicBezTo>
                    <a:pt x="10847" y="1"/>
                    <a:pt x="5981" y="289"/>
                    <a:pt x="3517" y="2661"/>
                  </a:cubicBezTo>
                  <a:cubicBezTo>
                    <a:pt x="261" y="5797"/>
                    <a:pt x="0" y="8426"/>
                    <a:pt x="2182" y="9578"/>
                  </a:cubicBezTo>
                  <a:cubicBezTo>
                    <a:pt x="2538" y="9766"/>
                    <a:pt x="2896" y="9850"/>
                    <a:pt x="3251" y="9850"/>
                  </a:cubicBezTo>
                  <a:cubicBezTo>
                    <a:pt x="5074" y="9850"/>
                    <a:pt x="6828" y="7628"/>
                    <a:pt x="7892" y="5760"/>
                  </a:cubicBezTo>
                  <a:cubicBezTo>
                    <a:pt x="10111" y="1864"/>
                    <a:pt x="14229" y="30"/>
                    <a:pt x="14229" y="30"/>
                  </a:cubicBezTo>
                  <a:cubicBezTo>
                    <a:pt x="14229" y="30"/>
                    <a:pt x="13787" y="1"/>
                    <a:pt x="13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3"/>
            <p:cNvSpPr/>
            <p:nvPr/>
          </p:nvSpPr>
          <p:spPr>
            <a:xfrm>
              <a:off x="6624200" y="1061842"/>
              <a:ext cx="309807" cy="112450"/>
            </a:xfrm>
            <a:custGeom>
              <a:avLst/>
              <a:gdLst/>
              <a:ahLst/>
              <a:cxnLst/>
              <a:rect l="l" t="t" r="r" b="b"/>
              <a:pathLst>
                <a:path w="16073" h="5834" extrusionOk="0">
                  <a:moveTo>
                    <a:pt x="4064" y="1"/>
                  </a:moveTo>
                  <a:cubicBezTo>
                    <a:pt x="2544" y="1"/>
                    <a:pt x="1213" y="444"/>
                    <a:pt x="773" y="1778"/>
                  </a:cubicBezTo>
                  <a:cubicBezTo>
                    <a:pt x="0" y="4121"/>
                    <a:pt x="2012" y="5833"/>
                    <a:pt x="6532" y="5833"/>
                  </a:cubicBezTo>
                  <a:cubicBezTo>
                    <a:pt x="11053" y="5833"/>
                    <a:pt x="16073" y="299"/>
                    <a:pt x="16073" y="298"/>
                  </a:cubicBezTo>
                  <a:lnTo>
                    <a:pt x="16073" y="298"/>
                  </a:lnTo>
                  <a:cubicBezTo>
                    <a:pt x="16073" y="298"/>
                    <a:pt x="13948" y="1068"/>
                    <a:pt x="11182" y="1068"/>
                  </a:cubicBezTo>
                  <a:cubicBezTo>
                    <a:pt x="10040" y="1068"/>
                    <a:pt x="8790" y="937"/>
                    <a:pt x="7534" y="567"/>
                  </a:cubicBezTo>
                  <a:cubicBezTo>
                    <a:pt x="6473" y="254"/>
                    <a:pt x="5215" y="1"/>
                    <a:pt x="4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6" name="Google Shape;3186;p63"/>
          <p:cNvGrpSpPr/>
          <p:nvPr/>
        </p:nvGrpSpPr>
        <p:grpSpPr>
          <a:xfrm flipH="1">
            <a:off x="3009499" y="1002503"/>
            <a:ext cx="375281" cy="423277"/>
            <a:chOff x="5678624" y="1046491"/>
            <a:chExt cx="375281" cy="423277"/>
          </a:xfrm>
        </p:grpSpPr>
        <p:sp>
          <p:nvSpPr>
            <p:cNvPr id="3187" name="Google Shape;3187;p63"/>
            <p:cNvSpPr/>
            <p:nvPr/>
          </p:nvSpPr>
          <p:spPr>
            <a:xfrm rot="-2578644">
              <a:off x="5753173" y="1130671"/>
              <a:ext cx="297151" cy="127501"/>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3"/>
            <p:cNvSpPr/>
            <p:nvPr/>
          </p:nvSpPr>
          <p:spPr>
            <a:xfrm rot="-7841477" flipH="1">
              <a:off x="5737690" y="1312827"/>
              <a:ext cx="213943" cy="91806"/>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3"/>
            <p:cNvSpPr/>
            <p:nvPr/>
          </p:nvSpPr>
          <p:spPr>
            <a:xfrm rot="-6367521" flipH="1">
              <a:off x="5658934" y="1350133"/>
              <a:ext cx="127020" cy="54506"/>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48"/>
          <p:cNvSpPr/>
          <p:nvPr/>
        </p:nvSpPr>
        <p:spPr>
          <a:xfrm>
            <a:off x="793677" y="778278"/>
            <a:ext cx="7507066" cy="2923927"/>
          </a:xfrm>
          <a:prstGeom prst="wedgeRoundRectCallout">
            <a:avLst>
              <a:gd name="adj1" fmla="val -33829"/>
              <a:gd name="adj2" fmla="val 59675"/>
              <a:gd name="adj3" fmla="val 0"/>
            </a:avLst>
          </a:prstGeom>
          <a:solidFill>
            <a:schemeClr val="accent1">
              <a:lumMod val="40000"/>
              <a:lumOff val="60000"/>
            </a:schemeClr>
          </a:solidFill>
          <a:ln>
            <a:noFill/>
          </a:ln>
          <a:effectLst>
            <a:outerShdw dist="57150" dir="3660000" algn="bl" rotWithShape="0">
              <a:schemeClr val="accent3"/>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2400"/>
              <a:t>      Về đêm, cảnh vật thật im lìm. Sông thôi vỗ sóng dồn dập vô bờ như hồi chiều. Hai ông bạn già vẫn trò chuyện. Ông Ba trầm ngâm. Thỉnh thoảng ông mới đưa ra được một nhật xét dề dặt. Trái lại, ông Sáu rất sôi nổi. Ông hệt như Thần Thổ Địa của vùng này.</a:t>
            </a:r>
          </a:p>
          <a:p>
            <a:pPr marL="0" lvl="0" indent="0" algn="r" rtl="0">
              <a:spcBef>
                <a:spcPts val="0"/>
              </a:spcBef>
              <a:spcAft>
                <a:spcPts val="0"/>
              </a:spcAft>
              <a:buNone/>
            </a:pPr>
            <a:r>
              <a:rPr lang="en-US" sz="1800" b="1" i="1"/>
              <a:t>Theo</a:t>
            </a:r>
            <a:r>
              <a:rPr lang="en-US" sz="1800" b="1"/>
              <a:t> TRẦN MỊCH</a:t>
            </a:r>
            <a:r>
              <a:rPr lang="en-US" sz="2400" b="1"/>
              <a:t>.</a:t>
            </a:r>
            <a:endParaRPr sz="2400" b="1"/>
          </a:p>
        </p:txBody>
      </p:sp>
      <p:grpSp>
        <p:nvGrpSpPr>
          <p:cNvPr id="987" name="Google Shape;987;p48"/>
          <p:cNvGrpSpPr/>
          <p:nvPr/>
        </p:nvGrpSpPr>
        <p:grpSpPr>
          <a:xfrm rot="6686959">
            <a:off x="7649786" y="387089"/>
            <a:ext cx="781437" cy="794836"/>
            <a:chOff x="5744724" y="1107263"/>
            <a:chExt cx="923576" cy="939412"/>
          </a:xfrm>
        </p:grpSpPr>
        <p:sp>
          <p:nvSpPr>
            <p:cNvPr id="988" name="Google Shape;988;p48"/>
            <p:cNvSpPr/>
            <p:nvPr/>
          </p:nvSpPr>
          <p:spPr>
            <a:xfrm>
              <a:off x="6312575" y="1800400"/>
              <a:ext cx="355725" cy="246275"/>
            </a:xfrm>
            <a:custGeom>
              <a:avLst/>
              <a:gdLst/>
              <a:ahLst/>
              <a:cxnLst/>
              <a:rect l="l" t="t" r="r" b="b"/>
              <a:pathLst>
                <a:path w="14229" h="9851" extrusionOk="0">
                  <a:moveTo>
                    <a:pt x="13071" y="1"/>
                  </a:moveTo>
                  <a:cubicBezTo>
                    <a:pt x="10847" y="1"/>
                    <a:pt x="5981" y="289"/>
                    <a:pt x="3517" y="2661"/>
                  </a:cubicBezTo>
                  <a:cubicBezTo>
                    <a:pt x="261" y="5797"/>
                    <a:pt x="0" y="8426"/>
                    <a:pt x="2182" y="9578"/>
                  </a:cubicBezTo>
                  <a:cubicBezTo>
                    <a:pt x="2538" y="9766"/>
                    <a:pt x="2896" y="9850"/>
                    <a:pt x="3251" y="9850"/>
                  </a:cubicBezTo>
                  <a:cubicBezTo>
                    <a:pt x="5074" y="9850"/>
                    <a:pt x="6828" y="7628"/>
                    <a:pt x="7892" y="5760"/>
                  </a:cubicBezTo>
                  <a:cubicBezTo>
                    <a:pt x="10111" y="1864"/>
                    <a:pt x="14229" y="30"/>
                    <a:pt x="14229" y="30"/>
                  </a:cubicBezTo>
                  <a:cubicBezTo>
                    <a:pt x="14229" y="30"/>
                    <a:pt x="13787" y="1"/>
                    <a:pt x="13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8"/>
            <p:cNvSpPr/>
            <p:nvPr/>
          </p:nvSpPr>
          <p:spPr>
            <a:xfrm rot="-852014">
              <a:off x="5756474" y="1781907"/>
              <a:ext cx="401807" cy="145843"/>
            </a:xfrm>
            <a:custGeom>
              <a:avLst/>
              <a:gdLst/>
              <a:ahLst/>
              <a:cxnLst/>
              <a:rect l="l" t="t" r="r" b="b"/>
              <a:pathLst>
                <a:path w="16073" h="5834" extrusionOk="0">
                  <a:moveTo>
                    <a:pt x="4064" y="1"/>
                  </a:moveTo>
                  <a:cubicBezTo>
                    <a:pt x="2544" y="1"/>
                    <a:pt x="1213" y="444"/>
                    <a:pt x="773" y="1778"/>
                  </a:cubicBezTo>
                  <a:cubicBezTo>
                    <a:pt x="0" y="4121"/>
                    <a:pt x="2012" y="5833"/>
                    <a:pt x="6532" y="5833"/>
                  </a:cubicBezTo>
                  <a:cubicBezTo>
                    <a:pt x="11053" y="5833"/>
                    <a:pt x="16073" y="299"/>
                    <a:pt x="16073" y="298"/>
                  </a:cubicBezTo>
                  <a:lnTo>
                    <a:pt x="16073" y="298"/>
                  </a:lnTo>
                  <a:cubicBezTo>
                    <a:pt x="16073" y="298"/>
                    <a:pt x="13948" y="1068"/>
                    <a:pt x="11182" y="1068"/>
                  </a:cubicBezTo>
                  <a:cubicBezTo>
                    <a:pt x="10040" y="1068"/>
                    <a:pt x="8790" y="937"/>
                    <a:pt x="7534" y="567"/>
                  </a:cubicBezTo>
                  <a:cubicBezTo>
                    <a:pt x="6473" y="254"/>
                    <a:pt x="5215" y="1"/>
                    <a:pt x="4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8"/>
            <p:cNvSpPr/>
            <p:nvPr/>
          </p:nvSpPr>
          <p:spPr>
            <a:xfrm rot="-1553622">
              <a:off x="5966272" y="1148431"/>
              <a:ext cx="266023" cy="337048"/>
            </a:xfrm>
            <a:custGeom>
              <a:avLst/>
              <a:gdLst/>
              <a:ahLst/>
              <a:cxnLst/>
              <a:rect l="l" t="t" r="r" b="b"/>
              <a:pathLst>
                <a:path w="10641" h="13482" extrusionOk="0">
                  <a:moveTo>
                    <a:pt x="3458" y="0"/>
                  </a:moveTo>
                  <a:cubicBezTo>
                    <a:pt x="3386" y="0"/>
                    <a:pt x="3313" y="4"/>
                    <a:pt x="3238" y="10"/>
                  </a:cubicBezTo>
                  <a:cubicBezTo>
                    <a:pt x="779" y="226"/>
                    <a:pt x="0" y="2750"/>
                    <a:pt x="1787" y="6903"/>
                  </a:cubicBezTo>
                  <a:cubicBezTo>
                    <a:pt x="3572" y="11056"/>
                    <a:pt x="10640" y="13482"/>
                    <a:pt x="10640" y="13482"/>
                  </a:cubicBezTo>
                  <a:cubicBezTo>
                    <a:pt x="10640" y="13482"/>
                    <a:pt x="7556" y="10194"/>
                    <a:pt x="7020" y="5744"/>
                  </a:cubicBezTo>
                  <a:cubicBezTo>
                    <a:pt x="6723" y="3270"/>
                    <a:pt x="5757" y="0"/>
                    <a:pt x="3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DE277D9F-BCA4-B3D2-B6E9-EC2E8C1A6F34}"/>
              </a:ext>
            </a:extLst>
          </p:cNvPr>
          <p:cNvSpPr txBox="1"/>
          <p:nvPr/>
        </p:nvSpPr>
        <p:spPr>
          <a:xfrm>
            <a:off x="2353289" y="117671"/>
            <a:ext cx="4899732" cy="1077218"/>
          </a:xfrm>
          <a:prstGeom prst="rect">
            <a:avLst/>
          </a:prstGeom>
          <a:noFill/>
        </p:spPr>
        <p:txBody>
          <a:bodyPr wrap="square" rtlCol="0">
            <a:spAutoFit/>
          </a:bodyPr>
          <a:lstStyle/>
          <a:p>
            <a:pPr marL="342900" indent="-342900">
              <a:buAutoNum type="arabicPeriod"/>
            </a:pPr>
            <a:r>
              <a:rPr lang="en-US" sz="3200" b="1"/>
              <a:t>Đọc đoạn văn sau:</a:t>
            </a:r>
          </a:p>
          <a:p>
            <a:endParaRPr lang="en-US" sz="3200" b="1"/>
          </a:p>
        </p:txBody>
      </p:sp>
      <p:sp>
        <p:nvSpPr>
          <p:cNvPr id="9" name="Google Shape;303;p40">
            <a:extLst>
              <a:ext uri="{FF2B5EF4-FFF2-40B4-BE49-F238E27FC236}">
                <a16:creationId xmlns:a16="http://schemas.microsoft.com/office/drawing/2014/main" id="{5B7028E0-D0A7-EE1C-696E-CE89B5F76C7D}"/>
              </a:ext>
            </a:extLst>
          </p:cNvPr>
          <p:cNvSpPr/>
          <p:nvPr/>
        </p:nvSpPr>
        <p:spPr>
          <a:xfrm>
            <a:off x="529247" y="4125778"/>
            <a:ext cx="8369426" cy="742200"/>
          </a:xfrm>
          <a:prstGeom prst="roundRect">
            <a:avLst>
              <a:gd name="adj" fmla="val 50000"/>
            </a:avLst>
          </a:prstGeom>
          <a:solidFill>
            <a:schemeClr val="accent1"/>
          </a:solidFill>
          <a:ln>
            <a:noFill/>
          </a:ln>
          <a:effectLst>
            <a:outerShdw dist="57150" dir="378000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b="1"/>
              <a:t>2. Tìm câu kể Ai thế nào? trong đoạn văn?</a:t>
            </a:r>
            <a:endParaRPr sz="2400" b="1"/>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07"/>
                                        </p:tgtEl>
                                        <p:attrNameLst>
                                          <p:attrName>style.visibility</p:attrName>
                                        </p:attrNameLst>
                                      </p:cBhvr>
                                      <p:to>
                                        <p:strVal val="visible"/>
                                      </p:to>
                                    </p:set>
                                    <p:animEffect transition="in" filter="fade">
                                      <p:cBhvr>
                                        <p:cTn id="12" dur="1000"/>
                                        <p:tgtEl>
                                          <p:spTgt spid="907"/>
                                        </p:tgtEl>
                                      </p:cBhvr>
                                    </p:animEffect>
                                    <p:anim calcmode="lin" valueType="num">
                                      <p:cBhvr>
                                        <p:cTn id="13" dur="1000" fill="hold"/>
                                        <p:tgtEl>
                                          <p:spTgt spid="907"/>
                                        </p:tgtEl>
                                        <p:attrNameLst>
                                          <p:attrName>ppt_x</p:attrName>
                                        </p:attrNameLst>
                                      </p:cBhvr>
                                      <p:tavLst>
                                        <p:tav tm="0">
                                          <p:val>
                                            <p:strVal val="#ppt_x"/>
                                          </p:val>
                                        </p:tav>
                                        <p:tav tm="100000">
                                          <p:val>
                                            <p:strVal val="#ppt_x"/>
                                          </p:val>
                                        </p:tav>
                                      </p:tavLst>
                                    </p:anim>
                                    <p:anim calcmode="lin" valueType="num">
                                      <p:cBhvr>
                                        <p:cTn id="14" dur="1000" fill="hold"/>
                                        <p:tgtEl>
                                          <p:spTgt spid="90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0" animBg="1"/>
      <p:bldP spid="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07;p48">
            <a:extLst>
              <a:ext uri="{FF2B5EF4-FFF2-40B4-BE49-F238E27FC236}">
                <a16:creationId xmlns:a16="http://schemas.microsoft.com/office/drawing/2014/main" id="{60A2DC36-BF11-F0A2-131B-84ABBD1EF3E9}"/>
              </a:ext>
            </a:extLst>
          </p:cNvPr>
          <p:cNvSpPr/>
          <p:nvPr/>
        </p:nvSpPr>
        <p:spPr>
          <a:xfrm>
            <a:off x="282498" y="1033346"/>
            <a:ext cx="4767656" cy="3821152"/>
          </a:xfrm>
          <a:prstGeom prst="wedgeRoundRectCallout">
            <a:avLst>
              <a:gd name="adj1" fmla="val 61113"/>
              <a:gd name="adj2" fmla="val -12057"/>
              <a:gd name="adj3" fmla="val 0"/>
            </a:avLst>
          </a:prstGeom>
          <a:solidFill>
            <a:schemeClr val="accent1">
              <a:lumMod val="40000"/>
              <a:lumOff val="60000"/>
            </a:schemeClr>
          </a:solidFill>
          <a:ln>
            <a:noFill/>
          </a:ln>
          <a:effectLst>
            <a:outerShdw dist="57150" dir="3660000" algn="bl" rotWithShape="0">
              <a:schemeClr val="accent3"/>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2400"/>
              <a:t>      Về đêm, cảnh vật thật im lìm. Sông thôi vỗ sóng dồn dập vô bờ như hồi chiều. Hai ông bạn già vẫn trò chuyện. Ông Ba trầm ngâm. Thỉnh thoảng ông mới đưa ra được một nhật xét dề dặt. Trái lại, ông Sáu rất sôi nổi. Ông hệt như Thần Thổ Địa của vùng này.</a:t>
            </a:r>
          </a:p>
          <a:p>
            <a:pPr marL="0" lvl="0" indent="0" algn="r" rtl="0">
              <a:spcBef>
                <a:spcPts val="0"/>
              </a:spcBef>
              <a:spcAft>
                <a:spcPts val="0"/>
              </a:spcAft>
              <a:buNone/>
            </a:pPr>
            <a:r>
              <a:rPr lang="en-US" sz="1800" b="1" i="1"/>
              <a:t>Theo</a:t>
            </a:r>
            <a:r>
              <a:rPr lang="en-US" sz="1800" b="1"/>
              <a:t> TRẦN MỊCH</a:t>
            </a:r>
            <a:r>
              <a:rPr lang="en-US" sz="2400" b="1"/>
              <a:t>.</a:t>
            </a:r>
            <a:endParaRPr sz="2400" b="1"/>
          </a:p>
        </p:txBody>
      </p:sp>
      <p:sp>
        <p:nvSpPr>
          <p:cNvPr id="7" name="Google Shape;303;p40">
            <a:extLst>
              <a:ext uri="{FF2B5EF4-FFF2-40B4-BE49-F238E27FC236}">
                <a16:creationId xmlns:a16="http://schemas.microsoft.com/office/drawing/2014/main" id="{7490D1A5-37A5-7ACF-C11B-4775665D1576}"/>
              </a:ext>
            </a:extLst>
          </p:cNvPr>
          <p:cNvSpPr/>
          <p:nvPr/>
        </p:nvSpPr>
        <p:spPr>
          <a:xfrm>
            <a:off x="82473" y="89036"/>
            <a:ext cx="6682658" cy="742200"/>
          </a:xfrm>
          <a:prstGeom prst="roundRect">
            <a:avLst>
              <a:gd name="adj" fmla="val 50000"/>
            </a:avLst>
          </a:prstGeom>
          <a:solidFill>
            <a:schemeClr val="accent1"/>
          </a:solidFill>
          <a:ln>
            <a:noFill/>
          </a:ln>
          <a:effectLst>
            <a:outerShdw dist="57150" dir="378000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b="1"/>
              <a:t>2. Tìm câu kể Ai thế nào? trong đoạn văn?</a:t>
            </a:r>
            <a:endParaRPr sz="2400" b="1"/>
          </a:p>
        </p:txBody>
      </p:sp>
      <p:sp>
        <p:nvSpPr>
          <p:cNvPr id="9" name="Rectangle: Rounded Corners 8">
            <a:extLst>
              <a:ext uri="{FF2B5EF4-FFF2-40B4-BE49-F238E27FC236}">
                <a16:creationId xmlns:a16="http://schemas.microsoft.com/office/drawing/2014/main" id="{CA4025CA-25A2-C501-A8B2-AAF338E782BC}"/>
              </a:ext>
            </a:extLst>
          </p:cNvPr>
          <p:cNvSpPr/>
          <p:nvPr/>
        </p:nvSpPr>
        <p:spPr>
          <a:xfrm>
            <a:off x="5612780" y="913013"/>
            <a:ext cx="3248722" cy="639337"/>
          </a:xfrm>
          <a:prstGeom prst="roundRect">
            <a:avLst>
              <a:gd name="adj" fmla="val 24806"/>
            </a:avLst>
          </a:prstGeom>
          <a:solidFill>
            <a:schemeClr val="bg2">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ysClr val="windowText" lastClr="000000"/>
                </a:solidFill>
              </a:rPr>
              <a:t>1. Về đêm, cảnh vật im lìm.</a:t>
            </a:r>
          </a:p>
        </p:txBody>
      </p:sp>
      <p:sp>
        <p:nvSpPr>
          <p:cNvPr id="10" name="Rectangle: Rounded Corners 9">
            <a:extLst>
              <a:ext uri="{FF2B5EF4-FFF2-40B4-BE49-F238E27FC236}">
                <a16:creationId xmlns:a16="http://schemas.microsoft.com/office/drawing/2014/main" id="{AF58EA21-02A4-A490-3FA7-17ADC370A957}"/>
              </a:ext>
            </a:extLst>
          </p:cNvPr>
          <p:cNvSpPr/>
          <p:nvPr/>
        </p:nvSpPr>
        <p:spPr>
          <a:xfrm>
            <a:off x="5612780" y="1754460"/>
            <a:ext cx="3248722" cy="639337"/>
          </a:xfrm>
          <a:prstGeom prst="roundRect">
            <a:avLst>
              <a:gd name="adj" fmla="val 24806"/>
            </a:avLst>
          </a:prstGeom>
          <a:solidFill>
            <a:schemeClr val="bg2">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ysClr val="windowText" lastClr="000000"/>
                </a:solidFill>
              </a:rPr>
              <a:t>2. Sông thôi vỗ sóng dồn dập vô bờ như hồi chiều.</a:t>
            </a:r>
          </a:p>
        </p:txBody>
      </p:sp>
      <p:sp>
        <p:nvSpPr>
          <p:cNvPr id="11" name="Rectangle: Rounded Corners 10">
            <a:extLst>
              <a:ext uri="{FF2B5EF4-FFF2-40B4-BE49-F238E27FC236}">
                <a16:creationId xmlns:a16="http://schemas.microsoft.com/office/drawing/2014/main" id="{535156E5-EC41-CB3E-329D-25D34A6AC8FB}"/>
              </a:ext>
            </a:extLst>
          </p:cNvPr>
          <p:cNvSpPr/>
          <p:nvPr/>
        </p:nvSpPr>
        <p:spPr>
          <a:xfrm>
            <a:off x="5612780" y="2595907"/>
            <a:ext cx="3248722" cy="639337"/>
          </a:xfrm>
          <a:prstGeom prst="roundRect">
            <a:avLst>
              <a:gd name="adj" fmla="val 24806"/>
            </a:avLst>
          </a:prstGeom>
          <a:solidFill>
            <a:schemeClr val="bg2">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ysClr val="windowText" lastClr="000000"/>
                </a:solidFill>
              </a:rPr>
              <a:t>3. Ông Ba trầm ngâm.</a:t>
            </a:r>
          </a:p>
        </p:txBody>
      </p:sp>
      <p:sp>
        <p:nvSpPr>
          <p:cNvPr id="12" name="Rectangle: Rounded Corners 11">
            <a:extLst>
              <a:ext uri="{FF2B5EF4-FFF2-40B4-BE49-F238E27FC236}">
                <a16:creationId xmlns:a16="http://schemas.microsoft.com/office/drawing/2014/main" id="{8A5F43E0-E4FF-A27E-7ED1-DD5742F44D20}"/>
              </a:ext>
            </a:extLst>
          </p:cNvPr>
          <p:cNvSpPr/>
          <p:nvPr/>
        </p:nvSpPr>
        <p:spPr>
          <a:xfrm>
            <a:off x="5612780" y="3444787"/>
            <a:ext cx="3248722" cy="639337"/>
          </a:xfrm>
          <a:prstGeom prst="roundRect">
            <a:avLst>
              <a:gd name="adj" fmla="val 24806"/>
            </a:avLst>
          </a:prstGeom>
          <a:solidFill>
            <a:schemeClr val="bg2">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ysClr val="windowText" lastClr="000000"/>
                </a:solidFill>
              </a:rPr>
              <a:t>4. Trái lại, ông Sáu rất sôi nổi.</a:t>
            </a:r>
          </a:p>
        </p:txBody>
      </p:sp>
      <p:sp>
        <p:nvSpPr>
          <p:cNvPr id="13" name="Rectangle: Rounded Corners 12">
            <a:extLst>
              <a:ext uri="{FF2B5EF4-FFF2-40B4-BE49-F238E27FC236}">
                <a16:creationId xmlns:a16="http://schemas.microsoft.com/office/drawing/2014/main" id="{5D475205-64A7-C503-3268-A590A9EBB84E}"/>
              </a:ext>
            </a:extLst>
          </p:cNvPr>
          <p:cNvSpPr/>
          <p:nvPr/>
        </p:nvSpPr>
        <p:spPr>
          <a:xfrm>
            <a:off x="5612780" y="4293667"/>
            <a:ext cx="3248722" cy="639337"/>
          </a:xfrm>
          <a:prstGeom prst="roundRect">
            <a:avLst>
              <a:gd name="adj" fmla="val 24806"/>
            </a:avLst>
          </a:prstGeom>
          <a:solidFill>
            <a:schemeClr val="bg2">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ysClr val="windowText" lastClr="000000"/>
                </a:solidFill>
              </a:rPr>
              <a:t>5. Ông hệt như Thần Thổ Địa của vùng này.</a:t>
            </a:r>
          </a:p>
        </p:txBody>
      </p:sp>
    </p:spTree>
    <p:extLst>
      <p:ext uri="{BB962C8B-B14F-4D97-AF65-F5344CB8AC3E}">
        <p14:creationId xmlns:p14="http://schemas.microsoft.com/office/powerpoint/2010/main" val="3339522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03;p40">
            <a:extLst>
              <a:ext uri="{FF2B5EF4-FFF2-40B4-BE49-F238E27FC236}">
                <a16:creationId xmlns:a16="http://schemas.microsoft.com/office/drawing/2014/main" id="{7BBC8839-70CB-2DBB-035E-368B70CA61B8}"/>
              </a:ext>
            </a:extLst>
          </p:cNvPr>
          <p:cNvSpPr/>
          <p:nvPr/>
        </p:nvSpPr>
        <p:spPr>
          <a:xfrm>
            <a:off x="490653" y="191728"/>
            <a:ext cx="8281639" cy="742200"/>
          </a:xfrm>
          <a:prstGeom prst="roundRect">
            <a:avLst>
              <a:gd name="adj" fmla="val 50000"/>
            </a:avLst>
          </a:prstGeom>
          <a:solidFill>
            <a:schemeClr val="accent1"/>
          </a:solidFill>
          <a:ln>
            <a:noFill/>
          </a:ln>
          <a:effectLst>
            <a:outerShdw dist="57150" dir="378000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b="1"/>
              <a:t>3. Xác định chủ ngữ, vị ngữ trong câu vừa tìm được?</a:t>
            </a:r>
            <a:endParaRPr sz="2400" b="1"/>
          </a:p>
        </p:txBody>
      </p:sp>
      <p:graphicFrame>
        <p:nvGraphicFramePr>
          <p:cNvPr id="21" name="Table 21">
            <a:extLst>
              <a:ext uri="{FF2B5EF4-FFF2-40B4-BE49-F238E27FC236}">
                <a16:creationId xmlns:a16="http://schemas.microsoft.com/office/drawing/2014/main" id="{5CD688C8-3D1D-5CE6-60EB-E3DA2412050A}"/>
              </a:ext>
            </a:extLst>
          </p:cNvPr>
          <p:cNvGraphicFramePr>
            <a:graphicFrameLocks noGrp="1"/>
          </p:cNvGraphicFramePr>
          <p:nvPr>
            <p:extLst>
              <p:ext uri="{D42A27DB-BD31-4B8C-83A1-F6EECF244321}">
                <p14:modId xmlns:p14="http://schemas.microsoft.com/office/powerpoint/2010/main" val="1131218927"/>
              </p:ext>
            </p:extLst>
          </p:nvPr>
        </p:nvGraphicFramePr>
        <p:xfrm>
          <a:off x="644912" y="1283163"/>
          <a:ext cx="7854176" cy="3363178"/>
        </p:xfrm>
        <a:graphic>
          <a:graphicData uri="http://schemas.openxmlformats.org/drawingml/2006/table">
            <a:tbl>
              <a:tblPr firstRow="1" bandRow="1">
                <a:tableStyleId>{5C148666-EAD9-4B56-BCEA-F573805E5518}</a:tableStyleId>
              </a:tblPr>
              <a:tblGrid>
                <a:gridCol w="3508917">
                  <a:extLst>
                    <a:ext uri="{9D8B030D-6E8A-4147-A177-3AD203B41FA5}">
                      <a16:colId xmlns:a16="http://schemas.microsoft.com/office/drawing/2014/main" val="1916358455"/>
                    </a:ext>
                  </a:extLst>
                </a:gridCol>
                <a:gridCol w="1805259">
                  <a:extLst>
                    <a:ext uri="{9D8B030D-6E8A-4147-A177-3AD203B41FA5}">
                      <a16:colId xmlns:a16="http://schemas.microsoft.com/office/drawing/2014/main" val="554703106"/>
                    </a:ext>
                  </a:extLst>
                </a:gridCol>
                <a:gridCol w="2540000">
                  <a:extLst>
                    <a:ext uri="{9D8B030D-6E8A-4147-A177-3AD203B41FA5}">
                      <a16:colId xmlns:a16="http://schemas.microsoft.com/office/drawing/2014/main" val="46964900"/>
                    </a:ext>
                  </a:extLst>
                </a:gridCol>
              </a:tblGrid>
              <a:tr h="490901">
                <a:tc>
                  <a:txBody>
                    <a:bodyPr/>
                    <a:lstStyle/>
                    <a:p>
                      <a:pPr algn="ctr"/>
                      <a:r>
                        <a:rPr lang="en-US" sz="1800" b="1"/>
                        <a:t>Câu kể Ai thế nào?</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a:t>CHỦ NGỮ</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a:t>VỊ NGỮ</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133877060"/>
                  </a:ext>
                </a:extLst>
              </a:tr>
              <a:tr h="490901">
                <a:tc>
                  <a:txBody>
                    <a:bodyPr/>
                    <a:lstStyle/>
                    <a:p>
                      <a:pPr algn="just"/>
                      <a:r>
                        <a:rPr lang="en-US" sz="1800" b="0"/>
                        <a:t>1. Về đêm, cảnh vật im lìm.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734405585"/>
                  </a:ext>
                </a:extLst>
              </a:tr>
              <a:tr h="699787">
                <a:tc>
                  <a:txBody>
                    <a:bodyPr/>
                    <a:lstStyle/>
                    <a:p>
                      <a:pPr algn="just"/>
                      <a:r>
                        <a:rPr lang="en-US" sz="1800" b="0"/>
                        <a:t>2. Sông thôi vỗ sóng dồn dập vô bờ như hồi chiều.</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913137611"/>
                  </a:ext>
                </a:extLst>
              </a:tr>
              <a:tr h="490901">
                <a:tc>
                  <a:txBody>
                    <a:bodyPr/>
                    <a:lstStyle/>
                    <a:p>
                      <a:pPr algn="just"/>
                      <a:r>
                        <a:rPr lang="en-US" sz="1800" b="0"/>
                        <a:t>3. Ông Ba trầm ngâm.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893558841"/>
                  </a:ext>
                </a:extLst>
              </a:tr>
              <a:tr h="490901">
                <a:tc>
                  <a:txBody>
                    <a:bodyPr/>
                    <a:lstStyle/>
                    <a:p>
                      <a:pPr algn="just"/>
                      <a:r>
                        <a:rPr lang="en-US" sz="1800" b="0"/>
                        <a:t>4. Trái lại, ông Sáu rất sôi nổi.</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846666258"/>
                  </a:ext>
                </a:extLst>
              </a:tr>
              <a:tr h="699787">
                <a:tc>
                  <a:txBody>
                    <a:bodyPr/>
                    <a:lstStyle/>
                    <a:p>
                      <a:pPr algn="just"/>
                      <a:r>
                        <a:rPr lang="en-US" sz="1800" b="0"/>
                        <a:t>5. Ông hệt như Thần Thổ Địa của vùng này.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939015129"/>
                  </a:ext>
                </a:extLst>
              </a:tr>
            </a:tbl>
          </a:graphicData>
        </a:graphic>
      </p:graphicFrame>
      <p:sp>
        <p:nvSpPr>
          <p:cNvPr id="3" name="TextBox 2">
            <a:extLst>
              <a:ext uri="{FF2B5EF4-FFF2-40B4-BE49-F238E27FC236}">
                <a16:creationId xmlns:a16="http://schemas.microsoft.com/office/drawing/2014/main" id="{52040ADE-5FC7-21C5-6BC8-9A05A1DA6B67}"/>
              </a:ext>
            </a:extLst>
          </p:cNvPr>
          <p:cNvSpPr txBox="1"/>
          <p:nvPr/>
        </p:nvSpPr>
        <p:spPr>
          <a:xfrm>
            <a:off x="4168697" y="1857048"/>
            <a:ext cx="1622502" cy="369332"/>
          </a:xfrm>
          <a:prstGeom prst="rect">
            <a:avLst/>
          </a:prstGeom>
          <a:noFill/>
        </p:spPr>
        <p:txBody>
          <a:bodyPr wrap="square">
            <a:spAutoFit/>
          </a:bodyPr>
          <a:lstStyle/>
          <a:p>
            <a:pPr algn="ctr"/>
            <a:r>
              <a:rPr lang="en-US" sz="1800" b="0"/>
              <a:t>Cảnh vật</a:t>
            </a:r>
          </a:p>
        </p:txBody>
      </p:sp>
      <p:sp>
        <p:nvSpPr>
          <p:cNvPr id="4" name="TextBox 3">
            <a:extLst>
              <a:ext uri="{FF2B5EF4-FFF2-40B4-BE49-F238E27FC236}">
                <a16:creationId xmlns:a16="http://schemas.microsoft.com/office/drawing/2014/main" id="{8F26D077-D879-D01C-2CCA-84638EBAB131}"/>
              </a:ext>
            </a:extLst>
          </p:cNvPr>
          <p:cNvSpPr txBox="1"/>
          <p:nvPr/>
        </p:nvSpPr>
        <p:spPr>
          <a:xfrm>
            <a:off x="4168697" y="2387084"/>
            <a:ext cx="1622502" cy="369332"/>
          </a:xfrm>
          <a:prstGeom prst="rect">
            <a:avLst/>
          </a:prstGeom>
          <a:noFill/>
        </p:spPr>
        <p:txBody>
          <a:bodyPr wrap="square">
            <a:spAutoFit/>
          </a:bodyPr>
          <a:lstStyle/>
          <a:p>
            <a:pPr algn="ctr"/>
            <a:r>
              <a:rPr lang="en-US" sz="1800" b="0"/>
              <a:t>Sông</a:t>
            </a:r>
          </a:p>
        </p:txBody>
      </p:sp>
      <p:sp>
        <p:nvSpPr>
          <p:cNvPr id="5" name="TextBox 4">
            <a:extLst>
              <a:ext uri="{FF2B5EF4-FFF2-40B4-BE49-F238E27FC236}">
                <a16:creationId xmlns:a16="http://schemas.microsoft.com/office/drawing/2014/main" id="{39021D9C-6481-25A3-F192-68BEA9D23492}"/>
              </a:ext>
            </a:extLst>
          </p:cNvPr>
          <p:cNvSpPr txBox="1"/>
          <p:nvPr/>
        </p:nvSpPr>
        <p:spPr>
          <a:xfrm>
            <a:off x="4231887" y="2986676"/>
            <a:ext cx="1622502" cy="369332"/>
          </a:xfrm>
          <a:prstGeom prst="rect">
            <a:avLst/>
          </a:prstGeom>
          <a:noFill/>
        </p:spPr>
        <p:txBody>
          <a:bodyPr wrap="square">
            <a:spAutoFit/>
          </a:bodyPr>
          <a:lstStyle/>
          <a:p>
            <a:pPr algn="ctr"/>
            <a:r>
              <a:rPr lang="en-US" sz="1800"/>
              <a:t>Ông Ba</a:t>
            </a:r>
            <a:endParaRPr lang="en-US" sz="1800" b="0"/>
          </a:p>
        </p:txBody>
      </p:sp>
      <p:sp>
        <p:nvSpPr>
          <p:cNvPr id="7" name="TextBox 6">
            <a:extLst>
              <a:ext uri="{FF2B5EF4-FFF2-40B4-BE49-F238E27FC236}">
                <a16:creationId xmlns:a16="http://schemas.microsoft.com/office/drawing/2014/main" id="{282F87D3-041C-53D3-1EB1-7C62D16BF433}"/>
              </a:ext>
            </a:extLst>
          </p:cNvPr>
          <p:cNvSpPr txBox="1"/>
          <p:nvPr/>
        </p:nvSpPr>
        <p:spPr>
          <a:xfrm>
            <a:off x="4231887" y="3516712"/>
            <a:ext cx="1622502" cy="369332"/>
          </a:xfrm>
          <a:prstGeom prst="rect">
            <a:avLst/>
          </a:prstGeom>
          <a:noFill/>
        </p:spPr>
        <p:txBody>
          <a:bodyPr wrap="square">
            <a:spAutoFit/>
          </a:bodyPr>
          <a:lstStyle/>
          <a:p>
            <a:pPr algn="ctr"/>
            <a:r>
              <a:rPr lang="en-US" sz="1800" b="0"/>
              <a:t>Ông Sáu</a:t>
            </a:r>
          </a:p>
        </p:txBody>
      </p:sp>
      <p:sp>
        <p:nvSpPr>
          <p:cNvPr id="8" name="TextBox 7">
            <a:extLst>
              <a:ext uri="{FF2B5EF4-FFF2-40B4-BE49-F238E27FC236}">
                <a16:creationId xmlns:a16="http://schemas.microsoft.com/office/drawing/2014/main" id="{69E372A4-20F3-4DB5-03C4-F9C40EC87A96}"/>
              </a:ext>
            </a:extLst>
          </p:cNvPr>
          <p:cNvSpPr txBox="1"/>
          <p:nvPr/>
        </p:nvSpPr>
        <p:spPr>
          <a:xfrm>
            <a:off x="4231887" y="4133745"/>
            <a:ext cx="1622502" cy="369332"/>
          </a:xfrm>
          <a:prstGeom prst="rect">
            <a:avLst/>
          </a:prstGeom>
          <a:noFill/>
        </p:spPr>
        <p:txBody>
          <a:bodyPr wrap="square">
            <a:spAutoFit/>
          </a:bodyPr>
          <a:lstStyle/>
          <a:p>
            <a:pPr algn="ctr"/>
            <a:r>
              <a:rPr lang="en-US" sz="1800" b="0"/>
              <a:t>Ông</a:t>
            </a:r>
          </a:p>
        </p:txBody>
      </p:sp>
      <p:sp>
        <p:nvSpPr>
          <p:cNvPr id="10" name="TextBox 9">
            <a:extLst>
              <a:ext uri="{FF2B5EF4-FFF2-40B4-BE49-F238E27FC236}">
                <a16:creationId xmlns:a16="http://schemas.microsoft.com/office/drawing/2014/main" id="{F6CB0A1A-6803-3968-374D-1DCBE0BCC207}"/>
              </a:ext>
            </a:extLst>
          </p:cNvPr>
          <p:cNvSpPr txBox="1"/>
          <p:nvPr/>
        </p:nvSpPr>
        <p:spPr>
          <a:xfrm>
            <a:off x="5982629" y="1857048"/>
            <a:ext cx="1622502" cy="369332"/>
          </a:xfrm>
          <a:prstGeom prst="rect">
            <a:avLst/>
          </a:prstGeom>
          <a:noFill/>
        </p:spPr>
        <p:txBody>
          <a:bodyPr wrap="square">
            <a:spAutoFit/>
          </a:bodyPr>
          <a:lstStyle/>
          <a:p>
            <a:pPr algn="l"/>
            <a:r>
              <a:rPr lang="en-US" sz="1800" b="0"/>
              <a:t>im lìm</a:t>
            </a:r>
          </a:p>
        </p:txBody>
      </p:sp>
      <p:sp>
        <p:nvSpPr>
          <p:cNvPr id="12" name="TextBox 11">
            <a:extLst>
              <a:ext uri="{FF2B5EF4-FFF2-40B4-BE49-F238E27FC236}">
                <a16:creationId xmlns:a16="http://schemas.microsoft.com/office/drawing/2014/main" id="{407E6D4A-CCCF-A430-4216-9551582774A1}"/>
              </a:ext>
            </a:extLst>
          </p:cNvPr>
          <p:cNvSpPr txBox="1"/>
          <p:nvPr/>
        </p:nvSpPr>
        <p:spPr>
          <a:xfrm>
            <a:off x="5982629" y="2270790"/>
            <a:ext cx="2516459" cy="646331"/>
          </a:xfrm>
          <a:prstGeom prst="rect">
            <a:avLst/>
          </a:prstGeom>
          <a:noFill/>
        </p:spPr>
        <p:txBody>
          <a:bodyPr wrap="square">
            <a:spAutoFit/>
          </a:bodyPr>
          <a:lstStyle/>
          <a:p>
            <a:pPr algn="l"/>
            <a:r>
              <a:rPr lang="en-US" sz="1800" b="0"/>
              <a:t>thôi vỗ sóng dồn dập vô bờ như hồi chiều</a:t>
            </a:r>
          </a:p>
        </p:txBody>
      </p:sp>
      <p:sp>
        <p:nvSpPr>
          <p:cNvPr id="15" name="TextBox 14">
            <a:extLst>
              <a:ext uri="{FF2B5EF4-FFF2-40B4-BE49-F238E27FC236}">
                <a16:creationId xmlns:a16="http://schemas.microsoft.com/office/drawing/2014/main" id="{46ED3FBB-FD39-FEFE-E2D6-49A2385F42EF}"/>
              </a:ext>
            </a:extLst>
          </p:cNvPr>
          <p:cNvSpPr txBox="1"/>
          <p:nvPr/>
        </p:nvSpPr>
        <p:spPr>
          <a:xfrm>
            <a:off x="5982629" y="3029341"/>
            <a:ext cx="1377176" cy="369332"/>
          </a:xfrm>
          <a:prstGeom prst="rect">
            <a:avLst/>
          </a:prstGeom>
          <a:noFill/>
        </p:spPr>
        <p:txBody>
          <a:bodyPr wrap="square">
            <a:spAutoFit/>
          </a:bodyPr>
          <a:lstStyle/>
          <a:p>
            <a:pPr algn="l"/>
            <a:r>
              <a:rPr lang="en-US" sz="1800" b="0"/>
              <a:t>trầm ngâm</a:t>
            </a:r>
          </a:p>
        </p:txBody>
      </p:sp>
      <p:sp>
        <p:nvSpPr>
          <p:cNvPr id="17" name="TextBox 16">
            <a:extLst>
              <a:ext uri="{FF2B5EF4-FFF2-40B4-BE49-F238E27FC236}">
                <a16:creationId xmlns:a16="http://schemas.microsoft.com/office/drawing/2014/main" id="{38ED8A4B-CC72-170C-7EF1-49F7213D0BFC}"/>
              </a:ext>
            </a:extLst>
          </p:cNvPr>
          <p:cNvSpPr txBox="1"/>
          <p:nvPr/>
        </p:nvSpPr>
        <p:spPr>
          <a:xfrm>
            <a:off x="5967761" y="3527082"/>
            <a:ext cx="1406912" cy="369332"/>
          </a:xfrm>
          <a:prstGeom prst="rect">
            <a:avLst/>
          </a:prstGeom>
          <a:noFill/>
        </p:spPr>
        <p:txBody>
          <a:bodyPr wrap="square">
            <a:spAutoFit/>
          </a:bodyPr>
          <a:lstStyle/>
          <a:p>
            <a:pPr algn="l"/>
            <a:r>
              <a:rPr lang="en-US" sz="1800" b="0"/>
              <a:t>rất sôi nổi</a:t>
            </a:r>
          </a:p>
        </p:txBody>
      </p:sp>
      <p:sp>
        <p:nvSpPr>
          <p:cNvPr id="19" name="TextBox 18">
            <a:extLst>
              <a:ext uri="{FF2B5EF4-FFF2-40B4-BE49-F238E27FC236}">
                <a16:creationId xmlns:a16="http://schemas.microsoft.com/office/drawing/2014/main" id="{6B1AE83F-DAD5-0922-992C-7854F908356E}"/>
              </a:ext>
            </a:extLst>
          </p:cNvPr>
          <p:cNvSpPr txBox="1"/>
          <p:nvPr/>
        </p:nvSpPr>
        <p:spPr>
          <a:xfrm>
            <a:off x="5967761" y="3996219"/>
            <a:ext cx="2531327" cy="646331"/>
          </a:xfrm>
          <a:prstGeom prst="rect">
            <a:avLst/>
          </a:prstGeom>
          <a:noFill/>
        </p:spPr>
        <p:txBody>
          <a:bodyPr wrap="square">
            <a:spAutoFit/>
          </a:bodyPr>
          <a:lstStyle/>
          <a:p>
            <a:pPr algn="l"/>
            <a:r>
              <a:rPr lang="en-US" sz="1800" b="0"/>
              <a:t>hệt như Thần Thổ Địa của vùng này</a:t>
            </a:r>
          </a:p>
        </p:txBody>
      </p:sp>
    </p:spTree>
    <p:extLst>
      <p:ext uri="{BB962C8B-B14F-4D97-AF65-F5344CB8AC3E}">
        <p14:creationId xmlns:p14="http://schemas.microsoft.com/office/powerpoint/2010/main" val="2935516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500"/>
                                        <p:tgtEl>
                                          <p:spTgt spid="8"/>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randombar(horizontal)">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p:bldP spid="5" grpId="0"/>
      <p:bldP spid="7" grpId="0"/>
      <p:bldP spid="8" grpId="0"/>
      <p:bldP spid="10" grpId="0"/>
      <p:bldP spid="12"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03;p40">
            <a:extLst>
              <a:ext uri="{FF2B5EF4-FFF2-40B4-BE49-F238E27FC236}">
                <a16:creationId xmlns:a16="http://schemas.microsoft.com/office/drawing/2014/main" id="{046840C2-B853-0759-0995-AAB05A5F7AC1}"/>
              </a:ext>
            </a:extLst>
          </p:cNvPr>
          <p:cNvSpPr/>
          <p:nvPr/>
        </p:nvSpPr>
        <p:spPr>
          <a:xfrm>
            <a:off x="490653" y="191727"/>
            <a:ext cx="8281639" cy="863921"/>
          </a:xfrm>
          <a:prstGeom prst="roundRect">
            <a:avLst>
              <a:gd name="adj" fmla="val 50000"/>
            </a:avLst>
          </a:prstGeom>
          <a:solidFill>
            <a:schemeClr val="accent1"/>
          </a:solidFill>
          <a:ln>
            <a:noFill/>
          </a:ln>
          <a:effectLst>
            <a:outerShdw dist="57150" dir="378000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000" b="1"/>
              <a:t>4. Vị ngữ của câu trên biểu thị nội dung gì? Chúng do những từ ngữ như thế nào tạo thành?</a:t>
            </a:r>
            <a:endParaRPr sz="2000" b="1"/>
          </a:p>
        </p:txBody>
      </p:sp>
      <p:graphicFrame>
        <p:nvGraphicFramePr>
          <p:cNvPr id="11" name="Table 21">
            <a:extLst>
              <a:ext uri="{FF2B5EF4-FFF2-40B4-BE49-F238E27FC236}">
                <a16:creationId xmlns:a16="http://schemas.microsoft.com/office/drawing/2014/main" id="{17295A3D-6C65-1A7E-0B9B-8CF1D786DA68}"/>
              </a:ext>
            </a:extLst>
          </p:cNvPr>
          <p:cNvGraphicFramePr>
            <a:graphicFrameLocks noGrp="1"/>
          </p:cNvGraphicFramePr>
          <p:nvPr>
            <p:extLst>
              <p:ext uri="{D42A27DB-BD31-4B8C-83A1-F6EECF244321}">
                <p14:modId xmlns:p14="http://schemas.microsoft.com/office/powerpoint/2010/main" val="1824174229"/>
              </p:ext>
            </p:extLst>
          </p:nvPr>
        </p:nvGraphicFramePr>
        <p:xfrm>
          <a:off x="356839" y="1196897"/>
          <a:ext cx="8415453" cy="2973660"/>
        </p:xfrm>
        <a:graphic>
          <a:graphicData uri="http://schemas.openxmlformats.org/drawingml/2006/table">
            <a:tbl>
              <a:tblPr firstRow="1" bandRow="1">
                <a:tableStyleId>{5C148666-EAD9-4B56-BCEA-F573805E5518}</a:tableStyleId>
              </a:tblPr>
              <a:tblGrid>
                <a:gridCol w="1435764">
                  <a:extLst>
                    <a:ext uri="{9D8B030D-6E8A-4147-A177-3AD203B41FA5}">
                      <a16:colId xmlns:a16="http://schemas.microsoft.com/office/drawing/2014/main" val="1916358455"/>
                    </a:ext>
                  </a:extLst>
                </a:gridCol>
                <a:gridCol w="4028334">
                  <a:extLst>
                    <a:ext uri="{9D8B030D-6E8A-4147-A177-3AD203B41FA5}">
                      <a16:colId xmlns:a16="http://schemas.microsoft.com/office/drawing/2014/main" val="554703106"/>
                    </a:ext>
                  </a:extLst>
                </a:gridCol>
                <a:gridCol w="2951355">
                  <a:extLst>
                    <a:ext uri="{9D8B030D-6E8A-4147-A177-3AD203B41FA5}">
                      <a16:colId xmlns:a16="http://schemas.microsoft.com/office/drawing/2014/main" val="46964900"/>
                    </a:ext>
                  </a:extLst>
                </a:gridCol>
              </a:tblGrid>
              <a:tr h="431069">
                <a:tc>
                  <a:txBody>
                    <a:bodyPr/>
                    <a:lstStyle/>
                    <a:p>
                      <a:pPr algn="ctr"/>
                      <a:r>
                        <a:rPr lang="en-US" sz="1800" b="1"/>
                        <a:t>CHỦ NGỮ</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a:t>VỊ NGỮ</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800" b="1"/>
                        <a:t>Nội dung biểu thị</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133877060"/>
                  </a:ext>
                </a:extLst>
              </a:tr>
              <a:tr h="433669">
                <a:tc>
                  <a:txBody>
                    <a:bodyPr/>
                    <a:lstStyle/>
                    <a:p>
                      <a:pPr algn="ctr"/>
                      <a:r>
                        <a:rPr lang="en-US" sz="1800" b="0"/>
                        <a:t>Cảnh vật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4405585"/>
                  </a:ext>
                </a:extLst>
              </a:tr>
              <a:tr h="623381">
                <a:tc>
                  <a:txBody>
                    <a:bodyPr/>
                    <a:lstStyle/>
                    <a:p>
                      <a:pPr algn="ctr"/>
                      <a:r>
                        <a:rPr lang="en-US" sz="1800" b="0"/>
                        <a:t>Sông</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3137611"/>
                  </a:ext>
                </a:extLst>
              </a:tr>
              <a:tr h="433669">
                <a:tc>
                  <a:txBody>
                    <a:bodyPr/>
                    <a:lstStyle/>
                    <a:p>
                      <a:pPr algn="ctr"/>
                      <a:r>
                        <a:rPr lang="en-US" sz="1800" b="0"/>
                        <a:t>Ông Ba</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3558841"/>
                  </a:ext>
                </a:extLst>
              </a:tr>
              <a:tr h="433669">
                <a:tc>
                  <a:txBody>
                    <a:bodyPr/>
                    <a:lstStyle/>
                    <a:p>
                      <a:pPr algn="ctr"/>
                      <a:r>
                        <a:rPr lang="en-US" sz="1800" b="0"/>
                        <a:t>Ông Sáu</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6666258"/>
                  </a:ext>
                </a:extLst>
              </a:tr>
              <a:tr h="618203">
                <a:tc>
                  <a:txBody>
                    <a:bodyPr/>
                    <a:lstStyle/>
                    <a:p>
                      <a:pPr algn="ctr"/>
                      <a:r>
                        <a:rPr lang="en-US" sz="1800" b="0"/>
                        <a:t>Ông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015129"/>
                  </a:ext>
                </a:extLst>
              </a:tr>
            </a:tbl>
          </a:graphicData>
        </a:graphic>
      </p:graphicFrame>
      <p:pic>
        <p:nvPicPr>
          <p:cNvPr id="1026" name="Picture 2">
            <a:extLst>
              <a:ext uri="{FF2B5EF4-FFF2-40B4-BE49-F238E27FC236}">
                <a16:creationId xmlns:a16="http://schemas.microsoft.com/office/drawing/2014/main" id="{1F28E99D-755F-1BDD-AD78-AFB96EF0D81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400" b="92600" l="9884" r="91570">
                        <a14:foregroundMark x1="91860" y1="25600" x2="91860" y2="25600"/>
                        <a14:foregroundMark x1="63663" y1="9600" x2="63663" y2="9600"/>
                        <a14:foregroundMark x1="47093" y1="12000" x2="47093" y2="12000"/>
                        <a14:foregroundMark x1="35465" y1="5600" x2="35465" y2="5600"/>
                        <a14:foregroundMark x1="12209" y1="11800" x2="12209" y2="11800"/>
                        <a14:foregroundMark x1="15407" y1="33200" x2="15407" y2="33200"/>
                        <a14:foregroundMark x1="17442" y1="38400" x2="19477" y2="43200"/>
                        <a14:foregroundMark x1="55814" y1="42000" x2="55814" y2="42000"/>
                        <a14:foregroundMark x1="59302" y1="91400" x2="59302" y2="91400"/>
                        <a14:foregroundMark x1="60756" y1="92600" x2="65698" y2="92400"/>
                      </a14:backgroundRemoval>
                    </a14:imgEffect>
                  </a14:imgLayer>
                </a14:imgProps>
              </a:ext>
              <a:ext uri="{28A0092B-C50C-407E-A947-70E740481C1C}">
                <a14:useLocalDpi xmlns:a14="http://schemas.microsoft.com/office/drawing/2010/main" val="0"/>
              </a:ext>
            </a:extLst>
          </a:blip>
          <a:srcRect/>
          <a:stretch>
            <a:fillRect/>
          </a:stretch>
        </p:blipFill>
        <p:spPr bwMode="auto">
          <a:xfrm>
            <a:off x="356839" y="4220985"/>
            <a:ext cx="634690" cy="9225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A6D53AA-64A0-73BC-FFC6-2DFE05E96913}"/>
              </a:ext>
            </a:extLst>
          </p:cNvPr>
          <p:cNvSpPr txBox="1"/>
          <p:nvPr/>
        </p:nvSpPr>
        <p:spPr>
          <a:xfrm>
            <a:off x="1234068" y="4222817"/>
            <a:ext cx="7307766" cy="830997"/>
          </a:xfrm>
          <a:prstGeom prst="rect">
            <a:avLst/>
          </a:prstGeom>
          <a:noFill/>
        </p:spPr>
        <p:txBody>
          <a:bodyPr wrap="square" rtlCol="0">
            <a:spAutoFit/>
          </a:bodyPr>
          <a:lstStyle/>
          <a:p>
            <a:r>
              <a:rPr lang="en-US" sz="2400" b="1" i="1"/>
              <a:t>Vị ngữ trên được tạo thành từ: </a:t>
            </a:r>
            <a:r>
              <a:rPr lang="en-US" sz="2400" b="1" i="1">
                <a:solidFill>
                  <a:srgbClr val="FF0000"/>
                </a:solidFill>
              </a:rPr>
              <a:t>tính từ (cụm tính từ) hoặc động từ.</a:t>
            </a:r>
          </a:p>
        </p:txBody>
      </p:sp>
      <p:sp>
        <p:nvSpPr>
          <p:cNvPr id="4" name="TextBox 3">
            <a:extLst>
              <a:ext uri="{FF2B5EF4-FFF2-40B4-BE49-F238E27FC236}">
                <a16:creationId xmlns:a16="http://schemas.microsoft.com/office/drawing/2014/main" id="{B2FAFCB0-28D9-8913-58D3-2BC03B43AC82}"/>
              </a:ext>
            </a:extLst>
          </p:cNvPr>
          <p:cNvSpPr txBox="1"/>
          <p:nvPr/>
        </p:nvSpPr>
        <p:spPr>
          <a:xfrm>
            <a:off x="1819507" y="1678629"/>
            <a:ext cx="998034" cy="369332"/>
          </a:xfrm>
          <a:prstGeom prst="rect">
            <a:avLst/>
          </a:prstGeom>
          <a:noFill/>
        </p:spPr>
        <p:txBody>
          <a:bodyPr wrap="square">
            <a:spAutoFit/>
          </a:bodyPr>
          <a:lstStyle/>
          <a:p>
            <a:pPr algn="l"/>
            <a:r>
              <a:rPr lang="en-US" sz="1800" b="0"/>
              <a:t>im lìm</a:t>
            </a:r>
          </a:p>
        </p:txBody>
      </p:sp>
      <p:sp>
        <p:nvSpPr>
          <p:cNvPr id="6" name="TextBox 5">
            <a:extLst>
              <a:ext uri="{FF2B5EF4-FFF2-40B4-BE49-F238E27FC236}">
                <a16:creationId xmlns:a16="http://schemas.microsoft.com/office/drawing/2014/main" id="{0559665A-AA9B-DE06-F136-224C7D764B93}"/>
              </a:ext>
            </a:extLst>
          </p:cNvPr>
          <p:cNvSpPr txBox="1"/>
          <p:nvPr/>
        </p:nvSpPr>
        <p:spPr>
          <a:xfrm>
            <a:off x="1819507" y="2083522"/>
            <a:ext cx="4068337" cy="646331"/>
          </a:xfrm>
          <a:prstGeom prst="rect">
            <a:avLst/>
          </a:prstGeom>
          <a:noFill/>
        </p:spPr>
        <p:txBody>
          <a:bodyPr wrap="square">
            <a:spAutoFit/>
          </a:bodyPr>
          <a:lstStyle/>
          <a:p>
            <a:pPr algn="l"/>
            <a:r>
              <a:rPr lang="en-US" sz="1800" b="0"/>
              <a:t>thôi vỗ sóng dồn dập vô bờ như hồi chiều</a:t>
            </a:r>
          </a:p>
        </p:txBody>
      </p:sp>
      <p:sp>
        <p:nvSpPr>
          <p:cNvPr id="8" name="TextBox 7">
            <a:extLst>
              <a:ext uri="{FF2B5EF4-FFF2-40B4-BE49-F238E27FC236}">
                <a16:creationId xmlns:a16="http://schemas.microsoft.com/office/drawing/2014/main" id="{D53DD069-7C6A-5ACF-3889-17C10F012C19}"/>
              </a:ext>
            </a:extLst>
          </p:cNvPr>
          <p:cNvSpPr txBox="1"/>
          <p:nvPr/>
        </p:nvSpPr>
        <p:spPr>
          <a:xfrm>
            <a:off x="1819507" y="2749920"/>
            <a:ext cx="1957039" cy="369332"/>
          </a:xfrm>
          <a:prstGeom prst="rect">
            <a:avLst/>
          </a:prstGeom>
          <a:noFill/>
        </p:spPr>
        <p:txBody>
          <a:bodyPr wrap="square">
            <a:spAutoFit/>
          </a:bodyPr>
          <a:lstStyle/>
          <a:p>
            <a:pPr algn="l"/>
            <a:r>
              <a:rPr lang="en-US" sz="1800" b="0"/>
              <a:t>trầm ngâm</a:t>
            </a:r>
          </a:p>
        </p:txBody>
      </p:sp>
      <p:sp>
        <p:nvSpPr>
          <p:cNvPr id="12" name="TextBox 11">
            <a:extLst>
              <a:ext uri="{FF2B5EF4-FFF2-40B4-BE49-F238E27FC236}">
                <a16:creationId xmlns:a16="http://schemas.microsoft.com/office/drawing/2014/main" id="{EF42FDD3-7C28-4442-ABAF-8B01392E7098}"/>
              </a:ext>
            </a:extLst>
          </p:cNvPr>
          <p:cNvSpPr txBox="1"/>
          <p:nvPr/>
        </p:nvSpPr>
        <p:spPr>
          <a:xfrm>
            <a:off x="1819507" y="3159993"/>
            <a:ext cx="2142893" cy="369332"/>
          </a:xfrm>
          <a:prstGeom prst="rect">
            <a:avLst/>
          </a:prstGeom>
          <a:noFill/>
        </p:spPr>
        <p:txBody>
          <a:bodyPr wrap="square">
            <a:spAutoFit/>
          </a:bodyPr>
          <a:lstStyle/>
          <a:p>
            <a:pPr algn="l"/>
            <a:r>
              <a:rPr lang="en-US" sz="1800" b="0"/>
              <a:t>rất sôi nổi</a:t>
            </a:r>
          </a:p>
        </p:txBody>
      </p:sp>
      <p:sp>
        <p:nvSpPr>
          <p:cNvPr id="14" name="TextBox 13">
            <a:extLst>
              <a:ext uri="{FF2B5EF4-FFF2-40B4-BE49-F238E27FC236}">
                <a16:creationId xmlns:a16="http://schemas.microsoft.com/office/drawing/2014/main" id="{E2DFAAD1-FCD1-464C-0763-BF0BE0984A80}"/>
              </a:ext>
            </a:extLst>
          </p:cNvPr>
          <p:cNvSpPr txBox="1"/>
          <p:nvPr/>
        </p:nvSpPr>
        <p:spPr>
          <a:xfrm>
            <a:off x="1819507" y="3670574"/>
            <a:ext cx="3889917" cy="369332"/>
          </a:xfrm>
          <a:prstGeom prst="rect">
            <a:avLst/>
          </a:prstGeom>
          <a:noFill/>
        </p:spPr>
        <p:txBody>
          <a:bodyPr wrap="square">
            <a:spAutoFit/>
          </a:bodyPr>
          <a:lstStyle/>
          <a:p>
            <a:pPr algn="l"/>
            <a:r>
              <a:rPr lang="en-US" sz="1800" b="0"/>
              <a:t>hệt như Thần Thổ Địa của vùng này</a:t>
            </a:r>
          </a:p>
        </p:txBody>
      </p:sp>
      <p:sp>
        <p:nvSpPr>
          <p:cNvPr id="16" name="TextBox 15">
            <a:extLst>
              <a:ext uri="{FF2B5EF4-FFF2-40B4-BE49-F238E27FC236}">
                <a16:creationId xmlns:a16="http://schemas.microsoft.com/office/drawing/2014/main" id="{2D4E9110-9962-EABE-BA3C-683FEC31FBF9}"/>
              </a:ext>
            </a:extLst>
          </p:cNvPr>
          <p:cNvSpPr txBox="1"/>
          <p:nvPr/>
        </p:nvSpPr>
        <p:spPr>
          <a:xfrm>
            <a:off x="5826512" y="1687584"/>
            <a:ext cx="2856573" cy="369332"/>
          </a:xfrm>
          <a:prstGeom prst="rect">
            <a:avLst/>
          </a:prstGeom>
          <a:noFill/>
        </p:spPr>
        <p:txBody>
          <a:bodyPr wrap="square">
            <a:spAutoFit/>
          </a:bodyPr>
          <a:lstStyle/>
          <a:p>
            <a:pPr algn="l"/>
            <a:r>
              <a:rPr lang="en-US" sz="1800" b="0"/>
              <a:t>Chỉ trạng thái của sự vật</a:t>
            </a:r>
          </a:p>
        </p:txBody>
      </p:sp>
      <p:sp>
        <p:nvSpPr>
          <p:cNvPr id="17" name="TextBox 16">
            <a:extLst>
              <a:ext uri="{FF2B5EF4-FFF2-40B4-BE49-F238E27FC236}">
                <a16:creationId xmlns:a16="http://schemas.microsoft.com/office/drawing/2014/main" id="{A31309E0-E125-6FDE-9093-920587ED8B79}"/>
              </a:ext>
            </a:extLst>
          </p:cNvPr>
          <p:cNvSpPr txBox="1"/>
          <p:nvPr/>
        </p:nvSpPr>
        <p:spPr>
          <a:xfrm>
            <a:off x="5826511" y="2195823"/>
            <a:ext cx="2856573" cy="369332"/>
          </a:xfrm>
          <a:prstGeom prst="rect">
            <a:avLst/>
          </a:prstGeom>
          <a:noFill/>
        </p:spPr>
        <p:txBody>
          <a:bodyPr wrap="square">
            <a:spAutoFit/>
          </a:bodyPr>
          <a:lstStyle/>
          <a:p>
            <a:pPr algn="l"/>
            <a:r>
              <a:rPr lang="en-US" sz="1800" b="0"/>
              <a:t>Chỉ trạng thái của sự vật</a:t>
            </a:r>
          </a:p>
        </p:txBody>
      </p:sp>
      <p:sp>
        <p:nvSpPr>
          <p:cNvPr id="18" name="TextBox 17">
            <a:extLst>
              <a:ext uri="{FF2B5EF4-FFF2-40B4-BE49-F238E27FC236}">
                <a16:creationId xmlns:a16="http://schemas.microsoft.com/office/drawing/2014/main" id="{9922D94D-FB1B-CFFE-0364-89CC72F1B9D2}"/>
              </a:ext>
            </a:extLst>
          </p:cNvPr>
          <p:cNvSpPr txBox="1"/>
          <p:nvPr/>
        </p:nvSpPr>
        <p:spPr>
          <a:xfrm>
            <a:off x="5826511" y="2697700"/>
            <a:ext cx="2856573" cy="369332"/>
          </a:xfrm>
          <a:prstGeom prst="rect">
            <a:avLst/>
          </a:prstGeom>
          <a:noFill/>
        </p:spPr>
        <p:txBody>
          <a:bodyPr wrap="square">
            <a:spAutoFit/>
          </a:bodyPr>
          <a:lstStyle/>
          <a:p>
            <a:pPr algn="l"/>
            <a:r>
              <a:rPr lang="en-US" sz="1800" b="0"/>
              <a:t>Chỉ trạng thái của người</a:t>
            </a:r>
          </a:p>
        </p:txBody>
      </p:sp>
      <p:sp>
        <p:nvSpPr>
          <p:cNvPr id="19" name="TextBox 18">
            <a:extLst>
              <a:ext uri="{FF2B5EF4-FFF2-40B4-BE49-F238E27FC236}">
                <a16:creationId xmlns:a16="http://schemas.microsoft.com/office/drawing/2014/main" id="{3CB30ACE-9703-0DFE-5BCE-4693FC646EC5}"/>
              </a:ext>
            </a:extLst>
          </p:cNvPr>
          <p:cNvSpPr txBox="1"/>
          <p:nvPr/>
        </p:nvSpPr>
        <p:spPr>
          <a:xfrm>
            <a:off x="5826510" y="3170321"/>
            <a:ext cx="2856573" cy="369332"/>
          </a:xfrm>
          <a:prstGeom prst="rect">
            <a:avLst/>
          </a:prstGeom>
          <a:noFill/>
        </p:spPr>
        <p:txBody>
          <a:bodyPr wrap="square">
            <a:spAutoFit/>
          </a:bodyPr>
          <a:lstStyle/>
          <a:p>
            <a:pPr algn="l"/>
            <a:r>
              <a:rPr lang="en-US" sz="1800" b="0"/>
              <a:t>Chỉ trạng thái của người</a:t>
            </a:r>
          </a:p>
        </p:txBody>
      </p:sp>
      <p:sp>
        <p:nvSpPr>
          <p:cNvPr id="20" name="TextBox 19">
            <a:extLst>
              <a:ext uri="{FF2B5EF4-FFF2-40B4-BE49-F238E27FC236}">
                <a16:creationId xmlns:a16="http://schemas.microsoft.com/office/drawing/2014/main" id="{86849BD5-D897-A061-09FD-729DA6E651FF}"/>
              </a:ext>
            </a:extLst>
          </p:cNvPr>
          <p:cNvSpPr txBox="1"/>
          <p:nvPr/>
        </p:nvSpPr>
        <p:spPr>
          <a:xfrm>
            <a:off x="5826510" y="3643292"/>
            <a:ext cx="2856573" cy="369332"/>
          </a:xfrm>
          <a:prstGeom prst="rect">
            <a:avLst/>
          </a:prstGeom>
          <a:noFill/>
        </p:spPr>
        <p:txBody>
          <a:bodyPr wrap="square">
            <a:spAutoFit/>
          </a:bodyPr>
          <a:lstStyle/>
          <a:p>
            <a:pPr algn="l"/>
            <a:r>
              <a:rPr lang="en-US" sz="1800" b="0"/>
              <a:t>Chỉ </a:t>
            </a:r>
            <a:r>
              <a:rPr lang="en-US" sz="1800"/>
              <a:t>đặc điểm </a:t>
            </a:r>
            <a:r>
              <a:rPr lang="en-US" sz="1800" b="0"/>
              <a:t>của người</a:t>
            </a:r>
          </a:p>
        </p:txBody>
      </p:sp>
    </p:spTree>
    <p:extLst>
      <p:ext uri="{BB962C8B-B14F-4D97-AF65-F5344CB8AC3E}">
        <p14:creationId xmlns:p14="http://schemas.microsoft.com/office/powerpoint/2010/main" val="2757166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left)">
                                      <p:cBhvr>
                                        <p:cTn id="32" dur="500"/>
                                        <p:tgtEl>
                                          <p:spTgt spid="1026"/>
                                        </p:tgtEl>
                                      </p:cBhvr>
                                    </p:animEffect>
                                  </p:childTnLst>
                                </p:cTn>
                              </p:par>
                              <p:par>
                                <p:cTn id="33" presetID="22" presetClass="entr" presetSubtype="8" fill="hold" grpId="0" nodeType="withEffect">
                                  <p:stCondLst>
                                    <p:cond delay="40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grpSp>
        <p:nvGrpSpPr>
          <p:cNvPr id="306" name="Google Shape;306;p40"/>
          <p:cNvGrpSpPr/>
          <p:nvPr/>
        </p:nvGrpSpPr>
        <p:grpSpPr>
          <a:xfrm>
            <a:off x="4764148" y="534989"/>
            <a:ext cx="332085" cy="437910"/>
            <a:chOff x="4884023" y="534989"/>
            <a:chExt cx="332085" cy="437910"/>
          </a:xfrm>
        </p:grpSpPr>
        <p:sp>
          <p:nvSpPr>
            <p:cNvPr id="307" name="Google Shape;307;p40"/>
            <p:cNvSpPr/>
            <p:nvPr/>
          </p:nvSpPr>
          <p:spPr>
            <a:xfrm rot="-1099118">
              <a:off x="4894280" y="811359"/>
              <a:ext cx="311571" cy="115503"/>
            </a:xfrm>
            <a:custGeom>
              <a:avLst/>
              <a:gdLst/>
              <a:ahLst/>
              <a:cxnLst/>
              <a:rect l="l" t="t" r="r" b="b"/>
              <a:pathLst>
                <a:path w="16328" h="6053" extrusionOk="0">
                  <a:moveTo>
                    <a:pt x="12505" y="0"/>
                  </a:moveTo>
                  <a:cubicBezTo>
                    <a:pt x="11212" y="0"/>
                    <a:pt x="9737" y="403"/>
                    <a:pt x="8534" y="865"/>
                  </a:cubicBezTo>
                  <a:cubicBezTo>
                    <a:pt x="6849" y="1511"/>
                    <a:pt x="5138" y="1705"/>
                    <a:pt x="3695" y="1705"/>
                  </a:cubicBezTo>
                  <a:cubicBezTo>
                    <a:pt x="1553" y="1705"/>
                    <a:pt x="1" y="1279"/>
                    <a:pt x="0" y="1279"/>
                  </a:cubicBezTo>
                  <a:lnTo>
                    <a:pt x="0" y="1279"/>
                  </a:lnTo>
                  <a:cubicBezTo>
                    <a:pt x="1" y="1279"/>
                    <a:pt x="5083" y="6053"/>
                    <a:pt x="9490" y="6053"/>
                  </a:cubicBezTo>
                  <a:cubicBezTo>
                    <a:pt x="9645" y="6053"/>
                    <a:pt x="9800" y="6047"/>
                    <a:pt x="9953" y="6035"/>
                  </a:cubicBezTo>
                  <a:cubicBezTo>
                    <a:pt x="14459" y="5674"/>
                    <a:pt x="16327" y="3806"/>
                    <a:pt x="15370" y="1532"/>
                  </a:cubicBezTo>
                  <a:cubicBezTo>
                    <a:pt x="14893" y="398"/>
                    <a:pt x="13789" y="0"/>
                    <a:pt x="12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rot="-4225254">
              <a:off x="4845525" y="632074"/>
              <a:ext cx="295602" cy="126847"/>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55931E47-BE10-EFF4-2099-F8ACBE8768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313" b="91353" l="9752" r="91844">
                        <a14:foregroundMark x1="42730" y1="31707" x2="48936" y2="20177"/>
                        <a14:foregroundMark x1="42730" y1="19069" x2="45745" y2="31486"/>
                        <a14:foregroundMark x1="24823" y1="30377" x2="22518" y2="28825"/>
                        <a14:foregroundMark x1="24823" y1="60310" x2="22163" y2="58758"/>
                        <a14:foregroundMark x1="14716" y1="83149" x2="14716" y2="83149"/>
                        <a14:foregroundMark x1="12589" y1="83814" x2="15426" y2="83370"/>
                        <a14:foregroundMark x1="12057" y1="83149" x2="12057" y2="83149"/>
                        <a14:foregroundMark x1="13298" y1="83149" x2="12234" y2="83149"/>
                        <a14:foregroundMark x1="11879" y1="83149" x2="13121" y2="84701"/>
                        <a14:foregroundMark x1="14716" y1="83814" x2="16135" y2="82040"/>
                        <a14:foregroundMark x1="30851" y1="91796" x2="29078" y2="87805"/>
                        <a14:foregroundMark x1="32092" y1="91131" x2="30142" y2="88692"/>
                        <a14:foregroundMark x1="46277" y1="19290" x2="42376" y2="18404"/>
                        <a14:foregroundMark x1="41667" y1="21286" x2="40957" y2="13525"/>
                        <a14:foregroundMark x1="47518" y1="12417" x2="54078" y2="14856"/>
                        <a14:foregroundMark x1="41312" y1="9756" x2="41312" y2="9756"/>
                        <a14:foregroundMark x1="43440" y1="9313" x2="47340" y2="9313"/>
                        <a14:foregroundMark x1="44681" y1="34368" x2="50887" y2="56763"/>
                        <a14:foregroundMark x1="43440" y1="55654" x2="49823" y2="50333"/>
                        <a14:foregroundMark x1="38652" y1="57428" x2="41489" y2="71175"/>
                        <a14:foregroundMark x1="40248" y1="70067" x2="38298" y2="76275"/>
                        <a14:foregroundMark x1="35461" y1="64967" x2="35461" y2="64967"/>
                        <a14:foregroundMark x1="35993" y1="67627" x2="37057" y2="75831"/>
                        <a14:foregroundMark x1="37057" y1="76497" x2="38830" y2="82927"/>
                        <a14:foregroundMark x1="38475" y1="84035" x2="42730" y2="87361"/>
                        <a14:foregroundMark x1="36170" y1="72062" x2="37766" y2="82483"/>
                        <a14:foregroundMark x1="35816" y1="83814" x2="37943" y2="89357"/>
                        <a14:foregroundMark x1="38121" y1="89800" x2="49823" y2="85366"/>
                        <a14:foregroundMark x1="49823" y1="85366" x2="51418" y2="83814"/>
                        <a14:foregroundMark x1="51596" y1="86918" x2="58511" y2="54767"/>
                        <a14:foregroundMark x1="53901" y1="84035" x2="71809" y2="75166"/>
                        <a14:foregroundMark x1="71809" y1="75166" x2="71809" y2="75166"/>
                        <a14:foregroundMark x1="70390" y1="85588" x2="80496" y2="84701"/>
                        <a14:foregroundMark x1="80496" y1="84701" x2="80496" y2="84701"/>
                        <a14:foregroundMark x1="86170" y1="88248" x2="87057" y2="72506"/>
                        <a14:foregroundMark x1="83156" y1="66741" x2="68972" y2="59424"/>
                        <a14:foregroundMark x1="68972" y1="59424" x2="64184" y2="50554"/>
                        <a14:foregroundMark x1="73759" y1="13525" x2="73759" y2="13525"/>
                        <a14:foregroundMark x1="67021" y1="13304" x2="67021" y2="13304"/>
                        <a14:foregroundMark x1="72695" y1="13747" x2="72695" y2="13747"/>
                        <a14:foregroundMark x1="77482" y1="14191" x2="77482" y2="14191"/>
                        <a14:foregroundMark x1="83156" y1="13304" x2="83156" y2="13304"/>
                        <a14:foregroundMark x1="84574" y1="13525" x2="84574" y2="13525"/>
                        <a14:foregroundMark x1="60461" y1="13082" x2="60461" y2="13082"/>
                        <a14:foregroundMark x1="42376" y1="13304" x2="42376" y2="13304"/>
                        <a14:foregroundMark x1="87766" y1="9756" x2="87766" y2="9756"/>
                        <a14:foregroundMark x1="91312" y1="15743" x2="91312" y2="15743"/>
                        <a14:foregroundMark x1="91312" y1="22395" x2="91312" y2="22395"/>
                        <a14:foregroundMark x1="91844" y1="31929" x2="91844" y2="31929"/>
                        <a14:foregroundMark x1="91312" y1="40355" x2="91312" y2="40355"/>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8839200" cy="52699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9642A942-8415-8FDB-BFE8-F39510D890B8}"/>
              </a:ext>
            </a:extLst>
          </p:cNvPr>
          <p:cNvSpPr/>
          <p:nvPr/>
        </p:nvSpPr>
        <p:spPr>
          <a:xfrm>
            <a:off x="4705814" y="869110"/>
            <a:ext cx="2022089" cy="491628"/>
          </a:xfrm>
          <a:prstGeom prst="roundRect">
            <a:avLst>
              <a:gd name="adj" fmla="val 3519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GHI NHỚ</a:t>
            </a:r>
          </a:p>
        </p:txBody>
      </p:sp>
      <p:sp>
        <p:nvSpPr>
          <p:cNvPr id="9" name="TextBox 8">
            <a:extLst>
              <a:ext uri="{FF2B5EF4-FFF2-40B4-BE49-F238E27FC236}">
                <a16:creationId xmlns:a16="http://schemas.microsoft.com/office/drawing/2014/main" id="{C609A56C-F6B2-C897-1971-E76F68D25C14}"/>
              </a:ext>
            </a:extLst>
          </p:cNvPr>
          <p:cNvSpPr txBox="1"/>
          <p:nvPr/>
        </p:nvSpPr>
        <p:spPr>
          <a:xfrm>
            <a:off x="3639012" y="1788601"/>
            <a:ext cx="4278353" cy="1323439"/>
          </a:xfrm>
          <a:prstGeom prst="rect">
            <a:avLst/>
          </a:prstGeom>
          <a:noFill/>
        </p:spPr>
        <p:txBody>
          <a:bodyPr wrap="square" rtlCol="0">
            <a:spAutoFit/>
          </a:bodyPr>
          <a:lstStyle/>
          <a:p>
            <a:pPr algn="just"/>
            <a:r>
              <a:rPr lang="en-US" sz="2000"/>
              <a:t>- Vị ngữ trong câu kể Ai thế nào? </a:t>
            </a:r>
            <a:r>
              <a:rPr lang="en-US" sz="2000" b="1"/>
              <a:t>chỉ đặc điểm, tính chất hoặc trạng thái </a:t>
            </a:r>
            <a:r>
              <a:rPr lang="en-US" sz="2000"/>
              <a:t>của sự vật được nói đến ở chủ ngữ.</a:t>
            </a:r>
          </a:p>
        </p:txBody>
      </p:sp>
      <p:sp>
        <p:nvSpPr>
          <p:cNvPr id="10" name="TextBox 9">
            <a:extLst>
              <a:ext uri="{FF2B5EF4-FFF2-40B4-BE49-F238E27FC236}">
                <a16:creationId xmlns:a16="http://schemas.microsoft.com/office/drawing/2014/main" id="{8824BC03-D969-CA9C-CB08-9D00F9CDD957}"/>
              </a:ext>
            </a:extLst>
          </p:cNvPr>
          <p:cNvSpPr txBox="1"/>
          <p:nvPr/>
        </p:nvSpPr>
        <p:spPr>
          <a:xfrm>
            <a:off x="3378994" y="3175345"/>
            <a:ext cx="4538371" cy="1015663"/>
          </a:xfrm>
          <a:prstGeom prst="rect">
            <a:avLst/>
          </a:prstGeom>
          <a:noFill/>
        </p:spPr>
        <p:txBody>
          <a:bodyPr wrap="square" rtlCol="0">
            <a:spAutoFit/>
          </a:bodyPr>
          <a:lstStyle/>
          <a:p>
            <a:pPr algn="just"/>
            <a:r>
              <a:rPr lang="en-US" sz="2000"/>
              <a:t>- Vị ngữ thường do </a:t>
            </a:r>
            <a:r>
              <a:rPr lang="en-US" sz="2000" b="1"/>
              <a:t>tính từ</a:t>
            </a:r>
            <a:r>
              <a:rPr lang="en-US" sz="2000"/>
              <a:t>, </a:t>
            </a:r>
            <a:r>
              <a:rPr lang="en-US" sz="2000" b="1"/>
              <a:t>động từ </a:t>
            </a:r>
            <a:r>
              <a:rPr lang="en-US" sz="2000"/>
              <a:t>(hoặc </a:t>
            </a:r>
            <a:r>
              <a:rPr lang="en-US" sz="2000" b="1"/>
              <a:t>cụm tính từ, cụm động từ</a:t>
            </a:r>
            <a:r>
              <a:rPr lang="en-US" sz="2000"/>
              <a:t>) tạo thành.</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FFDBCA9-FE96-2B27-E76B-28FB37D79B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52" b="94149" l="6206" r="89894">
                        <a14:foregroundMark x1="64716" y1="68972" x2="64716" y2="68972"/>
                        <a14:foregroundMark x1="51418" y1="91135" x2="52128" y2="87766"/>
                        <a14:foregroundMark x1="51418" y1="87234" x2="55674" y2="89184"/>
                        <a14:foregroundMark x1="55851" y1="94326" x2="55851" y2="94326"/>
                        <a14:foregroundMark x1="34043" y1="90071" x2="34043" y2="90071"/>
                        <a14:foregroundMark x1="30851" y1="89539" x2="30851" y2="89539"/>
                        <a14:foregroundMark x1="18972" y1="22518" x2="18972" y2="22518"/>
                        <a14:foregroundMark x1="19858" y1="20567" x2="19858" y2="19326"/>
                        <a14:foregroundMark x1="18262" y1="17730" x2="18262" y2="17730"/>
                        <a14:foregroundMark x1="16312" y1="17730" x2="16312" y2="17730"/>
                        <a14:foregroundMark x1="22695" y1="29965" x2="22695" y2="29965"/>
                        <a14:foregroundMark x1="11348" y1="33156" x2="11348" y2="33156"/>
                        <a14:foregroundMark x1="11170" y1="33156" x2="8865" y2="32979"/>
                        <a14:foregroundMark x1="6738" y1="34574" x2="6206" y2="34752"/>
                        <a14:foregroundMark x1="18262" y1="41489" x2="18262" y2="41489"/>
                        <a14:foregroundMark x1="35106" y1="11525" x2="36879" y2="16844"/>
                        <a14:foregroundMark x1="38298" y1="23936" x2="38298" y2="23936"/>
                        <a14:foregroundMark x1="50532" y1="9929" x2="55674" y2="15957"/>
                        <a14:foregroundMark x1="50355" y1="26950" x2="50355" y2="26950"/>
                        <a14:foregroundMark x1="71099" y1="17908" x2="67730" y2="25709"/>
                        <a14:foregroundMark x1="64894" y1="33156" x2="64894" y2="33156"/>
                        <a14:foregroundMark x1="84752" y1="38475" x2="86348" y2="36348"/>
                        <a14:foregroundMark x1="75532" y1="42376" x2="75532" y2="42376"/>
                      </a14:backgroundRemoval>
                    </a14:imgEffect>
                  </a14:imgLayer>
                </a14:imgProps>
              </a:ext>
              <a:ext uri="{28A0092B-C50C-407E-A947-70E740481C1C}">
                <a14:useLocalDpi xmlns:a14="http://schemas.microsoft.com/office/drawing/2010/main" val="0"/>
              </a:ext>
            </a:extLst>
          </a:blip>
          <a:srcRect/>
          <a:stretch>
            <a:fillRect/>
          </a:stretch>
        </p:blipFill>
        <p:spPr bwMode="auto">
          <a:xfrm>
            <a:off x="208620" y="356839"/>
            <a:ext cx="4578970" cy="457897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78727D26-98F1-38A6-660A-B6ADF3E50D65}"/>
              </a:ext>
            </a:extLst>
          </p:cNvPr>
          <p:cNvSpPr/>
          <p:nvPr/>
        </p:nvSpPr>
        <p:spPr>
          <a:xfrm>
            <a:off x="4446084" y="757353"/>
            <a:ext cx="4453054" cy="2156832"/>
          </a:xfrm>
          <a:prstGeom prst="cloudCallout">
            <a:avLst>
              <a:gd name="adj1" fmla="val -44682"/>
              <a:gd name="adj2" fmla="val 73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lumMod val="50000"/>
                  </a:schemeClr>
                </a:solidFill>
              </a:rPr>
              <a:t>LUYỆN TẬP</a:t>
            </a:r>
          </a:p>
        </p:txBody>
      </p:sp>
    </p:spTree>
    <p:extLst>
      <p:ext uri="{BB962C8B-B14F-4D97-AF65-F5344CB8AC3E}">
        <p14:creationId xmlns:p14="http://schemas.microsoft.com/office/powerpoint/2010/main" val="1481209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EDE4B-8E21-D739-DB1C-B4D639014794}"/>
              </a:ext>
            </a:extLst>
          </p:cNvPr>
          <p:cNvSpPr txBox="1"/>
          <p:nvPr/>
        </p:nvSpPr>
        <p:spPr>
          <a:xfrm>
            <a:off x="535258" y="397100"/>
            <a:ext cx="5456663" cy="461665"/>
          </a:xfrm>
          <a:prstGeom prst="rect">
            <a:avLst/>
          </a:prstGeom>
          <a:noFill/>
        </p:spPr>
        <p:txBody>
          <a:bodyPr wrap="square" rtlCol="0">
            <a:spAutoFit/>
          </a:bodyPr>
          <a:lstStyle/>
          <a:p>
            <a:r>
              <a:rPr lang="en-US" sz="2400">
                <a:highlight>
                  <a:srgbClr val="FFFF00"/>
                </a:highlight>
              </a:rPr>
              <a:t>1. Đọc và trả lời các câu hỏi sau:</a:t>
            </a:r>
          </a:p>
        </p:txBody>
      </p:sp>
      <p:sp>
        <p:nvSpPr>
          <p:cNvPr id="5" name="TextBox 4">
            <a:extLst>
              <a:ext uri="{FF2B5EF4-FFF2-40B4-BE49-F238E27FC236}">
                <a16:creationId xmlns:a16="http://schemas.microsoft.com/office/drawing/2014/main" id="{B8633CAD-952C-032B-AA61-E0DA507596AA}"/>
              </a:ext>
            </a:extLst>
          </p:cNvPr>
          <p:cNvSpPr txBox="1"/>
          <p:nvPr/>
        </p:nvSpPr>
        <p:spPr>
          <a:xfrm>
            <a:off x="237892" y="978766"/>
            <a:ext cx="8504662" cy="1569660"/>
          </a:xfrm>
          <a:prstGeom prst="rect">
            <a:avLst/>
          </a:prstGeom>
          <a:noFill/>
        </p:spPr>
        <p:txBody>
          <a:bodyPr wrap="square" rtlCol="0">
            <a:spAutoFit/>
          </a:bodyPr>
          <a:lstStyle/>
          <a:p>
            <a:pPr algn="just"/>
            <a:r>
              <a:rPr lang="en-US" sz="2400"/>
              <a:t>       Cánh đại bàng rất khỏe. Mỏ đại bàng dài và rất cứng. Đôi chân của nó giống như cái móc hàng của cần cẩu. Đại bàng rất ít bay. Khi chạy trên mặt đất, nó giống như một con ngỗng cụ nhưng nhanh nhẹn hơn nhiều.</a:t>
            </a:r>
          </a:p>
        </p:txBody>
      </p:sp>
      <p:sp>
        <p:nvSpPr>
          <p:cNvPr id="6" name="TextBox 5">
            <a:extLst>
              <a:ext uri="{FF2B5EF4-FFF2-40B4-BE49-F238E27FC236}">
                <a16:creationId xmlns:a16="http://schemas.microsoft.com/office/drawing/2014/main" id="{4506EBE8-2A6A-18A7-D734-EB38E50636D6}"/>
              </a:ext>
            </a:extLst>
          </p:cNvPr>
          <p:cNvSpPr txBox="1"/>
          <p:nvPr/>
        </p:nvSpPr>
        <p:spPr>
          <a:xfrm>
            <a:off x="237892" y="2744254"/>
            <a:ext cx="7690625" cy="461665"/>
          </a:xfrm>
          <a:prstGeom prst="rect">
            <a:avLst/>
          </a:prstGeom>
          <a:noFill/>
        </p:spPr>
        <p:txBody>
          <a:bodyPr wrap="square" rtlCol="0">
            <a:spAutoFit/>
          </a:bodyPr>
          <a:lstStyle/>
          <a:p>
            <a:r>
              <a:rPr lang="en-US" sz="2400">
                <a:highlight>
                  <a:srgbClr val="FFFF00"/>
                </a:highlight>
              </a:rPr>
              <a:t>a. Tìm câu kể </a:t>
            </a:r>
            <a:r>
              <a:rPr lang="en-US" sz="2400" i="1">
                <a:highlight>
                  <a:srgbClr val="FFFF00"/>
                </a:highlight>
              </a:rPr>
              <a:t>Ai thế nào</a:t>
            </a:r>
            <a:r>
              <a:rPr lang="en-US" sz="2400">
                <a:highlight>
                  <a:srgbClr val="FFFF00"/>
                </a:highlight>
              </a:rPr>
              <a:t>? trong đoạn văn?</a:t>
            </a:r>
          </a:p>
        </p:txBody>
      </p:sp>
      <p:cxnSp>
        <p:nvCxnSpPr>
          <p:cNvPr id="8" name="Straight Connector 7">
            <a:extLst>
              <a:ext uri="{FF2B5EF4-FFF2-40B4-BE49-F238E27FC236}">
                <a16:creationId xmlns:a16="http://schemas.microsoft.com/office/drawing/2014/main" id="{6A7A3170-D2C7-7ADC-B2D0-C1296F90D141}"/>
              </a:ext>
            </a:extLst>
          </p:cNvPr>
          <p:cNvCxnSpPr/>
          <p:nvPr/>
        </p:nvCxnSpPr>
        <p:spPr>
          <a:xfrm>
            <a:off x="944137" y="1350473"/>
            <a:ext cx="3271024"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99475E3-765D-8D8E-A31D-6EB868C08A06}"/>
              </a:ext>
            </a:extLst>
          </p:cNvPr>
          <p:cNvCxnSpPr>
            <a:cxnSpLocks/>
          </p:cNvCxnSpPr>
          <p:nvPr/>
        </p:nvCxnSpPr>
        <p:spPr>
          <a:xfrm flipV="1">
            <a:off x="4490223" y="1350473"/>
            <a:ext cx="4044177" cy="11152"/>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35D77B1-53F0-A417-7918-E2215A9E9BA4}"/>
              </a:ext>
            </a:extLst>
          </p:cNvPr>
          <p:cNvCxnSpPr>
            <a:cxnSpLocks/>
          </p:cNvCxnSpPr>
          <p:nvPr/>
        </p:nvCxnSpPr>
        <p:spPr>
          <a:xfrm>
            <a:off x="382859" y="1703595"/>
            <a:ext cx="7582827"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DE2CAC1-FA1E-845B-3688-D8FDBE4625F6}"/>
              </a:ext>
            </a:extLst>
          </p:cNvPr>
          <p:cNvCxnSpPr>
            <a:cxnSpLocks/>
          </p:cNvCxnSpPr>
          <p:nvPr/>
        </p:nvCxnSpPr>
        <p:spPr>
          <a:xfrm>
            <a:off x="275061" y="2105038"/>
            <a:ext cx="2059261"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44C85D7-EDCB-C403-3888-7DD978571259}"/>
              </a:ext>
            </a:extLst>
          </p:cNvPr>
          <p:cNvCxnSpPr>
            <a:cxnSpLocks/>
          </p:cNvCxnSpPr>
          <p:nvPr/>
        </p:nvCxnSpPr>
        <p:spPr>
          <a:xfrm>
            <a:off x="8203580" y="1703595"/>
            <a:ext cx="397727"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B9C20A6D-324C-DB5A-5120-167FD1956A29}"/>
              </a:ext>
            </a:extLst>
          </p:cNvPr>
          <p:cNvSpPr txBox="1"/>
          <p:nvPr/>
        </p:nvSpPr>
        <p:spPr>
          <a:xfrm>
            <a:off x="237892" y="3460593"/>
            <a:ext cx="7690625" cy="461665"/>
          </a:xfrm>
          <a:prstGeom prst="rect">
            <a:avLst/>
          </a:prstGeom>
          <a:noFill/>
        </p:spPr>
        <p:txBody>
          <a:bodyPr wrap="square" rtlCol="0">
            <a:spAutoFit/>
          </a:bodyPr>
          <a:lstStyle/>
          <a:p>
            <a:r>
              <a:rPr lang="en-US" sz="2400">
                <a:highlight>
                  <a:srgbClr val="FFFF00"/>
                </a:highlight>
              </a:rPr>
              <a:t>b. Xác định vị ngữ của các câu trên.</a:t>
            </a:r>
          </a:p>
        </p:txBody>
      </p:sp>
    </p:spTree>
    <p:extLst>
      <p:ext uri="{BB962C8B-B14F-4D97-AF65-F5344CB8AC3E}">
        <p14:creationId xmlns:p14="http://schemas.microsoft.com/office/powerpoint/2010/main" val="638256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F0F39C-546F-EB38-2DC4-B7D65C5A5E6D}"/>
              </a:ext>
            </a:extLst>
          </p:cNvPr>
          <p:cNvSpPr txBox="1"/>
          <p:nvPr/>
        </p:nvSpPr>
        <p:spPr>
          <a:xfrm>
            <a:off x="520389" y="728473"/>
            <a:ext cx="4568287" cy="523220"/>
          </a:xfrm>
          <a:prstGeom prst="rect">
            <a:avLst/>
          </a:prstGeom>
          <a:noFill/>
        </p:spPr>
        <p:txBody>
          <a:bodyPr wrap="square" rtlCol="0">
            <a:spAutoFit/>
          </a:bodyPr>
          <a:lstStyle/>
          <a:p>
            <a:r>
              <a:rPr lang="en-US" sz="2800"/>
              <a:t>Cánh đại bàng  rất khỏe.</a:t>
            </a:r>
          </a:p>
        </p:txBody>
      </p:sp>
      <p:sp>
        <p:nvSpPr>
          <p:cNvPr id="5" name="TextBox 4">
            <a:extLst>
              <a:ext uri="{FF2B5EF4-FFF2-40B4-BE49-F238E27FC236}">
                <a16:creationId xmlns:a16="http://schemas.microsoft.com/office/drawing/2014/main" id="{462F9B1F-2B43-CA1F-1E8B-FE745AF7DD13}"/>
              </a:ext>
            </a:extLst>
          </p:cNvPr>
          <p:cNvSpPr txBox="1"/>
          <p:nvPr/>
        </p:nvSpPr>
        <p:spPr>
          <a:xfrm>
            <a:off x="193285" y="147626"/>
            <a:ext cx="7690625" cy="461665"/>
          </a:xfrm>
          <a:prstGeom prst="rect">
            <a:avLst/>
          </a:prstGeom>
          <a:noFill/>
        </p:spPr>
        <p:txBody>
          <a:bodyPr wrap="square" rtlCol="0">
            <a:spAutoFit/>
          </a:bodyPr>
          <a:lstStyle/>
          <a:p>
            <a:r>
              <a:rPr lang="en-US" sz="2400">
                <a:highlight>
                  <a:srgbClr val="FFFF00"/>
                </a:highlight>
              </a:rPr>
              <a:t>b. Xác định vị ngữ của các câu trên.</a:t>
            </a:r>
          </a:p>
        </p:txBody>
      </p:sp>
      <p:sp>
        <p:nvSpPr>
          <p:cNvPr id="6" name="TextBox 5">
            <a:extLst>
              <a:ext uri="{FF2B5EF4-FFF2-40B4-BE49-F238E27FC236}">
                <a16:creationId xmlns:a16="http://schemas.microsoft.com/office/drawing/2014/main" id="{6554579D-A2EF-23FB-DCD9-F58E3274749C}"/>
              </a:ext>
            </a:extLst>
          </p:cNvPr>
          <p:cNvSpPr txBox="1"/>
          <p:nvPr/>
        </p:nvSpPr>
        <p:spPr>
          <a:xfrm>
            <a:off x="520389" y="1771741"/>
            <a:ext cx="4969728" cy="523220"/>
          </a:xfrm>
          <a:prstGeom prst="rect">
            <a:avLst/>
          </a:prstGeom>
          <a:noFill/>
        </p:spPr>
        <p:txBody>
          <a:bodyPr wrap="square" rtlCol="0">
            <a:spAutoFit/>
          </a:bodyPr>
          <a:lstStyle/>
          <a:p>
            <a:r>
              <a:rPr lang="en-US" sz="2800"/>
              <a:t>Mỏ đại bàng  dài và rất cứng.</a:t>
            </a:r>
          </a:p>
        </p:txBody>
      </p:sp>
      <p:sp>
        <p:nvSpPr>
          <p:cNvPr id="8" name="TextBox 7">
            <a:extLst>
              <a:ext uri="{FF2B5EF4-FFF2-40B4-BE49-F238E27FC236}">
                <a16:creationId xmlns:a16="http://schemas.microsoft.com/office/drawing/2014/main" id="{56340BC7-E44C-3A35-E37D-D3AD72563BFD}"/>
              </a:ext>
            </a:extLst>
          </p:cNvPr>
          <p:cNvSpPr txBox="1"/>
          <p:nvPr/>
        </p:nvSpPr>
        <p:spPr>
          <a:xfrm>
            <a:off x="104078" y="2932495"/>
            <a:ext cx="9039922" cy="523220"/>
          </a:xfrm>
          <a:prstGeom prst="rect">
            <a:avLst/>
          </a:prstGeom>
          <a:noFill/>
        </p:spPr>
        <p:txBody>
          <a:bodyPr wrap="square" rtlCol="0">
            <a:spAutoFit/>
          </a:bodyPr>
          <a:lstStyle/>
          <a:p>
            <a:r>
              <a:rPr lang="en-US" sz="2800"/>
              <a:t>Đôi chân của nó  giống như cái móc hàng của cần cẩu.</a:t>
            </a:r>
          </a:p>
        </p:txBody>
      </p:sp>
      <p:sp>
        <p:nvSpPr>
          <p:cNvPr id="9" name="TextBox 8">
            <a:extLst>
              <a:ext uri="{FF2B5EF4-FFF2-40B4-BE49-F238E27FC236}">
                <a16:creationId xmlns:a16="http://schemas.microsoft.com/office/drawing/2014/main" id="{85924612-486A-B50C-FDF4-7B386F725D78}"/>
              </a:ext>
            </a:extLst>
          </p:cNvPr>
          <p:cNvSpPr txBox="1"/>
          <p:nvPr/>
        </p:nvSpPr>
        <p:spPr>
          <a:xfrm>
            <a:off x="617032" y="4093249"/>
            <a:ext cx="3546090" cy="523220"/>
          </a:xfrm>
          <a:prstGeom prst="rect">
            <a:avLst/>
          </a:prstGeom>
          <a:noFill/>
        </p:spPr>
        <p:txBody>
          <a:bodyPr wrap="square" rtlCol="0">
            <a:spAutoFit/>
          </a:bodyPr>
          <a:lstStyle/>
          <a:p>
            <a:r>
              <a:rPr lang="en-US" sz="2800"/>
              <a:t>Đại bàng  rất ít bay.</a:t>
            </a:r>
          </a:p>
        </p:txBody>
      </p:sp>
      <p:grpSp>
        <p:nvGrpSpPr>
          <p:cNvPr id="23" name="Group 22">
            <a:extLst>
              <a:ext uri="{FF2B5EF4-FFF2-40B4-BE49-F238E27FC236}">
                <a16:creationId xmlns:a16="http://schemas.microsoft.com/office/drawing/2014/main" id="{38DE3829-A39A-41C6-2066-6BDEFC39E021}"/>
              </a:ext>
            </a:extLst>
          </p:cNvPr>
          <p:cNvGrpSpPr/>
          <p:nvPr/>
        </p:nvGrpSpPr>
        <p:grpSpPr>
          <a:xfrm>
            <a:off x="2943922" y="728472"/>
            <a:ext cx="200722" cy="461666"/>
            <a:chOff x="2943922" y="728472"/>
            <a:chExt cx="200722" cy="461666"/>
          </a:xfrm>
        </p:grpSpPr>
        <p:cxnSp>
          <p:nvCxnSpPr>
            <p:cNvPr id="11" name="Straight Connector 10">
              <a:extLst>
                <a:ext uri="{FF2B5EF4-FFF2-40B4-BE49-F238E27FC236}">
                  <a16:creationId xmlns:a16="http://schemas.microsoft.com/office/drawing/2014/main" id="{CCCAAC12-47EA-D2A3-D8E0-6DDABC4FBE65}"/>
                </a:ext>
              </a:extLst>
            </p:cNvPr>
            <p:cNvCxnSpPr/>
            <p:nvPr/>
          </p:nvCxnSpPr>
          <p:spPr>
            <a:xfrm flipH="1">
              <a:off x="2943922" y="728473"/>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321823-47E3-1220-4B4A-E3D26161EBDB}"/>
                </a:ext>
              </a:extLst>
            </p:cNvPr>
            <p:cNvCxnSpPr/>
            <p:nvPr/>
          </p:nvCxnSpPr>
          <p:spPr>
            <a:xfrm flipH="1">
              <a:off x="3010829" y="728472"/>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BD6F9BE3-E0BA-8238-A044-38F76F9FC42F}"/>
              </a:ext>
            </a:extLst>
          </p:cNvPr>
          <p:cNvCxnSpPr/>
          <p:nvPr/>
        </p:nvCxnSpPr>
        <p:spPr>
          <a:xfrm flipH="1">
            <a:off x="2575932" y="1771742"/>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E4A4F6-CEEC-D702-519F-5FA2795AC868}"/>
              </a:ext>
            </a:extLst>
          </p:cNvPr>
          <p:cNvCxnSpPr/>
          <p:nvPr/>
        </p:nvCxnSpPr>
        <p:spPr>
          <a:xfrm flipH="1">
            <a:off x="2642839" y="1771741"/>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F1F3E8-AACB-286C-FA52-FB16C623751B}"/>
              </a:ext>
            </a:extLst>
          </p:cNvPr>
          <p:cNvCxnSpPr/>
          <p:nvPr/>
        </p:nvCxnSpPr>
        <p:spPr>
          <a:xfrm flipH="1">
            <a:off x="2769220" y="2940604"/>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0F01A1-C542-E235-8692-7AD601EE7979}"/>
              </a:ext>
            </a:extLst>
          </p:cNvPr>
          <p:cNvCxnSpPr/>
          <p:nvPr/>
        </p:nvCxnSpPr>
        <p:spPr>
          <a:xfrm flipH="1">
            <a:off x="2836127" y="2940603"/>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59B7F3-CFCB-7BF3-BF01-50A7E73803D3}"/>
              </a:ext>
            </a:extLst>
          </p:cNvPr>
          <p:cNvCxnSpPr/>
          <p:nvPr/>
        </p:nvCxnSpPr>
        <p:spPr>
          <a:xfrm flipH="1">
            <a:off x="2144751" y="4154805"/>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3C19D1-DDC7-CAD0-9541-0907CE4E14FD}"/>
              </a:ext>
            </a:extLst>
          </p:cNvPr>
          <p:cNvCxnSpPr/>
          <p:nvPr/>
        </p:nvCxnSpPr>
        <p:spPr>
          <a:xfrm flipH="1">
            <a:off x="2211658" y="4154804"/>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49BB0AD-F171-055F-8AB2-70CDB76A765E}"/>
              </a:ext>
            </a:extLst>
          </p:cNvPr>
          <p:cNvGrpSpPr/>
          <p:nvPr/>
        </p:nvGrpSpPr>
        <p:grpSpPr>
          <a:xfrm>
            <a:off x="3144644" y="1190137"/>
            <a:ext cx="1293541" cy="73381"/>
            <a:chOff x="3144644" y="1190137"/>
            <a:chExt cx="1293541" cy="73381"/>
          </a:xfrm>
        </p:grpSpPr>
        <p:cxnSp>
          <p:nvCxnSpPr>
            <p:cNvPr id="20" name="Straight Connector 19">
              <a:extLst>
                <a:ext uri="{FF2B5EF4-FFF2-40B4-BE49-F238E27FC236}">
                  <a16:creationId xmlns:a16="http://schemas.microsoft.com/office/drawing/2014/main" id="{0475C67B-38C2-58C8-8463-E044034C52F5}"/>
                </a:ext>
              </a:extLst>
            </p:cNvPr>
            <p:cNvCxnSpPr/>
            <p:nvPr/>
          </p:nvCxnSpPr>
          <p:spPr>
            <a:xfrm>
              <a:off x="3144644" y="1190137"/>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927A09-8CF6-348E-0DE1-9881920E179A}"/>
                </a:ext>
              </a:extLst>
            </p:cNvPr>
            <p:cNvCxnSpPr/>
            <p:nvPr/>
          </p:nvCxnSpPr>
          <p:spPr>
            <a:xfrm>
              <a:off x="3144644" y="1263518"/>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D3AE1491-1485-72E1-52D9-F1AFDF71F99D}"/>
              </a:ext>
            </a:extLst>
          </p:cNvPr>
          <p:cNvGrpSpPr/>
          <p:nvPr/>
        </p:nvGrpSpPr>
        <p:grpSpPr>
          <a:xfrm>
            <a:off x="2804532" y="2233406"/>
            <a:ext cx="2362200" cy="51588"/>
            <a:chOff x="3144644" y="1190137"/>
            <a:chExt cx="1293541" cy="73381"/>
          </a:xfrm>
        </p:grpSpPr>
        <p:cxnSp>
          <p:nvCxnSpPr>
            <p:cNvPr id="25" name="Straight Connector 24">
              <a:extLst>
                <a:ext uri="{FF2B5EF4-FFF2-40B4-BE49-F238E27FC236}">
                  <a16:creationId xmlns:a16="http://schemas.microsoft.com/office/drawing/2014/main" id="{C8487883-E56A-797B-FCE3-71BA44EB2456}"/>
                </a:ext>
              </a:extLst>
            </p:cNvPr>
            <p:cNvCxnSpPr/>
            <p:nvPr/>
          </p:nvCxnSpPr>
          <p:spPr>
            <a:xfrm>
              <a:off x="3144644" y="1190137"/>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15BBF16-161F-0842-771C-C4283E675E50}"/>
                </a:ext>
              </a:extLst>
            </p:cNvPr>
            <p:cNvCxnSpPr/>
            <p:nvPr/>
          </p:nvCxnSpPr>
          <p:spPr>
            <a:xfrm>
              <a:off x="3144644" y="1263518"/>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241B9FD-F99B-C0A5-38D0-710E486955B6}"/>
              </a:ext>
            </a:extLst>
          </p:cNvPr>
          <p:cNvGrpSpPr/>
          <p:nvPr/>
        </p:nvGrpSpPr>
        <p:grpSpPr>
          <a:xfrm>
            <a:off x="2969942" y="3445748"/>
            <a:ext cx="5921297" cy="67593"/>
            <a:chOff x="3144644" y="1190137"/>
            <a:chExt cx="1293541" cy="73381"/>
          </a:xfrm>
        </p:grpSpPr>
        <p:cxnSp>
          <p:nvCxnSpPr>
            <p:cNvPr id="28" name="Straight Connector 27">
              <a:extLst>
                <a:ext uri="{FF2B5EF4-FFF2-40B4-BE49-F238E27FC236}">
                  <a16:creationId xmlns:a16="http://schemas.microsoft.com/office/drawing/2014/main" id="{0181FA50-B7E7-0421-51A8-2BF96C671F4C}"/>
                </a:ext>
              </a:extLst>
            </p:cNvPr>
            <p:cNvCxnSpPr/>
            <p:nvPr/>
          </p:nvCxnSpPr>
          <p:spPr>
            <a:xfrm>
              <a:off x="3144644" y="1190137"/>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41871B-158F-0930-6067-6271CB9860E6}"/>
                </a:ext>
              </a:extLst>
            </p:cNvPr>
            <p:cNvCxnSpPr/>
            <p:nvPr/>
          </p:nvCxnSpPr>
          <p:spPr>
            <a:xfrm>
              <a:off x="3144644" y="1263518"/>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0173CDDC-AF62-6F0E-0585-72B4237CFA20}"/>
              </a:ext>
            </a:extLst>
          </p:cNvPr>
          <p:cNvGrpSpPr/>
          <p:nvPr/>
        </p:nvGrpSpPr>
        <p:grpSpPr>
          <a:xfrm>
            <a:off x="2345473" y="4556610"/>
            <a:ext cx="1293541" cy="73381"/>
            <a:chOff x="3144644" y="1190137"/>
            <a:chExt cx="1293541" cy="73381"/>
          </a:xfrm>
        </p:grpSpPr>
        <p:cxnSp>
          <p:nvCxnSpPr>
            <p:cNvPr id="31" name="Straight Connector 30">
              <a:extLst>
                <a:ext uri="{FF2B5EF4-FFF2-40B4-BE49-F238E27FC236}">
                  <a16:creationId xmlns:a16="http://schemas.microsoft.com/office/drawing/2014/main" id="{905D62ED-0356-D6AE-743B-7C1951E6E6AD}"/>
                </a:ext>
              </a:extLst>
            </p:cNvPr>
            <p:cNvCxnSpPr/>
            <p:nvPr/>
          </p:nvCxnSpPr>
          <p:spPr>
            <a:xfrm>
              <a:off x="3144644" y="1190137"/>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CB49128-6120-BECB-EDBC-446D96B116B1}"/>
                </a:ext>
              </a:extLst>
            </p:cNvPr>
            <p:cNvCxnSpPr/>
            <p:nvPr/>
          </p:nvCxnSpPr>
          <p:spPr>
            <a:xfrm>
              <a:off x="3144644" y="1263518"/>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DB968360-D4FD-D900-8171-7C1A51FFC1BE}"/>
              </a:ext>
            </a:extLst>
          </p:cNvPr>
          <p:cNvSpPr txBox="1"/>
          <p:nvPr/>
        </p:nvSpPr>
        <p:spPr>
          <a:xfrm>
            <a:off x="3508915" y="1186209"/>
            <a:ext cx="1063085" cy="369332"/>
          </a:xfrm>
          <a:prstGeom prst="rect">
            <a:avLst/>
          </a:prstGeom>
          <a:noFill/>
        </p:spPr>
        <p:txBody>
          <a:bodyPr wrap="square" rtlCol="0">
            <a:spAutoFit/>
          </a:bodyPr>
          <a:lstStyle/>
          <a:p>
            <a:r>
              <a:rPr lang="en-US" sz="1800" b="1">
                <a:solidFill>
                  <a:srgbClr val="0070C0"/>
                </a:solidFill>
              </a:rPr>
              <a:t>VN</a:t>
            </a:r>
          </a:p>
        </p:txBody>
      </p:sp>
      <p:sp>
        <p:nvSpPr>
          <p:cNvPr id="34" name="TextBox 33">
            <a:extLst>
              <a:ext uri="{FF2B5EF4-FFF2-40B4-BE49-F238E27FC236}">
                <a16:creationId xmlns:a16="http://schemas.microsoft.com/office/drawing/2014/main" id="{2C8A0BE6-F68C-D970-D81C-2078D033532B}"/>
              </a:ext>
            </a:extLst>
          </p:cNvPr>
          <p:cNvSpPr txBox="1"/>
          <p:nvPr/>
        </p:nvSpPr>
        <p:spPr>
          <a:xfrm>
            <a:off x="3731941" y="2215582"/>
            <a:ext cx="1063085" cy="369332"/>
          </a:xfrm>
          <a:prstGeom prst="rect">
            <a:avLst/>
          </a:prstGeom>
          <a:noFill/>
        </p:spPr>
        <p:txBody>
          <a:bodyPr wrap="square" rtlCol="0">
            <a:spAutoFit/>
          </a:bodyPr>
          <a:lstStyle/>
          <a:p>
            <a:r>
              <a:rPr lang="en-US" sz="1800" b="1">
                <a:solidFill>
                  <a:srgbClr val="0070C0"/>
                </a:solidFill>
              </a:rPr>
              <a:t>VN</a:t>
            </a:r>
          </a:p>
        </p:txBody>
      </p:sp>
      <p:sp>
        <p:nvSpPr>
          <p:cNvPr id="35" name="TextBox 34">
            <a:extLst>
              <a:ext uri="{FF2B5EF4-FFF2-40B4-BE49-F238E27FC236}">
                <a16:creationId xmlns:a16="http://schemas.microsoft.com/office/drawing/2014/main" id="{03642011-7E3F-46F2-750B-22B0F6963A06}"/>
              </a:ext>
            </a:extLst>
          </p:cNvPr>
          <p:cNvSpPr txBox="1"/>
          <p:nvPr/>
        </p:nvSpPr>
        <p:spPr>
          <a:xfrm>
            <a:off x="5490117" y="3451147"/>
            <a:ext cx="1063085" cy="369332"/>
          </a:xfrm>
          <a:prstGeom prst="rect">
            <a:avLst/>
          </a:prstGeom>
          <a:noFill/>
        </p:spPr>
        <p:txBody>
          <a:bodyPr wrap="square" rtlCol="0">
            <a:spAutoFit/>
          </a:bodyPr>
          <a:lstStyle/>
          <a:p>
            <a:r>
              <a:rPr lang="en-US" sz="1800" b="1">
                <a:solidFill>
                  <a:srgbClr val="0070C0"/>
                </a:solidFill>
              </a:rPr>
              <a:t>VN</a:t>
            </a:r>
          </a:p>
        </p:txBody>
      </p:sp>
      <p:sp>
        <p:nvSpPr>
          <p:cNvPr id="36" name="TextBox 35">
            <a:extLst>
              <a:ext uri="{FF2B5EF4-FFF2-40B4-BE49-F238E27FC236}">
                <a16:creationId xmlns:a16="http://schemas.microsoft.com/office/drawing/2014/main" id="{BCF6C5BF-7A92-6B7B-5EF4-0C25C135EBC5}"/>
              </a:ext>
            </a:extLst>
          </p:cNvPr>
          <p:cNvSpPr txBox="1"/>
          <p:nvPr/>
        </p:nvSpPr>
        <p:spPr>
          <a:xfrm>
            <a:off x="2743200" y="4591951"/>
            <a:ext cx="1063085" cy="369332"/>
          </a:xfrm>
          <a:prstGeom prst="rect">
            <a:avLst/>
          </a:prstGeom>
          <a:noFill/>
        </p:spPr>
        <p:txBody>
          <a:bodyPr wrap="square" rtlCol="0">
            <a:spAutoFit/>
          </a:bodyPr>
          <a:lstStyle/>
          <a:p>
            <a:r>
              <a:rPr lang="en-US" sz="1800" b="1">
                <a:solidFill>
                  <a:srgbClr val="0070C0"/>
                </a:solidFill>
              </a:rPr>
              <a:t>VN</a:t>
            </a:r>
          </a:p>
        </p:txBody>
      </p:sp>
      <p:sp>
        <p:nvSpPr>
          <p:cNvPr id="38" name="Arrow: Right 37">
            <a:extLst>
              <a:ext uri="{FF2B5EF4-FFF2-40B4-BE49-F238E27FC236}">
                <a16:creationId xmlns:a16="http://schemas.microsoft.com/office/drawing/2014/main" id="{FA335BF5-98E9-9AF8-179B-8323AB12E45E}"/>
              </a:ext>
            </a:extLst>
          </p:cNvPr>
          <p:cNvSpPr/>
          <p:nvPr/>
        </p:nvSpPr>
        <p:spPr>
          <a:xfrm>
            <a:off x="4572000" y="956381"/>
            <a:ext cx="583583" cy="96751"/>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0B7F6A7-A45F-619E-5B3C-3DF333D781A2}"/>
              </a:ext>
            </a:extLst>
          </p:cNvPr>
          <p:cNvSpPr txBox="1"/>
          <p:nvPr/>
        </p:nvSpPr>
        <p:spPr>
          <a:xfrm>
            <a:off x="5218771" y="752617"/>
            <a:ext cx="1605776" cy="461665"/>
          </a:xfrm>
          <a:prstGeom prst="rect">
            <a:avLst/>
          </a:prstGeom>
          <a:noFill/>
        </p:spPr>
        <p:txBody>
          <a:bodyPr wrap="square" rtlCol="0">
            <a:spAutoFit/>
          </a:bodyPr>
          <a:lstStyle/>
          <a:p>
            <a:r>
              <a:rPr lang="en-US" sz="2400"/>
              <a:t>Tính từ</a:t>
            </a:r>
          </a:p>
        </p:txBody>
      </p:sp>
      <p:sp>
        <p:nvSpPr>
          <p:cNvPr id="41" name="Arrow: Right 40">
            <a:extLst>
              <a:ext uri="{FF2B5EF4-FFF2-40B4-BE49-F238E27FC236}">
                <a16:creationId xmlns:a16="http://schemas.microsoft.com/office/drawing/2014/main" id="{7EA87D22-789D-D0F4-B0D8-49C679D94853}"/>
              </a:ext>
            </a:extLst>
          </p:cNvPr>
          <p:cNvSpPr/>
          <p:nvPr/>
        </p:nvSpPr>
        <p:spPr>
          <a:xfrm>
            <a:off x="5360020" y="1957340"/>
            <a:ext cx="583583" cy="96751"/>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3F62CA0-8385-7F54-EA13-8B9BB451048F}"/>
              </a:ext>
            </a:extLst>
          </p:cNvPr>
          <p:cNvSpPr txBox="1"/>
          <p:nvPr/>
        </p:nvSpPr>
        <p:spPr>
          <a:xfrm>
            <a:off x="6006790" y="1753576"/>
            <a:ext cx="2237677" cy="461665"/>
          </a:xfrm>
          <a:prstGeom prst="rect">
            <a:avLst/>
          </a:prstGeom>
          <a:noFill/>
        </p:spPr>
        <p:txBody>
          <a:bodyPr wrap="square" rtlCol="0">
            <a:spAutoFit/>
          </a:bodyPr>
          <a:lstStyle/>
          <a:p>
            <a:r>
              <a:rPr lang="en-US" sz="2400"/>
              <a:t>Cụm tính từ</a:t>
            </a:r>
          </a:p>
        </p:txBody>
      </p:sp>
      <p:sp>
        <p:nvSpPr>
          <p:cNvPr id="43" name="Arrow: Right 42">
            <a:extLst>
              <a:ext uri="{FF2B5EF4-FFF2-40B4-BE49-F238E27FC236}">
                <a16:creationId xmlns:a16="http://schemas.microsoft.com/office/drawing/2014/main" id="{116A158B-2B65-4F69-157C-DA03746BBBBF}"/>
              </a:ext>
            </a:extLst>
          </p:cNvPr>
          <p:cNvSpPr/>
          <p:nvPr/>
        </p:nvSpPr>
        <p:spPr>
          <a:xfrm>
            <a:off x="4519962" y="3868974"/>
            <a:ext cx="583583" cy="96751"/>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824492A-F45C-AAE9-8238-D6B294AC7A37}"/>
              </a:ext>
            </a:extLst>
          </p:cNvPr>
          <p:cNvSpPr txBox="1"/>
          <p:nvPr/>
        </p:nvSpPr>
        <p:spPr>
          <a:xfrm>
            <a:off x="5166732" y="3665210"/>
            <a:ext cx="2237677" cy="461665"/>
          </a:xfrm>
          <a:prstGeom prst="rect">
            <a:avLst/>
          </a:prstGeom>
          <a:noFill/>
        </p:spPr>
        <p:txBody>
          <a:bodyPr wrap="square" rtlCol="0">
            <a:spAutoFit/>
          </a:bodyPr>
          <a:lstStyle/>
          <a:p>
            <a:r>
              <a:rPr lang="en-US" sz="2400"/>
              <a:t>Cụm động từ</a:t>
            </a:r>
          </a:p>
        </p:txBody>
      </p:sp>
      <p:sp>
        <p:nvSpPr>
          <p:cNvPr id="45" name="Arrow: Right 44">
            <a:extLst>
              <a:ext uri="{FF2B5EF4-FFF2-40B4-BE49-F238E27FC236}">
                <a16:creationId xmlns:a16="http://schemas.microsoft.com/office/drawing/2014/main" id="{A0C7FD81-74D5-DCC1-173E-05902B89017B}"/>
              </a:ext>
            </a:extLst>
          </p:cNvPr>
          <p:cNvSpPr/>
          <p:nvPr/>
        </p:nvSpPr>
        <p:spPr>
          <a:xfrm>
            <a:off x="4044173" y="4400386"/>
            <a:ext cx="583583" cy="96751"/>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DA8D5E2-B551-96CA-5A18-02C81F09B572}"/>
              </a:ext>
            </a:extLst>
          </p:cNvPr>
          <p:cNvSpPr txBox="1"/>
          <p:nvPr/>
        </p:nvSpPr>
        <p:spPr>
          <a:xfrm>
            <a:off x="4690943" y="4196622"/>
            <a:ext cx="2237677" cy="461665"/>
          </a:xfrm>
          <a:prstGeom prst="rect">
            <a:avLst/>
          </a:prstGeom>
          <a:noFill/>
        </p:spPr>
        <p:txBody>
          <a:bodyPr wrap="square" rtlCol="0">
            <a:spAutoFit/>
          </a:bodyPr>
          <a:lstStyle/>
          <a:p>
            <a:r>
              <a:rPr lang="en-US" sz="2400"/>
              <a:t>Cụm tính từ</a:t>
            </a:r>
          </a:p>
        </p:txBody>
      </p:sp>
    </p:spTree>
    <p:extLst>
      <p:ext uri="{BB962C8B-B14F-4D97-AF65-F5344CB8AC3E}">
        <p14:creationId xmlns:p14="http://schemas.microsoft.com/office/powerpoint/2010/main" val="1146842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par>
                                <p:cTn id="33" presetID="14" presetClass="entr" presetSubtype="1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randombar(horizontal)">
                                      <p:cBhvr>
                                        <p:cTn id="46" dur="500"/>
                                        <p:tgtEl>
                                          <p:spTgt spid="34"/>
                                        </p:tgtEl>
                                      </p:cBhvr>
                                    </p:animEffect>
                                  </p:childTnLst>
                                </p:cTn>
                              </p:par>
                              <p:par>
                                <p:cTn id="47" presetID="14" presetClass="entr" presetSubtype="1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par>
                                <p:cTn id="55" presetID="14" presetClass="entr" presetSubtype="1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randombar(horizontal)">
                                      <p:cBhvr>
                                        <p:cTn id="60" dur="500"/>
                                        <p:tgtEl>
                                          <p:spTgt spid="35"/>
                                        </p:tgtEl>
                                      </p:cBhvr>
                                    </p:animEffect>
                                  </p:childTnLst>
                                </p:cTn>
                              </p:par>
                              <p:par>
                                <p:cTn id="61" presetID="14" presetClass="entr" presetSubtype="1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par>
                                <p:cTn id="69" presetID="14" presetClass="entr" presetSubtype="1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par>
                                <p:cTn id="72" presetID="14" presetClass="entr" presetSubtype="1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randombar(horizontal)">
                                      <p:cBhvr>
                                        <p:cTn id="74" dur="500"/>
                                        <p:tgtEl>
                                          <p:spTgt spid="3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randombar(horizontal)">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left)">
                                      <p:cBhvr>
                                        <p:cTn id="85" dur="500"/>
                                        <p:tgtEl>
                                          <p:spTgt spid="3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500"/>
                                        <p:tgtEl>
                                          <p:spTgt spid="41"/>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500"/>
                                        <p:tgtEl>
                                          <p:spTgt spid="4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left)">
                                      <p:cBhvr>
                                        <p:cTn id="106" dur="500"/>
                                        <p:tgtEl>
                                          <p:spTgt spid="45"/>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wipe(left)">
                                      <p:cBhvr>
                                        <p:cTn id="10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33" grpId="0"/>
      <p:bldP spid="34" grpId="0"/>
      <p:bldP spid="35" grpId="0"/>
      <p:bldP spid="36" grpId="0"/>
      <p:bldP spid="38" grpId="0" animBg="1"/>
      <p:bldP spid="39" grpId="0"/>
      <p:bldP spid="41" grpId="0" animBg="1"/>
      <p:bldP spid="42" grpId="0"/>
      <p:bldP spid="43" grpId="0" animBg="1"/>
      <p:bldP spid="44" grpId="0"/>
      <p:bldP spid="45" grpId="0" animBg="1"/>
      <p:bldP spid="46" grpId="0"/>
    </p:bldLst>
  </p:timing>
</p:sld>
</file>

<file path=ppt/theme/theme1.xml><?xml version="1.0" encoding="utf-8"?>
<a:theme xmlns:a="http://schemas.openxmlformats.org/drawingml/2006/main" name="Amusement Summer Park Marketing Plan to Celebrate National Waterpark Day by Slidesgo">
  <a:themeElements>
    <a:clrScheme name="Simple Light">
      <a:dk1>
        <a:srgbClr val="0D4284"/>
      </a:dk1>
      <a:lt1>
        <a:srgbClr val="FFFFFF"/>
      </a:lt1>
      <a:dk2>
        <a:srgbClr val="94DFF7"/>
      </a:dk2>
      <a:lt2>
        <a:srgbClr val="B7B7B7"/>
      </a:lt2>
      <a:accent1>
        <a:srgbClr val="FFCA3C"/>
      </a:accent1>
      <a:accent2>
        <a:srgbClr val="FFE8A9"/>
      </a:accent2>
      <a:accent3>
        <a:srgbClr val="E96950"/>
      </a:accent3>
      <a:accent4>
        <a:srgbClr val="FF9C89"/>
      </a:accent4>
      <a:accent5>
        <a:srgbClr val="33511B"/>
      </a:accent5>
      <a:accent6>
        <a:srgbClr val="A6C74F"/>
      </a:accent6>
      <a:hlink>
        <a:srgbClr val="0D42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693</Words>
  <Application>Microsoft Office PowerPoint</Application>
  <PresentationFormat>On-screen Show (16:9)</PresentationFormat>
  <Paragraphs>77</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Times New Roman</vt:lpstr>
      <vt:lpstr>Titan One</vt:lpstr>
      <vt:lpstr>Archivo Medium</vt:lpstr>
      <vt:lpstr>Archivo</vt:lpstr>
      <vt:lpstr>Amusement Summer Park Marketing Plan to Celebrate National Waterpark Day by Slidesgo</vt:lpstr>
      <vt:lpstr>VỊ NGỮ TRONG CÂU KỂ AI THẾ NÀO?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con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AMUSEMENT SUMMER PARK MARKETING PLAN</dc:title>
  <dc:creator>admin</dc:creator>
  <cp:lastModifiedBy>Dang Hong Son 20143793</cp:lastModifiedBy>
  <cp:revision>19</cp:revision>
  <dcterms:modified xsi:type="dcterms:W3CDTF">2023-01-29T15:39:41Z</dcterms:modified>
</cp:coreProperties>
</file>