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62" r:id="rId2"/>
    <p:sldId id="257" r:id="rId3"/>
    <p:sldId id="258" r:id="rId4"/>
    <p:sldId id="259" r:id="rId5"/>
    <p:sldId id="294" r:id="rId6"/>
    <p:sldId id="287" r:id="rId7"/>
    <p:sldId id="288" r:id="rId8"/>
    <p:sldId id="271" r:id="rId9"/>
    <p:sldId id="289" r:id="rId10"/>
    <p:sldId id="290" r:id="rId11"/>
    <p:sldId id="291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F4110-8588-4AEA-BEF1-306FE761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DC79D-D950-4DD9-83C0-BFB68F958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3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F65FD-D30E-453E-8B04-9021AA5BDF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E43EA-00C9-422C-909A-B90B4D2E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9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FCBB6-F6BB-4248-8757-E49C5417B7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35CB-C94F-4FE6-B3D8-F41675C99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9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0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741363" y="5645152"/>
            <a:ext cx="461962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4657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7632701" y="427038"/>
            <a:ext cx="303213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6590" y="2403435"/>
              <a:ext cx="205946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371" y="2403435"/>
              <a:ext cx="192216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39983" y="2378711"/>
              <a:ext cx="10526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758" y="2458768"/>
              <a:ext cx="26849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779" y="2438754"/>
              <a:ext cx="13424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290" y="2469364"/>
              <a:ext cx="71699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8253413" y="1042988"/>
            <a:ext cx="173037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9474" y="2104748"/>
              <a:ext cx="51991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1541464" y="6264275"/>
            <a:ext cx="123825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8247064" y="6181725"/>
            <a:ext cx="904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612776" y="5192715"/>
            <a:ext cx="173038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6294438" y="4048125"/>
            <a:ext cx="1725612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3226" y="4441995"/>
              <a:ext cx="133384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2016" y="4451520"/>
              <a:ext cx="91039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899" y="4448345"/>
              <a:ext cx="93156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7782" y="4448345"/>
              <a:ext cx="101625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8557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6311" y="3875288"/>
              <a:ext cx="1026838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102" y="3941959"/>
              <a:ext cx="76219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6610" y="4113400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758" y="3984819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5532" y="4024505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5305" y="4067365"/>
              <a:ext cx="55047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266" y="4157848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039" y="4199121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929" y="4240394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891" y="4332464"/>
              <a:ext cx="57164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664" y="4372149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4438" y="4415010"/>
              <a:ext cx="55047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5515" y="4505492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172" y="4546765"/>
              <a:ext cx="59281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2944" y="4588037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140" y="4678521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913" y="4719793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3569" y="4761066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4647" y="4853136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4421" y="4892821"/>
              <a:ext cx="55047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79351" y="4286428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7859" y="4459457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8484" y="4630898"/>
              <a:ext cx="78335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225" y="4805514"/>
              <a:ext cx="76219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111" y="4807101"/>
              <a:ext cx="1012018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111" y="4899171"/>
              <a:ext cx="1012018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102" y="4137211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9009" y="4137211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111" y="4197533"/>
              <a:ext cx="1012018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111" y="4289603"/>
              <a:ext cx="1012018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60939" y="4502317"/>
              <a:ext cx="1012018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60939" y="4594387"/>
              <a:ext cx="1012018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703" y="4848374"/>
              <a:ext cx="20113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047" y="4988066"/>
              <a:ext cx="65632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492" y="4084827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6610" y="4137211"/>
              <a:ext cx="2159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673" y="4230869"/>
              <a:ext cx="209601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9805" y="4216582"/>
              <a:ext cx="222306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703" y="4200708"/>
              <a:ext cx="226539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6969" y="4167373"/>
              <a:ext cx="241360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673" y="4167373"/>
              <a:ext cx="228657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5438" y="4161023"/>
              <a:ext cx="245594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266" y="4254680"/>
              <a:ext cx="243477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7041" y="3457797"/>
              <a:ext cx="156672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1541" y="3659399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88612" y="3719721"/>
              <a:ext cx="518712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/>
          <p:cNvGrpSpPr>
            <a:grpSpLocks/>
          </p:cNvGrpSpPr>
          <p:nvPr userDrawn="1"/>
        </p:nvGrpSpPr>
        <p:grpSpPr bwMode="auto">
          <a:xfrm>
            <a:off x="1198564" y="3608388"/>
            <a:ext cx="1652587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111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899"/>
                  <a:ext cx="863876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5706" y="3906645"/>
                  <a:ext cx="717780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9940" y="4262348"/>
                  <a:ext cx="146097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0501" y="4262348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186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9940" y="4454490"/>
                  <a:ext cx="146097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0501" y="4454490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0"/>
                  <a:ext cx="14186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9940" y="4645045"/>
                  <a:ext cx="146097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0501" y="4645045"/>
                  <a:ext cx="143979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5"/>
                  <a:ext cx="14186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9940" y="4840365"/>
                  <a:ext cx="146097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0501" y="4840365"/>
                  <a:ext cx="143979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186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4098" y="4186126"/>
                  <a:ext cx="243494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4098" y="3793899"/>
                  <a:ext cx="243494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4098" y="3906645"/>
                  <a:ext cx="169387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2823" y="3946343"/>
                  <a:ext cx="3599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3052" y="3944756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8690" y="3992395"/>
                  <a:ext cx="65637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0680" y="3946343"/>
                  <a:ext cx="59286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3741" y="4262348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3741" y="4454490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3741" y="4645045"/>
                  <a:ext cx="143979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5650" y="3608289"/>
              <a:ext cx="27737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0229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10930" y="3670219"/>
              <a:ext cx="182092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2334" y="3746441"/>
              <a:ext cx="120688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2334" y="3849659"/>
              <a:ext cx="120688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2334" y="3956051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2334" y="4119612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2334" y="4227593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2334" y="4333986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2334" y="4495957"/>
              <a:ext cx="120688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2334" y="4599175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2334" y="4705568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2334" y="4867540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2334" y="4973933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2334" y="5080326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2334" y="5242298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2334" y="5348692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2334" y="5451909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10930" y="4041801"/>
              <a:ext cx="182092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10930" y="4416559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10930" y="4788142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10930" y="5162900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7742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943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099" y="4064033"/>
              <a:ext cx="247729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7155" y="4259352"/>
              <a:ext cx="215969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89273" y="4314930"/>
              <a:ext cx="215969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783" y="5007280"/>
              <a:ext cx="239259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29017" y="4357806"/>
              <a:ext cx="357831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3494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5471" y="4187893"/>
              <a:ext cx="241377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2869" y="4186306"/>
              <a:ext cx="80459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426" y="4662694"/>
              <a:ext cx="777065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5420" y="4821489"/>
              <a:ext cx="741071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6925" y="4937410"/>
              <a:ext cx="425586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8494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8048" y="4821489"/>
              <a:ext cx="624616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863" y="4562471"/>
                <a:ext cx="11221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7669" y="4537064"/>
                <a:ext cx="65637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7541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7563" y="5577358"/>
              <a:ext cx="391710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2481264" y="6418263"/>
            <a:ext cx="198437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229" name="Group 228"/>
          <p:cNvGrpSpPr>
            <a:grpSpLocks/>
          </p:cNvGrpSpPr>
          <p:nvPr userDrawn="1"/>
        </p:nvGrpSpPr>
        <p:grpSpPr bwMode="auto">
          <a:xfrm>
            <a:off x="1143001" y="5626100"/>
            <a:ext cx="698976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758" y="6404235"/>
              <a:ext cx="264598" cy="450592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9471" y="5830524"/>
                <a:ext cx="264164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9471" y="5830524"/>
                <a:ext cx="264164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3661" y="5471954"/>
                <a:ext cx="5864791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3661" y="5471954"/>
                <a:ext cx="5864791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1911351" y="3587750"/>
            <a:ext cx="1949450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474" y="4460346"/>
              <a:ext cx="2364479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200" y="4441485"/>
                <a:ext cx="134616" cy="123634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1372" y="4451577"/>
                <a:ext cx="90867" cy="78217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1372" y="4449053"/>
                <a:ext cx="90867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8008" y="4449053"/>
                <a:ext cx="100962" cy="8326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35" y="3863679"/>
                <a:ext cx="1238467" cy="118841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6851" y="3873772"/>
                <a:ext cx="1026446" cy="1047114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450" y="3941898"/>
                <a:ext cx="74039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816" y="4113473"/>
                <a:ext cx="77403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5701" y="3984791"/>
                <a:ext cx="5384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316" y="4025162"/>
                <a:ext cx="57211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4931" y="4068056"/>
                <a:ext cx="57211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064" y="4158890"/>
                <a:ext cx="53846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3680" y="4199261"/>
                <a:ext cx="57213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661" y="4239632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430" y="4332988"/>
                <a:ext cx="60577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410" y="4373359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5025" y="4413729"/>
                <a:ext cx="5384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7525" y="4507087"/>
                <a:ext cx="53846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775" y="4547458"/>
                <a:ext cx="57211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391" y="4587828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5890" y="4678662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5505" y="4719033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1754" y="4761926"/>
                <a:ext cx="57213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4254" y="4852760"/>
                <a:ext cx="57213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3869" y="4893131"/>
                <a:ext cx="57213" cy="52987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79546" y="4287571"/>
                <a:ext cx="77403" cy="68126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7909" y="4459146"/>
                <a:ext cx="77405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9639" y="4630721"/>
                <a:ext cx="77405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369" y="4804821"/>
                <a:ext cx="74039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450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989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1663" y="4807343"/>
                <a:ext cx="1012984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1663" y="4898177"/>
                <a:ext cx="1012984" cy="93358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450" y="4136181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989" y="4136181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1663" y="4196737"/>
                <a:ext cx="1012984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1663" y="4290095"/>
                <a:ext cx="1012984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80027" y="4441485"/>
                <a:ext cx="1120679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5219" y="4441485"/>
                <a:ext cx="1120679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58873" y="4502041"/>
                <a:ext cx="1012986" cy="184190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58873" y="4595397"/>
                <a:ext cx="1012986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6276" y="4847714"/>
                <a:ext cx="198557" cy="204377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30026" y="4989011"/>
                <a:ext cx="63944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449" y="4085718"/>
                <a:ext cx="228847" cy="151390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449" y="4136181"/>
                <a:ext cx="215386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30988" y="4232061"/>
                <a:ext cx="208655" cy="68882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60315" y="4216922"/>
                <a:ext cx="222116" cy="68630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6276" y="4201783"/>
                <a:ext cx="225481" cy="673686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526" y="4166459"/>
                <a:ext cx="238944" cy="161483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30988" y="4166459"/>
                <a:ext cx="225483" cy="10849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623" y="4161413"/>
                <a:ext cx="242309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064" y="4252247"/>
                <a:ext cx="245675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8106" y="3457451"/>
                <a:ext cx="158175" cy="234654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549" y="3608840"/>
                <a:ext cx="528367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3490" y="3659304"/>
                <a:ext cx="205290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644" y="3719860"/>
                <a:ext cx="518271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5331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94" y="4250855"/>
              <a:ext cx="622343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94" y="4250855"/>
              <a:ext cx="622343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2263" y="4428605"/>
              <a:ext cx="436063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2776" y="3849331"/>
              <a:ext cx="436063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7084" y="3869962"/>
              <a:ext cx="177812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4822" y="3779501"/>
              <a:ext cx="440297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774" y="3823938"/>
              <a:ext cx="169345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4018" y="4195309"/>
              <a:ext cx="501685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883" y="3623970"/>
              <a:ext cx="141826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2263" y="4763474"/>
              <a:ext cx="234967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440" y="4369885"/>
              <a:ext cx="675264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839" y="4371471"/>
              <a:ext cx="196864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7527" y="3874724"/>
              <a:ext cx="226498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4754" y="4401626"/>
              <a:ext cx="148177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4241" y="3754108"/>
              <a:ext cx="4234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475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7232" y="3762043"/>
              <a:ext cx="423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7232" y="3754108"/>
              <a:ext cx="131242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029" y="2519380"/>
              <a:ext cx="1225635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5184" y="3349409"/>
              <a:ext cx="1024537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5184" y="3127221"/>
              <a:ext cx="1121911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2354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474" y="3062153"/>
              <a:ext cx="8467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5116" y="3197052"/>
              <a:ext cx="95256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372" y="3127221"/>
              <a:ext cx="220149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785" y="3187529"/>
              <a:ext cx="127009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5184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5184" y="3276404"/>
              <a:ext cx="42336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320" y="3179595"/>
              <a:ext cx="1466952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627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79721" y="3314494"/>
              <a:ext cx="88906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320" y="2836791"/>
              <a:ext cx="1466952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2486" y="3492244"/>
              <a:ext cx="17993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7817" y="3257360"/>
              <a:ext cx="234966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387" y="3439871"/>
              <a:ext cx="266718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286" y="3289101"/>
              <a:ext cx="218031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0586" y="3458916"/>
              <a:ext cx="182046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9417" y="3819177"/>
              <a:ext cx="2476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9417" y="3819177"/>
              <a:ext cx="2476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7084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1682" y="3827113"/>
              <a:ext cx="25402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9417" y="3827113"/>
              <a:ext cx="2476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9417" y="3784262"/>
              <a:ext cx="2476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2118" y="3796958"/>
              <a:ext cx="22226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9053" y="3814416"/>
              <a:ext cx="188396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6642" y="3468438"/>
              <a:ext cx="218031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2627" y="3709671"/>
              <a:ext cx="141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343" y="3584293"/>
              <a:ext cx="192629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309" y="3614447"/>
              <a:ext cx="93140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309" y="3644601"/>
              <a:ext cx="74089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1608" y="3370041"/>
              <a:ext cx="74089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9204" y="3354170"/>
              <a:ext cx="74089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50440" y="4373059"/>
              <a:ext cx="673146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08" name="TextBox 207"/>
          <p:cNvSpPr txBox="1"/>
          <p:nvPr userDrawn="1"/>
        </p:nvSpPr>
        <p:spPr>
          <a:xfrm>
            <a:off x="3251201" y="1571626"/>
            <a:ext cx="2794000" cy="40741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712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2668588" y="1522415"/>
            <a:ext cx="3389312" cy="274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grpSp>
        <p:nvGrpSpPr>
          <p:cNvPr id="74" name="Google Shape;631;p30"/>
          <p:cNvGrpSpPr>
            <a:grpSpLocks/>
          </p:cNvGrpSpPr>
          <p:nvPr userDrawn="1"/>
        </p:nvGrpSpPr>
        <p:grpSpPr bwMode="auto">
          <a:xfrm>
            <a:off x="5754688" y="3622677"/>
            <a:ext cx="982662" cy="2486025"/>
            <a:chOff x="961250" y="234750"/>
            <a:chExt cx="1222525" cy="2320700"/>
          </a:xfrm>
        </p:grpSpPr>
        <p:sp>
          <p:nvSpPr>
            <p:cNvPr id="75" name="Google Shape;632;p30"/>
            <p:cNvSpPr/>
            <p:nvPr/>
          </p:nvSpPr>
          <p:spPr>
            <a:xfrm>
              <a:off x="1530050" y="1558113"/>
              <a:ext cx="187624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633;p30"/>
            <p:cNvSpPr/>
            <p:nvPr/>
          </p:nvSpPr>
          <p:spPr>
            <a:xfrm>
              <a:off x="1648550" y="1817450"/>
              <a:ext cx="205400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634;p30"/>
            <p:cNvSpPr/>
            <p:nvPr/>
          </p:nvSpPr>
          <p:spPr>
            <a:xfrm>
              <a:off x="1599175" y="1737425"/>
              <a:ext cx="163926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635;p30"/>
            <p:cNvSpPr/>
            <p:nvPr/>
          </p:nvSpPr>
          <p:spPr>
            <a:xfrm>
              <a:off x="1287125" y="1495872"/>
              <a:ext cx="393026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636;p30"/>
            <p:cNvSpPr/>
            <p:nvPr/>
          </p:nvSpPr>
          <p:spPr>
            <a:xfrm>
              <a:off x="1567575" y="1904884"/>
              <a:ext cx="3950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637;p30"/>
            <p:cNvSpPr/>
            <p:nvPr/>
          </p:nvSpPr>
          <p:spPr>
            <a:xfrm>
              <a:off x="1567575" y="1575896"/>
              <a:ext cx="790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638;p30"/>
            <p:cNvSpPr/>
            <p:nvPr/>
          </p:nvSpPr>
          <p:spPr>
            <a:xfrm>
              <a:off x="1462900" y="1915257"/>
              <a:ext cx="49374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639;p30"/>
            <p:cNvSpPr/>
            <p:nvPr/>
          </p:nvSpPr>
          <p:spPr>
            <a:xfrm>
              <a:off x="1462900" y="1534402"/>
              <a:ext cx="73074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640;p30"/>
            <p:cNvSpPr/>
            <p:nvPr/>
          </p:nvSpPr>
          <p:spPr>
            <a:xfrm>
              <a:off x="1603125" y="1519582"/>
              <a:ext cx="1976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641;p30"/>
            <p:cNvSpPr/>
            <p:nvPr/>
          </p:nvSpPr>
          <p:spPr>
            <a:xfrm>
              <a:off x="1571525" y="1534402"/>
              <a:ext cx="33576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642;p30"/>
            <p:cNvSpPr/>
            <p:nvPr/>
          </p:nvSpPr>
          <p:spPr>
            <a:xfrm>
              <a:off x="1518200" y="1953787"/>
              <a:ext cx="252800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643;p30"/>
            <p:cNvSpPr/>
            <p:nvPr/>
          </p:nvSpPr>
          <p:spPr>
            <a:xfrm>
              <a:off x="1518200" y="2272402"/>
              <a:ext cx="84924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644;p30"/>
            <p:cNvSpPr/>
            <p:nvPr/>
          </p:nvSpPr>
          <p:spPr>
            <a:xfrm>
              <a:off x="1265400" y="1989353"/>
              <a:ext cx="35747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645;p30"/>
            <p:cNvSpPr/>
            <p:nvPr/>
          </p:nvSpPr>
          <p:spPr>
            <a:xfrm>
              <a:off x="1273300" y="1873763"/>
              <a:ext cx="42067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646;p30"/>
            <p:cNvSpPr/>
            <p:nvPr/>
          </p:nvSpPr>
          <p:spPr>
            <a:xfrm>
              <a:off x="1559675" y="2072341"/>
              <a:ext cx="120476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647;p30"/>
            <p:cNvSpPr/>
            <p:nvPr/>
          </p:nvSpPr>
          <p:spPr>
            <a:xfrm>
              <a:off x="1494500" y="1995281"/>
              <a:ext cx="110600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648;p30"/>
            <p:cNvSpPr/>
            <p:nvPr/>
          </p:nvSpPr>
          <p:spPr>
            <a:xfrm>
              <a:off x="1530050" y="2488764"/>
              <a:ext cx="152074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649;p30"/>
            <p:cNvSpPr/>
            <p:nvPr/>
          </p:nvSpPr>
          <p:spPr>
            <a:xfrm>
              <a:off x="1500425" y="1378799"/>
              <a:ext cx="112576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650;p30"/>
            <p:cNvSpPr/>
            <p:nvPr/>
          </p:nvSpPr>
          <p:spPr>
            <a:xfrm>
              <a:off x="1060000" y="406654"/>
              <a:ext cx="1015151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651;p30"/>
            <p:cNvSpPr/>
            <p:nvPr/>
          </p:nvSpPr>
          <p:spPr>
            <a:xfrm>
              <a:off x="1077774" y="1177257"/>
              <a:ext cx="649776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652;p30"/>
            <p:cNvSpPr/>
            <p:nvPr/>
          </p:nvSpPr>
          <p:spPr>
            <a:xfrm>
              <a:off x="1559675" y="1467714"/>
              <a:ext cx="49376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653;p30"/>
            <p:cNvSpPr/>
            <p:nvPr/>
          </p:nvSpPr>
          <p:spPr>
            <a:xfrm>
              <a:off x="1077774" y="1077968"/>
              <a:ext cx="649776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654;p30"/>
            <p:cNvSpPr/>
            <p:nvPr/>
          </p:nvSpPr>
          <p:spPr>
            <a:xfrm>
              <a:off x="1231825" y="1481052"/>
              <a:ext cx="280450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655;p30"/>
            <p:cNvSpPr/>
            <p:nvPr/>
          </p:nvSpPr>
          <p:spPr>
            <a:xfrm>
              <a:off x="1235775" y="1481052"/>
              <a:ext cx="27255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656;p30"/>
            <p:cNvSpPr/>
            <p:nvPr/>
          </p:nvSpPr>
          <p:spPr>
            <a:xfrm>
              <a:off x="1605100" y="1516619"/>
              <a:ext cx="158000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657;p30"/>
            <p:cNvSpPr/>
            <p:nvPr/>
          </p:nvSpPr>
          <p:spPr>
            <a:xfrm>
              <a:off x="1743350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658;p30"/>
            <p:cNvSpPr/>
            <p:nvPr/>
          </p:nvSpPr>
          <p:spPr>
            <a:xfrm>
              <a:off x="1613000" y="1526992"/>
              <a:ext cx="128374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659;p30"/>
            <p:cNvSpPr/>
            <p:nvPr/>
          </p:nvSpPr>
          <p:spPr>
            <a:xfrm>
              <a:off x="1672250" y="1202450"/>
              <a:ext cx="134300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660;p30"/>
            <p:cNvSpPr/>
            <p:nvPr/>
          </p:nvSpPr>
          <p:spPr>
            <a:xfrm>
              <a:off x="1512275" y="981642"/>
              <a:ext cx="187626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661;p30"/>
            <p:cNvSpPr/>
            <p:nvPr/>
          </p:nvSpPr>
          <p:spPr>
            <a:xfrm>
              <a:off x="1417475" y="1104642"/>
              <a:ext cx="217250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662;p30"/>
            <p:cNvSpPr/>
            <p:nvPr/>
          </p:nvSpPr>
          <p:spPr>
            <a:xfrm>
              <a:off x="1851975" y="1079449"/>
              <a:ext cx="159976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663;p30"/>
            <p:cNvSpPr/>
            <p:nvPr/>
          </p:nvSpPr>
          <p:spPr>
            <a:xfrm>
              <a:off x="1861850" y="1212823"/>
              <a:ext cx="130350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664;p30"/>
            <p:cNvSpPr/>
            <p:nvPr/>
          </p:nvSpPr>
          <p:spPr>
            <a:xfrm>
              <a:off x="1609050" y="1009799"/>
              <a:ext cx="71100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665;p30"/>
            <p:cNvSpPr/>
            <p:nvPr/>
          </p:nvSpPr>
          <p:spPr>
            <a:xfrm>
              <a:off x="1921100" y="1095751"/>
              <a:ext cx="71100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667;p30"/>
            <p:cNvSpPr/>
            <p:nvPr/>
          </p:nvSpPr>
          <p:spPr>
            <a:xfrm>
              <a:off x="988900" y="234750"/>
              <a:ext cx="1194875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668;p30"/>
            <p:cNvSpPr/>
            <p:nvPr/>
          </p:nvSpPr>
          <p:spPr>
            <a:xfrm>
              <a:off x="988900" y="237714"/>
              <a:ext cx="1194875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669;p30"/>
            <p:cNvSpPr/>
            <p:nvPr/>
          </p:nvSpPr>
          <p:spPr>
            <a:xfrm>
              <a:off x="1069874" y="1735944"/>
              <a:ext cx="244900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670;p30"/>
            <p:cNvSpPr/>
            <p:nvPr/>
          </p:nvSpPr>
          <p:spPr>
            <a:xfrm>
              <a:off x="1273300" y="1525510"/>
              <a:ext cx="203424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671;p30"/>
            <p:cNvSpPr/>
            <p:nvPr/>
          </p:nvSpPr>
          <p:spPr>
            <a:xfrm>
              <a:off x="1273300" y="1525510"/>
              <a:ext cx="199474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672;p30"/>
            <p:cNvSpPr/>
            <p:nvPr/>
          </p:nvSpPr>
          <p:spPr>
            <a:xfrm>
              <a:off x="1219975" y="1658884"/>
              <a:ext cx="154050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17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120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0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131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33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4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135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36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6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2711451" y="1557340"/>
            <a:ext cx="3563938" cy="274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862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oogle Shape;939;p32"/>
          <p:cNvGrpSpPr>
            <a:grpSpLocks/>
          </p:cNvGrpSpPr>
          <p:nvPr userDrawn="1"/>
        </p:nvGrpSpPr>
        <p:grpSpPr bwMode="auto">
          <a:xfrm>
            <a:off x="1652589" y="3949700"/>
            <a:ext cx="1481137" cy="2020888"/>
            <a:chOff x="2718975" y="493050"/>
            <a:chExt cx="2013175" cy="2066600"/>
          </a:xfrm>
        </p:grpSpPr>
        <p:sp>
          <p:nvSpPr>
            <p:cNvPr id="75" name="Google Shape;940;p32"/>
            <p:cNvSpPr/>
            <p:nvPr/>
          </p:nvSpPr>
          <p:spPr>
            <a:xfrm>
              <a:off x="3297251" y="2415166"/>
              <a:ext cx="962354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941;p32"/>
            <p:cNvSpPr/>
            <p:nvPr/>
          </p:nvSpPr>
          <p:spPr>
            <a:xfrm>
              <a:off x="3853949" y="2191136"/>
              <a:ext cx="379763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942;p32"/>
            <p:cNvSpPr/>
            <p:nvPr/>
          </p:nvSpPr>
          <p:spPr>
            <a:xfrm>
              <a:off x="3976939" y="2374581"/>
              <a:ext cx="194197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943;p32"/>
            <p:cNvSpPr/>
            <p:nvPr/>
          </p:nvSpPr>
          <p:spPr>
            <a:xfrm>
              <a:off x="3366298" y="2191136"/>
              <a:ext cx="381920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944;p32"/>
            <p:cNvSpPr/>
            <p:nvPr/>
          </p:nvSpPr>
          <p:spPr>
            <a:xfrm>
              <a:off x="3426715" y="2377828"/>
              <a:ext cx="1985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945;p32"/>
            <p:cNvSpPr/>
            <p:nvPr/>
          </p:nvSpPr>
          <p:spPr>
            <a:xfrm>
              <a:off x="3366298" y="2481726"/>
              <a:ext cx="11220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946;p32"/>
            <p:cNvSpPr/>
            <p:nvPr/>
          </p:nvSpPr>
          <p:spPr>
            <a:xfrm>
              <a:off x="4123666" y="2481726"/>
              <a:ext cx="110046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947;p32"/>
            <p:cNvSpPr/>
            <p:nvPr/>
          </p:nvSpPr>
          <p:spPr>
            <a:xfrm>
              <a:off x="3558337" y="1746322"/>
              <a:ext cx="474704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948;p32"/>
            <p:cNvSpPr/>
            <p:nvPr/>
          </p:nvSpPr>
          <p:spPr>
            <a:xfrm>
              <a:off x="3597176" y="2020678"/>
              <a:ext cx="15105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949;p32"/>
            <p:cNvSpPr/>
            <p:nvPr/>
          </p:nvSpPr>
          <p:spPr>
            <a:xfrm>
              <a:off x="3595019" y="1907040"/>
              <a:ext cx="60417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950;p32"/>
            <p:cNvSpPr/>
            <p:nvPr/>
          </p:nvSpPr>
          <p:spPr>
            <a:xfrm>
              <a:off x="3966151" y="1984963"/>
              <a:ext cx="30208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951;p32"/>
            <p:cNvSpPr/>
            <p:nvPr/>
          </p:nvSpPr>
          <p:spPr>
            <a:xfrm>
              <a:off x="3877683" y="1851844"/>
              <a:ext cx="116518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952;p32"/>
            <p:cNvSpPr/>
            <p:nvPr/>
          </p:nvSpPr>
          <p:spPr>
            <a:xfrm>
              <a:off x="3487132" y="2127823"/>
              <a:ext cx="6214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953;p32"/>
            <p:cNvSpPr/>
            <p:nvPr/>
          </p:nvSpPr>
          <p:spPr>
            <a:xfrm>
              <a:off x="3487132" y="2132693"/>
              <a:ext cx="11004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954;p32"/>
            <p:cNvSpPr/>
            <p:nvPr/>
          </p:nvSpPr>
          <p:spPr>
            <a:xfrm>
              <a:off x="3597176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955;p32"/>
            <p:cNvSpPr/>
            <p:nvPr/>
          </p:nvSpPr>
          <p:spPr>
            <a:xfrm>
              <a:off x="3487132" y="2132693"/>
              <a:ext cx="159673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956;p32"/>
            <p:cNvSpPr/>
            <p:nvPr/>
          </p:nvSpPr>
          <p:spPr>
            <a:xfrm>
              <a:off x="3996360" y="2132693"/>
              <a:ext cx="11220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957;p32"/>
            <p:cNvSpPr/>
            <p:nvPr/>
          </p:nvSpPr>
          <p:spPr>
            <a:xfrm>
              <a:off x="3994201" y="2127823"/>
              <a:ext cx="2158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958;p32"/>
            <p:cNvSpPr/>
            <p:nvPr/>
          </p:nvSpPr>
          <p:spPr>
            <a:xfrm>
              <a:off x="3933785" y="2127823"/>
              <a:ext cx="60417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959;p32"/>
            <p:cNvSpPr/>
            <p:nvPr/>
          </p:nvSpPr>
          <p:spPr>
            <a:xfrm>
              <a:off x="3933785" y="2127823"/>
              <a:ext cx="17477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960;p32"/>
            <p:cNvSpPr/>
            <p:nvPr/>
          </p:nvSpPr>
          <p:spPr>
            <a:xfrm>
              <a:off x="3802163" y="2093731"/>
              <a:ext cx="107887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961;p32"/>
            <p:cNvSpPr/>
            <p:nvPr/>
          </p:nvSpPr>
          <p:spPr>
            <a:xfrm>
              <a:off x="3815109" y="1806388"/>
              <a:ext cx="146727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962;p32"/>
            <p:cNvSpPr/>
            <p:nvPr/>
          </p:nvSpPr>
          <p:spPr>
            <a:xfrm>
              <a:off x="3808635" y="2045029"/>
              <a:ext cx="140254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963;p32"/>
            <p:cNvSpPr/>
            <p:nvPr/>
          </p:nvSpPr>
          <p:spPr>
            <a:xfrm>
              <a:off x="3618754" y="2045029"/>
              <a:ext cx="144570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964;p32"/>
            <p:cNvSpPr/>
            <p:nvPr/>
          </p:nvSpPr>
          <p:spPr>
            <a:xfrm>
              <a:off x="3612281" y="1806388"/>
              <a:ext cx="144568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965;p32"/>
            <p:cNvSpPr/>
            <p:nvPr/>
          </p:nvSpPr>
          <p:spPr>
            <a:xfrm>
              <a:off x="3653278" y="2093731"/>
              <a:ext cx="105730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966;p32"/>
            <p:cNvSpPr/>
            <p:nvPr/>
          </p:nvSpPr>
          <p:spPr>
            <a:xfrm>
              <a:off x="3707222" y="1631060"/>
              <a:ext cx="118675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967;p32"/>
            <p:cNvSpPr/>
            <p:nvPr/>
          </p:nvSpPr>
          <p:spPr>
            <a:xfrm>
              <a:off x="3718010" y="1730088"/>
              <a:ext cx="10141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968;p32"/>
            <p:cNvSpPr/>
            <p:nvPr/>
          </p:nvSpPr>
          <p:spPr>
            <a:xfrm>
              <a:off x="3892788" y="493050"/>
              <a:ext cx="839362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969;p32"/>
            <p:cNvSpPr/>
            <p:nvPr/>
          </p:nvSpPr>
          <p:spPr>
            <a:xfrm>
              <a:off x="4056777" y="538505"/>
              <a:ext cx="304241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970;p32"/>
            <p:cNvSpPr/>
            <p:nvPr/>
          </p:nvSpPr>
          <p:spPr>
            <a:xfrm>
              <a:off x="2718975" y="713834"/>
              <a:ext cx="860939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971;p32"/>
            <p:cNvSpPr/>
            <p:nvPr/>
          </p:nvSpPr>
          <p:spPr>
            <a:xfrm>
              <a:off x="3135419" y="1369691"/>
              <a:ext cx="315031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972;p32"/>
            <p:cNvSpPr/>
            <p:nvPr/>
          </p:nvSpPr>
          <p:spPr>
            <a:xfrm>
              <a:off x="3197994" y="661885"/>
              <a:ext cx="1124184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973;p32"/>
            <p:cNvSpPr/>
            <p:nvPr/>
          </p:nvSpPr>
          <p:spPr>
            <a:xfrm>
              <a:off x="3353352" y="1064490"/>
              <a:ext cx="828574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974;p32"/>
            <p:cNvSpPr/>
            <p:nvPr/>
          </p:nvSpPr>
          <p:spPr>
            <a:xfrm>
              <a:off x="4266077" y="1267417"/>
              <a:ext cx="56101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975;p32"/>
            <p:cNvSpPr/>
            <p:nvPr/>
          </p:nvSpPr>
          <p:spPr>
            <a:xfrm>
              <a:off x="4209976" y="1463849"/>
              <a:ext cx="53944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976;p32"/>
            <p:cNvSpPr/>
            <p:nvPr/>
          </p:nvSpPr>
          <p:spPr>
            <a:xfrm>
              <a:off x="4192714" y="1243065"/>
              <a:ext cx="129465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977;p32"/>
            <p:cNvSpPr/>
            <p:nvPr/>
          </p:nvSpPr>
          <p:spPr>
            <a:xfrm>
              <a:off x="3208782" y="1445992"/>
              <a:ext cx="10789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978;p32"/>
            <p:cNvSpPr/>
            <p:nvPr/>
          </p:nvSpPr>
          <p:spPr>
            <a:xfrm>
              <a:off x="3202310" y="1421640"/>
              <a:ext cx="38839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979;p32"/>
            <p:cNvSpPr/>
            <p:nvPr/>
          </p:nvSpPr>
          <p:spPr>
            <a:xfrm>
              <a:off x="3202310" y="1320989"/>
              <a:ext cx="17477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980;p32"/>
            <p:cNvSpPr/>
            <p:nvPr/>
          </p:nvSpPr>
          <p:spPr>
            <a:xfrm>
              <a:off x="3057740" y="530389"/>
              <a:ext cx="1320540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981;p32"/>
            <p:cNvSpPr/>
            <p:nvPr/>
          </p:nvSpPr>
          <p:spPr>
            <a:xfrm>
              <a:off x="4266077" y="996307"/>
              <a:ext cx="81994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982;p32"/>
            <p:cNvSpPr/>
            <p:nvPr/>
          </p:nvSpPr>
          <p:spPr>
            <a:xfrm>
              <a:off x="4287655" y="1161894"/>
              <a:ext cx="23736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983;p32"/>
            <p:cNvSpPr/>
            <p:nvPr/>
          </p:nvSpPr>
          <p:spPr>
            <a:xfrm>
              <a:off x="3759008" y="1134297"/>
              <a:ext cx="241667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984;p32"/>
            <p:cNvSpPr/>
            <p:nvPr/>
          </p:nvSpPr>
          <p:spPr>
            <a:xfrm>
              <a:off x="3057740" y="1189493"/>
              <a:ext cx="56101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985;p32"/>
            <p:cNvSpPr/>
            <p:nvPr/>
          </p:nvSpPr>
          <p:spPr>
            <a:xfrm>
              <a:off x="3672698" y="1239818"/>
              <a:ext cx="86310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986;p32"/>
            <p:cNvSpPr/>
            <p:nvPr/>
          </p:nvSpPr>
          <p:spPr>
            <a:xfrm>
              <a:off x="3096580" y="1260923"/>
              <a:ext cx="138096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987;p32"/>
            <p:cNvSpPr/>
            <p:nvPr/>
          </p:nvSpPr>
          <p:spPr>
            <a:xfrm>
              <a:off x="3234675" y="1418393"/>
              <a:ext cx="6474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988;p32"/>
            <p:cNvSpPr/>
            <p:nvPr/>
          </p:nvSpPr>
          <p:spPr>
            <a:xfrm>
              <a:off x="4175452" y="1351834"/>
              <a:ext cx="17262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989;p32"/>
            <p:cNvSpPr/>
            <p:nvPr/>
          </p:nvSpPr>
          <p:spPr>
            <a:xfrm>
              <a:off x="4000675" y="1074230"/>
              <a:ext cx="161830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990;p32"/>
            <p:cNvSpPr/>
            <p:nvPr/>
          </p:nvSpPr>
          <p:spPr>
            <a:xfrm>
              <a:off x="4266077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991;p32"/>
            <p:cNvSpPr/>
            <p:nvPr/>
          </p:nvSpPr>
          <p:spPr>
            <a:xfrm>
              <a:off x="3264884" y="1239818"/>
              <a:ext cx="1001193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992;p32"/>
            <p:cNvSpPr/>
            <p:nvPr/>
          </p:nvSpPr>
          <p:spPr>
            <a:xfrm>
              <a:off x="324114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993;p32"/>
            <p:cNvSpPr/>
            <p:nvPr/>
          </p:nvSpPr>
          <p:spPr>
            <a:xfrm>
              <a:off x="3241149" y="1421640"/>
              <a:ext cx="47470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994;p32"/>
            <p:cNvSpPr/>
            <p:nvPr/>
          </p:nvSpPr>
          <p:spPr>
            <a:xfrm>
              <a:off x="3057740" y="819356"/>
              <a:ext cx="131838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995;p32"/>
            <p:cNvSpPr/>
            <p:nvPr/>
          </p:nvSpPr>
          <p:spPr>
            <a:xfrm>
              <a:off x="3664067" y="1449238"/>
              <a:ext cx="174777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996;p32"/>
            <p:cNvSpPr/>
            <p:nvPr/>
          </p:nvSpPr>
          <p:spPr>
            <a:xfrm>
              <a:off x="3381402" y="1295014"/>
              <a:ext cx="230879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997;p32"/>
            <p:cNvSpPr/>
            <p:nvPr/>
          </p:nvSpPr>
          <p:spPr>
            <a:xfrm>
              <a:off x="3506551" y="1306378"/>
              <a:ext cx="60417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998;p32"/>
            <p:cNvSpPr/>
            <p:nvPr/>
          </p:nvSpPr>
          <p:spPr>
            <a:xfrm>
              <a:off x="3877683" y="1246312"/>
              <a:ext cx="228721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999;p32"/>
            <p:cNvSpPr/>
            <p:nvPr/>
          </p:nvSpPr>
          <p:spPr>
            <a:xfrm>
              <a:off x="3916523" y="1264170"/>
              <a:ext cx="60417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1000;p32"/>
            <p:cNvSpPr/>
            <p:nvPr/>
          </p:nvSpPr>
          <p:spPr>
            <a:xfrm>
              <a:off x="3372771" y="1445992"/>
              <a:ext cx="207143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1001;p32"/>
            <p:cNvSpPr/>
            <p:nvPr/>
          </p:nvSpPr>
          <p:spPr>
            <a:xfrm>
              <a:off x="3931627" y="1374562"/>
              <a:ext cx="21145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1002;p32"/>
            <p:cNvSpPr/>
            <p:nvPr/>
          </p:nvSpPr>
          <p:spPr>
            <a:xfrm>
              <a:off x="3597176" y="2132693"/>
              <a:ext cx="49629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3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142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15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55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56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157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5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6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741363" y="5645152"/>
            <a:ext cx="461962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4657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7632701" y="427038"/>
            <a:ext cx="303213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6590" y="2403435"/>
              <a:ext cx="205946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371" y="2403435"/>
              <a:ext cx="192216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39983" y="2378711"/>
              <a:ext cx="10526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758" y="2458768"/>
              <a:ext cx="26849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779" y="2438754"/>
              <a:ext cx="13424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290" y="2469364"/>
              <a:ext cx="71699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8253413" y="1042988"/>
            <a:ext cx="173037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9474" y="2104748"/>
              <a:ext cx="51991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1541464" y="6264275"/>
            <a:ext cx="123825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8247064" y="6181725"/>
            <a:ext cx="904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612776" y="5192715"/>
            <a:ext cx="173038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6294438" y="4048125"/>
            <a:ext cx="1725612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3226" y="4441995"/>
              <a:ext cx="133384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2016" y="4451520"/>
              <a:ext cx="91039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899" y="4448345"/>
              <a:ext cx="93156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7782" y="4448345"/>
              <a:ext cx="101625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8557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6311" y="3875288"/>
              <a:ext cx="1026838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102" y="3941959"/>
              <a:ext cx="76219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6610" y="4113400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758" y="3984819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5532" y="4024505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5305" y="4067365"/>
              <a:ext cx="55047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266" y="4157848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039" y="4199121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929" y="4240394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891" y="4332464"/>
              <a:ext cx="57164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664" y="4372149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4438" y="4415010"/>
              <a:ext cx="55047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5515" y="4505492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172" y="4546765"/>
              <a:ext cx="59281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2944" y="4588037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140" y="4678521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913" y="4719793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3569" y="4761066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4647" y="4853136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4421" y="4892821"/>
              <a:ext cx="55047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79351" y="4286428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7859" y="4459457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8484" y="4630898"/>
              <a:ext cx="78335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225" y="4805514"/>
              <a:ext cx="76219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111" y="4807101"/>
              <a:ext cx="1012018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111" y="4899171"/>
              <a:ext cx="1012018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102" y="4137211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9009" y="4137211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111" y="4197533"/>
              <a:ext cx="1012018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111" y="4289603"/>
              <a:ext cx="1012018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60939" y="4502317"/>
              <a:ext cx="1012018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60939" y="4594387"/>
              <a:ext cx="1012018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703" y="4848374"/>
              <a:ext cx="20113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047" y="4988066"/>
              <a:ext cx="65632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492" y="4084827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6610" y="4137211"/>
              <a:ext cx="2159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673" y="4230869"/>
              <a:ext cx="209601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9805" y="4216582"/>
              <a:ext cx="222306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703" y="4200708"/>
              <a:ext cx="226539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6969" y="4167373"/>
              <a:ext cx="241360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673" y="4167373"/>
              <a:ext cx="228657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5438" y="4161023"/>
              <a:ext cx="245594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266" y="4254680"/>
              <a:ext cx="243477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7041" y="3457797"/>
              <a:ext cx="156672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1541" y="3659399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88612" y="3719721"/>
              <a:ext cx="518712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/>
          <p:cNvGrpSpPr>
            <a:grpSpLocks/>
          </p:cNvGrpSpPr>
          <p:nvPr userDrawn="1"/>
        </p:nvGrpSpPr>
        <p:grpSpPr bwMode="auto">
          <a:xfrm>
            <a:off x="1198564" y="3608388"/>
            <a:ext cx="1652587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111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899"/>
                  <a:ext cx="863876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5706" y="3906645"/>
                  <a:ext cx="717780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9940" y="4262348"/>
                  <a:ext cx="146097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0501" y="4262348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186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9940" y="4454490"/>
                  <a:ext cx="146097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0501" y="4454490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0"/>
                  <a:ext cx="14186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9940" y="4645045"/>
                  <a:ext cx="146097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0501" y="4645045"/>
                  <a:ext cx="143979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5"/>
                  <a:ext cx="14186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9940" y="4840365"/>
                  <a:ext cx="146097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0501" y="4840365"/>
                  <a:ext cx="143979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186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4098" y="4186126"/>
                  <a:ext cx="243494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4098" y="3793899"/>
                  <a:ext cx="243494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4098" y="3906645"/>
                  <a:ext cx="169387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2823" y="3946343"/>
                  <a:ext cx="3599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3052" y="3944756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8690" y="3992395"/>
                  <a:ext cx="65637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0680" y="3946343"/>
                  <a:ext cx="59286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3741" y="4262348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3741" y="4454490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3741" y="4645045"/>
                  <a:ext cx="143979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5650" y="3608289"/>
              <a:ext cx="27737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0229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10930" y="3670219"/>
              <a:ext cx="182092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2334" y="3746441"/>
              <a:ext cx="120688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2334" y="3849659"/>
              <a:ext cx="120688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2334" y="3956051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2334" y="4119612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2334" y="4227593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2334" y="4333986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2334" y="4495957"/>
              <a:ext cx="120688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2334" y="4599175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2334" y="4705568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2334" y="4867540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2334" y="4973933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2334" y="5080326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2334" y="5242298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2334" y="5348692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2334" y="5451909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10930" y="4041801"/>
              <a:ext cx="182092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10930" y="4416559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10930" y="4788142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10930" y="5162900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7742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943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099" y="4064033"/>
              <a:ext cx="247729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7155" y="4259352"/>
              <a:ext cx="215969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89273" y="4314930"/>
              <a:ext cx="215969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783" y="5007280"/>
              <a:ext cx="239259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29017" y="4357806"/>
              <a:ext cx="357831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3494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5471" y="4187893"/>
              <a:ext cx="241377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2869" y="4186306"/>
              <a:ext cx="80459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426" y="4662694"/>
              <a:ext cx="777065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5420" y="4821489"/>
              <a:ext cx="741071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6925" y="4937410"/>
              <a:ext cx="425586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8494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8048" y="4821489"/>
              <a:ext cx="624616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863" y="4562471"/>
                <a:ext cx="11221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7669" y="4537064"/>
                <a:ext cx="65637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7541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7563" y="5577358"/>
              <a:ext cx="391710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2481264" y="6418263"/>
            <a:ext cx="198437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229" name="Group 228"/>
          <p:cNvGrpSpPr>
            <a:grpSpLocks/>
          </p:cNvGrpSpPr>
          <p:nvPr userDrawn="1"/>
        </p:nvGrpSpPr>
        <p:grpSpPr bwMode="auto">
          <a:xfrm>
            <a:off x="1143001" y="5626100"/>
            <a:ext cx="698976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758" y="6402649"/>
              <a:ext cx="264598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9471" y="5830524"/>
                <a:ext cx="264164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9471" y="5830524"/>
                <a:ext cx="264164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3661" y="5471954"/>
                <a:ext cx="5864791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3661" y="5471954"/>
                <a:ext cx="5864791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78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1911351" y="3587750"/>
            <a:ext cx="1949450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474" y="4460346"/>
              <a:ext cx="2364479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200" y="4441485"/>
                <a:ext cx="134616" cy="123634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1372" y="4451577"/>
                <a:ext cx="90867" cy="78217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1372" y="4449053"/>
                <a:ext cx="90867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8008" y="4449053"/>
                <a:ext cx="100962" cy="8326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35" y="3863679"/>
                <a:ext cx="1238467" cy="118841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6851" y="3873772"/>
                <a:ext cx="1026446" cy="1047114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450" y="3941898"/>
                <a:ext cx="74039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816" y="4113473"/>
                <a:ext cx="77403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5701" y="3984791"/>
                <a:ext cx="5384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316" y="4025162"/>
                <a:ext cx="57211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4931" y="4068056"/>
                <a:ext cx="57211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064" y="4158890"/>
                <a:ext cx="53846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3680" y="4199261"/>
                <a:ext cx="57213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661" y="4239632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430" y="4332988"/>
                <a:ext cx="60577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410" y="4373359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5025" y="4413729"/>
                <a:ext cx="5384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7525" y="4507087"/>
                <a:ext cx="53846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775" y="4547458"/>
                <a:ext cx="57211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391" y="4587828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5890" y="4678662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5505" y="4719033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1754" y="4761926"/>
                <a:ext cx="57213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4254" y="4852760"/>
                <a:ext cx="57213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3869" y="4893131"/>
                <a:ext cx="57213" cy="52987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79546" y="4287571"/>
                <a:ext cx="77403" cy="68126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7909" y="4459146"/>
                <a:ext cx="77405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9639" y="4630721"/>
                <a:ext cx="77405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369" y="4804821"/>
                <a:ext cx="74039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450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989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1663" y="4807343"/>
                <a:ext cx="1012984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1663" y="4898177"/>
                <a:ext cx="1012984" cy="93358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450" y="4136181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989" y="4136181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1663" y="4196737"/>
                <a:ext cx="1012984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1663" y="4290095"/>
                <a:ext cx="1012984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80027" y="4441485"/>
                <a:ext cx="1120679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5219" y="4441485"/>
                <a:ext cx="1120679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58873" y="4502041"/>
                <a:ext cx="1012986" cy="184190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58873" y="4595397"/>
                <a:ext cx="1012986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6276" y="4847714"/>
                <a:ext cx="198557" cy="204377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30026" y="4989011"/>
                <a:ext cx="63944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449" y="4085718"/>
                <a:ext cx="228847" cy="151390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449" y="4136181"/>
                <a:ext cx="215386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30988" y="4232061"/>
                <a:ext cx="208655" cy="68882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60315" y="4216922"/>
                <a:ext cx="222116" cy="68630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6276" y="4201783"/>
                <a:ext cx="225481" cy="673686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526" y="4166459"/>
                <a:ext cx="238944" cy="161483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30988" y="4166459"/>
                <a:ext cx="225483" cy="10849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623" y="4161413"/>
                <a:ext cx="242309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064" y="4252247"/>
                <a:ext cx="245675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8106" y="3457451"/>
                <a:ext cx="158175" cy="234654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549" y="3608840"/>
                <a:ext cx="528367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3490" y="3659304"/>
                <a:ext cx="205290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644" y="3719860"/>
                <a:ext cx="518271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5331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94" y="4250855"/>
              <a:ext cx="622343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94" y="4250855"/>
              <a:ext cx="622343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2263" y="4428605"/>
              <a:ext cx="436063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2776" y="3849331"/>
              <a:ext cx="436063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7084" y="3869962"/>
              <a:ext cx="177812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4822" y="3779501"/>
              <a:ext cx="440297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774" y="3823938"/>
              <a:ext cx="169345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4018" y="4195309"/>
              <a:ext cx="501685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883" y="3623970"/>
              <a:ext cx="141826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2263" y="4763474"/>
              <a:ext cx="234967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440" y="4369885"/>
              <a:ext cx="675264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839" y="4371471"/>
              <a:ext cx="196864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7527" y="3874724"/>
              <a:ext cx="226498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4754" y="4401626"/>
              <a:ext cx="148177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4241" y="3754108"/>
              <a:ext cx="4234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475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7232" y="3762043"/>
              <a:ext cx="423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7232" y="3754108"/>
              <a:ext cx="131242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029" y="2519380"/>
              <a:ext cx="1225635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5184" y="3349409"/>
              <a:ext cx="1024537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5184" y="3127221"/>
              <a:ext cx="1121911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2354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474" y="3062153"/>
              <a:ext cx="8467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5116" y="3197052"/>
              <a:ext cx="95256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372" y="3127221"/>
              <a:ext cx="220149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785" y="3187529"/>
              <a:ext cx="127009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5184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5184" y="3276404"/>
              <a:ext cx="42336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320" y="3179595"/>
              <a:ext cx="1466952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627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79721" y="3314494"/>
              <a:ext cx="88906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320" y="2836791"/>
              <a:ext cx="1466952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2486" y="3492244"/>
              <a:ext cx="17993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7817" y="3257360"/>
              <a:ext cx="234966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387" y="3439871"/>
              <a:ext cx="266718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286" y="3289101"/>
              <a:ext cx="218031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0586" y="3458916"/>
              <a:ext cx="182046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9417" y="3819177"/>
              <a:ext cx="2476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9417" y="3819177"/>
              <a:ext cx="2476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7084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1682" y="3827113"/>
              <a:ext cx="25402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9417" y="3827113"/>
              <a:ext cx="2476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9417" y="3784262"/>
              <a:ext cx="2476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2118" y="3796958"/>
              <a:ext cx="22226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9053" y="3814416"/>
              <a:ext cx="188396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6642" y="3468438"/>
              <a:ext cx="218031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2627" y="3709671"/>
              <a:ext cx="141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343" y="3584293"/>
              <a:ext cx="192629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309" y="3614447"/>
              <a:ext cx="93140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309" y="3644601"/>
              <a:ext cx="74089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1608" y="3370041"/>
              <a:ext cx="74089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9204" y="3354170"/>
              <a:ext cx="74089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50440" y="4373059"/>
              <a:ext cx="673146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08" name="TextBox 207"/>
          <p:cNvSpPr txBox="1"/>
          <p:nvPr userDrawn="1"/>
        </p:nvSpPr>
        <p:spPr>
          <a:xfrm>
            <a:off x="3251201" y="1571626"/>
            <a:ext cx="2794000" cy="40741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583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5754688" y="3622677"/>
            <a:ext cx="982662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30050" y="1558113"/>
              <a:ext cx="187624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8550" y="1817450"/>
              <a:ext cx="205400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9175" y="1737425"/>
              <a:ext cx="163926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125" y="1495872"/>
              <a:ext cx="393026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575" y="1904884"/>
              <a:ext cx="3950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575" y="1575896"/>
              <a:ext cx="790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900" y="1915257"/>
              <a:ext cx="49374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900" y="1534402"/>
              <a:ext cx="73074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3125" y="1519582"/>
              <a:ext cx="1976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525" y="1534402"/>
              <a:ext cx="33576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200" y="1953787"/>
              <a:ext cx="252800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200" y="2272402"/>
              <a:ext cx="84924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5400" y="1989353"/>
              <a:ext cx="35747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3300" y="1873763"/>
              <a:ext cx="42067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675" y="2072341"/>
              <a:ext cx="120476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4500" y="1995281"/>
              <a:ext cx="110600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30050" y="2488764"/>
              <a:ext cx="152074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425" y="1378799"/>
              <a:ext cx="112576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60000" y="406654"/>
              <a:ext cx="1015151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7774" y="1177257"/>
              <a:ext cx="649776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675" y="1467714"/>
              <a:ext cx="49376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7774" y="1077968"/>
              <a:ext cx="649776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1825" y="1481052"/>
              <a:ext cx="280450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775" y="1481052"/>
              <a:ext cx="27255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100" y="1516619"/>
              <a:ext cx="158000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3350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000" y="1526992"/>
              <a:ext cx="128374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250" y="1202450"/>
              <a:ext cx="134300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2275" y="981642"/>
              <a:ext cx="187626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7475" y="1104642"/>
              <a:ext cx="217250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1975" y="1079449"/>
              <a:ext cx="159976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1850" y="1212823"/>
              <a:ext cx="130350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9050" y="1009799"/>
              <a:ext cx="71100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100" y="1095751"/>
              <a:ext cx="71100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8900" y="234750"/>
              <a:ext cx="1194875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8900" y="237714"/>
              <a:ext cx="1194875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69874" y="1735944"/>
              <a:ext cx="244900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3300" y="1525510"/>
              <a:ext cx="203424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3300" y="1525510"/>
              <a:ext cx="199474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19975" y="1658884"/>
              <a:ext cx="154050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37" name="TextBox 136"/>
          <p:cNvSpPr txBox="1"/>
          <p:nvPr userDrawn="1"/>
        </p:nvSpPr>
        <p:spPr>
          <a:xfrm>
            <a:off x="2668588" y="1522415"/>
            <a:ext cx="3389312" cy="274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906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155A0-1DCA-47AB-8A0D-5862917A4B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4232B-6CC9-4DB6-ACC3-C9268B92D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54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1652589" y="3949700"/>
            <a:ext cx="1481137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251" y="2415166"/>
              <a:ext cx="962354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3949" y="2191136"/>
              <a:ext cx="379763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6939" y="2374581"/>
              <a:ext cx="194197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298" y="2191136"/>
              <a:ext cx="381920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15" y="2377828"/>
              <a:ext cx="1985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298" y="2481726"/>
              <a:ext cx="11220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666" y="2481726"/>
              <a:ext cx="110046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8337" y="1746322"/>
              <a:ext cx="474704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7176" y="2020678"/>
              <a:ext cx="15105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019" y="1907040"/>
              <a:ext cx="60417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151" y="1984963"/>
              <a:ext cx="30208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7683" y="1851844"/>
              <a:ext cx="116518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7132" y="2127823"/>
              <a:ext cx="6214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7132" y="2132693"/>
              <a:ext cx="11004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7176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7132" y="2132693"/>
              <a:ext cx="159673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360" y="2132693"/>
              <a:ext cx="11220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4201" y="2127823"/>
              <a:ext cx="2158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785" y="2127823"/>
              <a:ext cx="60417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785" y="2127823"/>
              <a:ext cx="17477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2163" y="2093731"/>
              <a:ext cx="107887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5109" y="1806388"/>
              <a:ext cx="146727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8635" y="2045029"/>
              <a:ext cx="140254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8754" y="2045029"/>
              <a:ext cx="144570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2281" y="1806388"/>
              <a:ext cx="144568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278" y="2093731"/>
              <a:ext cx="105730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7222" y="1631060"/>
              <a:ext cx="118675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8010" y="1730088"/>
              <a:ext cx="10141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2788" y="493050"/>
              <a:ext cx="839362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7" y="538505"/>
              <a:ext cx="304241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0939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419" y="1369691"/>
              <a:ext cx="315031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7994" y="661885"/>
              <a:ext cx="1124184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3352" y="1064490"/>
              <a:ext cx="828574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6077" y="1267417"/>
              <a:ext cx="56101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09976" y="1463849"/>
              <a:ext cx="53944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714" y="1243065"/>
              <a:ext cx="129465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8782" y="1445992"/>
              <a:ext cx="10789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2310" y="1421640"/>
              <a:ext cx="38839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2310" y="1320989"/>
              <a:ext cx="17477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7740" y="530389"/>
              <a:ext cx="1320540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6077" y="996307"/>
              <a:ext cx="81994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7655" y="1161894"/>
              <a:ext cx="23736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9008" y="1134297"/>
              <a:ext cx="241667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7740" y="1189493"/>
              <a:ext cx="56101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2698" y="1239818"/>
              <a:ext cx="86310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580" y="1260923"/>
              <a:ext cx="138096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675" y="1418393"/>
              <a:ext cx="6474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5452" y="1351834"/>
              <a:ext cx="17262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675" y="1074230"/>
              <a:ext cx="161830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6077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884" y="1239818"/>
              <a:ext cx="1001193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114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1149" y="1421640"/>
              <a:ext cx="47470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7740" y="819356"/>
              <a:ext cx="131838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067" y="1449238"/>
              <a:ext cx="174777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402" y="1295014"/>
              <a:ext cx="230879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6551" y="1306378"/>
              <a:ext cx="60417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7683" y="1246312"/>
              <a:ext cx="228721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6523" y="1264170"/>
              <a:ext cx="60417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2771" y="1445992"/>
              <a:ext cx="207143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1627" y="1374562"/>
              <a:ext cx="21145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7176" y="2132693"/>
              <a:ext cx="49629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59" name="TextBox 158"/>
          <p:cNvSpPr txBox="1"/>
          <p:nvPr userDrawn="1"/>
        </p:nvSpPr>
        <p:spPr>
          <a:xfrm>
            <a:off x="2732089" y="1503365"/>
            <a:ext cx="3546475" cy="274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346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83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741363" y="5645152"/>
            <a:ext cx="461962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4657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7632701" y="427038"/>
            <a:ext cx="303213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6590" y="2403435"/>
              <a:ext cx="205946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371" y="2403435"/>
              <a:ext cx="192216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39983" y="2378711"/>
              <a:ext cx="10526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758" y="2458768"/>
              <a:ext cx="26849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779" y="2438754"/>
              <a:ext cx="13424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290" y="2469364"/>
              <a:ext cx="71699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8253413" y="1042988"/>
            <a:ext cx="173037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9474" y="2104748"/>
              <a:ext cx="51991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1541464" y="6264275"/>
            <a:ext cx="123825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8247064" y="6181725"/>
            <a:ext cx="904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612776" y="5192715"/>
            <a:ext cx="173038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6294438" y="4048125"/>
            <a:ext cx="1725612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3226" y="4441995"/>
              <a:ext cx="133384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2016" y="4451520"/>
              <a:ext cx="91039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899" y="4448345"/>
              <a:ext cx="93156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7782" y="4448345"/>
              <a:ext cx="101625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8557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6311" y="3875288"/>
              <a:ext cx="1026838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102" y="3941959"/>
              <a:ext cx="76219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6610" y="4113400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758" y="3984819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5532" y="4024505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5305" y="4067365"/>
              <a:ext cx="55047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266" y="4157848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039" y="4199121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929" y="4240394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891" y="4332464"/>
              <a:ext cx="57164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664" y="4372149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4438" y="4415010"/>
              <a:ext cx="55047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5515" y="4505492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172" y="4546765"/>
              <a:ext cx="59281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2944" y="4588037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140" y="4678521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913" y="4719793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3569" y="4761066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4647" y="4853136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4421" y="4892821"/>
              <a:ext cx="55047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79351" y="4286428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7859" y="4459457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8484" y="4630898"/>
              <a:ext cx="78335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225" y="4805514"/>
              <a:ext cx="76219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111" y="4807101"/>
              <a:ext cx="1012018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111" y="4899171"/>
              <a:ext cx="1012018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102" y="4137211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9009" y="4137211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111" y="4197533"/>
              <a:ext cx="1012018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111" y="4289603"/>
              <a:ext cx="1012018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60939" y="4502317"/>
              <a:ext cx="1012018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60939" y="4594387"/>
              <a:ext cx="1012018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703" y="4848374"/>
              <a:ext cx="20113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047" y="4988066"/>
              <a:ext cx="65632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492" y="4084827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6610" y="4137211"/>
              <a:ext cx="2159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673" y="4230869"/>
              <a:ext cx="209601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9805" y="4216582"/>
              <a:ext cx="222306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703" y="4200708"/>
              <a:ext cx="226539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6969" y="4167373"/>
              <a:ext cx="241360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673" y="4167373"/>
              <a:ext cx="228657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5438" y="4161023"/>
              <a:ext cx="245594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266" y="4254680"/>
              <a:ext cx="243477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7041" y="3457797"/>
              <a:ext cx="156672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1541" y="3659399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88612" y="3719721"/>
              <a:ext cx="518712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/>
          <p:cNvGrpSpPr>
            <a:grpSpLocks/>
          </p:cNvGrpSpPr>
          <p:nvPr userDrawn="1"/>
        </p:nvGrpSpPr>
        <p:grpSpPr bwMode="auto">
          <a:xfrm>
            <a:off x="1198564" y="3608388"/>
            <a:ext cx="1652587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111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899"/>
                  <a:ext cx="863876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5706" y="3906645"/>
                  <a:ext cx="717780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9940" y="4262348"/>
                  <a:ext cx="146097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0501" y="4262348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186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9940" y="4454490"/>
                  <a:ext cx="146097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0501" y="4454490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0"/>
                  <a:ext cx="14186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9940" y="4645045"/>
                  <a:ext cx="146097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0501" y="4645045"/>
                  <a:ext cx="143979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5"/>
                  <a:ext cx="14186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9940" y="4840365"/>
                  <a:ext cx="146097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0501" y="4840365"/>
                  <a:ext cx="143979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186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4098" y="4186126"/>
                  <a:ext cx="243494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4098" y="3793899"/>
                  <a:ext cx="243494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4098" y="3906645"/>
                  <a:ext cx="169387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2823" y="3946343"/>
                  <a:ext cx="3599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3052" y="3944756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8690" y="3992395"/>
                  <a:ext cx="65637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0680" y="3946343"/>
                  <a:ext cx="59286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3741" y="4262348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3741" y="4454490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3741" y="4645045"/>
                  <a:ext cx="143979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5650" y="3608289"/>
              <a:ext cx="27737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0229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10930" y="3670219"/>
              <a:ext cx="182092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2334" y="3746441"/>
              <a:ext cx="120688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2334" y="3849659"/>
              <a:ext cx="120688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2334" y="3956051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2334" y="4119612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2334" y="4227593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2334" y="4333986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2334" y="4495957"/>
              <a:ext cx="120688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2334" y="4599175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2334" y="4705568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2334" y="4867540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2334" y="4973933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2334" y="5080326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2334" y="5242298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2334" y="5348692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2334" y="5451909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10930" y="4041801"/>
              <a:ext cx="182092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10930" y="4416559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10930" y="4788142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10930" y="5162900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7742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943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099" y="4064033"/>
              <a:ext cx="247729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7155" y="4259352"/>
              <a:ext cx="215969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89273" y="4314930"/>
              <a:ext cx="215969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783" y="5007280"/>
              <a:ext cx="239259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29017" y="4357806"/>
              <a:ext cx="357831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3494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5471" y="4187893"/>
              <a:ext cx="241377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2869" y="4186306"/>
              <a:ext cx="80459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426" y="4662694"/>
              <a:ext cx="777065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5420" y="4821489"/>
              <a:ext cx="741071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6925" y="4937410"/>
              <a:ext cx="425586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8494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8048" y="4821489"/>
              <a:ext cx="624616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863" y="4562471"/>
                <a:ext cx="11221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7669" y="4537064"/>
                <a:ext cx="65637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7541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7563" y="5577358"/>
              <a:ext cx="391710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2481264" y="6418263"/>
            <a:ext cx="198437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229" name="Group 228"/>
          <p:cNvGrpSpPr>
            <a:grpSpLocks/>
          </p:cNvGrpSpPr>
          <p:nvPr userDrawn="1"/>
        </p:nvGrpSpPr>
        <p:grpSpPr bwMode="auto">
          <a:xfrm>
            <a:off x="1143001" y="5626100"/>
            <a:ext cx="698976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758" y="6402649"/>
              <a:ext cx="264598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9471" y="5830524"/>
                <a:ext cx="264164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9471" y="5830524"/>
                <a:ext cx="264164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3661" y="5471954"/>
                <a:ext cx="5864791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3661" y="5471954"/>
                <a:ext cx="5864791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11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1911351" y="3587750"/>
            <a:ext cx="1949450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474" y="4460346"/>
              <a:ext cx="2364479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200" y="4441485"/>
                <a:ext cx="134616" cy="123634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1372" y="4451577"/>
                <a:ext cx="90867" cy="78217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1372" y="4449053"/>
                <a:ext cx="90867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8008" y="4449053"/>
                <a:ext cx="100962" cy="8326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35" y="3863679"/>
                <a:ext cx="1238467" cy="118841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6851" y="3873772"/>
                <a:ext cx="1026446" cy="1047114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450" y="3941898"/>
                <a:ext cx="74039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816" y="4113473"/>
                <a:ext cx="77403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5701" y="3984791"/>
                <a:ext cx="5384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316" y="4025162"/>
                <a:ext cx="57211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4931" y="4068056"/>
                <a:ext cx="57211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064" y="4158890"/>
                <a:ext cx="53846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3680" y="4199261"/>
                <a:ext cx="57213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661" y="4239632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430" y="4332988"/>
                <a:ext cx="60577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410" y="4373359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5025" y="4413729"/>
                <a:ext cx="5384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7525" y="4507087"/>
                <a:ext cx="53846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775" y="4547458"/>
                <a:ext cx="57211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391" y="4587828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5890" y="4678662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5505" y="4719033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1754" y="4761926"/>
                <a:ext cx="57213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4254" y="4852760"/>
                <a:ext cx="57213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3869" y="4893131"/>
                <a:ext cx="57213" cy="52987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79546" y="4287571"/>
                <a:ext cx="77403" cy="68126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7909" y="4459146"/>
                <a:ext cx="77405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9639" y="4630721"/>
                <a:ext cx="77405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369" y="4804821"/>
                <a:ext cx="74039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450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989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1663" y="4807343"/>
                <a:ext cx="1012984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1663" y="4898177"/>
                <a:ext cx="1012984" cy="93358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450" y="4136181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989" y="4136181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1663" y="4196737"/>
                <a:ext cx="1012984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1663" y="4290095"/>
                <a:ext cx="1012984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80027" y="4441485"/>
                <a:ext cx="1120679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5219" y="4441485"/>
                <a:ext cx="1120679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58873" y="4502041"/>
                <a:ext cx="1012986" cy="184190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58873" y="4595397"/>
                <a:ext cx="1012986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6276" y="4847714"/>
                <a:ext cx="198557" cy="204377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30026" y="4989011"/>
                <a:ext cx="63944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449" y="4085718"/>
                <a:ext cx="228847" cy="151390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449" y="4136181"/>
                <a:ext cx="215386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30988" y="4232061"/>
                <a:ext cx="208655" cy="68882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60315" y="4216922"/>
                <a:ext cx="222116" cy="68630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6276" y="4201783"/>
                <a:ext cx="225481" cy="673686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526" y="4166459"/>
                <a:ext cx="238944" cy="161483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30988" y="4166459"/>
                <a:ext cx="225483" cy="10849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623" y="4161413"/>
                <a:ext cx="242309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064" y="4252247"/>
                <a:ext cx="245675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8106" y="3457451"/>
                <a:ext cx="158175" cy="234654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549" y="3608840"/>
                <a:ext cx="528367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3490" y="3659304"/>
                <a:ext cx="205290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644" y="3719860"/>
                <a:ext cx="518271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5331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94" y="4250855"/>
              <a:ext cx="622343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94" y="4250855"/>
              <a:ext cx="622343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2263" y="4428605"/>
              <a:ext cx="436063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2776" y="3849331"/>
              <a:ext cx="436063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7084" y="3869962"/>
              <a:ext cx="177812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4822" y="3779501"/>
              <a:ext cx="440297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774" y="3823938"/>
              <a:ext cx="169345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4018" y="4195309"/>
              <a:ext cx="501685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883" y="3623970"/>
              <a:ext cx="141826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2263" y="4763474"/>
              <a:ext cx="234967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440" y="4369885"/>
              <a:ext cx="675264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839" y="4371471"/>
              <a:ext cx="196864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7527" y="3874724"/>
              <a:ext cx="226498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4754" y="4401626"/>
              <a:ext cx="148177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4241" y="3754108"/>
              <a:ext cx="4234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475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7232" y="3762043"/>
              <a:ext cx="423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7232" y="3754108"/>
              <a:ext cx="131242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029" y="2519380"/>
              <a:ext cx="1225635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5184" y="3349409"/>
              <a:ext cx="1024537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5184" y="3127221"/>
              <a:ext cx="1121911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2354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474" y="3062153"/>
              <a:ext cx="8467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5116" y="3197052"/>
              <a:ext cx="95256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372" y="3127221"/>
              <a:ext cx="220149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785" y="3187529"/>
              <a:ext cx="127009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5184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5184" y="3276404"/>
              <a:ext cx="42336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320" y="3179595"/>
              <a:ext cx="1466952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627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79721" y="3314494"/>
              <a:ext cx="88906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320" y="2836791"/>
              <a:ext cx="1466952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2486" y="3492244"/>
              <a:ext cx="17993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7817" y="3257360"/>
              <a:ext cx="234966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387" y="3439871"/>
              <a:ext cx="266718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286" y="3289101"/>
              <a:ext cx="218031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0586" y="3458916"/>
              <a:ext cx="182046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9417" y="3819177"/>
              <a:ext cx="2476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9417" y="3819177"/>
              <a:ext cx="2476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7084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1682" y="3827113"/>
              <a:ext cx="25402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9417" y="3827113"/>
              <a:ext cx="2476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9417" y="3784262"/>
              <a:ext cx="2476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2118" y="3796958"/>
              <a:ext cx="22226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9053" y="3814416"/>
              <a:ext cx="188396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6642" y="3468438"/>
              <a:ext cx="218031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2627" y="3709671"/>
              <a:ext cx="141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343" y="3584293"/>
              <a:ext cx="192629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309" y="3614447"/>
              <a:ext cx="93140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309" y="3644601"/>
              <a:ext cx="74089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1608" y="3370041"/>
              <a:ext cx="74089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9204" y="3354170"/>
              <a:ext cx="74089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50440" y="4373059"/>
              <a:ext cx="673146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08" name="TextBox 207"/>
          <p:cNvSpPr txBox="1"/>
          <p:nvPr userDrawn="1"/>
        </p:nvSpPr>
        <p:spPr>
          <a:xfrm>
            <a:off x="3251201" y="1571626"/>
            <a:ext cx="2794000" cy="40741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930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5754688" y="3622677"/>
            <a:ext cx="982662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30050" y="1558113"/>
              <a:ext cx="187624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8550" y="1817450"/>
              <a:ext cx="205400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9175" y="1737425"/>
              <a:ext cx="163926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125" y="1495872"/>
              <a:ext cx="393026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575" y="1904884"/>
              <a:ext cx="3950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575" y="1575896"/>
              <a:ext cx="790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900" y="1915257"/>
              <a:ext cx="49374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900" y="1534402"/>
              <a:ext cx="73074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3125" y="1519582"/>
              <a:ext cx="1976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525" y="1534402"/>
              <a:ext cx="33576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200" y="1953787"/>
              <a:ext cx="252800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200" y="2272402"/>
              <a:ext cx="84924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5400" y="1989353"/>
              <a:ext cx="35747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3300" y="1873763"/>
              <a:ext cx="42067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675" y="2072341"/>
              <a:ext cx="120476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4500" y="1995281"/>
              <a:ext cx="110600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30050" y="2488764"/>
              <a:ext cx="152074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425" y="1378799"/>
              <a:ext cx="112576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60000" y="406654"/>
              <a:ext cx="1015151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7774" y="1177257"/>
              <a:ext cx="649776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675" y="1467714"/>
              <a:ext cx="49376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7774" y="1077968"/>
              <a:ext cx="649776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1825" y="1481052"/>
              <a:ext cx="280450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775" y="1481052"/>
              <a:ext cx="27255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100" y="1516619"/>
              <a:ext cx="158000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3350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000" y="1526992"/>
              <a:ext cx="128374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250" y="1202450"/>
              <a:ext cx="134300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2275" y="981642"/>
              <a:ext cx="187626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7475" y="1104642"/>
              <a:ext cx="217250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1975" y="1079449"/>
              <a:ext cx="159976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1850" y="1212823"/>
              <a:ext cx="130350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9050" y="1009799"/>
              <a:ext cx="71100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100" y="1095751"/>
              <a:ext cx="71100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8900" y="234750"/>
              <a:ext cx="1194875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8900" y="237714"/>
              <a:ext cx="1194875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69874" y="1735944"/>
              <a:ext cx="244900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3300" y="1525510"/>
              <a:ext cx="203424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3300" y="1525510"/>
              <a:ext cx="199474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19975" y="1658884"/>
              <a:ext cx="154050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37" name="TextBox 136"/>
          <p:cNvSpPr txBox="1"/>
          <p:nvPr userDrawn="1"/>
        </p:nvSpPr>
        <p:spPr>
          <a:xfrm>
            <a:off x="2668588" y="1522415"/>
            <a:ext cx="3389312" cy="274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237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7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1652589" y="3949700"/>
            <a:ext cx="1481137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251" y="2415166"/>
              <a:ext cx="962354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3949" y="2191136"/>
              <a:ext cx="379763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6939" y="2374581"/>
              <a:ext cx="194197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298" y="2191136"/>
              <a:ext cx="381920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15" y="2377828"/>
              <a:ext cx="1985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298" y="2481726"/>
              <a:ext cx="11220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666" y="2481726"/>
              <a:ext cx="110046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8337" y="1746322"/>
              <a:ext cx="474704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7176" y="2020678"/>
              <a:ext cx="15105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019" y="1907040"/>
              <a:ext cx="60417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151" y="1984963"/>
              <a:ext cx="30208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7683" y="1851844"/>
              <a:ext cx="116518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7132" y="2127823"/>
              <a:ext cx="6214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7132" y="2132693"/>
              <a:ext cx="11004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7176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7132" y="2132693"/>
              <a:ext cx="159673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360" y="2132693"/>
              <a:ext cx="11220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4201" y="2127823"/>
              <a:ext cx="2158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785" y="2127823"/>
              <a:ext cx="60417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785" y="2127823"/>
              <a:ext cx="17477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2163" y="2093731"/>
              <a:ext cx="107887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5109" y="1806388"/>
              <a:ext cx="146727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8635" y="2045029"/>
              <a:ext cx="140254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8754" y="2045029"/>
              <a:ext cx="144570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2281" y="1806388"/>
              <a:ext cx="144568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278" y="2093731"/>
              <a:ext cx="105730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7222" y="1631060"/>
              <a:ext cx="118675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8010" y="1730088"/>
              <a:ext cx="10141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2788" y="493050"/>
              <a:ext cx="839362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7" y="538505"/>
              <a:ext cx="304241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0939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419" y="1369691"/>
              <a:ext cx="315031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7994" y="661885"/>
              <a:ext cx="1124184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3352" y="1064490"/>
              <a:ext cx="828574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6077" y="1267417"/>
              <a:ext cx="56101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09976" y="1463849"/>
              <a:ext cx="53944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714" y="1243065"/>
              <a:ext cx="129465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8782" y="1445992"/>
              <a:ext cx="10789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2310" y="1421640"/>
              <a:ext cx="38839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2310" y="1320989"/>
              <a:ext cx="17477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7740" y="530389"/>
              <a:ext cx="1320540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6077" y="996307"/>
              <a:ext cx="81994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7655" y="1161894"/>
              <a:ext cx="23736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9008" y="1134297"/>
              <a:ext cx="241667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7740" y="1189493"/>
              <a:ext cx="56101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2698" y="1239818"/>
              <a:ext cx="86310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580" y="1260923"/>
              <a:ext cx="138096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675" y="1418393"/>
              <a:ext cx="6474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5452" y="1351834"/>
              <a:ext cx="17262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675" y="1074230"/>
              <a:ext cx="161830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6077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884" y="1239818"/>
              <a:ext cx="1001193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114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1149" y="1421640"/>
              <a:ext cx="47470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7740" y="819356"/>
              <a:ext cx="131838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067" y="1449238"/>
              <a:ext cx="174777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402" y="1295014"/>
              <a:ext cx="230879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6551" y="1306378"/>
              <a:ext cx="60417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7683" y="1246312"/>
              <a:ext cx="228721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6523" y="1264170"/>
              <a:ext cx="60417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2771" y="1445992"/>
              <a:ext cx="207143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1627" y="1374562"/>
              <a:ext cx="21145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7176" y="2132693"/>
              <a:ext cx="49629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59" name="TextBox 158"/>
          <p:cNvSpPr txBox="1"/>
          <p:nvPr userDrawn="1"/>
        </p:nvSpPr>
        <p:spPr>
          <a:xfrm>
            <a:off x="2703514" y="1597027"/>
            <a:ext cx="3563937" cy="274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862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9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26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741363" y="5645152"/>
            <a:ext cx="461962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4657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7632701" y="427038"/>
            <a:ext cx="303213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6590" y="2403435"/>
              <a:ext cx="205946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371" y="2403435"/>
              <a:ext cx="192216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39983" y="2378711"/>
              <a:ext cx="10526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758" y="2458768"/>
              <a:ext cx="26849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779" y="2438754"/>
              <a:ext cx="13424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290" y="2469364"/>
              <a:ext cx="71699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8253413" y="1042988"/>
            <a:ext cx="173037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9474" y="2104748"/>
              <a:ext cx="51991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1541464" y="6264275"/>
            <a:ext cx="123825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8247064" y="6181725"/>
            <a:ext cx="904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612776" y="5192715"/>
            <a:ext cx="173038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6294438" y="4048125"/>
            <a:ext cx="1725612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3226" y="4441995"/>
              <a:ext cx="133384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2016" y="4451520"/>
              <a:ext cx="91039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899" y="4448345"/>
              <a:ext cx="93156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7782" y="4448345"/>
              <a:ext cx="101625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8557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6311" y="3875288"/>
              <a:ext cx="1026838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102" y="3941959"/>
              <a:ext cx="76219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6610" y="4113400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758" y="3984819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5532" y="4024505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5305" y="4067365"/>
              <a:ext cx="55047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266" y="4157848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039" y="4199121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929" y="4240394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891" y="4332464"/>
              <a:ext cx="57164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664" y="4372149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4438" y="4415010"/>
              <a:ext cx="55047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5515" y="4505492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172" y="4546765"/>
              <a:ext cx="59281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2944" y="4588037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140" y="4678521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913" y="4719793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3569" y="4761066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4647" y="4853136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4421" y="4892821"/>
              <a:ext cx="55047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79351" y="4286428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7859" y="4459457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8484" y="4630898"/>
              <a:ext cx="78335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225" y="4805514"/>
              <a:ext cx="76219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111" y="4807101"/>
              <a:ext cx="1012018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111" y="4899171"/>
              <a:ext cx="1012018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102" y="4137211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9009" y="4137211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111" y="4197533"/>
              <a:ext cx="1012018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111" y="4289603"/>
              <a:ext cx="1012018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60939" y="4502317"/>
              <a:ext cx="1012018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60939" y="4594387"/>
              <a:ext cx="1012018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703" y="4848374"/>
              <a:ext cx="20113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047" y="4988066"/>
              <a:ext cx="65632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492" y="4084827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6610" y="4137211"/>
              <a:ext cx="2159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673" y="4230869"/>
              <a:ext cx="209601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9805" y="4216582"/>
              <a:ext cx="222306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703" y="4200708"/>
              <a:ext cx="226539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6969" y="4167373"/>
              <a:ext cx="241360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673" y="4167373"/>
              <a:ext cx="228657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5438" y="4161023"/>
              <a:ext cx="245594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266" y="4254680"/>
              <a:ext cx="243477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7041" y="3457797"/>
              <a:ext cx="156672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1541" y="3659399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88612" y="3719721"/>
              <a:ext cx="518712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/>
          <p:cNvGrpSpPr>
            <a:grpSpLocks/>
          </p:cNvGrpSpPr>
          <p:nvPr userDrawn="1"/>
        </p:nvGrpSpPr>
        <p:grpSpPr bwMode="auto">
          <a:xfrm>
            <a:off x="1198564" y="3608388"/>
            <a:ext cx="1652587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111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899"/>
                  <a:ext cx="863876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5706" y="3906645"/>
                  <a:ext cx="717780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9940" y="4262348"/>
                  <a:ext cx="146097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0501" y="4262348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186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9940" y="4454490"/>
                  <a:ext cx="146097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0501" y="4454490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0"/>
                  <a:ext cx="14186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9940" y="4645045"/>
                  <a:ext cx="146097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0501" y="4645045"/>
                  <a:ext cx="143979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5"/>
                  <a:ext cx="14186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9940" y="4840365"/>
                  <a:ext cx="146097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0501" y="4840365"/>
                  <a:ext cx="143979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186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4098" y="4186126"/>
                  <a:ext cx="243494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4098" y="3793899"/>
                  <a:ext cx="243494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4098" y="3906645"/>
                  <a:ext cx="169387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2823" y="3946343"/>
                  <a:ext cx="3599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3052" y="3944756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8690" y="3992395"/>
                  <a:ext cx="65637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0680" y="3946343"/>
                  <a:ext cx="59286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3741" y="4262348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3741" y="4454490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3741" y="4645045"/>
                  <a:ext cx="143979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5650" y="3608289"/>
              <a:ext cx="27737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0229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10930" y="3670219"/>
              <a:ext cx="182092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2334" y="3746441"/>
              <a:ext cx="120688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2334" y="3849659"/>
              <a:ext cx="120688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2334" y="3956051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2334" y="4119612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2334" y="4227593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2334" y="4333986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2334" y="4495957"/>
              <a:ext cx="120688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2334" y="4599175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2334" y="4705568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2334" y="4867540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2334" y="4973933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2334" y="5080326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2334" y="5242298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2334" y="5348692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2334" y="5451909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10930" y="4041801"/>
              <a:ext cx="182092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10930" y="4416559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10930" y="4788142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10930" y="5162900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7742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943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099" y="4064033"/>
              <a:ext cx="247729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7155" y="4259352"/>
              <a:ext cx="215969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89273" y="4314930"/>
              <a:ext cx="215969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783" y="5007280"/>
              <a:ext cx="239259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29017" y="4357806"/>
              <a:ext cx="357831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3494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5471" y="4187893"/>
              <a:ext cx="241377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2869" y="4186306"/>
              <a:ext cx="80459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426" y="4662694"/>
              <a:ext cx="777065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5420" y="4821489"/>
              <a:ext cx="741071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6925" y="4937410"/>
              <a:ext cx="425586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8494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8048" y="4821489"/>
              <a:ext cx="624616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863" y="4562471"/>
                <a:ext cx="11221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7669" y="4537064"/>
                <a:ext cx="65637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7541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7563" y="5577358"/>
              <a:ext cx="391710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2481264" y="6418263"/>
            <a:ext cx="198437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229" name="Group 228"/>
          <p:cNvGrpSpPr>
            <a:grpSpLocks/>
          </p:cNvGrpSpPr>
          <p:nvPr userDrawn="1"/>
        </p:nvGrpSpPr>
        <p:grpSpPr bwMode="auto">
          <a:xfrm>
            <a:off x="1143001" y="5626100"/>
            <a:ext cx="698976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758" y="6402649"/>
              <a:ext cx="264598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9471" y="5830524"/>
                <a:ext cx="264164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9471" y="5830524"/>
                <a:ext cx="264164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3661" y="5471954"/>
                <a:ext cx="5864791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3661" y="5471954"/>
                <a:ext cx="5864791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731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1911351" y="3587750"/>
            <a:ext cx="1949450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474" y="4460346"/>
              <a:ext cx="2364479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200" y="4441485"/>
                <a:ext cx="134616" cy="123634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1372" y="4451577"/>
                <a:ext cx="90867" cy="78217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1372" y="4449053"/>
                <a:ext cx="90867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8008" y="4449053"/>
                <a:ext cx="100962" cy="8326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35" y="3863679"/>
                <a:ext cx="1238467" cy="118841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6851" y="3873772"/>
                <a:ext cx="1026446" cy="1047114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450" y="3941898"/>
                <a:ext cx="74039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816" y="4113473"/>
                <a:ext cx="77403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5701" y="3984791"/>
                <a:ext cx="5384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316" y="4025162"/>
                <a:ext cx="57211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4931" y="4068056"/>
                <a:ext cx="57211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064" y="4158890"/>
                <a:ext cx="53846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3680" y="4199261"/>
                <a:ext cx="57213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661" y="4239632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430" y="4332988"/>
                <a:ext cx="60577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410" y="4373359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5025" y="4413729"/>
                <a:ext cx="5384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7525" y="4507087"/>
                <a:ext cx="53846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775" y="4547458"/>
                <a:ext cx="57211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391" y="4587828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5890" y="4678662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5505" y="4719033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1754" y="4761926"/>
                <a:ext cx="57213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4254" y="4852760"/>
                <a:ext cx="57213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3869" y="4893131"/>
                <a:ext cx="57213" cy="52987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79546" y="4287571"/>
                <a:ext cx="77403" cy="68126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7909" y="4459146"/>
                <a:ext cx="77405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9639" y="4630721"/>
                <a:ext cx="77405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369" y="4804821"/>
                <a:ext cx="74039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450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989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1663" y="4807343"/>
                <a:ext cx="1012984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1663" y="4898177"/>
                <a:ext cx="1012984" cy="93358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450" y="4136181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989" y="4136181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1663" y="4196737"/>
                <a:ext cx="1012984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1663" y="4290095"/>
                <a:ext cx="1012984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80027" y="4441485"/>
                <a:ext cx="1120679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5219" y="4441485"/>
                <a:ext cx="1120679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58873" y="4502041"/>
                <a:ext cx="1012986" cy="184190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58873" y="4595397"/>
                <a:ext cx="1012986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6276" y="4847714"/>
                <a:ext cx="198557" cy="204377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30026" y="4989011"/>
                <a:ext cx="63944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449" y="4085718"/>
                <a:ext cx="228847" cy="151390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449" y="4136181"/>
                <a:ext cx="215386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30988" y="4232061"/>
                <a:ext cx="208655" cy="68882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60315" y="4216922"/>
                <a:ext cx="222116" cy="68630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6276" y="4201783"/>
                <a:ext cx="225481" cy="673686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526" y="4166459"/>
                <a:ext cx="238944" cy="161483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30988" y="4166459"/>
                <a:ext cx="225483" cy="10849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623" y="4161413"/>
                <a:ext cx="242309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064" y="4252247"/>
                <a:ext cx="245675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8106" y="3457451"/>
                <a:ext cx="158175" cy="234654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549" y="3608840"/>
                <a:ext cx="528367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3490" y="3659304"/>
                <a:ext cx="205290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644" y="3719860"/>
                <a:ext cx="518271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5331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94" y="4250855"/>
              <a:ext cx="622343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94" y="4250855"/>
              <a:ext cx="622343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2263" y="4428605"/>
              <a:ext cx="436063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2776" y="3849331"/>
              <a:ext cx="436063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7084" y="3869962"/>
              <a:ext cx="177812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4822" y="3779501"/>
              <a:ext cx="440297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774" y="3823938"/>
              <a:ext cx="169345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4018" y="4195309"/>
              <a:ext cx="501685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883" y="3623970"/>
              <a:ext cx="141826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2263" y="4763474"/>
              <a:ext cx="234967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440" y="4369885"/>
              <a:ext cx="675264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839" y="4371471"/>
              <a:ext cx="196864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7527" y="3874724"/>
              <a:ext cx="226498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4754" y="4401626"/>
              <a:ext cx="148177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4241" y="3754108"/>
              <a:ext cx="4234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475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7232" y="3762043"/>
              <a:ext cx="423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7232" y="3754108"/>
              <a:ext cx="131242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029" y="2519380"/>
              <a:ext cx="1225635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5184" y="3349409"/>
              <a:ext cx="1024537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5184" y="3127221"/>
              <a:ext cx="1121911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2354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474" y="3062153"/>
              <a:ext cx="8467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5116" y="3197052"/>
              <a:ext cx="95256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372" y="3127221"/>
              <a:ext cx="220149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785" y="3187529"/>
              <a:ext cx="127009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5184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5184" y="3276404"/>
              <a:ext cx="42336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320" y="3179595"/>
              <a:ext cx="1466952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627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79721" y="3314494"/>
              <a:ext cx="88906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320" y="2836791"/>
              <a:ext cx="1466952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2486" y="3492244"/>
              <a:ext cx="17993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7817" y="3257360"/>
              <a:ext cx="234966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387" y="3439871"/>
              <a:ext cx="266718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286" y="3289101"/>
              <a:ext cx="218031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0586" y="3458916"/>
              <a:ext cx="182046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9417" y="3819177"/>
              <a:ext cx="2476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9417" y="3819177"/>
              <a:ext cx="2476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7084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1682" y="3827113"/>
              <a:ext cx="25402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9417" y="3827113"/>
              <a:ext cx="2476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9417" y="3784262"/>
              <a:ext cx="2476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2118" y="3796958"/>
              <a:ext cx="22226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9053" y="3814416"/>
              <a:ext cx="188396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6642" y="3468438"/>
              <a:ext cx="218031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2627" y="3709671"/>
              <a:ext cx="141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343" y="3584293"/>
              <a:ext cx="192629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309" y="3614447"/>
              <a:ext cx="93140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309" y="3644601"/>
              <a:ext cx="74089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1608" y="3370041"/>
              <a:ext cx="74089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9204" y="3354170"/>
              <a:ext cx="74089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50440" y="4373059"/>
              <a:ext cx="673146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08" name="TextBox 207"/>
          <p:cNvSpPr txBox="1"/>
          <p:nvPr userDrawn="1"/>
        </p:nvSpPr>
        <p:spPr>
          <a:xfrm>
            <a:off x="3251201" y="1571626"/>
            <a:ext cx="2794000" cy="40741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669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5754688" y="3622677"/>
            <a:ext cx="982662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30050" y="1558113"/>
              <a:ext cx="187624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8550" y="1817450"/>
              <a:ext cx="205400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9175" y="1737425"/>
              <a:ext cx="163926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125" y="1495872"/>
              <a:ext cx="393026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575" y="1904884"/>
              <a:ext cx="3950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575" y="1575896"/>
              <a:ext cx="790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900" y="1915257"/>
              <a:ext cx="49374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900" y="1534402"/>
              <a:ext cx="73074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3125" y="1519582"/>
              <a:ext cx="1976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525" y="1534402"/>
              <a:ext cx="33576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200" y="1953787"/>
              <a:ext cx="252800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200" y="2272402"/>
              <a:ext cx="84924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5400" y="1989353"/>
              <a:ext cx="35747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3300" y="1873763"/>
              <a:ext cx="42067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675" y="2072341"/>
              <a:ext cx="120476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4500" y="1995281"/>
              <a:ext cx="110600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30050" y="2488764"/>
              <a:ext cx="152074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425" y="1378799"/>
              <a:ext cx="112576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60000" y="406654"/>
              <a:ext cx="1015151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7774" y="1177257"/>
              <a:ext cx="649776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675" y="1467714"/>
              <a:ext cx="49376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7774" y="1077968"/>
              <a:ext cx="649776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1825" y="1481052"/>
              <a:ext cx="280450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775" y="1481052"/>
              <a:ext cx="27255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100" y="1516619"/>
              <a:ext cx="158000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3350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000" y="1526992"/>
              <a:ext cx="128374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250" y="1202450"/>
              <a:ext cx="134300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2275" y="981642"/>
              <a:ext cx="187626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7475" y="1104642"/>
              <a:ext cx="217250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1975" y="1079449"/>
              <a:ext cx="159976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1850" y="1212823"/>
              <a:ext cx="130350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9050" y="1009799"/>
              <a:ext cx="71100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100" y="1095751"/>
              <a:ext cx="71100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8900" y="234750"/>
              <a:ext cx="1194875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8900" y="237714"/>
              <a:ext cx="1194875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69874" y="1735944"/>
              <a:ext cx="244900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3300" y="1525510"/>
              <a:ext cx="203424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3300" y="1525510"/>
              <a:ext cx="199474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19975" y="1658884"/>
              <a:ext cx="154050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37" name="TextBox 136"/>
          <p:cNvSpPr txBox="1"/>
          <p:nvPr userDrawn="1"/>
        </p:nvSpPr>
        <p:spPr>
          <a:xfrm>
            <a:off x="2668588" y="1522415"/>
            <a:ext cx="3389312" cy="274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974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4F16D-1094-42B2-91D2-0528E778F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987F0-34DB-4951-9C2C-6E59F03D96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84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1652589" y="3949700"/>
            <a:ext cx="1481137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251" y="2415166"/>
              <a:ext cx="962354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3949" y="2191136"/>
              <a:ext cx="379763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6939" y="2374581"/>
              <a:ext cx="194197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298" y="2191136"/>
              <a:ext cx="381920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15" y="2377828"/>
              <a:ext cx="1985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298" y="2481726"/>
              <a:ext cx="11220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666" y="2481726"/>
              <a:ext cx="110046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8337" y="1746322"/>
              <a:ext cx="474704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7176" y="2020678"/>
              <a:ext cx="15105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019" y="1907040"/>
              <a:ext cx="60417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151" y="1984963"/>
              <a:ext cx="30208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7683" y="1851844"/>
              <a:ext cx="116518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7132" y="2127823"/>
              <a:ext cx="6214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7132" y="2132693"/>
              <a:ext cx="11004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7176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7132" y="2132693"/>
              <a:ext cx="159673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360" y="2132693"/>
              <a:ext cx="11220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4201" y="2127823"/>
              <a:ext cx="2158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785" y="2127823"/>
              <a:ext cx="60417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785" y="2127823"/>
              <a:ext cx="17477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2163" y="2093731"/>
              <a:ext cx="107887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5109" y="1806388"/>
              <a:ext cx="146727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8635" y="2045029"/>
              <a:ext cx="140254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8754" y="2045029"/>
              <a:ext cx="144570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2281" y="1806388"/>
              <a:ext cx="144568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278" y="2093731"/>
              <a:ext cx="105730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7222" y="1631060"/>
              <a:ext cx="118675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8010" y="1730088"/>
              <a:ext cx="10141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2788" y="493050"/>
              <a:ext cx="839362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7" y="538505"/>
              <a:ext cx="304241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0939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419" y="1369691"/>
              <a:ext cx="315031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7994" y="661885"/>
              <a:ext cx="1124184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3352" y="1064490"/>
              <a:ext cx="828574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6077" y="1267417"/>
              <a:ext cx="56101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09976" y="1463849"/>
              <a:ext cx="53944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714" y="1243065"/>
              <a:ext cx="129465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8782" y="1445992"/>
              <a:ext cx="10789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2310" y="1421640"/>
              <a:ext cx="38839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2310" y="1320989"/>
              <a:ext cx="17477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7740" y="530389"/>
              <a:ext cx="1320540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6077" y="996307"/>
              <a:ext cx="81994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7655" y="1161894"/>
              <a:ext cx="23736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9008" y="1134297"/>
              <a:ext cx="241667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7740" y="1189493"/>
              <a:ext cx="56101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2698" y="1239818"/>
              <a:ext cx="86310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580" y="1260923"/>
              <a:ext cx="138096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675" y="1418393"/>
              <a:ext cx="6474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5452" y="1351834"/>
              <a:ext cx="17262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675" y="1074230"/>
              <a:ext cx="161830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6077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884" y="1239818"/>
              <a:ext cx="1001193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114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1149" y="1421640"/>
              <a:ext cx="47470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7740" y="819356"/>
              <a:ext cx="131838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067" y="1449238"/>
              <a:ext cx="174777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402" y="1295014"/>
              <a:ext cx="230879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6551" y="1306378"/>
              <a:ext cx="60417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7683" y="1246312"/>
              <a:ext cx="228721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6523" y="1264170"/>
              <a:ext cx="60417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2771" y="1445992"/>
              <a:ext cx="207143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1627" y="1374562"/>
              <a:ext cx="21145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7176" y="2132693"/>
              <a:ext cx="49629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59" name="TextBox 158"/>
          <p:cNvSpPr txBox="1"/>
          <p:nvPr userDrawn="1"/>
        </p:nvSpPr>
        <p:spPr>
          <a:xfrm>
            <a:off x="2779713" y="1647827"/>
            <a:ext cx="3363912" cy="274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862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70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741363" y="5645152"/>
            <a:ext cx="461962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4657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7632701" y="427038"/>
            <a:ext cx="303213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6590" y="2403435"/>
              <a:ext cx="205946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371" y="2403435"/>
              <a:ext cx="192216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39983" y="2378711"/>
              <a:ext cx="10526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758" y="2458768"/>
              <a:ext cx="26849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779" y="2438754"/>
              <a:ext cx="13424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290" y="2469364"/>
              <a:ext cx="71699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8253413" y="1042988"/>
            <a:ext cx="173037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9474" y="2104748"/>
              <a:ext cx="51991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1541464" y="6264275"/>
            <a:ext cx="123825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8247064" y="6181725"/>
            <a:ext cx="904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612776" y="5192715"/>
            <a:ext cx="173038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6294438" y="4048125"/>
            <a:ext cx="1725612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3226" y="4441995"/>
              <a:ext cx="133384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2016" y="4451520"/>
              <a:ext cx="91039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899" y="4448345"/>
              <a:ext cx="93156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7782" y="4448345"/>
              <a:ext cx="101625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8557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6311" y="3875288"/>
              <a:ext cx="1026838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102" y="3941959"/>
              <a:ext cx="76219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6610" y="4113400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758" y="3984819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5532" y="4024505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5305" y="4067365"/>
              <a:ext cx="55047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266" y="4157848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039" y="4199121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929" y="4240394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891" y="4332464"/>
              <a:ext cx="57164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664" y="4372149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4438" y="4415010"/>
              <a:ext cx="55047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5515" y="4505492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172" y="4546765"/>
              <a:ext cx="59281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2944" y="4588037"/>
              <a:ext cx="55047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140" y="4678521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913" y="4719793"/>
              <a:ext cx="55047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3569" y="4761066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4647" y="4853136"/>
              <a:ext cx="55047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4421" y="4892821"/>
              <a:ext cx="55047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79351" y="4286428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7859" y="4459457"/>
              <a:ext cx="76219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8484" y="4630898"/>
              <a:ext cx="78335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225" y="4805514"/>
              <a:ext cx="76219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111" y="4807101"/>
              <a:ext cx="1012018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111" y="4899171"/>
              <a:ext cx="1012018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102" y="4137211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9009" y="4137211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111" y="4197533"/>
              <a:ext cx="1012018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111" y="4289603"/>
              <a:ext cx="1012018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60939" y="4502317"/>
              <a:ext cx="1012018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60939" y="4594387"/>
              <a:ext cx="1012018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703" y="4848374"/>
              <a:ext cx="20113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047" y="4988066"/>
              <a:ext cx="65632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492" y="4084827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6610" y="4137211"/>
              <a:ext cx="2159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673" y="4230869"/>
              <a:ext cx="209601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9805" y="4216582"/>
              <a:ext cx="222306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703" y="4200708"/>
              <a:ext cx="226539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6969" y="4167373"/>
              <a:ext cx="241360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673" y="4167373"/>
              <a:ext cx="228657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5438" y="4161023"/>
              <a:ext cx="245594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266" y="4254680"/>
              <a:ext cx="243477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7041" y="3457797"/>
              <a:ext cx="156672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1541" y="3659399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88612" y="3719721"/>
              <a:ext cx="518712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/>
          <p:cNvGrpSpPr>
            <a:grpSpLocks/>
          </p:cNvGrpSpPr>
          <p:nvPr userDrawn="1"/>
        </p:nvGrpSpPr>
        <p:grpSpPr bwMode="auto">
          <a:xfrm>
            <a:off x="1198564" y="3608388"/>
            <a:ext cx="1652587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111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899"/>
                  <a:ext cx="863876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5706" y="3906645"/>
                  <a:ext cx="717780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9940" y="4262348"/>
                  <a:ext cx="146097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0501" y="4262348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186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9940" y="4454490"/>
                  <a:ext cx="146097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0501" y="4454490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0"/>
                  <a:ext cx="14186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9940" y="4645045"/>
                  <a:ext cx="146097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0501" y="4645045"/>
                  <a:ext cx="143979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5"/>
                  <a:ext cx="14186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9940" y="4840365"/>
                  <a:ext cx="146097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0501" y="4840365"/>
                  <a:ext cx="143979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186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4098" y="4186126"/>
                  <a:ext cx="243494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4098" y="3793899"/>
                  <a:ext cx="243494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4098" y="3906645"/>
                  <a:ext cx="169387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2823" y="3946343"/>
                  <a:ext cx="3599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3052" y="3944756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8690" y="3992395"/>
                  <a:ext cx="65637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0680" y="3946343"/>
                  <a:ext cx="59286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3741" y="4262348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3741" y="4454490"/>
                  <a:ext cx="143979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3741" y="4645045"/>
                  <a:ext cx="143979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1" dirty="0">
                    <a:solidFill>
                      <a:prstClr val="black"/>
                    </a:solidFill>
                    <a:latin typeface="Arial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5650" y="3608289"/>
              <a:ext cx="27737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0229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10930" y="3670219"/>
              <a:ext cx="182092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2334" y="3746441"/>
              <a:ext cx="120688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2334" y="3849659"/>
              <a:ext cx="120688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2334" y="3956051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2334" y="4119612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2334" y="4227593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2334" y="4333986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2334" y="4495957"/>
              <a:ext cx="120688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2334" y="4599175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2334" y="4705568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2334" y="4867540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2334" y="4973933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2334" y="5080326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2334" y="5242298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2334" y="5348692"/>
              <a:ext cx="120688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2334" y="5451909"/>
              <a:ext cx="120688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10930" y="4041801"/>
              <a:ext cx="182092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10930" y="4416559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10930" y="4788142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10930" y="5162900"/>
              <a:ext cx="182092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7742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943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099" y="4064033"/>
              <a:ext cx="247729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7155" y="4259352"/>
              <a:ext cx="215969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89273" y="4314930"/>
              <a:ext cx="215969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783" y="5007280"/>
              <a:ext cx="239259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29017" y="4357806"/>
              <a:ext cx="357831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3494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5471" y="4187893"/>
              <a:ext cx="241377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2869" y="4186306"/>
              <a:ext cx="80459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426" y="4662694"/>
              <a:ext cx="777065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5420" y="4821489"/>
              <a:ext cx="741071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6925" y="4937410"/>
              <a:ext cx="425586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8494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8048" y="4821489"/>
              <a:ext cx="624616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863" y="4562471"/>
                <a:ext cx="11221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7669" y="4537064"/>
                <a:ext cx="65637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7541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7563" y="5577358"/>
              <a:ext cx="391710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2481264" y="6418263"/>
            <a:ext cx="198437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229" name="Group 228"/>
          <p:cNvGrpSpPr>
            <a:grpSpLocks/>
          </p:cNvGrpSpPr>
          <p:nvPr userDrawn="1"/>
        </p:nvGrpSpPr>
        <p:grpSpPr bwMode="auto">
          <a:xfrm>
            <a:off x="1143001" y="5626100"/>
            <a:ext cx="698976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758" y="6402649"/>
              <a:ext cx="264598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9471" y="5830524"/>
                <a:ext cx="264164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9471" y="5830524"/>
                <a:ext cx="264164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3661" y="5471954"/>
                <a:ext cx="5864791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3661" y="5471954"/>
                <a:ext cx="5864791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39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1911351" y="3587750"/>
            <a:ext cx="1949450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474" y="4460346"/>
              <a:ext cx="2364479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200" y="4441485"/>
                <a:ext cx="134616" cy="123634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1372" y="4451577"/>
                <a:ext cx="90867" cy="78217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1372" y="4449053"/>
                <a:ext cx="90867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8008" y="4449053"/>
                <a:ext cx="100962" cy="8326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35" y="3863679"/>
                <a:ext cx="1238467" cy="118841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6851" y="3873772"/>
                <a:ext cx="1026446" cy="1047114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450" y="3941898"/>
                <a:ext cx="74039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816" y="4113473"/>
                <a:ext cx="77403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5701" y="3984791"/>
                <a:ext cx="5384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316" y="4025162"/>
                <a:ext cx="57211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4931" y="4068056"/>
                <a:ext cx="57211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064" y="4158890"/>
                <a:ext cx="53846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3680" y="4199261"/>
                <a:ext cx="57213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661" y="4239632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430" y="4332988"/>
                <a:ext cx="60577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410" y="4373359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5025" y="4413729"/>
                <a:ext cx="5384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7525" y="4507087"/>
                <a:ext cx="53846" cy="47939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775" y="4547458"/>
                <a:ext cx="57211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391" y="4587828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5890" y="4678662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5505" y="4719033"/>
                <a:ext cx="53846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1754" y="4761926"/>
                <a:ext cx="57213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4254" y="4852760"/>
                <a:ext cx="57213" cy="5046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3869" y="4893131"/>
                <a:ext cx="57213" cy="52987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79546" y="4287571"/>
                <a:ext cx="77403" cy="68126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7909" y="4459146"/>
                <a:ext cx="77405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9639" y="4630721"/>
                <a:ext cx="77405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369" y="4804821"/>
                <a:ext cx="74039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450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989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1663" y="4807343"/>
                <a:ext cx="1012984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1663" y="4898177"/>
                <a:ext cx="1012984" cy="93358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450" y="4136181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989" y="4136181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1663" y="4196737"/>
                <a:ext cx="1012984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1663" y="4290095"/>
                <a:ext cx="1012984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80027" y="4441485"/>
                <a:ext cx="1120679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5219" y="4441485"/>
                <a:ext cx="1120679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58873" y="4502041"/>
                <a:ext cx="1012986" cy="184190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58873" y="4595397"/>
                <a:ext cx="1012986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6276" y="4847714"/>
                <a:ext cx="198557" cy="204377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30026" y="4989011"/>
                <a:ext cx="63944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449" y="4085718"/>
                <a:ext cx="228847" cy="151390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449" y="4136181"/>
                <a:ext cx="215386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30988" y="4232061"/>
                <a:ext cx="208655" cy="68882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60315" y="4216922"/>
                <a:ext cx="222116" cy="68630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6276" y="4201783"/>
                <a:ext cx="225481" cy="673686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526" y="4166459"/>
                <a:ext cx="238944" cy="161483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30988" y="4166459"/>
                <a:ext cx="225483" cy="10849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623" y="4161413"/>
                <a:ext cx="242309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064" y="4252247"/>
                <a:ext cx="245675" cy="80741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8106" y="3457451"/>
                <a:ext cx="158175" cy="234654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549" y="3608840"/>
                <a:ext cx="528367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3490" y="3659304"/>
                <a:ext cx="205290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644" y="3719860"/>
                <a:ext cx="518271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5331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94" y="4250855"/>
              <a:ext cx="622343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94" y="4250855"/>
              <a:ext cx="622343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2263" y="4428605"/>
              <a:ext cx="436063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2776" y="3849331"/>
              <a:ext cx="436063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7084" y="3869962"/>
              <a:ext cx="177812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4822" y="3779501"/>
              <a:ext cx="440297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774" y="3823938"/>
              <a:ext cx="169345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4018" y="4195309"/>
              <a:ext cx="501685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883" y="3623970"/>
              <a:ext cx="141826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2263" y="4763474"/>
              <a:ext cx="234967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440" y="4369885"/>
              <a:ext cx="675264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839" y="4371471"/>
              <a:ext cx="196864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7527" y="3874724"/>
              <a:ext cx="226498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4754" y="4401626"/>
              <a:ext cx="148177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4241" y="3754108"/>
              <a:ext cx="4234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475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7232" y="3762043"/>
              <a:ext cx="423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7232" y="3754108"/>
              <a:ext cx="131242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029" y="2519380"/>
              <a:ext cx="1225635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5184" y="3349409"/>
              <a:ext cx="1024537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5184" y="3127221"/>
              <a:ext cx="1121911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2354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474" y="3062153"/>
              <a:ext cx="8467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5116" y="3197052"/>
              <a:ext cx="95256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372" y="3127221"/>
              <a:ext cx="220149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785" y="3187529"/>
              <a:ext cx="127009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5184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5184" y="3276404"/>
              <a:ext cx="42336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320" y="3179595"/>
              <a:ext cx="1466952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627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79721" y="3314494"/>
              <a:ext cx="88906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320" y="2836791"/>
              <a:ext cx="1466952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2486" y="3492244"/>
              <a:ext cx="17993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7817" y="3257360"/>
              <a:ext cx="234966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387" y="3439871"/>
              <a:ext cx="266718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286" y="3289101"/>
              <a:ext cx="218031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0586" y="3458916"/>
              <a:ext cx="182046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9417" y="3819177"/>
              <a:ext cx="2476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9417" y="3819177"/>
              <a:ext cx="2476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7084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1682" y="3827113"/>
              <a:ext cx="25402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9417" y="3827113"/>
              <a:ext cx="2476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9417" y="3784262"/>
              <a:ext cx="2476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2118" y="3796958"/>
              <a:ext cx="22226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9053" y="3814416"/>
              <a:ext cx="188396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6642" y="3468438"/>
              <a:ext cx="218031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2627" y="3709671"/>
              <a:ext cx="141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343" y="3584293"/>
              <a:ext cx="192629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309" y="3614447"/>
              <a:ext cx="93140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309" y="3644601"/>
              <a:ext cx="74089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1608" y="3370041"/>
              <a:ext cx="74089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9204" y="3354170"/>
              <a:ext cx="74089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50440" y="4373059"/>
              <a:ext cx="673146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08" name="TextBox 207"/>
          <p:cNvSpPr txBox="1"/>
          <p:nvPr userDrawn="1"/>
        </p:nvSpPr>
        <p:spPr>
          <a:xfrm>
            <a:off x="3251201" y="1571626"/>
            <a:ext cx="2794000" cy="40741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092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5754688" y="3622677"/>
            <a:ext cx="982662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30050" y="1558113"/>
              <a:ext cx="187624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8550" y="1817450"/>
              <a:ext cx="205400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9175" y="1737425"/>
              <a:ext cx="163926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125" y="1495872"/>
              <a:ext cx="393026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575" y="1904884"/>
              <a:ext cx="3950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575" y="1575896"/>
              <a:ext cx="790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900" y="1915257"/>
              <a:ext cx="49374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900" y="1534402"/>
              <a:ext cx="73074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3125" y="1519582"/>
              <a:ext cx="1976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525" y="1534402"/>
              <a:ext cx="33576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200" y="1953787"/>
              <a:ext cx="252800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200" y="2272402"/>
              <a:ext cx="84924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5400" y="1989353"/>
              <a:ext cx="35747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3300" y="1873763"/>
              <a:ext cx="42067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675" y="2072341"/>
              <a:ext cx="120476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4500" y="1995281"/>
              <a:ext cx="110600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30050" y="2488764"/>
              <a:ext cx="152074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425" y="1378799"/>
              <a:ext cx="112576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60000" y="406654"/>
              <a:ext cx="1015151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7774" y="1177257"/>
              <a:ext cx="649776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675" y="1467714"/>
              <a:ext cx="49376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7774" y="1077968"/>
              <a:ext cx="649776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1825" y="1481052"/>
              <a:ext cx="280450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775" y="1481052"/>
              <a:ext cx="27255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100" y="1516619"/>
              <a:ext cx="158000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3350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000" y="1526992"/>
              <a:ext cx="128374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250" y="1202450"/>
              <a:ext cx="134300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2275" y="981642"/>
              <a:ext cx="187626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7475" y="1104642"/>
              <a:ext cx="217250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1975" y="1079449"/>
              <a:ext cx="159976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1850" y="1212823"/>
              <a:ext cx="130350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9050" y="1009799"/>
              <a:ext cx="71100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100" y="1095751"/>
              <a:ext cx="71100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8900" y="234750"/>
              <a:ext cx="1194875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8900" y="237714"/>
              <a:ext cx="1194875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69874" y="1735944"/>
              <a:ext cx="244900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3300" y="1525510"/>
              <a:ext cx="203424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3300" y="1525510"/>
              <a:ext cx="199474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19975" y="1658884"/>
              <a:ext cx="154050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37" name="TextBox 136"/>
          <p:cNvSpPr txBox="1"/>
          <p:nvPr userDrawn="1"/>
        </p:nvSpPr>
        <p:spPr>
          <a:xfrm>
            <a:off x="2668588" y="1522415"/>
            <a:ext cx="3389312" cy="274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3307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7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375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1652589" y="3949700"/>
            <a:ext cx="1481137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251" y="2415166"/>
              <a:ext cx="962354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3949" y="2191136"/>
              <a:ext cx="379763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6939" y="2374581"/>
              <a:ext cx="194197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298" y="2191136"/>
              <a:ext cx="381920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15" y="2377828"/>
              <a:ext cx="1985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298" y="2481726"/>
              <a:ext cx="11220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666" y="2481726"/>
              <a:ext cx="110046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8337" y="1746322"/>
              <a:ext cx="474704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7176" y="2020678"/>
              <a:ext cx="15105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019" y="1907040"/>
              <a:ext cx="60417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151" y="1984963"/>
              <a:ext cx="30208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7683" y="1851844"/>
              <a:ext cx="116518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7132" y="2127823"/>
              <a:ext cx="6214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7132" y="2132693"/>
              <a:ext cx="11004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7176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7132" y="2132693"/>
              <a:ext cx="159673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360" y="2132693"/>
              <a:ext cx="11220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4201" y="2127823"/>
              <a:ext cx="2158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785" y="2127823"/>
              <a:ext cx="60417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785" y="2127823"/>
              <a:ext cx="17477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2163" y="2093731"/>
              <a:ext cx="107887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5109" y="1806388"/>
              <a:ext cx="146727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8635" y="2045029"/>
              <a:ext cx="140254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8754" y="2045029"/>
              <a:ext cx="144570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2281" y="1806388"/>
              <a:ext cx="144568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278" y="2093731"/>
              <a:ext cx="105730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7222" y="1631060"/>
              <a:ext cx="118675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8010" y="1730088"/>
              <a:ext cx="10141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2788" y="493050"/>
              <a:ext cx="839362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7" y="538505"/>
              <a:ext cx="304241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0939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419" y="1369691"/>
              <a:ext cx="315031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7994" y="661885"/>
              <a:ext cx="1124184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3352" y="1064490"/>
              <a:ext cx="828574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6077" y="1267417"/>
              <a:ext cx="56101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09976" y="1463849"/>
              <a:ext cx="53944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714" y="1243065"/>
              <a:ext cx="129465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8782" y="1445992"/>
              <a:ext cx="10789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2310" y="1421640"/>
              <a:ext cx="38839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2310" y="1320989"/>
              <a:ext cx="17477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7740" y="530389"/>
              <a:ext cx="1320540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6077" y="996307"/>
              <a:ext cx="81994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7655" y="1161894"/>
              <a:ext cx="23736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9008" y="1134297"/>
              <a:ext cx="241667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7740" y="1189493"/>
              <a:ext cx="56101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2698" y="1239818"/>
              <a:ext cx="86310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580" y="1260923"/>
              <a:ext cx="138096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675" y="1418393"/>
              <a:ext cx="6474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5452" y="1351834"/>
              <a:ext cx="17262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675" y="1074230"/>
              <a:ext cx="161830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6077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884" y="1239818"/>
              <a:ext cx="1001193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114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1149" y="1421640"/>
              <a:ext cx="47470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7740" y="819356"/>
              <a:ext cx="131838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067" y="1449238"/>
              <a:ext cx="174777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402" y="1295014"/>
              <a:ext cx="230879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6551" y="1306378"/>
              <a:ext cx="60417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7683" y="1246312"/>
              <a:ext cx="228721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6523" y="1264170"/>
              <a:ext cx="60417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2771" y="1445992"/>
              <a:ext cx="207143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1627" y="1374562"/>
              <a:ext cx="21145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7176" y="2132693"/>
              <a:ext cx="49629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7921625" y="5038725"/>
            <a:ext cx="217488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411" y="2403030"/>
              <a:ext cx="206302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3426" y="2403030"/>
              <a:ext cx="191414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7006" y="2372825"/>
              <a:ext cx="1063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4994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39583" y="2379184"/>
              <a:ext cx="106341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271" y="2458668"/>
              <a:ext cx="267979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78" y="2452309"/>
              <a:ext cx="257345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8948" y="2385542"/>
              <a:ext cx="121229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6822" y="2438003"/>
              <a:ext cx="133989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723" y="2469796"/>
              <a:ext cx="72312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8083551" y="714377"/>
            <a:ext cx="125413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9280" y="2104760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182689" y="3597275"/>
            <a:ext cx="88900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9280" y="2104759"/>
              <a:ext cx="52746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159" name="TextBox 158"/>
          <p:cNvSpPr txBox="1"/>
          <p:nvPr userDrawn="1"/>
        </p:nvSpPr>
        <p:spPr>
          <a:xfrm>
            <a:off x="2836864" y="1468440"/>
            <a:ext cx="3386137" cy="274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62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862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2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9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4" y="219077"/>
            <a:ext cx="8710612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7" y="2362126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7" y="2281733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7" y="4447482"/>
              <a:ext cx="569787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7" y="1800590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6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3"/>
                <a:ext cx="568235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7" y="686045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7" y="2361518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7" y="2282343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7" y="2362129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1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349251" y="8826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150813" y="906463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168276" y="989015"/>
            <a:ext cx="33338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393701" y="947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150813" y="917575"/>
            <a:ext cx="336550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347663" y="14954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49226" y="1520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166689" y="1603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392114" y="1562100"/>
            <a:ext cx="34925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150813" y="1531938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347663" y="21097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49226" y="2135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166689" y="2217738"/>
            <a:ext cx="33337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392114" y="2174875"/>
            <a:ext cx="333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49226" y="21463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346075" y="2724152"/>
            <a:ext cx="82550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47639" y="2747965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165101" y="28305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390526" y="278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49226" y="27590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346075" y="3336925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46050" y="3362327"/>
            <a:ext cx="338138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165100" y="3444875"/>
            <a:ext cx="333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390526" y="3403600"/>
            <a:ext cx="333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47639" y="33734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344488" y="3951288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46051" y="39766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163514" y="40592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388939" y="401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46051" y="3987800"/>
            <a:ext cx="336550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344488" y="4565650"/>
            <a:ext cx="82550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44464" y="4589465"/>
            <a:ext cx="338137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161926" y="4672015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388939" y="4630740"/>
            <a:ext cx="33337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46051" y="4600575"/>
            <a:ext cx="3349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342901" y="5180013"/>
            <a:ext cx="82550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44464" y="5203827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161926" y="52863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387351" y="5245100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44464" y="5214940"/>
            <a:ext cx="336550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342901" y="5792788"/>
            <a:ext cx="80963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42875" y="5818190"/>
            <a:ext cx="3365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160339" y="5900740"/>
            <a:ext cx="34925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385764" y="5857875"/>
            <a:ext cx="34925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44463" y="5829300"/>
            <a:ext cx="3349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4C5F94-1851-4268-865D-E058A5784E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9AE50-4A48-4BD5-9A13-DAA23410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6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E728B-E4EE-4B7E-8E2D-3BD1C98B10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976AE-0AC3-4C9F-AB49-5E5667419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272FD-D449-4EA8-BAF0-EB94CFFD2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A4DC7-32F1-49DC-98FD-4C055BABF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BF3D1-0715-4A39-BD67-BE44DD3F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0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925F1-F006-44CC-A139-422538355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95ECD-E6D5-4DDD-BC09-BC14487D1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0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05D42-0257-41D7-8D46-98EECAB7ED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2E7AD-70BC-4DD3-975B-F5F53C4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5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9EF509-5F08-4602-8ECB-B075023049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321551" y="6492875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6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3717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66.bin"/><Relationship Id="rId3" Type="http://schemas.openxmlformats.org/officeDocument/2006/relationships/oleObject" Target="../embeddings/oleObject58.bin"/><Relationship Id="rId7" Type="http://schemas.openxmlformats.org/officeDocument/2006/relationships/image" Target="../media/image3.png"/><Relationship Id="rId12" Type="http://schemas.openxmlformats.org/officeDocument/2006/relationships/oleObject" Target="../embeddings/oleObject62.bin"/><Relationship Id="rId17" Type="http://schemas.openxmlformats.org/officeDocument/2006/relationships/oleObject" Target="../embeddings/oleObject65.bin"/><Relationship Id="rId2" Type="http://schemas.openxmlformats.org/officeDocument/2006/relationships/image" Target="../media/image13.gif"/><Relationship Id="rId16" Type="http://schemas.openxmlformats.org/officeDocument/2006/relationships/image" Target="../media/image2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oleObject" Target="../embeddings/oleObject61.bin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2.w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6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75.bin"/><Relationship Id="rId3" Type="http://schemas.openxmlformats.org/officeDocument/2006/relationships/oleObject" Target="../embeddings/oleObject68.bin"/><Relationship Id="rId7" Type="http://schemas.openxmlformats.org/officeDocument/2006/relationships/image" Target="../media/image3.png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30.wmf"/><Relationship Id="rId2" Type="http://schemas.openxmlformats.org/officeDocument/2006/relationships/image" Target="../media/image13.gif"/><Relationship Id="rId16" Type="http://schemas.openxmlformats.org/officeDocument/2006/relationships/oleObject" Target="../embeddings/oleObject74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31.wmf"/><Relationship Id="rId4" Type="http://schemas.openxmlformats.org/officeDocument/2006/relationships/image" Target="../media/image2.wmf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7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83.bin"/><Relationship Id="rId3" Type="http://schemas.openxmlformats.org/officeDocument/2006/relationships/oleObject" Target="../embeddings/oleObject76.bin"/><Relationship Id="rId7" Type="http://schemas.openxmlformats.org/officeDocument/2006/relationships/image" Target="../media/image3.png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30.wmf"/><Relationship Id="rId2" Type="http://schemas.openxmlformats.org/officeDocument/2006/relationships/image" Target="../media/image13.gif"/><Relationship Id="rId16" Type="http://schemas.openxmlformats.org/officeDocument/2006/relationships/oleObject" Target="../embeddings/oleObject82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77.bin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31.wmf"/><Relationship Id="rId4" Type="http://schemas.openxmlformats.org/officeDocument/2006/relationships/image" Target="../media/image2.wmf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8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image" Target="../media/image1.gif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png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9.wmf"/><Relationship Id="rId3" Type="http://schemas.openxmlformats.org/officeDocument/2006/relationships/oleObject" Target="../embeddings/oleObject8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2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1.bin"/><Relationship Id="rId2" Type="http://schemas.openxmlformats.org/officeDocument/2006/relationships/image" Target="../media/image1.gif"/><Relationship Id="rId16" Type="http://schemas.openxmlformats.org/officeDocument/2006/relationships/oleObject" Target="../embeddings/oleObject20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8.wmf"/><Relationship Id="rId5" Type="http://schemas.openxmlformats.org/officeDocument/2006/relationships/image" Target="../media/image3.png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12.wmf"/><Relationship Id="rId2" Type="http://schemas.openxmlformats.org/officeDocument/2006/relationships/image" Target="../media/image1.gif"/><Relationship Id="rId16" Type="http://schemas.openxmlformats.org/officeDocument/2006/relationships/oleObject" Target="../embeddings/oleObject2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8.wmf"/><Relationship Id="rId5" Type="http://schemas.openxmlformats.org/officeDocument/2006/relationships/image" Target="../media/image3.png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2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37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12.wmf"/><Relationship Id="rId2" Type="http://schemas.openxmlformats.org/officeDocument/2006/relationships/image" Target="../media/image1.gif"/><Relationship Id="rId16" Type="http://schemas.openxmlformats.org/officeDocument/2006/relationships/oleObject" Target="../embeddings/oleObject3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8.wmf"/><Relationship Id="rId5" Type="http://schemas.openxmlformats.org/officeDocument/2006/relationships/image" Target="../media/image3.png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2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45.bin"/><Relationship Id="rId3" Type="http://schemas.openxmlformats.org/officeDocument/2006/relationships/oleObject" Target="../embeddings/oleObject38.bin"/><Relationship Id="rId21" Type="http://schemas.openxmlformats.org/officeDocument/2006/relationships/image" Target="../media/image20.wmf"/><Relationship Id="rId7" Type="http://schemas.openxmlformats.org/officeDocument/2006/relationships/image" Target="../media/image3.png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18.wmf"/><Relationship Id="rId2" Type="http://schemas.openxmlformats.org/officeDocument/2006/relationships/image" Target="../media/image13.gif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19.wmf"/><Relationship Id="rId4" Type="http://schemas.openxmlformats.org/officeDocument/2006/relationships/image" Target="../media/image2.w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55.bin"/><Relationship Id="rId3" Type="http://schemas.openxmlformats.org/officeDocument/2006/relationships/oleObject" Target="../embeddings/oleObject48.bin"/><Relationship Id="rId21" Type="http://schemas.openxmlformats.org/officeDocument/2006/relationships/image" Target="../media/image20.wmf"/><Relationship Id="rId7" Type="http://schemas.openxmlformats.org/officeDocument/2006/relationships/image" Target="../media/image3.png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18.wmf"/><Relationship Id="rId2" Type="http://schemas.openxmlformats.org/officeDocument/2006/relationships/image" Target="../media/image13.gif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19.wmf"/><Relationship Id="rId4" Type="http://schemas.openxmlformats.org/officeDocument/2006/relationships/image" Target="../media/image2.w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3402" y="152402"/>
            <a:ext cx="1643063" cy="735013"/>
            <a:chOff x="1523998" y="0"/>
            <a:chExt cx="2190751" cy="980661"/>
          </a:xfrm>
        </p:grpSpPr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 sz="1351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7469" y="75049"/>
                <a:ext cx="1203490" cy="1710301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 sz="135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634065" y="190625"/>
              <a:ext cx="1970616" cy="6163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 err="1">
                  <a:solidFill>
                    <a:srgbClr val="F79646">
                      <a:lumMod val="75000"/>
                    </a:srgbClr>
                  </a:solidFill>
                  <a:latin typeface="UTM Cookies"/>
                  <a:cs typeface="Times New Roman" panose="02020603050405020304" pitchFamily="18" charset="0"/>
                </a:rPr>
                <a:t>Tuần</a:t>
              </a:r>
              <a:r>
                <a:rPr lang="en-US" sz="2400" dirty="0">
                  <a:solidFill>
                    <a:srgbClr val="F79646">
                      <a:lumMod val="75000"/>
                    </a:srgbClr>
                  </a:solidFill>
                  <a:latin typeface="UTM Cookies"/>
                  <a:cs typeface="Times New Roman" panose="02020603050405020304" pitchFamily="18" charset="0"/>
                </a:rPr>
                <a:t> 22</a:t>
              </a:r>
              <a:endParaRPr lang="vi-VN" sz="240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402" y="2609852"/>
            <a:ext cx="7537640" cy="177959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8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BÀI: SO SÁNH HAI PHÂN SỐ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48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CÙNG MẪU SỐ</a:t>
            </a:r>
            <a:endParaRPr lang="vi-VN" sz="48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9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06515" y="457200"/>
            <a:ext cx="65309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Củng</a:t>
            </a: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cố</a:t>
            </a:r>
            <a:endParaRPr lang="vi-VN" sz="4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2" descr="j016309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4572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3" name="Object 3"/>
          <p:cNvGraphicFramePr>
            <a:graphicFrameLocks noChangeAspect="1"/>
          </p:cNvGraphicFramePr>
          <p:nvPr/>
        </p:nvGraphicFramePr>
        <p:xfrm>
          <a:off x="10319" y="-15875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9" y="-15875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4"/>
          <p:cNvGraphicFramePr>
            <a:graphicFrameLocks noChangeAspect="1"/>
          </p:cNvGraphicFramePr>
          <p:nvPr/>
        </p:nvGraphicFramePr>
        <p:xfrm>
          <a:off x="7743827" y="5843590"/>
          <a:ext cx="13890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7" y="5843590"/>
                        <a:ext cx="1389063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5" name="Picture 16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67313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Straight Connector 120"/>
          <p:cNvCxnSpPr/>
          <p:nvPr/>
        </p:nvCxnSpPr>
        <p:spPr>
          <a:xfrm>
            <a:off x="228600" y="1295400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 Box 46"/>
          <p:cNvSpPr txBox="1">
            <a:spLocks noChangeArrowheads="1"/>
          </p:cNvSpPr>
          <p:nvPr/>
        </p:nvSpPr>
        <p:spPr bwMode="auto">
          <a:xfrm>
            <a:off x="603250" y="1505747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</a:p>
        </p:txBody>
      </p:sp>
      <p:sp>
        <p:nvSpPr>
          <p:cNvPr id="94" name="Rectangle 47"/>
          <p:cNvSpPr>
            <a:spLocks noChangeArrowheads="1"/>
          </p:cNvSpPr>
          <p:nvPr/>
        </p:nvSpPr>
        <p:spPr bwMode="auto">
          <a:xfrm>
            <a:off x="1764603" y="1301976"/>
            <a:ext cx="4572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2" name="Text Box 60"/>
          <p:cNvSpPr txBox="1">
            <a:spLocks noChangeArrowheads="1"/>
          </p:cNvSpPr>
          <p:nvPr/>
        </p:nvSpPr>
        <p:spPr bwMode="auto">
          <a:xfrm>
            <a:off x="533402" y="2517020"/>
            <a:ext cx="38901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3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229129"/>
              </p:ext>
            </p:extLst>
          </p:nvPr>
        </p:nvGraphicFramePr>
        <p:xfrm>
          <a:off x="1224602" y="3052692"/>
          <a:ext cx="62405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393480" progId="Equation.3">
                  <p:embed/>
                </p:oleObj>
              </mc:Choice>
              <mc:Fallback>
                <p:oleObj name="Equation" r:id="rId8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602" y="3052692"/>
                        <a:ext cx="624052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573300"/>
              </p:ext>
            </p:extLst>
          </p:nvPr>
        </p:nvGraphicFramePr>
        <p:xfrm>
          <a:off x="2105004" y="3059336"/>
          <a:ext cx="58623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39" imgH="393529" progId="Equation.3">
                  <p:embed/>
                </p:oleObj>
              </mc:Choice>
              <mc:Fallback>
                <p:oleObj name="Equation" r:id="rId10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04" y="3059336"/>
                        <a:ext cx="586232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02577"/>
              </p:ext>
            </p:extLst>
          </p:nvPr>
        </p:nvGraphicFramePr>
        <p:xfrm>
          <a:off x="4950829" y="4701383"/>
          <a:ext cx="62405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39" imgH="393529" progId="Equation.3">
                  <p:embed/>
                </p:oleObj>
              </mc:Choice>
              <mc:Fallback>
                <p:oleObj name="Equation" r:id="rId12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829" y="4701383"/>
                        <a:ext cx="624053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67"/>
          <p:cNvSpPr txBox="1">
            <a:spLocks noChangeArrowheads="1"/>
          </p:cNvSpPr>
          <p:nvPr/>
        </p:nvSpPr>
        <p:spPr bwMode="auto">
          <a:xfrm>
            <a:off x="1743751" y="3271124"/>
            <a:ext cx="778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&lt;</a:t>
            </a:r>
          </a:p>
        </p:txBody>
      </p:sp>
      <p:sp>
        <p:nvSpPr>
          <p:cNvPr id="37" name="Text Box 68"/>
          <p:cNvSpPr txBox="1">
            <a:spLocks noChangeArrowheads="1"/>
          </p:cNvSpPr>
          <p:nvPr/>
        </p:nvSpPr>
        <p:spPr bwMode="auto">
          <a:xfrm>
            <a:off x="2544530" y="3252789"/>
            <a:ext cx="1167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mà</a:t>
            </a:r>
          </a:p>
        </p:txBody>
      </p:sp>
      <p:graphicFrame>
        <p:nvGraphicFramePr>
          <p:cNvPr id="38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45430"/>
              </p:ext>
            </p:extLst>
          </p:nvPr>
        </p:nvGraphicFramePr>
        <p:xfrm>
          <a:off x="3068406" y="3028952"/>
          <a:ext cx="58623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406" y="3028952"/>
                        <a:ext cx="586230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70"/>
          <p:cNvSpPr txBox="1">
            <a:spLocks noChangeArrowheads="1"/>
          </p:cNvSpPr>
          <p:nvPr/>
        </p:nvSpPr>
        <p:spPr bwMode="auto">
          <a:xfrm>
            <a:off x="3885593" y="3224214"/>
            <a:ext cx="778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</a:t>
            </a:r>
          </a:p>
        </p:txBody>
      </p:sp>
      <p:sp>
        <p:nvSpPr>
          <p:cNvPr id="43" name="Text Box 71"/>
          <p:cNvSpPr txBox="1">
            <a:spLocks noChangeArrowheads="1"/>
          </p:cNvSpPr>
          <p:nvPr/>
        </p:nvSpPr>
        <p:spPr bwMode="auto">
          <a:xfrm>
            <a:off x="3564326" y="3238177"/>
            <a:ext cx="778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=</a:t>
            </a:r>
          </a:p>
        </p:txBody>
      </p:sp>
      <p:sp>
        <p:nvSpPr>
          <p:cNvPr id="44" name="Text Box 72"/>
          <p:cNvSpPr txBox="1">
            <a:spLocks noChangeArrowheads="1"/>
          </p:cNvSpPr>
          <p:nvPr/>
        </p:nvSpPr>
        <p:spPr bwMode="auto">
          <a:xfrm>
            <a:off x="5318316" y="3238177"/>
            <a:ext cx="778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&lt;</a:t>
            </a:r>
          </a:p>
        </p:txBody>
      </p:sp>
      <p:sp>
        <p:nvSpPr>
          <p:cNvPr id="49" name="Text Box 73"/>
          <p:cNvSpPr txBox="1">
            <a:spLocks noChangeArrowheads="1"/>
          </p:cNvSpPr>
          <p:nvPr/>
        </p:nvSpPr>
        <p:spPr bwMode="auto">
          <a:xfrm>
            <a:off x="4127350" y="3224289"/>
            <a:ext cx="1426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nên</a:t>
            </a:r>
            <a:endParaRPr lang="en-US" sz="2400" dirty="0"/>
          </a:p>
        </p:txBody>
      </p:sp>
      <p:graphicFrame>
        <p:nvGraphicFramePr>
          <p:cNvPr id="51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567352"/>
              </p:ext>
            </p:extLst>
          </p:nvPr>
        </p:nvGraphicFramePr>
        <p:xfrm>
          <a:off x="4776122" y="2991645"/>
          <a:ext cx="62405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80" imgH="393480" progId="Equation.3">
                  <p:embed/>
                </p:oleObj>
              </mc:Choice>
              <mc:Fallback>
                <p:oleObj name="Equation" r:id="rId1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122" y="2991645"/>
                        <a:ext cx="624053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75"/>
          <p:cNvSpPr txBox="1">
            <a:spLocks noChangeArrowheads="1"/>
          </p:cNvSpPr>
          <p:nvPr/>
        </p:nvSpPr>
        <p:spPr bwMode="auto">
          <a:xfrm>
            <a:off x="5707336" y="3238177"/>
            <a:ext cx="778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</a:t>
            </a:r>
          </a:p>
        </p:txBody>
      </p:sp>
      <p:sp>
        <p:nvSpPr>
          <p:cNvPr id="54" name="Text Box 76"/>
          <p:cNvSpPr txBox="1">
            <a:spLocks noChangeArrowheads="1"/>
          </p:cNvSpPr>
          <p:nvPr/>
        </p:nvSpPr>
        <p:spPr bwMode="auto">
          <a:xfrm>
            <a:off x="3861906" y="4920783"/>
            <a:ext cx="778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55" name="Text Box 77"/>
          <p:cNvSpPr txBox="1">
            <a:spLocks noChangeArrowheads="1"/>
          </p:cNvSpPr>
          <p:nvPr/>
        </p:nvSpPr>
        <p:spPr bwMode="auto">
          <a:xfrm>
            <a:off x="841188" y="4085839"/>
            <a:ext cx="70023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1 .</a:t>
            </a:r>
          </a:p>
        </p:txBody>
      </p:sp>
      <p:graphicFrame>
        <p:nvGraphicFramePr>
          <p:cNvPr id="56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00181"/>
              </p:ext>
            </p:extLst>
          </p:nvPr>
        </p:nvGraphicFramePr>
        <p:xfrm>
          <a:off x="1289530" y="4820445"/>
          <a:ext cx="44378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39" imgH="393529" progId="Equation.3">
                  <p:embed/>
                </p:oleObj>
              </mc:Choice>
              <mc:Fallback>
                <p:oleObj name="Equation" r:id="rId17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530" y="4820445"/>
                        <a:ext cx="443788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145908"/>
              </p:ext>
            </p:extLst>
          </p:nvPr>
        </p:nvGraphicFramePr>
        <p:xfrm>
          <a:off x="2128860" y="4790782"/>
          <a:ext cx="58623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39" imgH="393529" progId="Equation.3">
                  <p:embed/>
                </p:oleObj>
              </mc:Choice>
              <mc:Fallback>
                <p:oleObj name="Equation" r:id="rId18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60" y="4790782"/>
                        <a:ext cx="586232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80"/>
          <p:cNvSpPr txBox="1">
            <a:spLocks noChangeArrowheads="1"/>
          </p:cNvSpPr>
          <p:nvPr/>
        </p:nvSpPr>
        <p:spPr bwMode="auto">
          <a:xfrm>
            <a:off x="1764603" y="5062539"/>
            <a:ext cx="778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&gt;</a:t>
            </a:r>
          </a:p>
        </p:txBody>
      </p:sp>
      <p:sp>
        <p:nvSpPr>
          <p:cNvPr id="59" name="Text Box 81"/>
          <p:cNvSpPr txBox="1">
            <a:spLocks noChangeArrowheads="1"/>
          </p:cNvSpPr>
          <p:nvPr/>
        </p:nvSpPr>
        <p:spPr bwMode="auto">
          <a:xfrm>
            <a:off x="2549292" y="4972052"/>
            <a:ext cx="1167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mà</a:t>
            </a:r>
          </a:p>
        </p:txBody>
      </p:sp>
      <p:graphicFrame>
        <p:nvGraphicFramePr>
          <p:cNvPr id="60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443798"/>
              </p:ext>
            </p:extLst>
          </p:nvPr>
        </p:nvGraphicFramePr>
        <p:xfrm>
          <a:off x="3010811" y="4749008"/>
          <a:ext cx="58623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39" imgH="393529" progId="Equation.3">
                  <p:embed/>
                </p:oleObj>
              </mc:Choice>
              <mc:Fallback>
                <p:oleObj name="Equation" r:id="rId19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0811" y="4749008"/>
                        <a:ext cx="586232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83"/>
          <p:cNvSpPr txBox="1">
            <a:spLocks noChangeArrowheads="1"/>
          </p:cNvSpPr>
          <p:nvPr/>
        </p:nvSpPr>
        <p:spPr bwMode="auto">
          <a:xfrm>
            <a:off x="3555550" y="4957764"/>
            <a:ext cx="778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=</a:t>
            </a:r>
          </a:p>
        </p:txBody>
      </p:sp>
      <p:sp>
        <p:nvSpPr>
          <p:cNvPr id="62" name="Text Box 84"/>
          <p:cNvSpPr txBox="1">
            <a:spLocks noChangeArrowheads="1"/>
          </p:cNvSpPr>
          <p:nvPr/>
        </p:nvSpPr>
        <p:spPr bwMode="auto">
          <a:xfrm>
            <a:off x="5926242" y="4957764"/>
            <a:ext cx="778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</a:t>
            </a:r>
          </a:p>
        </p:txBody>
      </p:sp>
      <p:sp>
        <p:nvSpPr>
          <p:cNvPr id="63" name="Text Box 85"/>
          <p:cNvSpPr txBox="1">
            <a:spLocks noChangeArrowheads="1"/>
          </p:cNvSpPr>
          <p:nvPr/>
        </p:nvSpPr>
        <p:spPr bwMode="auto">
          <a:xfrm>
            <a:off x="4234973" y="4915227"/>
            <a:ext cx="1426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nên</a:t>
            </a:r>
            <a:endParaRPr lang="en-US" sz="2400" dirty="0"/>
          </a:p>
        </p:txBody>
      </p:sp>
      <p:sp>
        <p:nvSpPr>
          <p:cNvPr id="64" name="Text Box 86"/>
          <p:cNvSpPr txBox="1">
            <a:spLocks noChangeArrowheads="1"/>
          </p:cNvSpPr>
          <p:nvPr/>
        </p:nvSpPr>
        <p:spPr bwMode="auto">
          <a:xfrm>
            <a:off x="5527425" y="4943477"/>
            <a:ext cx="778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&gt;</a:t>
            </a: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919546" y="5743040"/>
            <a:ext cx="70023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tử số lớn hơn mẫu số thì phân số lớn hơn 1 .</a:t>
            </a:r>
          </a:p>
        </p:txBody>
      </p:sp>
    </p:spTree>
    <p:extLst>
      <p:ext uri="{BB962C8B-B14F-4D97-AF65-F5344CB8AC3E}">
        <p14:creationId xmlns:p14="http://schemas.microsoft.com/office/powerpoint/2010/main" val="34390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92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92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192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92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92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92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92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92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2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92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92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92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92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92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92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92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9" dur="192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92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92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192" decel="100000"/>
                                        <p:tgtEl>
                                          <p:spTgt spid="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192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192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32" grpId="0"/>
      <p:bldP spid="36" grpId="0"/>
      <p:bldP spid="37" grpId="0"/>
      <p:bldP spid="40" grpId="0"/>
      <p:bldP spid="43" grpId="0"/>
      <p:bldP spid="44" grpId="0"/>
      <p:bldP spid="49" grpId="0"/>
      <p:bldP spid="53" grpId="0"/>
      <p:bldP spid="54" grpId="0"/>
      <p:bldP spid="55" grpId="0"/>
      <p:bldP spid="58" grpId="0"/>
      <p:bldP spid="59" grpId="0"/>
      <p:bldP spid="61" grpId="0"/>
      <p:bldP spid="62" grpId="0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06515" y="457200"/>
            <a:ext cx="65309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Củng</a:t>
            </a: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cố</a:t>
            </a:r>
            <a:endParaRPr lang="vi-VN" sz="4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2" descr="j016309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4572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3" name="Object 3"/>
          <p:cNvGraphicFramePr>
            <a:graphicFrameLocks noChangeAspect="1"/>
          </p:cNvGraphicFramePr>
          <p:nvPr/>
        </p:nvGraphicFramePr>
        <p:xfrm>
          <a:off x="10319" y="-15875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9" y="-15875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4"/>
          <p:cNvGraphicFramePr>
            <a:graphicFrameLocks noChangeAspect="1"/>
          </p:cNvGraphicFramePr>
          <p:nvPr/>
        </p:nvGraphicFramePr>
        <p:xfrm>
          <a:off x="7743827" y="5843590"/>
          <a:ext cx="13890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7" y="5843590"/>
                        <a:ext cx="1389063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5" name="Picture 16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67313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Straight Connector 120"/>
          <p:cNvCxnSpPr/>
          <p:nvPr/>
        </p:nvCxnSpPr>
        <p:spPr>
          <a:xfrm>
            <a:off x="228600" y="1295400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 Box 46"/>
          <p:cNvSpPr txBox="1">
            <a:spLocks noChangeArrowheads="1"/>
          </p:cNvSpPr>
          <p:nvPr/>
        </p:nvSpPr>
        <p:spPr bwMode="auto">
          <a:xfrm>
            <a:off x="603250" y="1505747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</a:p>
        </p:txBody>
      </p:sp>
      <p:sp>
        <p:nvSpPr>
          <p:cNvPr id="94" name="Rectangle 47"/>
          <p:cNvSpPr>
            <a:spLocks noChangeArrowheads="1"/>
          </p:cNvSpPr>
          <p:nvPr/>
        </p:nvSpPr>
        <p:spPr bwMode="auto">
          <a:xfrm>
            <a:off x="1764603" y="1301976"/>
            <a:ext cx="4572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5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244930"/>
              </p:ext>
            </p:extLst>
          </p:nvPr>
        </p:nvGraphicFramePr>
        <p:xfrm>
          <a:off x="2174877" y="2500313"/>
          <a:ext cx="36671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7" y="2500313"/>
                        <a:ext cx="366713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387144"/>
              </p:ext>
            </p:extLst>
          </p:nvPr>
        </p:nvGraphicFramePr>
        <p:xfrm>
          <a:off x="5338762" y="2514601"/>
          <a:ext cx="482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12" imgH="393529" progId="Equation.3">
                  <p:embed/>
                </p:oleObj>
              </mc:Choice>
              <mc:Fallback>
                <p:oleObj name="Equation" r:id="rId10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2" y="2514601"/>
                        <a:ext cx="482600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94593"/>
              </p:ext>
            </p:extLst>
          </p:nvPr>
        </p:nvGraphicFramePr>
        <p:xfrm>
          <a:off x="2174877" y="4938713"/>
          <a:ext cx="5286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713" imgH="393359" progId="Equation.3">
                  <p:embed/>
                </p:oleObj>
              </mc:Choice>
              <mc:Fallback>
                <p:oleObj name="Equation" r:id="rId12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7" y="4938713"/>
                        <a:ext cx="528638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55425"/>
              </p:ext>
            </p:extLst>
          </p:nvPr>
        </p:nvGraphicFramePr>
        <p:xfrm>
          <a:off x="2208215" y="3719513"/>
          <a:ext cx="34448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5" y="3719513"/>
                        <a:ext cx="344487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38005"/>
              </p:ext>
            </p:extLst>
          </p:nvPr>
        </p:nvGraphicFramePr>
        <p:xfrm>
          <a:off x="5338762" y="3709989"/>
          <a:ext cx="4826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112" imgH="393529" progId="Equation.3">
                  <p:embed/>
                </p:oleObj>
              </mc:Choice>
              <mc:Fallback>
                <p:oleObj name="Equation" r:id="rId16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2" y="3709989"/>
                        <a:ext cx="482600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771155"/>
              </p:ext>
            </p:extLst>
          </p:nvPr>
        </p:nvGraphicFramePr>
        <p:xfrm>
          <a:off x="5338762" y="4957764"/>
          <a:ext cx="55086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8501" imgH="393529" progId="Equation.3">
                  <p:embed/>
                </p:oleObj>
              </mc:Choice>
              <mc:Fallback>
                <p:oleObj name="Equation" r:id="rId18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2" y="4957764"/>
                        <a:ext cx="550863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77"/>
          <p:cNvSpPr txBox="1">
            <a:spLocks noChangeArrowheads="1"/>
          </p:cNvSpPr>
          <p:nvPr/>
        </p:nvSpPr>
        <p:spPr bwMode="auto">
          <a:xfrm>
            <a:off x="3089277" y="27193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71" name="Text Box 78"/>
          <p:cNvSpPr txBox="1">
            <a:spLocks noChangeArrowheads="1"/>
          </p:cNvSpPr>
          <p:nvPr/>
        </p:nvSpPr>
        <p:spPr bwMode="auto">
          <a:xfrm>
            <a:off x="2546352" y="264318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….</a:t>
            </a:r>
          </a:p>
        </p:txBody>
      </p:sp>
      <p:sp>
        <p:nvSpPr>
          <p:cNvPr id="72" name="Text Box 79"/>
          <p:cNvSpPr txBox="1">
            <a:spLocks noChangeArrowheads="1"/>
          </p:cNvSpPr>
          <p:nvPr/>
        </p:nvSpPr>
        <p:spPr bwMode="auto">
          <a:xfrm>
            <a:off x="5795962" y="2690814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….</a:t>
            </a:r>
          </a:p>
        </p:txBody>
      </p:sp>
      <p:sp>
        <p:nvSpPr>
          <p:cNvPr id="73" name="Text Box 80"/>
          <p:cNvSpPr txBox="1">
            <a:spLocks noChangeArrowheads="1"/>
          </p:cNvSpPr>
          <p:nvPr/>
        </p:nvSpPr>
        <p:spPr bwMode="auto">
          <a:xfrm>
            <a:off x="6362700" y="271938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74" name="Text Box 81"/>
          <p:cNvSpPr txBox="1">
            <a:spLocks noChangeArrowheads="1"/>
          </p:cNvSpPr>
          <p:nvPr/>
        </p:nvSpPr>
        <p:spPr bwMode="auto">
          <a:xfrm>
            <a:off x="2479677" y="38719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….</a:t>
            </a:r>
          </a:p>
        </p:txBody>
      </p:sp>
      <p:sp>
        <p:nvSpPr>
          <p:cNvPr id="75" name="Text Box 82"/>
          <p:cNvSpPr txBox="1">
            <a:spLocks noChangeArrowheads="1"/>
          </p:cNvSpPr>
          <p:nvPr/>
        </p:nvSpPr>
        <p:spPr bwMode="auto">
          <a:xfrm>
            <a:off x="3089277" y="39195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76" name="Text Box 83"/>
          <p:cNvSpPr txBox="1">
            <a:spLocks noChangeArrowheads="1"/>
          </p:cNvSpPr>
          <p:nvPr/>
        </p:nvSpPr>
        <p:spPr bwMode="auto">
          <a:xfrm>
            <a:off x="5872162" y="3895726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….</a:t>
            </a:r>
          </a:p>
        </p:txBody>
      </p:sp>
      <p:sp>
        <p:nvSpPr>
          <p:cNvPr id="77" name="Text Box 84"/>
          <p:cNvSpPr txBox="1">
            <a:spLocks noChangeArrowheads="1"/>
          </p:cNvSpPr>
          <p:nvPr/>
        </p:nvSpPr>
        <p:spPr bwMode="auto">
          <a:xfrm>
            <a:off x="6410325" y="3929064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78" name="Text Box 85"/>
          <p:cNvSpPr txBox="1">
            <a:spLocks noChangeArrowheads="1"/>
          </p:cNvSpPr>
          <p:nvPr/>
        </p:nvSpPr>
        <p:spPr bwMode="auto">
          <a:xfrm>
            <a:off x="2636840" y="511016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….</a:t>
            </a: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3108327" y="51673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5932487" y="51673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….</a:t>
            </a:r>
          </a:p>
        </p:txBody>
      </p:sp>
      <p:sp>
        <p:nvSpPr>
          <p:cNvPr id="81" name="Text Box 88"/>
          <p:cNvSpPr txBox="1">
            <a:spLocks noChangeArrowheads="1"/>
          </p:cNvSpPr>
          <p:nvPr/>
        </p:nvSpPr>
        <p:spPr bwMode="auto">
          <a:xfrm>
            <a:off x="6405562" y="520065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30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06515" y="457200"/>
            <a:ext cx="65309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Củng</a:t>
            </a: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cố</a:t>
            </a:r>
            <a:endParaRPr lang="vi-VN" sz="4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2" descr="j016309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4572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3" name="Object 3"/>
          <p:cNvGraphicFramePr>
            <a:graphicFrameLocks noChangeAspect="1"/>
          </p:cNvGraphicFramePr>
          <p:nvPr/>
        </p:nvGraphicFramePr>
        <p:xfrm>
          <a:off x="10319" y="-15875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9" y="-15875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4"/>
          <p:cNvGraphicFramePr>
            <a:graphicFrameLocks noChangeAspect="1"/>
          </p:cNvGraphicFramePr>
          <p:nvPr/>
        </p:nvGraphicFramePr>
        <p:xfrm>
          <a:off x="7743827" y="5843590"/>
          <a:ext cx="13890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7" y="5843590"/>
                        <a:ext cx="1389063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5" name="Picture 16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67313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Straight Connector 120"/>
          <p:cNvCxnSpPr/>
          <p:nvPr/>
        </p:nvCxnSpPr>
        <p:spPr>
          <a:xfrm>
            <a:off x="228600" y="1295400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 Box 46"/>
          <p:cNvSpPr txBox="1">
            <a:spLocks noChangeArrowheads="1"/>
          </p:cNvSpPr>
          <p:nvPr/>
        </p:nvSpPr>
        <p:spPr bwMode="auto">
          <a:xfrm>
            <a:off x="603250" y="1505747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</a:p>
        </p:txBody>
      </p:sp>
      <p:sp>
        <p:nvSpPr>
          <p:cNvPr id="94" name="Rectangle 47"/>
          <p:cNvSpPr>
            <a:spLocks noChangeArrowheads="1"/>
          </p:cNvSpPr>
          <p:nvPr/>
        </p:nvSpPr>
        <p:spPr bwMode="auto">
          <a:xfrm>
            <a:off x="1764603" y="1301976"/>
            <a:ext cx="4572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5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244930"/>
              </p:ext>
            </p:extLst>
          </p:nvPr>
        </p:nvGraphicFramePr>
        <p:xfrm>
          <a:off x="2174877" y="2500313"/>
          <a:ext cx="36671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7" y="2500313"/>
                        <a:ext cx="366713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387144"/>
              </p:ext>
            </p:extLst>
          </p:nvPr>
        </p:nvGraphicFramePr>
        <p:xfrm>
          <a:off x="5338762" y="2514601"/>
          <a:ext cx="482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12" imgH="393529" progId="Equation.3">
                  <p:embed/>
                </p:oleObj>
              </mc:Choice>
              <mc:Fallback>
                <p:oleObj name="Equation" r:id="rId10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2" y="2514601"/>
                        <a:ext cx="482600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94593"/>
              </p:ext>
            </p:extLst>
          </p:nvPr>
        </p:nvGraphicFramePr>
        <p:xfrm>
          <a:off x="2174877" y="4938713"/>
          <a:ext cx="5286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713" imgH="393359" progId="Equation.3">
                  <p:embed/>
                </p:oleObj>
              </mc:Choice>
              <mc:Fallback>
                <p:oleObj name="Equation" r:id="rId12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7" y="4938713"/>
                        <a:ext cx="528638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55425"/>
              </p:ext>
            </p:extLst>
          </p:nvPr>
        </p:nvGraphicFramePr>
        <p:xfrm>
          <a:off x="2208215" y="3719513"/>
          <a:ext cx="34448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5" y="3719513"/>
                        <a:ext cx="344487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38005"/>
              </p:ext>
            </p:extLst>
          </p:nvPr>
        </p:nvGraphicFramePr>
        <p:xfrm>
          <a:off x="5338762" y="3709989"/>
          <a:ext cx="4826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112" imgH="393529" progId="Equation.3">
                  <p:embed/>
                </p:oleObj>
              </mc:Choice>
              <mc:Fallback>
                <p:oleObj name="Equation" r:id="rId16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2" y="3709989"/>
                        <a:ext cx="482600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771155"/>
              </p:ext>
            </p:extLst>
          </p:nvPr>
        </p:nvGraphicFramePr>
        <p:xfrm>
          <a:off x="5338762" y="4957764"/>
          <a:ext cx="55086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8501" imgH="393529" progId="Equation.3">
                  <p:embed/>
                </p:oleObj>
              </mc:Choice>
              <mc:Fallback>
                <p:oleObj name="Equation" r:id="rId18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2" y="4957764"/>
                        <a:ext cx="550863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77"/>
          <p:cNvSpPr txBox="1">
            <a:spLocks noChangeArrowheads="1"/>
          </p:cNvSpPr>
          <p:nvPr/>
        </p:nvSpPr>
        <p:spPr bwMode="auto">
          <a:xfrm>
            <a:off x="3089277" y="27193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73" name="Text Box 80"/>
          <p:cNvSpPr txBox="1">
            <a:spLocks noChangeArrowheads="1"/>
          </p:cNvSpPr>
          <p:nvPr/>
        </p:nvSpPr>
        <p:spPr bwMode="auto">
          <a:xfrm>
            <a:off x="6362700" y="271938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75" name="Text Box 82"/>
          <p:cNvSpPr txBox="1">
            <a:spLocks noChangeArrowheads="1"/>
          </p:cNvSpPr>
          <p:nvPr/>
        </p:nvSpPr>
        <p:spPr bwMode="auto">
          <a:xfrm>
            <a:off x="3089277" y="39195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77" name="Text Box 84"/>
          <p:cNvSpPr txBox="1">
            <a:spLocks noChangeArrowheads="1"/>
          </p:cNvSpPr>
          <p:nvPr/>
        </p:nvSpPr>
        <p:spPr bwMode="auto">
          <a:xfrm>
            <a:off x="6410325" y="3929064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3108327" y="51673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81" name="Text Box 88"/>
          <p:cNvSpPr txBox="1">
            <a:spLocks noChangeArrowheads="1"/>
          </p:cNvSpPr>
          <p:nvPr/>
        </p:nvSpPr>
        <p:spPr bwMode="auto">
          <a:xfrm>
            <a:off x="6405562" y="520065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38" name="Text Box 89"/>
          <p:cNvSpPr txBox="1">
            <a:spLocks noChangeArrowheads="1"/>
          </p:cNvSpPr>
          <p:nvPr/>
        </p:nvSpPr>
        <p:spPr bwMode="auto">
          <a:xfrm>
            <a:off x="2705894" y="5183516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0" name="Text Box 90"/>
          <p:cNvSpPr txBox="1">
            <a:spLocks noChangeArrowheads="1"/>
          </p:cNvSpPr>
          <p:nvPr/>
        </p:nvSpPr>
        <p:spPr bwMode="auto">
          <a:xfrm>
            <a:off x="2705894" y="267367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1" name="Text Box 91"/>
          <p:cNvSpPr txBox="1">
            <a:spLocks noChangeArrowheads="1"/>
          </p:cNvSpPr>
          <p:nvPr/>
        </p:nvSpPr>
        <p:spPr bwMode="auto">
          <a:xfrm>
            <a:off x="2629694" y="3888116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5913437" y="52006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4" name="Text Box 92"/>
          <p:cNvSpPr txBox="1">
            <a:spLocks noChangeArrowheads="1"/>
          </p:cNvSpPr>
          <p:nvPr/>
        </p:nvSpPr>
        <p:spPr bwMode="auto">
          <a:xfrm>
            <a:off x="5894387" y="271938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8" name="Text Box 93"/>
          <p:cNvSpPr txBox="1">
            <a:spLocks noChangeArrowheads="1"/>
          </p:cNvSpPr>
          <p:nvPr/>
        </p:nvSpPr>
        <p:spPr bwMode="auto">
          <a:xfrm>
            <a:off x="5913437" y="391953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7819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92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92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92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2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92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192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92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92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92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192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92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70" grpId="0"/>
      <p:bldP spid="73" grpId="0"/>
      <p:bldP spid="75" grpId="0"/>
      <p:bldP spid="77" grpId="0"/>
      <p:bldP spid="79" grpId="0"/>
      <p:bldP spid="81" grpId="0"/>
      <p:bldP spid="38" grpId="0"/>
      <p:bldP spid="40" grpId="0"/>
      <p:bldP spid="41" grpId="0"/>
      <p:bldP spid="43" grpId="0"/>
      <p:bldP spid="44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06515" y="457200"/>
            <a:ext cx="65309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YÊU CẦU CẦN ĐẠT </a:t>
            </a:r>
            <a:endParaRPr lang="vi-VN" sz="4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59"/>
          <p:cNvSpPr txBox="1">
            <a:spLocks noChangeArrowheads="1"/>
          </p:cNvSpPr>
          <p:nvPr/>
        </p:nvSpPr>
        <p:spPr bwMode="auto">
          <a:xfrm>
            <a:off x="952502" y="1843087"/>
            <a:ext cx="7239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solidFill>
                  <a:srgbClr val="0000FF"/>
                </a:solidFill>
              </a:rPr>
              <a:t>Sau khi học xong bài này, HS đạt được những yêu cầu sau: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solidFill>
                  <a:srgbClr val="0000FF"/>
                </a:solidFill>
              </a:rPr>
              <a:t>- Học sinh biết so sánh hai phân số có cùng mẫu số.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solidFill>
                  <a:srgbClr val="0000FF"/>
                </a:solidFill>
              </a:rPr>
              <a:t>- Nhận biết một phân số lớn hơn hoặc bé  hơn 1.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solidFill>
                  <a:srgbClr val="0000FF"/>
                </a:solidFill>
              </a:rPr>
              <a:t>- Giúp học sinh phát triển các năng lực: NL tự học, NL hợp tác, NL giải quyết vấn đề toán học, NL tư duy và lập luận toán học.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solidFill>
                  <a:srgbClr val="0000FF"/>
                </a:solidFill>
              </a:rPr>
              <a:t>- Góp phần phát triển các phẩm chất: chăm chỉ, tích cực và yêu thích, hứng thú với môn toán.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371600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35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1295400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Rectangle 52"/>
          <p:cNvSpPr>
            <a:spLocks noChangeArrowheads="1"/>
          </p:cNvSpPr>
          <p:nvPr/>
        </p:nvSpPr>
        <p:spPr bwMode="auto">
          <a:xfrm>
            <a:off x="5410200" y="5867400"/>
            <a:ext cx="99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39942" name="Text Box 59"/>
          <p:cNvSpPr txBox="1">
            <a:spLocks noChangeArrowheads="1"/>
          </p:cNvSpPr>
          <p:nvPr/>
        </p:nvSpPr>
        <p:spPr bwMode="auto">
          <a:xfrm>
            <a:off x="3962400" y="5943600"/>
            <a:ext cx="205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  <a:latin typeface="Arial" panose="020B0604020202020204" pitchFamily="34" charset="0"/>
              </a:rPr>
              <a:t>250</a:t>
            </a:r>
          </a:p>
        </p:txBody>
      </p:sp>
      <p:grpSp>
        <p:nvGrpSpPr>
          <p:cNvPr id="39943" name="Group 107"/>
          <p:cNvGrpSpPr>
            <a:grpSpLocks/>
          </p:cNvGrpSpPr>
          <p:nvPr/>
        </p:nvGrpSpPr>
        <p:grpSpPr bwMode="auto">
          <a:xfrm>
            <a:off x="4114800" y="5638802"/>
            <a:ext cx="4800600" cy="847725"/>
            <a:chOff x="2350" y="1008"/>
            <a:chExt cx="1826" cy="534"/>
          </a:xfrm>
        </p:grpSpPr>
        <p:pic>
          <p:nvPicPr>
            <p:cNvPr id="39967" name="Picture 108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8" name="Picture 109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9" name="Picture 110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0" name="Picture 111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9944" name="Object 133"/>
          <p:cNvGraphicFramePr>
            <a:graphicFrameLocks noChangeAspect="1"/>
          </p:cNvGraphicFramePr>
          <p:nvPr/>
        </p:nvGraphicFramePr>
        <p:xfrm>
          <a:off x="0" y="2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5" name="Picture 150" descr="BD2053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6" name="Object 151"/>
          <p:cNvGraphicFramePr>
            <a:graphicFrameLocks noChangeAspect="1"/>
          </p:cNvGraphicFramePr>
          <p:nvPr/>
        </p:nvGraphicFramePr>
        <p:xfrm>
          <a:off x="7754938" y="5865815"/>
          <a:ext cx="138906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5865815"/>
                        <a:ext cx="1389062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306515" y="457200"/>
            <a:ext cx="65309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BÀI MỚI</a:t>
            </a:r>
            <a:endParaRPr lang="vi-VN" sz="4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60"/>
          <p:cNvSpPr txBox="1">
            <a:spLocks noChangeArrowheads="1"/>
          </p:cNvSpPr>
          <p:nvPr/>
        </p:nvSpPr>
        <p:spPr bwMode="auto">
          <a:xfrm>
            <a:off x="559199" y="1736310"/>
            <a:ext cx="1494631" cy="400110"/>
          </a:xfrm>
          <a:prstGeom prst="rect">
            <a:avLst/>
          </a:prstGeom>
          <a:solidFill>
            <a:srgbClr val="FFFF66"/>
          </a:solidFill>
          <a:ln w="9525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YÊU CẦU: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308201" y="1703114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. </a:t>
            </a:r>
          </a:p>
        </p:txBody>
      </p:sp>
      <p:graphicFrame>
        <p:nvGraphicFramePr>
          <p:cNvPr id="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920909"/>
              </p:ext>
            </p:extLst>
          </p:nvPr>
        </p:nvGraphicFramePr>
        <p:xfrm>
          <a:off x="4861523" y="1531939"/>
          <a:ext cx="3857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393480" progId="Equation.3">
                  <p:embed/>
                </p:oleObj>
              </mc:Choice>
              <mc:Fallback>
                <p:oleObj name="Equation" r:id="rId8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523" y="1531939"/>
                        <a:ext cx="3857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338759"/>
              </p:ext>
            </p:extLst>
          </p:nvPr>
        </p:nvGraphicFramePr>
        <p:xfrm>
          <a:off x="5853711" y="1522414"/>
          <a:ext cx="3317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393480" progId="Equation.3">
                  <p:embed/>
                </p:oleObj>
              </mc:Choice>
              <mc:Fallback>
                <p:oleObj name="Equation" r:id="rId10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711" y="1522414"/>
                        <a:ext cx="33178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813101" y="8679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813101" y="8679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811280" y="4373148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7307080" y="429694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2811280" y="429694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3754255" y="429694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4668655" y="429694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554480" y="429694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6497455" y="429694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630305" y="4482685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145155" y="443029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487680" y="444934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5325880" y="444934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34" name="AutoShape 20"/>
          <p:cNvSpPr>
            <a:spLocks/>
          </p:cNvSpPr>
          <p:nvPr/>
        </p:nvSpPr>
        <p:spPr bwMode="auto">
          <a:xfrm rot="5400000">
            <a:off x="3644718" y="3725448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21"/>
          <p:cNvSpPr>
            <a:spLocks/>
          </p:cNvSpPr>
          <p:nvPr/>
        </p:nvSpPr>
        <p:spPr bwMode="auto">
          <a:xfrm rot="16200000">
            <a:off x="4068580" y="2796760"/>
            <a:ext cx="152400" cy="2667000"/>
          </a:xfrm>
          <a:prstGeom prst="rightBrace">
            <a:avLst>
              <a:gd name="adj1" fmla="val 14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813101" y="8377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813101" y="42969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334770"/>
              </p:ext>
            </p:extLst>
          </p:nvPr>
        </p:nvGraphicFramePr>
        <p:xfrm>
          <a:off x="3557405" y="4797010"/>
          <a:ext cx="3937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34" imgH="393529" progId="Equation.3">
                  <p:embed/>
                </p:oleObj>
              </mc:Choice>
              <mc:Fallback>
                <p:oleObj name="Equation" r:id="rId1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405" y="4797010"/>
                        <a:ext cx="393700" cy="935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762956"/>
              </p:ext>
            </p:extLst>
          </p:nvPr>
        </p:nvGraphicFramePr>
        <p:xfrm>
          <a:off x="4028990" y="3003133"/>
          <a:ext cx="3476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990" y="3003133"/>
                        <a:ext cx="347663" cy="987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40"/>
          <p:cNvSpPr>
            <a:spLocks noChangeArrowheads="1"/>
          </p:cNvSpPr>
          <p:nvPr/>
        </p:nvSpPr>
        <p:spPr bwMode="auto">
          <a:xfrm>
            <a:off x="813101" y="41016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530867"/>
              </p:ext>
            </p:extLst>
          </p:nvPr>
        </p:nvGraphicFramePr>
        <p:xfrm>
          <a:off x="2658880" y="493036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51" imgH="215619" progId="Equation.3">
                  <p:embed/>
                </p:oleObj>
              </mc:Choice>
              <mc:Fallback>
                <p:oleObj name="Equation" r:id="rId1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880" y="4930360"/>
                        <a:ext cx="114300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813101" y="39921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813101" y="42112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813101" y="40064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Text Box 160"/>
          <p:cNvSpPr txBox="1">
            <a:spLocks noChangeArrowheads="1"/>
          </p:cNvSpPr>
          <p:nvPr/>
        </p:nvSpPr>
        <p:spPr bwMode="auto">
          <a:xfrm>
            <a:off x="559199" y="2851377"/>
            <a:ext cx="1494631" cy="400110"/>
          </a:xfrm>
          <a:prstGeom prst="rect">
            <a:avLst/>
          </a:prstGeom>
          <a:solidFill>
            <a:srgbClr val="FFFF66"/>
          </a:solidFill>
          <a:ln w="9525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QUAN SÁT</a:t>
            </a:r>
          </a:p>
        </p:txBody>
      </p:sp>
    </p:spTree>
    <p:extLst>
      <p:ext uri="{BB962C8B-B14F-4D97-AF65-F5344CB8AC3E}">
        <p14:creationId xmlns:p14="http://schemas.microsoft.com/office/powerpoint/2010/main" val="79759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130128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8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8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85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85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85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85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85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7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2"/>
          <p:cNvSpPr>
            <a:spLocks noChangeArrowheads="1"/>
          </p:cNvSpPr>
          <p:nvPr/>
        </p:nvSpPr>
        <p:spPr bwMode="auto">
          <a:xfrm>
            <a:off x="5454041" y="5869217"/>
            <a:ext cx="99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40963" name="Text Box 59"/>
          <p:cNvSpPr txBox="1">
            <a:spLocks noChangeArrowheads="1"/>
          </p:cNvSpPr>
          <p:nvPr/>
        </p:nvSpPr>
        <p:spPr bwMode="auto">
          <a:xfrm>
            <a:off x="3962400" y="5943600"/>
            <a:ext cx="205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  <a:latin typeface="Arial" panose="020B0604020202020204" pitchFamily="34" charset="0"/>
              </a:rPr>
              <a:t>250</a:t>
            </a:r>
          </a:p>
        </p:txBody>
      </p:sp>
      <p:grpSp>
        <p:nvGrpSpPr>
          <p:cNvPr id="40964" name="Group 107"/>
          <p:cNvGrpSpPr>
            <a:grpSpLocks/>
          </p:cNvGrpSpPr>
          <p:nvPr/>
        </p:nvGrpSpPr>
        <p:grpSpPr bwMode="auto">
          <a:xfrm>
            <a:off x="4114800" y="5638802"/>
            <a:ext cx="4800600" cy="847725"/>
            <a:chOff x="2350" y="1008"/>
            <a:chExt cx="1826" cy="534"/>
          </a:xfrm>
        </p:grpSpPr>
        <p:pic>
          <p:nvPicPr>
            <p:cNvPr id="40996" name="Picture 108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7" name="Picture 109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8" name="Picture 110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9" name="Picture 111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0965" name="Object 133"/>
          <p:cNvGraphicFramePr>
            <a:graphicFrameLocks noChangeAspect="1"/>
          </p:cNvGraphicFramePr>
          <p:nvPr/>
        </p:nvGraphicFramePr>
        <p:xfrm>
          <a:off x="0" y="2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150" descr="BD2053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7" name="Object 151"/>
          <p:cNvGraphicFramePr>
            <a:graphicFrameLocks noChangeAspect="1"/>
          </p:cNvGraphicFramePr>
          <p:nvPr/>
        </p:nvGraphicFramePr>
        <p:xfrm>
          <a:off x="7754938" y="5865815"/>
          <a:ext cx="138906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5865815"/>
                        <a:ext cx="1389062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306515" y="457200"/>
            <a:ext cx="65309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BÀI MỚI</a:t>
            </a:r>
            <a:endParaRPr lang="vi-VN" sz="4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28600" y="1295400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2730892" y="2713039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7226692" y="263683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730892" y="263683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3673867" y="263683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4588267" y="263683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5474092" y="263683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6417067" y="263683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549917" y="2822576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4407292" y="2789239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245492" y="2789239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28" name="AutoShape 20"/>
          <p:cNvSpPr>
            <a:spLocks/>
          </p:cNvSpPr>
          <p:nvPr/>
        </p:nvSpPr>
        <p:spPr bwMode="auto">
          <a:xfrm rot="5400000">
            <a:off x="3564330" y="2065339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1"/>
          <p:cNvSpPr>
            <a:spLocks/>
          </p:cNvSpPr>
          <p:nvPr/>
        </p:nvSpPr>
        <p:spPr bwMode="auto">
          <a:xfrm rot="16200000">
            <a:off x="3988192" y="1136651"/>
            <a:ext cx="152400" cy="2667000"/>
          </a:xfrm>
          <a:prstGeom prst="rightBrace">
            <a:avLst>
              <a:gd name="adj1" fmla="val 14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47625"/>
              </p:ext>
            </p:extLst>
          </p:nvPr>
        </p:nvGraphicFramePr>
        <p:xfrm>
          <a:off x="3477017" y="3136901"/>
          <a:ext cx="3937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017" y="3136901"/>
                        <a:ext cx="393700" cy="935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898047"/>
              </p:ext>
            </p:extLst>
          </p:nvPr>
        </p:nvGraphicFramePr>
        <p:xfrm>
          <a:off x="3948602" y="1343024"/>
          <a:ext cx="3476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39" imgH="393529" progId="Equation.3">
                  <p:embed/>
                </p:oleObj>
              </mc:Choice>
              <mc:Fallback>
                <p:oleObj name="Equation" r:id="rId10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602" y="1343024"/>
                        <a:ext cx="347663" cy="987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01078"/>
              </p:ext>
            </p:extLst>
          </p:nvPr>
        </p:nvGraphicFramePr>
        <p:xfrm>
          <a:off x="2578492" y="3270251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51" imgH="215619" progId="Equation.3">
                  <p:embed/>
                </p:oleObj>
              </mc:Choice>
              <mc:Fallback>
                <p:oleObj name="Equation" r:id="rId12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492" y="3270251"/>
                        <a:ext cx="114300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7102475" y="2807492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924012" y="4058068"/>
            <a:ext cx="639684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Độ dài đoạn thẳng AC =  AB</a:t>
            </a:r>
          </a:p>
          <a:p>
            <a:pPr>
              <a:spcBef>
                <a:spcPct val="5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Độ dài đoạn AD =  AB.</a:t>
            </a:r>
          </a:p>
          <a:p>
            <a:pPr>
              <a:spcBef>
                <a:spcPct val="5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Độ dài đoạn AD dài hơn đoạn AC.</a:t>
            </a:r>
          </a:p>
        </p:txBody>
      </p:sp>
    </p:spTree>
    <p:extLst>
      <p:ext uri="{BB962C8B-B14F-4D97-AF65-F5344CB8AC3E}">
        <p14:creationId xmlns:p14="http://schemas.microsoft.com/office/powerpoint/2010/main" val="30283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85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385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38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38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2"/>
          <p:cNvSpPr>
            <a:spLocks noChangeArrowheads="1"/>
          </p:cNvSpPr>
          <p:nvPr/>
        </p:nvSpPr>
        <p:spPr bwMode="auto">
          <a:xfrm>
            <a:off x="5454041" y="5869217"/>
            <a:ext cx="99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40963" name="Text Box 59"/>
          <p:cNvSpPr txBox="1">
            <a:spLocks noChangeArrowheads="1"/>
          </p:cNvSpPr>
          <p:nvPr/>
        </p:nvSpPr>
        <p:spPr bwMode="auto">
          <a:xfrm>
            <a:off x="3962400" y="5943600"/>
            <a:ext cx="205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  <a:latin typeface="Arial" panose="020B0604020202020204" pitchFamily="34" charset="0"/>
              </a:rPr>
              <a:t>250</a:t>
            </a:r>
          </a:p>
        </p:txBody>
      </p:sp>
      <p:grpSp>
        <p:nvGrpSpPr>
          <p:cNvPr id="40964" name="Group 107"/>
          <p:cNvGrpSpPr>
            <a:grpSpLocks/>
          </p:cNvGrpSpPr>
          <p:nvPr/>
        </p:nvGrpSpPr>
        <p:grpSpPr bwMode="auto">
          <a:xfrm>
            <a:off x="4114800" y="5638802"/>
            <a:ext cx="4800600" cy="847725"/>
            <a:chOff x="2350" y="1008"/>
            <a:chExt cx="1826" cy="534"/>
          </a:xfrm>
        </p:grpSpPr>
        <p:pic>
          <p:nvPicPr>
            <p:cNvPr id="40996" name="Picture 108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7" name="Picture 109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8" name="Picture 110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9" name="Picture 111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0965" name="Object 133"/>
          <p:cNvGraphicFramePr>
            <a:graphicFrameLocks noChangeAspect="1"/>
          </p:cNvGraphicFramePr>
          <p:nvPr/>
        </p:nvGraphicFramePr>
        <p:xfrm>
          <a:off x="0" y="2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150" descr="BD2053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7" name="Object 151"/>
          <p:cNvGraphicFramePr>
            <a:graphicFrameLocks noChangeAspect="1"/>
          </p:cNvGraphicFramePr>
          <p:nvPr/>
        </p:nvGraphicFramePr>
        <p:xfrm>
          <a:off x="7754938" y="5865815"/>
          <a:ext cx="138906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5865815"/>
                        <a:ext cx="1389062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306515" y="457200"/>
            <a:ext cx="65309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BÀI MỚI</a:t>
            </a:r>
            <a:endParaRPr lang="vi-VN" sz="4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28600" y="1295400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2730892" y="2713039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7226692" y="263683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730892" y="263683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3673867" y="263683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4588267" y="263683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5474092" y="263683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6417067" y="263683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549917" y="2822576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4407292" y="2789239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245492" y="2789239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28" name="AutoShape 20"/>
          <p:cNvSpPr>
            <a:spLocks/>
          </p:cNvSpPr>
          <p:nvPr/>
        </p:nvSpPr>
        <p:spPr bwMode="auto">
          <a:xfrm rot="5400000">
            <a:off x="3564330" y="2065339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1"/>
          <p:cNvSpPr>
            <a:spLocks/>
          </p:cNvSpPr>
          <p:nvPr/>
        </p:nvSpPr>
        <p:spPr bwMode="auto">
          <a:xfrm rot="16200000">
            <a:off x="3988192" y="1136651"/>
            <a:ext cx="152400" cy="2667000"/>
          </a:xfrm>
          <a:prstGeom prst="rightBrace">
            <a:avLst>
              <a:gd name="adj1" fmla="val 14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47625"/>
              </p:ext>
            </p:extLst>
          </p:nvPr>
        </p:nvGraphicFramePr>
        <p:xfrm>
          <a:off x="3477017" y="3136901"/>
          <a:ext cx="3937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017" y="3136901"/>
                        <a:ext cx="393700" cy="935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898047"/>
              </p:ext>
            </p:extLst>
          </p:nvPr>
        </p:nvGraphicFramePr>
        <p:xfrm>
          <a:off x="3948602" y="1343024"/>
          <a:ext cx="3476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39" imgH="393529" progId="Equation.3">
                  <p:embed/>
                </p:oleObj>
              </mc:Choice>
              <mc:Fallback>
                <p:oleObj name="Equation" r:id="rId10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602" y="1343024"/>
                        <a:ext cx="347663" cy="987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01078"/>
              </p:ext>
            </p:extLst>
          </p:nvPr>
        </p:nvGraphicFramePr>
        <p:xfrm>
          <a:off x="2578492" y="3270251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51" imgH="215619" progId="Equation.3">
                  <p:embed/>
                </p:oleObj>
              </mc:Choice>
              <mc:Fallback>
                <p:oleObj name="Equation" r:id="rId12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492" y="3270251"/>
                        <a:ext cx="114300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7102475" y="2807492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924012" y="4058068"/>
            <a:ext cx="639684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Độ dài đoạn thẳng AC =  AB</a:t>
            </a:r>
          </a:p>
          <a:p>
            <a:pPr>
              <a:spcBef>
                <a:spcPct val="5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Độ dài đoạn AD =  AB.</a:t>
            </a:r>
          </a:p>
          <a:p>
            <a:pPr>
              <a:spcBef>
                <a:spcPct val="5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Độ dài đoạn AD dài hơn đoạn AC.</a:t>
            </a:r>
          </a:p>
        </p:txBody>
      </p:sp>
      <p:graphicFrame>
        <p:nvGraphicFramePr>
          <p:cNvPr id="35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03331"/>
              </p:ext>
            </p:extLst>
          </p:nvPr>
        </p:nvGraphicFramePr>
        <p:xfrm>
          <a:off x="6607469" y="3887562"/>
          <a:ext cx="411163" cy="104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34" imgH="393529" progId="Equation.3">
                  <p:embed/>
                </p:oleObj>
              </mc:Choice>
              <mc:Fallback>
                <p:oleObj name="Equation" r:id="rId14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469" y="3887562"/>
                        <a:ext cx="411163" cy="1040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041650" y="41336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&lt;</a:t>
            </a:r>
          </a:p>
        </p:txBody>
      </p:sp>
      <p:graphicFrame>
        <p:nvGraphicFramePr>
          <p:cNvPr id="3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118686"/>
              </p:ext>
            </p:extLst>
          </p:nvPr>
        </p:nvGraphicFramePr>
        <p:xfrm>
          <a:off x="7598069" y="3860973"/>
          <a:ext cx="328613" cy="99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39" imgH="393529" progId="Equation.3">
                  <p:embed/>
                </p:oleObj>
              </mc:Choice>
              <mc:Fallback>
                <p:oleObj name="Equation" r:id="rId15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8069" y="3860973"/>
                        <a:ext cx="328613" cy="991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253634"/>
              </p:ext>
            </p:extLst>
          </p:nvPr>
        </p:nvGraphicFramePr>
        <p:xfrm>
          <a:off x="7609984" y="4790845"/>
          <a:ext cx="411163" cy="104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34" imgH="393529" progId="Equation.3">
                  <p:embed/>
                </p:oleObj>
              </mc:Choice>
              <mc:Fallback>
                <p:oleObj name="Equation" r:id="rId1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9984" y="4790845"/>
                        <a:ext cx="411163" cy="1040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7046979" y="511231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&gt;</a:t>
            </a:r>
          </a:p>
        </p:txBody>
      </p:sp>
      <p:graphicFrame>
        <p:nvGraphicFramePr>
          <p:cNvPr id="40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455322"/>
              </p:ext>
            </p:extLst>
          </p:nvPr>
        </p:nvGraphicFramePr>
        <p:xfrm>
          <a:off x="6650331" y="4880546"/>
          <a:ext cx="328613" cy="99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39" imgH="393529" progId="Equation.3">
                  <p:embed/>
                </p:oleObj>
              </mc:Choice>
              <mc:Fallback>
                <p:oleObj name="Equation" r:id="rId17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331" y="4880546"/>
                        <a:ext cx="328613" cy="991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>
            <a:off x="5474092" y="4686295"/>
            <a:ext cx="614797" cy="49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85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385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38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38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  <p:bldP spid="33" grpId="0"/>
      <p:bldP spid="34" grpId="0"/>
      <p:bldP spid="3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2"/>
          <p:cNvSpPr>
            <a:spLocks noChangeArrowheads="1"/>
          </p:cNvSpPr>
          <p:nvPr/>
        </p:nvSpPr>
        <p:spPr bwMode="auto">
          <a:xfrm>
            <a:off x="5454041" y="5869217"/>
            <a:ext cx="99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40963" name="Text Box 59"/>
          <p:cNvSpPr txBox="1">
            <a:spLocks noChangeArrowheads="1"/>
          </p:cNvSpPr>
          <p:nvPr/>
        </p:nvSpPr>
        <p:spPr bwMode="auto">
          <a:xfrm>
            <a:off x="3962400" y="5943600"/>
            <a:ext cx="205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  <a:latin typeface="Arial" panose="020B0604020202020204" pitchFamily="34" charset="0"/>
              </a:rPr>
              <a:t>250</a:t>
            </a:r>
          </a:p>
        </p:txBody>
      </p:sp>
      <p:grpSp>
        <p:nvGrpSpPr>
          <p:cNvPr id="40964" name="Group 107"/>
          <p:cNvGrpSpPr>
            <a:grpSpLocks/>
          </p:cNvGrpSpPr>
          <p:nvPr/>
        </p:nvGrpSpPr>
        <p:grpSpPr bwMode="auto">
          <a:xfrm>
            <a:off x="4114800" y="5638802"/>
            <a:ext cx="4800600" cy="847725"/>
            <a:chOff x="2350" y="1008"/>
            <a:chExt cx="1826" cy="534"/>
          </a:xfrm>
        </p:grpSpPr>
        <p:pic>
          <p:nvPicPr>
            <p:cNvPr id="40996" name="Picture 108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7" name="Picture 109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8" name="Picture 110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9" name="Picture 111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0965" name="Object 133"/>
          <p:cNvGraphicFramePr>
            <a:graphicFrameLocks noChangeAspect="1"/>
          </p:cNvGraphicFramePr>
          <p:nvPr/>
        </p:nvGraphicFramePr>
        <p:xfrm>
          <a:off x="0" y="2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150" descr="BD2053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7" name="Object 151"/>
          <p:cNvGraphicFramePr>
            <a:graphicFrameLocks noChangeAspect="1"/>
          </p:cNvGraphicFramePr>
          <p:nvPr/>
        </p:nvGraphicFramePr>
        <p:xfrm>
          <a:off x="7754938" y="5865815"/>
          <a:ext cx="138906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5865815"/>
                        <a:ext cx="1389062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306515" y="457200"/>
            <a:ext cx="65309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BÀI MỚI</a:t>
            </a:r>
            <a:endParaRPr lang="vi-VN" sz="4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28600" y="1295400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025455"/>
              </p:ext>
            </p:extLst>
          </p:nvPr>
        </p:nvGraphicFramePr>
        <p:xfrm>
          <a:off x="1077070" y="1366924"/>
          <a:ext cx="411163" cy="104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070" y="1366924"/>
                        <a:ext cx="411163" cy="1040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511251" y="161298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&lt;</a:t>
            </a:r>
          </a:p>
        </p:txBody>
      </p:sp>
      <p:graphicFrame>
        <p:nvGraphicFramePr>
          <p:cNvPr id="3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99372"/>
              </p:ext>
            </p:extLst>
          </p:nvPr>
        </p:nvGraphicFramePr>
        <p:xfrm>
          <a:off x="2067670" y="1340335"/>
          <a:ext cx="328613" cy="99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39" imgH="393529" progId="Equation.3">
                  <p:embed/>
                </p:oleObj>
              </mc:Choice>
              <mc:Fallback>
                <p:oleObj name="Equation" r:id="rId10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670" y="1340335"/>
                        <a:ext cx="328613" cy="991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34190"/>
              </p:ext>
            </p:extLst>
          </p:nvPr>
        </p:nvGraphicFramePr>
        <p:xfrm>
          <a:off x="3662925" y="1346062"/>
          <a:ext cx="365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34" imgH="393529" progId="Equation.3">
                  <p:embed/>
                </p:oleObj>
              </mc:Choice>
              <mc:Fallback>
                <p:oleObj name="Equation" r:id="rId1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925" y="1346062"/>
                        <a:ext cx="3651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155796"/>
              </p:ext>
            </p:extLst>
          </p:nvPr>
        </p:nvGraphicFramePr>
        <p:xfrm>
          <a:off x="4805925" y="1350825"/>
          <a:ext cx="3476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925" y="1350825"/>
                        <a:ext cx="347663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107139"/>
              </p:ext>
            </p:extLst>
          </p:nvPr>
        </p:nvGraphicFramePr>
        <p:xfrm>
          <a:off x="6232905" y="1370048"/>
          <a:ext cx="3746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34" imgH="393529" progId="Equation.3">
                  <p:embed/>
                </p:oleObj>
              </mc:Choice>
              <mc:Fallback>
                <p:oleObj name="Equation" r:id="rId1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905" y="1370048"/>
                        <a:ext cx="374650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02314"/>
              </p:ext>
            </p:extLst>
          </p:nvPr>
        </p:nvGraphicFramePr>
        <p:xfrm>
          <a:off x="7375905" y="1370048"/>
          <a:ext cx="3746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334" imgH="393529" progId="Equation.3">
                  <p:embed/>
                </p:oleObj>
              </mc:Choice>
              <mc:Fallback>
                <p:oleObj name="Equation" r:id="rId1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905" y="1370048"/>
                        <a:ext cx="374650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4172513" y="1574662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&lt;</a:t>
            </a: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6766305" y="1598648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=</a:t>
            </a:r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 rot="263594">
            <a:off x="1099956" y="2805648"/>
            <a:ext cx="7044492" cy="2619806"/>
          </a:xfrm>
          <a:prstGeom prst="cloudCallout">
            <a:avLst>
              <a:gd name="adj1" fmla="val -50056"/>
              <a:gd name="adj2" fmla="val 79597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 rot="10800000" flipV="1">
            <a:off x="3304125" y="3679921"/>
            <a:ext cx="3373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2" grpId="1"/>
      <p:bldP spid="53" grpId="0"/>
      <p:bldP spid="53" grpId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2"/>
          <p:cNvSpPr>
            <a:spLocks noChangeArrowheads="1"/>
          </p:cNvSpPr>
          <p:nvPr/>
        </p:nvSpPr>
        <p:spPr bwMode="auto">
          <a:xfrm>
            <a:off x="5454041" y="5869217"/>
            <a:ext cx="99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40963" name="Text Box 59"/>
          <p:cNvSpPr txBox="1">
            <a:spLocks noChangeArrowheads="1"/>
          </p:cNvSpPr>
          <p:nvPr/>
        </p:nvSpPr>
        <p:spPr bwMode="auto">
          <a:xfrm>
            <a:off x="3962400" y="5943600"/>
            <a:ext cx="205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  <a:latin typeface="Arial" panose="020B0604020202020204" pitchFamily="34" charset="0"/>
              </a:rPr>
              <a:t>250</a:t>
            </a:r>
          </a:p>
        </p:txBody>
      </p:sp>
      <p:grpSp>
        <p:nvGrpSpPr>
          <p:cNvPr id="40964" name="Group 107"/>
          <p:cNvGrpSpPr>
            <a:grpSpLocks/>
          </p:cNvGrpSpPr>
          <p:nvPr/>
        </p:nvGrpSpPr>
        <p:grpSpPr bwMode="auto">
          <a:xfrm>
            <a:off x="4114800" y="5638802"/>
            <a:ext cx="4800600" cy="847725"/>
            <a:chOff x="2350" y="1008"/>
            <a:chExt cx="1826" cy="534"/>
          </a:xfrm>
        </p:grpSpPr>
        <p:pic>
          <p:nvPicPr>
            <p:cNvPr id="40996" name="Picture 108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7" name="Picture 109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8" name="Picture 110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9" name="Picture 111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0965" name="Object 133"/>
          <p:cNvGraphicFramePr>
            <a:graphicFrameLocks noChangeAspect="1"/>
          </p:cNvGraphicFramePr>
          <p:nvPr/>
        </p:nvGraphicFramePr>
        <p:xfrm>
          <a:off x="0" y="2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150" descr="BD2053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7" name="Object 151"/>
          <p:cNvGraphicFramePr>
            <a:graphicFrameLocks noChangeAspect="1"/>
          </p:cNvGraphicFramePr>
          <p:nvPr/>
        </p:nvGraphicFramePr>
        <p:xfrm>
          <a:off x="7754938" y="5865815"/>
          <a:ext cx="138906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5865815"/>
                        <a:ext cx="1389062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306515" y="457200"/>
            <a:ext cx="65309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BÀI MỚI</a:t>
            </a:r>
            <a:endParaRPr lang="vi-VN" sz="4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28600" y="1295400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025455"/>
              </p:ext>
            </p:extLst>
          </p:nvPr>
        </p:nvGraphicFramePr>
        <p:xfrm>
          <a:off x="1077070" y="1366924"/>
          <a:ext cx="411163" cy="104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070" y="1366924"/>
                        <a:ext cx="411163" cy="1040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511251" y="161298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&lt;</a:t>
            </a:r>
          </a:p>
        </p:txBody>
      </p:sp>
      <p:graphicFrame>
        <p:nvGraphicFramePr>
          <p:cNvPr id="3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99372"/>
              </p:ext>
            </p:extLst>
          </p:nvPr>
        </p:nvGraphicFramePr>
        <p:xfrm>
          <a:off x="2067670" y="1340335"/>
          <a:ext cx="328613" cy="99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39" imgH="393529" progId="Equation.3">
                  <p:embed/>
                </p:oleObj>
              </mc:Choice>
              <mc:Fallback>
                <p:oleObj name="Equation" r:id="rId10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670" y="1340335"/>
                        <a:ext cx="328613" cy="991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613064" y="2603475"/>
            <a:ext cx="72244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613064" y="3459844"/>
            <a:ext cx="7579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613064" y="4112306"/>
            <a:ext cx="7579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*Phân số nào có tử số lớn hơn thì lớn hơn .</a:t>
            </a:r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613064" y="4780644"/>
            <a:ext cx="75797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*Nếu tử số bằng nhau thì hai phân số đó bằng nhau .</a:t>
            </a:r>
          </a:p>
        </p:txBody>
      </p:sp>
      <p:graphicFrame>
        <p:nvGraphicFramePr>
          <p:cNvPr id="48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34190"/>
              </p:ext>
            </p:extLst>
          </p:nvPr>
        </p:nvGraphicFramePr>
        <p:xfrm>
          <a:off x="3662925" y="1346062"/>
          <a:ext cx="365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34" imgH="393529" progId="Equation.3">
                  <p:embed/>
                </p:oleObj>
              </mc:Choice>
              <mc:Fallback>
                <p:oleObj name="Equation" r:id="rId1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925" y="1346062"/>
                        <a:ext cx="3651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155796"/>
              </p:ext>
            </p:extLst>
          </p:nvPr>
        </p:nvGraphicFramePr>
        <p:xfrm>
          <a:off x="4805925" y="1350825"/>
          <a:ext cx="3476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925" y="1350825"/>
                        <a:ext cx="347663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107139"/>
              </p:ext>
            </p:extLst>
          </p:nvPr>
        </p:nvGraphicFramePr>
        <p:xfrm>
          <a:off x="6232905" y="1370048"/>
          <a:ext cx="3746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34" imgH="393529" progId="Equation.3">
                  <p:embed/>
                </p:oleObj>
              </mc:Choice>
              <mc:Fallback>
                <p:oleObj name="Equation" r:id="rId1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905" y="1370048"/>
                        <a:ext cx="374650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02314"/>
              </p:ext>
            </p:extLst>
          </p:nvPr>
        </p:nvGraphicFramePr>
        <p:xfrm>
          <a:off x="7375905" y="1370048"/>
          <a:ext cx="3746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334" imgH="393529" progId="Equation.3">
                  <p:embed/>
                </p:oleObj>
              </mc:Choice>
              <mc:Fallback>
                <p:oleObj name="Equation" r:id="rId1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905" y="1370048"/>
                        <a:ext cx="374650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4172513" y="1574662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&lt;</a:t>
            </a: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6766305" y="1598648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076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85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85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4" grpId="0"/>
      <p:bldP spid="46" grpId="0"/>
      <p:bldP spid="47" grpId="0"/>
      <p:bldP spid="52" grpId="0"/>
      <p:bldP spid="52" grpId="1"/>
      <p:bldP spid="53" grpId="0"/>
      <p:bldP spid="5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06515" y="457200"/>
            <a:ext cx="65309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Củng</a:t>
            </a: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cố</a:t>
            </a:r>
            <a:endParaRPr lang="vi-VN" sz="4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2" descr="j016309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4572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3" name="Object 3"/>
          <p:cNvGraphicFramePr>
            <a:graphicFrameLocks noChangeAspect="1"/>
          </p:cNvGraphicFramePr>
          <p:nvPr/>
        </p:nvGraphicFramePr>
        <p:xfrm>
          <a:off x="10319" y="-15875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9" y="-15875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4"/>
          <p:cNvGraphicFramePr>
            <a:graphicFrameLocks noChangeAspect="1"/>
          </p:cNvGraphicFramePr>
          <p:nvPr/>
        </p:nvGraphicFramePr>
        <p:xfrm>
          <a:off x="7743827" y="5843590"/>
          <a:ext cx="13890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7" y="5843590"/>
                        <a:ext cx="1389063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5" name="Picture 16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67313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Straight Connector 120"/>
          <p:cNvCxnSpPr/>
          <p:nvPr/>
        </p:nvCxnSpPr>
        <p:spPr>
          <a:xfrm>
            <a:off x="228600" y="1295400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 Box 46"/>
          <p:cNvSpPr txBox="1">
            <a:spLocks noChangeArrowheads="1"/>
          </p:cNvSpPr>
          <p:nvPr/>
        </p:nvSpPr>
        <p:spPr bwMode="auto">
          <a:xfrm>
            <a:off x="603250" y="1505747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</a:p>
        </p:txBody>
      </p:sp>
      <p:sp>
        <p:nvSpPr>
          <p:cNvPr id="94" name="Rectangle 47"/>
          <p:cNvSpPr>
            <a:spLocks noChangeArrowheads="1"/>
          </p:cNvSpPr>
          <p:nvPr/>
        </p:nvSpPr>
        <p:spPr bwMode="auto">
          <a:xfrm>
            <a:off x="1822450" y="1587503"/>
            <a:ext cx="4572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95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217761"/>
              </p:ext>
            </p:extLst>
          </p:nvPr>
        </p:nvGraphicFramePr>
        <p:xfrm>
          <a:off x="1989137" y="2940053"/>
          <a:ext cx="365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7" y="2940053"/>
                        <a:ext cx="3651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29104"/>
              </p:ext>
            </p:extLst>
          </p:nvPr>
        </p:nvGraphicFramePr>
        <p:xfrm>
          <a:off x="3132137" y="2940053"/>
          <a:ext cx="365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7" y="2940053"/>
                        <a:ext cx="3651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407844"/>
              </p:ext>
            </p:extLst>
          </p:nvPr>
        </p:nvGraphicFramePr>
        <p:xfrm>
          <a:off x="5283200" y="2949578"/>
          <a:ext cx="4841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2949578"/>
                        <a:ext cx="484188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580"/>
              </p:ext>
            </p:extLst>
          </p:nvPr>
        </p:nvGraphicFramePr>
        <p:xfrm>
          <a:off x="6369050" y="2940053"/>
          <a:ext cx="4841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112" imgH="393529" progId="Equation.3">
                  <p:embed/>
                </p:oleObj>
              </mc:Choice>
              <mc:Fallback>
                <p:oleObj name="Equation" r:id="rId14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2940053"/>
                        <a:ext cx="484188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980585"/>
              </p:ext>
            </p:extLst>
          </p:nvPr>
        </p:nvGraphicFramePr>
        <p:xfrm>
          <a:off x="1990724" y="4259263"/>
          <a:ext cx="45878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17" imgH="393529" progId="Equation.3">
                  <p:embed/>
                </p:oleObj>
              </mc:Choice>
              <mc:Fallback>
                <p:oleObj name="Equation" r:id="rId16" imgW="19041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4" y="4259263"/>
                        <a:ext cx="458788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819222"/>
              </p:ext>
            </p:extLst>
          </p:nvPr>
        </p:nvGraphicFramePr>
        <p:xfrm>
          <a:off x="3014662" y="4240213"/>
          <a:ext cx="482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12" imgH="393529" progId="Equation.3">
                  <p:embed/>
                </p:oleObj>
              </mc:Choice>
              <mc:Fallback>
                <p:oleObj name="Equation" r:id="rId18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2" y="4240213"/>
                        <a:ext cx="4826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39632"/>
              </p:ext>
            </p:extLst>
          </p:nvPr>
        </p:nvGraphicFramePr>
        <p:xfrm>
          <a:off x="5283200" y="4287838"/>
          <a:ext cx="482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112" imgH="393529" progId="Equation.3">
                  <p:embed/>
                </p:oleObj>
              </mc:Choice>
              <mc:Fallback>
                <p:oleObj name="Equation" r:id="rId20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287838"/>
                        <a:ext cx="4826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427077"/>
              </p:ext>
            </p:extLst>
          </p:nvPr>
        </p:nvGraphicFramePr>
        <p:xfrm>
          <a:off x="6459538" y="4259263"/>
          <a:ext cx="482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112" imgH="393529" progId="Equation.3">
                  <p:embed/>
                </p:oleObj>
              </mc:Choice>
              <mc:Fallback>
                <p:oleObj name="Equation" r:id="rId22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4259263"/>
                        <a:ext cx="4826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 Box 69"/>
          <p:cNvSpPr txBox="1">
            <a:spLocks noChangeArrowheads="1"/>
          </p:cNvSpPr>
          <p:nvPr/>
        </p:nvSpPr>
        <p:spPr bwMode="auto">
          <a:xfrm>
            <a:off x="2370137" y="313055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…...</a:t>
            </a:r>
          </a:p>
        </p:txBody>
      </p:sp>
      <p:sp>
        <p:nvSpPr>
          <p:cNvPr id="105" name="Text Box 70"/>
          <p:cNvSpPr txBox="1">
            <a:spLocks noChangeArrowheads="1"/>
          </p:cNvSpPr>
          <p:nvPr/>
        </p:nvSpPr>
        <p:spPr bwMode="auto">
          <a:xfrm>
            <a:off x="2371724" y="444976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…...</a:t>
            </a:r>
          </a:p>
        </p:txBody>
      </p:sp>
      <p:sp>
        <p:nvSpPr>
          <p:cNvPr id="107" name="Text Box 72"/>
          <p:cNvSpPr txBox="1">
            <a:spLocks noChangeArrowheads="1"/>
          </p:cNvSpPr>
          <p:nvPr/>
        </p:nvSpPr>
        <p:spPr bwMode="auto">
          <a:xfrm>
            <a:off x="5654675" y="311150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…...</a:t>
            </a:r>
          </a:p>
        </p:txBody>
      </p:sp>
      <p:sp>
        <p:nvSpPr>
          <p:cNvPr id="109" name="Text Box 74"/>
          <p:cNvSpPr txBox="1">
            <a:spLocks noChangeArrowheads="1"/>
          </p:cNvSpPr>
          <p:nvPr/>
        </p:nvSpPr>
        <p:spPr bwMode="auto">
          <a:xfrm>
            <a:off x="5749925" y="4464051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…...</a:t>
            </a:r>
          </a:p>
        </p:txBody>
      </p:sp>
    </p:spTree>
    <p:extLst>
      <p:ext uri="{BB962C8B-B14F-4D97-AF65-F5344CB8AC3E}">
        <p14:creationId xmlns:p14="http://schemas.microsoft.com/office/powerpoint/2010/main" val="24890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104" grpId="0"/>
      <p:bldP spid="105" grpId="0"/>
      <p:bldP spid="107" grpId="0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06515" y="457200"/>
            <a:ext cx="65309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Củng</a:t>
            </a: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79646">
                    <a:lumMod val="75000"/>
                  </a:srgbClr>
                </a:solidFill>
                <a:latin typeface="UTM Cookies"/>
                <a:cs typeface="Times New Roman" panose="02020603050405020304" pitchFamily="18" charset="0"/>
              </a:rPr>
              <a:t>cố</a:t>
            </a:r>
            <a:endParaRPr lang="vi-VN" sz="4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2" descr="j016309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4572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3" name="Object 3"/>
          <p:cNvGraphicFramePr>
            <a:graphicFrameLocks noChangeAspect="1"/>
          </p:cNvGraphicFramePr>
          <p:nvPr/>
        </p:nvGraphicFramePr>
        <p:xfrm>
          <a:off x="10319" y="-15875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9" y="-15875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4"/>
          <p:cNvGraphicFramePr>
            <a:graphicFrameLocks noChangeAspect="1"/>
          </p:cNvGraphicFramePr>
          <p:nvPr/>
        </p:nvGraphicFramePr>
        <p:xfrm>
          <a:off x="7743827" y="5843590"/>
          <a:ext cx="13890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7" y="5843590"/>
                        <a:ext cx="1389063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5" name="Picture 16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67313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Straight Connector 120"/>
          <p:cNvCxnSpPr/>
          <p:nvPr/>
        </p:nvCxnSpPr>
        <p:spPr>
          <a:xfrm>
            <a:off x="228600" y="1295400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771051" y="28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 Box 46"/>
          <p:cNvSpPr txBox="1">
            <a:spLocks noChangeArrowheads="1"/>
          </p:cNvSpPr>
          <p:nvPr/>
        </p:nvSpPr>
        <p:spPr bwMode="auto">
          <a:xfrm>
            <a:off x="603250" y="1505747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</a:p>
        </p:txBody>
      </p:sp>
      <p:sp>
        <p:nvSpPr>
          <p:cNvPr id="94" name="Rectangle 47"/>
          <p:cNvSpPr>
            <a:spLocks noChangeArrowheads="1"/>
          </p:cNvSpPr>
          <p:nvPr/>
        </p:nvSpPr>
        <p:spPr bwMode="auto">
          <a:xfrm>
            <a:off x="1822450" y="1587503"/>
            <a:ext cx="4572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95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217761"/>
              </p:ext>
            </p:extLst>
          </p:nvPr>
        </p:nvGraphicFramePr>
        <p:xfrm>
          <a:off x="1989137" y="2940053"/>
          <a:ext cx="365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7" y="2940053"/>
                        <a:ext cx="3651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29104"/>
              </p:ext>
            </p:extLst>
          </p:nvPr>
        </p:nvGraphicFramePr>
        <p:xfrm>
          <a:off x="3132137" y="2940053"/>
          <a:ext cx="365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7" y="2940053"/>
                        <a:ext cx="3651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407844"/>
              </p:ext>
            </p:extLst>
          </p:nvPr>
        </p:nvGraphicFramePr>
        <p:xfrm>
          <a:off x="5283200" y="2949578"/>
          <a:ext cx="4841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2949578"/>
                        <a:ext cx="484188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580"/>
              </p:ext>
            </p:extLst>
          </p:nvPr>
        </p:nvGraphicFramePr>
        <p:xfrm>
          <a:off x="6369050" y="2940053"/>
          <a:ext cx="4841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112" imgH="393529" progId="Equation.3">
                  <p:embed/>
                </p:oleObj>
              </mc:Choice>
              <mc:Fallback>
                <p:oleObj name="Equation" r:id="rId14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2940053"/>
                        <a:ext cx="484188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980585"/>
              </p:ext>
            </p:extLst>
          </p:nvPr>
        </p:nvGraphicFramePr>
        <p:xfrm>
          <a:off x="1990724" y="4259263"/>
          <a:ext cx="45878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17" imgH="393529" progId="Equation.3">
                  <p:embed/>
                </p:oleObj>
              </mc:Choice>
              <mc:Fallback>
                <p:oleObj name="Equation" r:id="rId16" imgW="19041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4" y="4259263"/>
                        <a:ext cx="458788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819222"/>
              </p:ext>
            </p:extLst>
          </p:nvPr>
        </p:nvGraphicFramePr>
        <p:xfrm>
          <a:off x="3014662" y="4240213"/>
          <a:ext cx="482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12" imgH="393529" progId="Equation.3">
                  <p:embed/>
                </p:oleObj>
              </mc:Choice>
              <mc:Fallback>
                <p:oleObj name="Equation" r:id="rId18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2" y="4240213"/>
                        <a:ext cx="4826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39632"/>
              </p:ext>
            </p:extLst>
          </p:nvPr>
        </p:nvGraphicFramePr>
        <p:xfrm>
          <a:off x="5283200" y="4287838"/>
          <a:ext cx="482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112" imgH="393529" progId="Equation.3">
                  <p:embed/>
                </p:oleObj>
              </mc:Choice>
              <mc:Fallback>
                <p:oleObj name="Equation" r:id="rId20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287838"/>
                        <a:ext cx="4826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427077"/>
              </p:ext>
            </p:extLst>
          </p:nvPr>
        </p:nvGraphicFramePr>
        <p:xfrm>
          <a:off x="6459538" y="4259263"/>
          <a:ext cx="482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112" imgH="393529" progId="Equation.3">
                  <p:embed/>
                </p:oleObj>
              </mc:Choice>
              <mc:Fallback>
                <p:oleObj name="Equation" r:id="rId22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4259263"/>
                        <a:ext cx="4826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68"/>
          <p:cNvSpPr txBox="1">
            <a:spLocks noChangeArrowheads="1"/>
          </p:cNvSpPr>
          <p:nvPr/>
        </p:nvSpPr>
        <p:spPr bwMode="auto">
          <a:xfrm>
            <a:off x="2491184" y="3177381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8" name="Text Box 71"/>
          <p:cNvSpPr txBox="1">
            <a:spLocks noChangeArrowheads="1"/>
          </p:cNvSpPr>
          <p:nvPr/>
        </p:nvSpPr>
        <p:spPr bwMode="auto">
          <a:xfrm>
            <a:off x="2528891" y="4494211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0" name="Text Box 73"/>
          <p:cNvSpPr txBox="1">
            <a:spLocks noChangeArrowheads="1"/>
          </p:cNvSpPr>
          <p:nvPr/>
        </p:nvSpPr>
        <p:spPr bwMode="auto">
          <a:xfrm>
            <a:off x="5849144" y="319484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2" name="Text Box 75"/>
          <p:cNvSpPr txBox="1">
            <a:spLocks noChangeArrowheads="1"/>
          </p:cNvSpPr>
          <p:nvPr/>
        </p:nvSpPr>
        <p:spPr bwMode="auto">
          <a:xfrm>
            <a:off x="5919789" y="4482307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912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92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92" decel="100000"/>
                                        <p:tgtEl>
                                          <p:spTgt spid="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192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92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41" grpId="0"/>
      <p:bldP spid="48" grpId="0"/>
      <p:bldP spid="50" grpId="0"/>
      <p:bldP spid="5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400</Words>
  <Application>Microsoft Office PowerPoint</Application>
  <PresentationFormat>On-screen Show (4:3)</PresentationFormat>
  <Paragraphs>134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UTM Cookies</vt:lpstr>
      <vt:lpstr>1_Office Theme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Hong Son 20143793</cp:lastModifiedBy>
  <cp:revision>13</cp:revision>
  <dcterms:created xsi:type="dcterms:W3CDTF">2022-05-15T20:47:03Z</dcterms:created>
  <dcterms:modified xsi:type="dcterms:W3CDTF">2023-01-29T15:59:10Z</dcterms:modified>
</cp:coreProperties>
</file>