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7" r:id="rId3"/>
    <p:sldId id="282" r:id="rId4"/>
    <p:sldId id="34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8" r:id="rId18"/>
    <p:sldId id="274" r:id="rId19"/>
    <p:sldId id="346" r:id="rId20"/>
    <p:sldId id="347" r:id="rId21"/>
    <p:sldId id="348" r:id="rId22"/>
    <p:sldId id="284" r:id="rId23"/>
    <p:sldId id="285" r:id="rId24"/>
    <p:sldId id="28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0000CC"/>
    <a:srgbClr val="FF0066"/>
    <a:srgbClr val="CC0066"/>
    <a:srgbClr val="006600"/>
    <a:srgbClr val="FF9900"/>
    <a:srgbClr val="FF99FF"/>
    <a:srgbClr val="FFCCFF"/>
    <a:srgbClr val="FFFF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4C35-F389-4458-A558-25E27535363B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9F80A-40CD-4015-B32B-DA4508D85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7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AE779218-C0B5-47F3-BEE2-14C7AC01E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F026B736-FBE7-4E22-813F-89CF3ADB1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D2CEBB6-AE07-462E-921B-D2BA28D172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5F8808-5695-4DA6-B2FF-EBD5908ED73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1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8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173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54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EF2E-77CA-4419-9135-89461404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4494-A5EB-4C85-8070-A47EC4480185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E591-6F77-4D14-9A1C-161CFB35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68A0F-7456-4795-AB48-7EE3B20E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7416-FCD3-49D3-9F0B-F41091A8A6C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964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94247-BD68-40CD-8195-A30D132D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40A6-F81B-4B9A-8281-7D29736D6A86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593FD-3350-4AB5-AFCE-F0932D80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F4E6B-C04A-4E89-8AF8-5AE48D9E4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66743-36BF-4EC9-A494-5546AF8406A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1275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366B1-F31D-4054-81C0-71970238D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54E1-45BE-418C-9847-3C67FC0E236C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B6531-B067-4377-8A9C-749784318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1BD02-101C-419B-9398-9A532BB6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A97D0-CC0E-4B8A-B04C-E275FD42668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387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89F14E-C758-468B-9D8F-AD62BFC00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C7A7A-A3D5-4EA5-AA48-00D1136D7247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5EFCB3-FBF6-43DD-8FDD-F9AEE31A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FBA3C9E-F76F-49D1-A1B5-6B735938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03A59-8038-4349-9610-E6C7B12A4A8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358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D3C57A-BC55-4264-9BEF-3098B8DE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0697B-540D-4DBA-99C2-C403AFF26541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74E8C2-744E-4CD4-A489-E07896075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AD803ED-12A1-4F95-8D9D-0B890EB9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4BF38-9B33-4EC4-B021-1431C7732F5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083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2BA775-E751-4292-9DDB-5108729D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9F8D-EBB4-4D0C-9931-A212709F32B5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154CFFD-9740-46FB-891F-1EE14447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20FC28-51A2-4FF0-A728-470751EA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A8734-1EE8-4F43-BF1A-DEDE94C860B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3780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7E92A7B-543C-4E35-A96B-4CBF39552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B8C2E-3BED-454D-9DC1-B7B26FBED1A4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E16807-535F-4607-B639-D4A2990D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866363-0EFC-41B5-B5CA-9B032098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06766-A3FC-4D6A-9AE4-4DFCE9D3926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7815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325494-3C5C-4415-B5C4-ED9FDE9B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D68C1-90B3-4666-BF14-9B0208D37377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6ECC0A-9A24-4174-BDE4-F6656903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9EE07E-4198-4388-99A4-9DA044D79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6E077-FBF1-49A2-9D87-DADB4A8653D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81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4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FE18A9-00AA-447C-8DB2-1429D11B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F902D-B709-4ADD-9807-6A6620FA7CEF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0F20D-964E-40A3-8DA2-6A73E1FD1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10621E-3CBB-4381-B5B8-D0C17C98F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F453-3A60-4A4C-8C14-04CE6639D78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063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0F3D4-3C8C-4A17-837E-5F2B41F28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CFCA-F618-48E7-926B-0E3AE0103E46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B7A99-7024-4776-8B44-688CBDD1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03417-D0C9-4ECD-AD02-6A3638D7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F611E-32AF-4FE2-93F0-C488482EEA6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048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E48D1-F537-4AD9-97E2-B386CD69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0EAB0-46D6-4FFF-8222-739D4D505EB9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9BF20-FADC-4902-B0C1-00F527C19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332B1-C259-4D38-A975-97F79ABAA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8561-A42D-4273-8B3C-E6BFDA277C4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270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1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21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3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9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3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097E2-EB03-489E-960D-486EBE37896A}" type="datetimeFigureOut">
              <a:rPr lang="en-US" smtClean="0"/>
              <a:t>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C5F0-7377-466D-9E99-83F1DD88E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2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C91F0B8C-124F-4FCB-9CCD-9081FFE14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688" y="365126"/>
            <a:ext cx="10514624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9AE6F917-997D-4079-883D-F5633B482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688" y="1825625"/>
            <a:ext cx="1051462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D4FFC-A7C4-4FDC-BCCC-329484EC9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688" y="6356351"/>
            <a:ext cx="2742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ADA1FD-3F90-469A-9145-36E48A11F8DD}" type="datetimeFigureOut">
              <a:rPr lang="vi-VN"/>
              <a:pPr>
                <a:defRPr/>
              </a:pPr>
              <a:t>29/01/2023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39FF9-E837-41BA-AF61-8D0C98659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9068" y="6356351"/>
            <a:ext cx="4113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0443C-6694-4513-8703-95F6B02F8B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266" y="6356351"/>
            <a:ext cx="2742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DBC747-1B2A-44F8-9AD1-E4F6BD41831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35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1225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27013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38" indent="-227013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050" indent="-227013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389" y="875979"/>
            <a:ext cx="8834907" cy="1828800"/>
          </a:xfrm>
        </p:spPr>
        <p:txBody>
          <a:bodyPr/>
          <a:lstStyle/>
          <a:p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</a:p>
        </p:txBody>
      </p:sp>
    </p:spTree>
    <p:extLst>
      <p:ext uri="{BB962C8B-B14F-4D97-AF65-F5344CB8AC3E}">
        <p14:creationId xmlns:p14="http://schemas.microsoft.com/office/powerpoint/2010/main" val="6460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92" y="650631"/>
            <a:ext cx="1089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34689" y="121905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4690" y="2646541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4690" y="3989456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7815" y="5476113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4689" y="182701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689" y="320249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34689" y="451659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4689" y="601590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1835801" y="3319789"/>
            <a:ext cx="392014" cy="42113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835801" y="4585342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844840" y="6105875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4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0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8608" y="1228144"/>
            <a:ext cx="730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93469" y="1796567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3469" y="2404527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0914" y="3200967"/>
            <a:ext cx="239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750041" y="2888175"/>
            <a:ext cx="290657" cy="3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1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9960" y="67785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9961" y="210533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9961" y="344825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5275" y="497343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655601" y="1192289"/>
            <a:ext cx="8966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31787" y="2625987"/>
            <a:ext cx="125487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31787" y="3960348"/>
            <a:ext cx="89665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65275" y="5452700"/>
            <a:ext cx="75968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43858" y="2625987"/>
            <a:ext cx="21031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75098" y="1179563"/>
            <a:ext cx="132111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85190" y="3950968"/>
            <a:ext cx="210312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69356" y="5503412"/>
            <a:ext cx="344382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780772" y="677852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938027" y="2123429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713368" y="3492807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341839" y="5034336"/>
            <a:ext cx="294326" cy="5847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633664" y="1331259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748731" y="2700009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587913" y="4093933"/>
            <a:ext cx="940526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75452" y="5627014"/>
            <a:ext cx="823379" cy="6208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188310" y="1381801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933862" y="2747318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655601" y="4146165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733979" y="5697589"/>
            <a:ext cx="940526" cy="62087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335181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solidFill>
            <a:srgbClr val="FF99FF"/>
          </a:solidFill>
        </p:spPr>
      </p:pic>
      <p:sp>
        <p:nvSpPr>
          <p:cNvPr id="7" name="Oval 6"/>
          <p:cNvSpPr/>
          <p:nvPr/>
        </p:nvSpPr>
        <p:spPr>
          <a:xfrm>
            <a:off x="5446782" y="1944158"/>
            <a:ext cx="1393676" cy="1162594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34644" y="580314"/>
            <a:ext cx="2505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Ghi</a:t>
            </a:r>
            <a:r>
              <a:rPr lang="en-US" sz="5400" b="1" cap="none" spc="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nhớ</a:t>
            </a:r>
            <a:endParaRPr lang="en-US" sz="5400" b="1" cap="none" spc="0" dirty="0">
              <a:ln w="0"/>
              <a:solidFill>
                <a:srgbClr val="0000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n 2"/>
          <p:cNvSpPr/>
          <p:nvPr/>
        </p:nvSpPr>
        <p:spPr>
          <a:xfrm>
            <a:off x="568007" y="1959428"/>
            <a:ext cx="3879669" cy="3448595"/>
          </a:xfrm>
          <a:prstGeom prst="su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735977" y="2564789"/>
            <a:ext cx="1580531" cy="68786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44537" y="4101737"/>
            <a:ext cx="1842610" cy="41801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38644" y="3863339"/>
            <a:ext cx="1289170" cy="1312818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>
            <a:stCxn id="7" idx="6"/>
          </p:cNvCxnSpPr>
          <p:nvPr/>
        </p:nvCxnSpPr>
        <p:spPr>
          <a:xfrm flipV="1">
            <a:off x="6840458" y="2501739"/>
            <a:ext cx="1319349" cy="23716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6"/>
          </p:cNvCxnSpPr>
          <p:nvPr/>
        </p:nvCxnSpPr>
        <p:spPr>
          <a:xfrm flipV="1">
            <a:off x="6840458" y="1720377"/>
            <a:ext cx="1306286" cy="80507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</p:cNvCxnSpPr>
          <p:nvPr/>
        </p:nvCxnSpPr>
        <p:spPr>
          <a:xfrm>
            <a:off x="6840458" y="2525455"/>
            <a:ext cx="1319349" cy="848228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6"/>
          </p:cNvCxnSpPr>
          <p:nvPr/>
        </p:nvCxnSpPr>
        <p:spPr>
          <a:xfrm>
            <a:off x="7027814" y="4519748"/>
            <a:ext cx="1131993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234134" y="1090557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8234134" y="2041885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234134" y="2986706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198832" y="4112351"/>
            <a:ext cx="1894114" cy="814794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17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1200" y="18598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50075" y="271848"/>
            <a:ext cx="7685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0344" y="1088755"/>
            <a:ext cx="10110650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0066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1668807"/>
            <a:ext cx="10110650" cy="2806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ngủ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Theo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680" y="173774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6265" y="210636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5909" y="214097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9547" y="2682864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5262" y="2665405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5353" y="315725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8536" y="4440686"/>
            <a:ext cx="8937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7158" y="1667928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03096" y="2196472"/>
            <a:ext cx="1584512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2510" y="2184749"/>
            <a:ext cx="2139356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94849" y="2709065"/>
            <a:ext cx="5524317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07505" y="2706119"/>
            <a:ext cx="129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0678" y="2712353"/>
            <a:ext cx="1369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lởi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39543" y="2707345"/>
            <a:ext cx="3484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67630" y="2717073"/>
            <a:ext cx="156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07158" y="3225216"/>
            <a:ext cx="88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3403" y="3224515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endParaRPr lang="en-US" sz="3200" dirty="0">
              <a:solidFill>
                <a:srgbClr val="0000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56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  <p:bldP spid="15" grpId="0"/>
      <p:bldP spid="16" grpId="0" build="allAtOnce"/>
      <p:bldP spid="17" grpId="0" build="allAtOnce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750" y="1173507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850" y="2238222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850" y="319213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850" y="4340754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750" y="5446288"/>
            <a:ext cx="1011065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8028350" y="1648303"/>
            <a:ext cx="29041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840092" y="1619030"/>
            <a:ext cx="2186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5348017" y="1671749"/>
            <a:ext cx="199160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441800" y="1652759"/>
            <a:ext cx="228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708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750" y="1173507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8850" y="2238222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8850" y="3192130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(4)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lởi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8850" y="4340754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0750" y="5446288"/>
            <a:ext cx="10110650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(6)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đĩnh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902564" y="245896"/>
            <a:ext cx="10936871" cy="583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 c)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7027" y="1172042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8501" y="1728754"/>
            <a:ext cx="2592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72100" y="1709253"/>
            <a:ext cx="5505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48125" y="1652084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3225" y="1752200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167669" y="2230428"/>
            <a:ext cx="114300" cy="5790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791450" y="2763210"/>
            <a:ext cx="1276350" cy="3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87325" y="2713969"/>
            <a:ext cx="808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239347" y="2778290"/>
            <a:ext cx="16323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74459" y="2743781"/>
            <a:ext cx="853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3458078" y="315744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734162" y="3741064"/>
            <a:ext cx="1548425" cy="84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99175" y="3746085"/>
            <a:ext cx="98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30363" y="3735285"/>
            <a:ext cx="3067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402639" y="3699597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277161" y="429647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1977800" y="4891508"/>
            <a:ext cx="1183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36800" y="4805353"/>
            <a:ext cx="93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3359635" y="4904156"/>
            <a:ext cx="18739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802074" y="4854977"/>
            <a:ext cx="9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3988829" y="5474527"/>
            <a:ext cx="133350" cy="619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602300" y="5992613"/>
            <a:ext cx="1221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746942" y="5863022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070113" y="5992613"/>
            <a:ext cx="34561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683375" y="5915250"/>
            <a:ext cx="137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3441002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6" grpId="0"/>
      <p:bldP spid="33" grpId="0"/>
      <p:bldP spid="38" grpId="0"/>
      <p:bldP spid="41" grpId="0"/>
      <p:bldP spid="45" grpId="0"/>
      <p:bldP spid="48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-30886" y="21799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0750" y="230345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0750" y="2396029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0750" y="3222198"/>
            <a:ext cx="10110650" cy="59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20694" y="1305858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AC2BA83D-322E-448D-9088-90FDE544D800}"/>
              </a:ext>
            </a:extLst>
          </p:cNvPr>
          <p:cNvSpPr/>
          <p:nvPr/>
        </p:nvSpPr>
        <p:spPr>
          <a:xfrm>
            <a:off x="9174152" y="1688120"/>
            <a:ext cx="2663725" cy="124897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vở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666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1 30 mẫu background đơn giản đẹp trong thiết kế in ấ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" y="-25277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4" descr="Flying Balloons Clip Art - Hình Ảnh Bong Bóng Bay, Cliparts ..."/>
          <p:cNvSpPr>
            <a:spLocks noChangeAspect="1" noChangeArrowheads="1"/>
          </p:cNvSpPr>
          <p:nvPr/>
        </p:nvSpPr>
        <p:spPr bwMode="auto">
          <a:xfrm>
            <a:off x="155575" y="1267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270952" y="2363105"/>
            <a:ext cx="1201541" cy="3028030"/>
            <a:chOff x="1082841" y="1022684"/>
            <a:chExt cx="1070811" cy="2322094"/>
          </a:xfrm>
        </p:grpSpPr>
        <p:grpSp>
          <p:nvGrpSpPr>
            <p:cNvPr id="22" name="Group 21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xinh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xắn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Trapezoid 20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" name="Freeform 2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51433" y="1598633"/>
            <a:ext cx="1512416" cy="3458170"/>
            <a:chOff x="1082841" y="1022684"/>
            <a:chExt cx="1070811" cy="2322094"/>
          </a:xfrm>
        </p:grpSpPr>
        <p:grpSp>
          <p:nvGrpSpPr>
            <p:cNvPr id="29" name="Group 2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chăm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ngoan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rapezoid 3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Freeform 2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0624985" y="2452436"/>
            <a:ext cx="1311442" cy="3100136"/>
            <a:chOff x="1082841" y="1022684"/>
            <a:chExt cx="1070811" cy="2322094"/>
          </a:xfrm>
        </p:grpSpPr>
        <p:grpSp>
          <p:nvGrpSpPr>
            <p:cNvPr id="34" name="Group 3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hiền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lành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rapezoid 3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5" name="Freeform 3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221564" y="1511652"/>
            <a:ext cx="1331498" cy="3148345"/>
            <a:chOff x="1082841" y="1022684"/>
            <a:chExt cx="1070811" cy="2322094"/>
          </a:xfrm>
        </p:grpSpPr>
        <p:grpSp>
          <p:nvGrpSpPr>
            <p:cNvPr id="39" name="Group 3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thông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</a:t>
                </a:r>
              </a:p>
            </p:txBody>
          </p:sp>
          <p:sp>
            <p:nvSpPr>
              <p:cNvPr id="42" name="Trapezoid 4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Freeform 3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680" y="4123237"/>
            <a:ext cx="1334509" cy="3166686"/>
            <a:chOff x="1082841" y="1022684"/>
            <a:chExt cx="1070811" cy="2322094"/>
          </a:xfrm>
        </p:grpSpPr>
        <p:grpSp>
          <p:nvGrpSpPr>
            <p:cNvPr id="44" name="Group 4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ít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nói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rapezoid 4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33C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99887" y="4578806"/>
            <a:ext cx="1578129" cy="3545304"/>
            <a:chOff x="1082841" y="1063964"/>
            <a:chExt cx="1070811" cy="2280814"/>
          </a:xfrm>
        </p:grpSpPr>
        <p:grpSp>
          <p:nvGrpSpPr>
            <p:cNvPr id="49" name="Group 48"/>
            <p:cNvGrpSpPr/>
            <p:nvPr/>
          </p:nvGrpSpPr>
          <p:grpSpPr>
            <a:xfrm>
              <a:off x="1082841" y="1063964"/>
              <a:ext cx="1070811" cy="1137816"/>
              <a:chOff x="1082841" y="1063964"/>
              <a:chExt cx="1070811" cy="1137816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1082841" y="1063964"/>
                <a:ext cx="1070811" cy="998621"/>
              </a:xfrm>
              <a:prstGeom prst="ellipse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ngợm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rapezoid 5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Freeform 4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425656" y="3373417"/>
            <a:ext cx="1357024" cy="3739810"/>
            <a:chOff x="1082841" y="1022684"/>
            <a:chExt cx="1070811" cy="2322094"/>
          </a:xfrm>
        </p:grpSpPr>
        <p:grpSp>
          <p:nvGrpSpPr>
            <p:cNvPr id="54" name="Group 53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66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giỏi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Trapezoid 56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6600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186572" y="4387249"/>
            <a:ext cx="1297963" cy="3535274"/>
            <a:chOff x="1082841" y="1022684"/>
            <a:chExt cx="1070811" cy="2322094"/>
          </a:xfrm>
        </p:grpSpPr>
        <p:grpSp>
          <p:nvGrpSpPr>
            <p:cNvPr id="59" name="Group 58"/>
            <p:cNvGrpSpPr/>
            <p:nvPr/>
          </p:nvGrpSpPr>
          <p:grpSpPr>
            <a:xfrm>
              <a:off x="1082841" y="1022684"/>
              <a:ext cx="1070811" cy="1179096"/>
              <a:chOff x="1082841" y="1022684"/>
              <a:chExt cx="1070811" cy="1179096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1082841" y="1022684"/>
                <a:ext cx="1070811" cy="998621"/>
              </a:xfrm>
              <a:prstGeom prst="ellipse">
                <a:avLst/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đáng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yêu</a:t>
                </a:r>
                <a:endParaRPr lang="en-US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1497930" y="2021305"/>
                <a:ext cx="240632" cy="180475"/>
              </a:xfrm>
              <a:prstGeom prst="trapezoid">
                <a:avLst>
                  <a:gd name="adj" fmla="val 46000"/>
                </a:avLst>
              </a:prstGeom>
              <a:solidFill>
                <a:srgbClr val="FF996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Freeform 59"/>
            <p:cNvSpPr/>
            <p:nvPr/>
          </p:nvSpPr>
          <p:spPr>
            <a:xfrm>
              <a:off x="1502830" y="2177715"/>
              <a:ext cx="173628" cy="1167063"/>
            </a:xfrm>
            <a:custGeom>
              <a:avLst/>
              <a:gdLst>
                <a:gd name="connsiteX0" fmla="*/ 109402 w 173628"/>
                <a:gd name="connsiteY0" fmla="*/ 0 h 1167063"/>
                <a:gd name="connsiteX1" fmla="*/ 1117 w 173628"/>
                <a:gd name="connsiteY1" fmla="*/ 276726 h 1167063"/>
                <a:gd name="connsiteX2" fmla="*/ 169559 w 173628"/>
                <a:gd name="connsiteY2" fmla="*/ 517357 h 1167063"/>
                <a:gd name="connsiteX3" fmla="*/ 121433 w 173628"/>
                <a:gd name="connsiteY3" fmla="*/ 794084 h 1167063"/>
                <a:gd name="connsiteX4" fmla="*/ 121433 w 173628"/>
                <a:gd name="connsiteY4" fmla="*/ 1167063 h 1167063"/>
                <a:gd name="connsiteX5" fmla="*/ 121433 w 173628"/>
                <a:gd name="connsiteY5" fmla="*/ 1167063 h 116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628" h="1167063">
                  <a:moveTo>
                    <a:pt x="109402" y="0"/>
                  </a:moveTo>
                  <a:cubicBezTo>
                    <a:pt x="50246" y="95250"/>
                    <a:pt x="-8909" y="190500"/>
                    <a:pt x="1117" y="276726"/>
                  </a:cubicBezTo>
                  <a:cubicBezTo>
                    <a:pt x="11143" y="362952"/>
                    <a:pt x="149506" y="431131"/>
                    <a:pt x="169559" y="517357"/>
                  </a:cubicBezTo>
                  <a:cubicBezTo>
                    <a:pt x="189612" y="603583"/>
                    <a:pt x="129454" y="685800"/>
                    <a:pt x="121433" y="794084"/>
                  </a:cubicBezTo>
                  <a:cubicBezTo>
                    <a:pt x="113412" y="902368"/>
                    <a:pt x="121433" y="1167063"/>
                    <a:pt x="121433" y="1167063"/>
                  </a:cubicBezTo>
                  <a:lnTo>
                    <a:pt x="121433" y="1167063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" name="Cloud 26"/>
          <p:cNvSpPr/>
          <p:nvPr/>
        </p:nvSpPr>
        <p:spPr>
          <a:xfrm>
            <a:off x="594708" y="208199"/>
            <a:ext cx="3456058" cy="1192353"/>
          </a:xfrm>
          <a:prstGeom prst="cloud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Cloud 62"/>
          <p:cNvSpPr/>
          <p:nvPr/>
        </p:nvSpPr>
        <p:spPr>
          <a:xfrm>
            <a:off x="4574379" y="210469"/>
            <a:ext cx="3071733" cy="930790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sp>
        <p:nvSpPr>
          <p:cNvPr id="65" name="Cloud 64"/>
          <p:cNvSpPr/>
          <p:nvPr/>
        </p:nvSpPr>
        <p:spPr>
          <a:xfrm>
            <a:off x="8289300" y="152948"/>
            <a:ext cx="3495237" cy="124760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oogle Shape;332;p20"/>
          <p:cNvGrpSpPr/>
          <p:nvPr/>
        </p:nvGrpSpPr>
        <p:grpSpPr>
          <a:xfrm>
            <a:off x="10617317" y="4841757"/>
            <a:ext cx="1553991" cy="2041226"/>
            <a:chOff x="6557130" y="2325091"/>
            <a:chExt cx="1834071" cy="2711639"/>
          </a:xfrm>
        </p:grpSpPr>
        <p:sp>
          <p:nvSpPr>
            <p:cNvPr id="66" name="Google Shape;333;p20"/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4;p20"/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35;p20"/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36;p20"/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37;p20"/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38;p20"/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39;p20"/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40;p20"/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41;p20"/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42;p20"/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43;p20"/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44;p20"/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5;p20"/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46;p20"/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47;p20"/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48;p20"/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49;p20"/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50;p20"/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51;p20"/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52;p20"/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53;p20"/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rgbClr val="9929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54;p20"/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55;p20"/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56;p20"/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57;p20"/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58;p20"/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59;p20"/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0;p20"/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1;p20"/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2;p20"/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3;p20"/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4;p20"/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5;p20"/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6;p20"/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7;p20"/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8;p20"/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9;p20"/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0;p20"/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1;p20"/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rgbClr val="4B8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2;p20"/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3;p20"/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4;p20"/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5;p20"/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6;p20"/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7;p20"/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8;p20"/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9;p20"/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0;p20"/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1;p20"/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2;p20"/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3;p20"/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4;p20"/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5;p20"/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6;p20"/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7;p20"/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8;p20"/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9;p20"/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0;p20"/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1;p20"/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2;p20"/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3;p20"/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rgbClr val="4A8F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4;p20"/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rgbClr val="407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5;p20"/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6;p20"/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315;p20"/>
          <p:cNvGrpSpPr/>
          <p:nvPr/>
        </p:nvGrpSpPr>
        <p:grpSpPr>
          <a:xfrm>
            <a:off x="-12564" y="231498"/>
            <a:ext cx="1320841" cy="1229757"/>
            <a:chOff x="1376172" y="452280"/>
            <a:chExt cx="1320841" cy="1229757"/>
          </a:xfrm>
        </p:grpSpPr>
        <p:sp>
          <p:nvSpPr>
            <p:cNvPr id="131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rgbClr val="F95858">
                <a:alpha val="59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rgbClr val="529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440;p20"/>
          <p:cNvGrpSpPr/>
          <p:nvPr/>
        </p:nvGrpSpPr>
        <p:grpSpPr>
          <a:xfrm>
            <a:off x="7823200" y="2554847"/>
            <a:ext cx="733700" cy="712450"/>
            <a:chOff x="-2648475" y="3766325"/>
            <a:chExt cx="733700" cy="712450"/>
          </a:xfrm>
        </p:grpSpPr>
        <p:sp>
          <p:nvSpPr>
            <p:cNvPr id="148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rgbClr val="F958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rgbClr val="FFF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3749;p50"/>
          <p:cNvGrpSpPr/>
          <p:nvPr/>
        </p:nvGrpSpPr>
        <p:grpSpPr>
          <a:xfrm>
            <a:off x="1524189" y="5351517"/>
            <a:ext cx="1544418" cy="1295362"/>
            <a:chOff x="5648438" y="1188043"/>
            <a:chExt cx="1544418" cy="1295362"/>
          </a:xfrm>
        </p:grpSpPr>
        <p:sp>
          <p:nvSpPr>
            <p:cNvPr id="161" name="Google Shape;3750;p50"/>
            <p:cNvSpPr/>
            <p:nvPr/>
          </p:nvSpPr>
          <p:spPr>
            <a:xfrm>
              <a:off x="5648438" y="1188043"/>
              <a:ext cx="1544418" cy="1295362"/>
            </a:xfrm>
            <a:custGeom>
              <a:avLst/>
              <a:gdLst/>
              <a:ahLst/>
              <a:cxnLst/>
              <a:rect l="l" t="t" r="r" b="b"/>
              <a:pathLst>
                <a:path w="43017" h="36080" extrusionOk="0">
                  <a:moveTo>
                    <a:pt x="6592" y="15467"/>
                  </a:moveTo>
                  <a:cubicBezTo>
                    <a:pt x="6372" y="16200"/>
                    <a:pt x="6292" y="16991"/>
                    <a:pt x="6365" y="17804"/>
                  </a:cubicBezTo>
                  <a:cubicBezTo>
                    <a:pt x="6086" y="17333"/>
                    <a:pt x="5821" y="16614"/>
                    <a:pt x="6180" y="15931"/>
                  </a:cubicBezTo>
                  <a:cubicBezTo>
                    <a:pt x="6275" y="15749"/>
                    <a:pt x="6414" y="15596"/>
                    <a:pt x="6592" y="15467"/>
                  </a:cubicBezTo>
                  <a:close/>
                  <a:moveTo>
                    <a:pt x="22562" y="1"/>
                  </a:moveTo>
                  <a:cubicBezTo>
                    <a:pt x="20036" y="1"/>
                    <a:pt x="17915" y="855"/>
                    <a:pt x="16591" y="2444"/>
                  </a:cubicBezTo>
                  <a:cubicBezTo>
                    <a:pt x="15164" y="4160"/>
                    <a:pt x="14861" y="6535"/>
                    <a:pt x="15743" y="9133"/>
                  </a:cubicBezTo>
                  <a:cubicBezTo>
                    <a:pt x="15887" y="9555"/>
                    <a:pt x="16019" y="9995"/>
                    <a:pt x="16134" y="10445"/>
                  </a:cubicBezTo>
                  <a:cubicBezTo>
                    <a:pt x="15235" y="10476"/>
                    <a:pt x="14094" y="10581"/>
                    <a:pt x="12870" y="10856"/>
                  </a:cubicBezTo>
                  <a:cubicBezTo>
                    <a:pt x="11120" y="10366"/>
                    <a:pt x="9572" y="10121"/>
                    <a:pt x="8216" y="10121"/>
                  </a:cubicBezTo>
                  <a:cubicBezTo>
                    <a:pt x="6203" y="10121"/>
                    <a:pt x="4612" y="10662"/>
                    <a:pt x="3408" y="11746"/>
                  </a:cubicBezTo>
                  <a:cubicBezTo>
                    <a:pt x="0" y="14811"/>
                    <a:pt x="2156" y="19331"/>
                    <a:pt x="3205" y="20716"/>
                  </a:cubicBezTo>
                  <a:cubicBezTo>
                    <a:pt x="3257" y="20838"/>
                    <a:pt x="3307" y="21159"/>
                    <a:pt x="3334" y="21337"/>
                  </a:cubicBezTo>
                  <a:cubicBezTo>
                    <a:pt x="3516" y="22540"/>
                    <a:pt x="4067" y="23154"/>
                    <a:pt x="4966" y="23154"/>
                  </a:cubicBezTo>
                  <a:cubicBezTo>
                    <a:pt x="5095" y="23154"/>
                    <a:pt x="5221" y="23140"/>
                    <a:pt x="5336" y="23116"/>
                  </a:cubicBezTo>
                  <a:cubicBezTo>
                    <a:pt x="5557" y="23228"/>
                    <a:pt x="5775" y="23269"/>
                    <a:pt x="5975" y="23269"/>
                  </a:cubicBezTo>
                  <a:cubicBezTo>
                    <a:pt x="6185" y="23269"/>
                    <a:pt x="6375" y="23224"/>
                    <a:pt x="6529" y="23168"/>
                  </a:cubicBezTo>
                  <a:cubicBezTo>
                    <a:pt x="6819" y="23067"/>
                    <a:pt x="7185" y="22858"/>
                    <a:pt x="7394" y="22436"/>
                  </a:cubicBezTo>
                  <a:cubicBezTo>
                    <a:pt x="7422" y="22425"/>
                    <a:pt x="7453" y="22415"/>
                    <a:pt x="7481" y="22404"/>
                  </a:cubicBezTo>
                  <a:cubicBezTo>
                    <a:pt x="7740" y="22303"/>
                    <a:pt x="7962" y="22135"/>
                    <a:pt x="8133" y="21926"/>
                  </a:cubicBezTo>
                  <a:cubicBezTo>
                    <a:pt x="9686" y="23796"/>
                    <a:pt x="11956" y="25026"/>
                    <a:pt x="13741" y="25770"/>
                  </a:cubicBezTo>
                  <a:cubicBezTo>
                    <a:pt x="13735" y="25780"/>
                    <a:pt x="13731" y="25787"/>
                    <a:pt x="13724" y="25797"/>
                  </a:cubicBezTo>
                  <a:cubicBezTo>
                    <a:pt x="12636" y="27660"/>
                    <a:pt x="11851" y="29007"/>
                    <a:pt x="12266" y="30461"/>
                  </a:cubicBezTo>
                  <a:cubicBezTo>
                    <a:pt x="12511" y="31309"/>
                    <a:pt x="13118" y="31978"/>
                    <a:pt x="14132" y="32515"/>
                  </a:cubicBezTo>
                  <a:cubicBezTo>
                    <a:pt x="14834" y="32886"/>
                    <a:pt x="15530" y="33027"/>
                    <a:pt x="16191" y="33027"/>
                  </a:cubicBezTo>
                  <a:cubicBezTo>
                    <a:pt x="17462" y="33027"/>
                    <a:pt x="18604" y="32505"/>
                    <a:pt x="19409" y="32090"/>
                  </a:cubicBezTo>
                  <a:cubicBezTo>
                    <a:pt x="19898" y="33250"/>
                    <a:pt x="20721" y="33509"/>
                    <a:pt x="21073" y="33620"/>
                  </a:cubicBezTo>
                  <a:cubicBezTo>
                    <a:pt x="21352" y="33709"/>
                    <a:pt x="21616" y="33746"/>
                    <a:pt x="21863" y="33746"/>
                  </a:cubicBezTo>
                  <a:cubicBezTo>
                    <a:pt x="22587" y="33746"/>
                    <a:pt x="23172" y="33428"/>
                    <a:pt x="23591" y="33139"/>
                  </a:cubicBezTo>
                  <a:cubicBezTo>
                    <a:pt x="23741" y="33990"/>
                    <a:pt x="24020" y="35288"/>
                    <a:pt x="25328" y="35853"/>
                  </a:cubicBezTo>
                  <a:cubicBezTo>
                    <a:pt x="25606" y="35975"/>
                    <a:pt x="25976" y="36080"/>
                    <a:pt x="26416" y="36080"/>
                  </a:cubicBezTo>
                  <a:cubicBezTo>
                    <a:pt x="26810" y="36080"/>
                    <a:pt x="27260" y="35996"/>
                    <a:pt x="27752" y="35766"/>
                  </a:cubicBezTo>
                  <a:cubicBezTo>
                    <a:pt x="29506" y="34939"/>
                    <a:pt x="31211" y="32389"/>
                    <a:pt x="32401" y="28846"/>
                  </a:cubicBezTo>
                  <a:cubicBezTo>
                    <a:pt x="38023" y="28717"/>
                    <a:pt x="41389" y="26984"/>
                    <a:pt x="42410" y="23684"/>
                  </a:cubicBezTo>
                  <a:cubicBezTo>
                    <a:pt x="42972" y="21871"/>
                    <a:pt x="42860" y="20029"/>
                    <a:pt x="42089" y="18338"/>
                  </a:cubicBezTo>
                  <a:lnTo>
                    <a:pt x="42089" y="18330"/>
                  </a:lnTo>
                  <a:cubicBezTo>
                    <a:pt x="43017" y="14748"/>
                    <a:pt x="41824" y="12028"/>
                    <a:pt x="38986" y="11229"/>
                  </a:cubicBezTo>
                  <a:cubicBezTo>
                    <a:pt x="38528" y="11100"/>
                    <a:pt x="38058" y="11036"/>
                    <a:pt x="37580" y="11036"/>
                  </a:cubicBezTo>
                  <a:cubicBezTo>
                    <a:pt x="36421" y="11036"/>
                    <a:pt x="35212" y="11413"/>
                    <a:pt x="34005" y="12154"/>
                  </a:cubicBezTo>
                  <a:cubicBezTo>
                    <a:pt x="33883" y="12119"/>
                    <a:pt x="33757" y="12084"/>
                    <a:pt x="33635" y="12049"/>
                  </a:cubicBezTo>
                  <a:cubicBezTo>
                    <a:pt x="32523" y="5067"/>
                    <a:pt x="29241" y="850"/>
                    <a:pt x="24323" y="132"/>
                  </a:cubicBezTo>
                  <a:cubicBezTo>
                    <a:pt x="23719" y="44"/>
                    <a:pt x="23130" y="1"/>
                    <a:pt x="225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751;p50"/>
            <p:cNvSpPr/>
            <p:nvPr/>
          </p:nvSpPr>
          <p:spPr>
            <a:xfrm>
              <a:off x="6083890" y="1240244"/>
              <a:ext cx="735463" cy="1190958"/>
            </a:xfrm>
            <a:custGeom>
              <a:avLst/>
              <a:gdLst/>
              <a:ahLst/>
              <a:cxnLst/>
              <a:rect l="l" t="t" r="r" b="b"/>
              <a:pathLst>
                <a:path w="20485" h="33172" extrusionOk="0">
                  <a:moveTo>
                    <a:pt x="10454" y="0"/>
                  </a:moveTo>
                  <a:cubicBezTo>
                    <a:pt x="6251" y="0"/>
                    <a:pt x="3469" y="2726"/>
                    <a:pt x="4989" y="7212"/>
                  </a:cubicBezTo>
                  <a:cubicBezTo>
                    <a:pt x="6488" y="11638"/>
                    <a:pt x="6691" y="17511"/>
                    <a:pt x="4518" y="22014"/>
                  </a:cubicBezTo>
                  <a:cubicBezTo>
                    <a:pt x="2345" y="26516"/>
                    <a:pt x="1" y="28361"/>
                    <a:pt x="2679" y="29778"/>
                  </a:cubicBezTo>
                  <a:cubicBezTo>
                    <a:pt x="3148" y="30025"/>
                    <a:pt x="3619" y="30123"/>
                    <a:pt x="4077" y="30123"/>
                  </a:cubicBezTo>
                  <a:cubicBezTo>
                    <a:pt x="4942" y="30123"/>
                    <a:pt x="5765" y="29774"/>
                    <a:pt x="6454" y="29425"/>
                  </a:cubicBezTo>
                  <a:cubicBezTo>
                    <a:pt x="7140" y="29078"/>
                    <a:pt x="7695" y="28729"/>
                    <a:pt x="8026" y="28729"/>
                  </a:cubicBezTo>
                  <a:cubicBezTo>
                    <a:pt x="8080" y="28729"/>
                    <a:pt x="8128" y="28739"/>
                    <a:pt x="8170" y="28759"/>
                  </a:cubicBezTo>
                  <a:cubicBezTo>
                    <a:pt x="8606" y="28971"/>
                    <a:pt x="8183" y="30405"/>
                    <a:pt x="9380" y="30782"/>
                  </a:cubicBezTo>
                  <a:cubicBezTo>
                    <a:pt x="9502" y="30821"/>
                    <a:pt x="9619" y="30838"/>
                    <a:pt x="9731" y="30838"/>
                  </a:cubicBezTo>
                  <a:cubicBezTo>
                    <a:pt x="10161" y="30838"/>
                    <a:pt x="10521" y="30583"/>
                    <a:pt x="10862" y="30328"/>
                  </a:cubicBezTo>
                  <a:cubicBezTo>
                    <a:pt x="11205" y="30075"/>
                    <a:pt x="11530" y="29821"/>
                    <a:pt x="11890" y="29821"/>
                  </a:cubicBezTo>
                  <a:cubicBezTo>
                    <a:pt x="11991" y="29821"/>
                    <a:pt x="12094" y="29841"/>
                    <a:pt x="12201" y="29886"/>
                  </a:cubicBezTo>
                  <a:cubicBezTo>
                    <a:pt x="13178" y="30297"/>
                    <a:pt x="12540" y="32533"/>
                    <a:pt x="13775" y="33066"/>
                  </a:cubicBezTo>
                  <a:cubicBezTo>
                    <a:pt x="13937" y="33137"/>
                    <a:pt x="14107" y="33171"/>
                    <a:pt x="14283" y="33171"/>
                  </a:cubicBezTo>
                  <a:cubicBezTo>
                    <a:pt x="16795" y="33171"/>
                    <a:pt x="20484" y="26137"/>
                    <a:pt x="20484" y="16535"/>
                  </a:cubicBezTo>
                  <a:cubicBezTo>
                    <a:pt x="20484" y="7568"/>
                    <a:pt x="17883" y="972"/>
                    <a:pt x="11985" y="114"/>
                  </a:cubicBezTo>
                  <a:cubicBezTo>
                    <a:pt x="11458" y="38"/>
                    <a:pt x="10946" y="0"/>
                    <a:pt x="10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752;p50"/>
            <p:cNvSpPr/>
            <p:nvPr/>
          </p:nvSpPr>
          <p:spPr>
            <a:xfrm>
              <a:off x="6190985" y="1698387"/>
              <a:ext cx="111729" cy="433882"/>
            </a:xfrm>
            <a:custGeom>
              <a:avLst/>
              <a:gdLst/>
              <a:ahLst/>
              <a:cxnLst/>
              <a:rect l="l" t="t" r="r" b="b"/>
              <a:pathLst>
                <a:path w="3112" h="12085" extrusionOk="0">
                  <a:moveTo>
                    <a:pt x="3094" y="0"/>
                  </a:moveTo>
                  <a:cubicBezTo>
                    <a:pt x="3097" y="49"/>
                    <a:pt x="3101" y="101"/>
                    <a:pt x="3104" y="153"/>
                  </a:cubicBezTo>
                  <a:lnTo>
                    <a:pt x="3107" y="153"/>
                  </a:lnTo>
                  <a:cubicBezTo>
                    <a:pt x="3104" y="101"/>
                    <a:pt x="3101" y="52"/>
                    <a:pt x="3097" y="0"/>
                  </a:cubicBezTo>
                  <a:close/>
                  <a:moveTo>
                    <a:pt x="3107" y="2822"/>
                  </a:moveTo>
                  <a:cubicBezTo>
                    <a:pt x="3104" y="2901"/>
                    <a:pt x="3097" y="2982"/>
                    <a:pt x="3094" y="3062"/>
                  </a:cubicBezTo>
                  <a:cubicBezTo>
                    <a:pt x="3101" y="2982"/>
                    <a:pt x="3107" y="2901"/>
                    <a:pt x="3112" y="2822"/>
                  </a:cubicBezTo>
                  <a:close/>
                  <a:moveTo>
                    <a:pt x="739" y="10787"/>
                  </a:moveTo>
                  <a:cubicBezTo>
                    <a:pt x="485" y="11251"/>
                    <a:pt x="234" y="11684"/>
                    <a:pt x="0" y="12085"/>
                  </a:cubicBezTo>
                  <a:cubicBezTo>
                    <a:pt x="234" y="11684"/>
                    <a:pt x="485" y="11255"/>
                    <a:pt x="739" y="10787"/>
                  </a:cubicBezTo>
                  <a:close/>
                </a:path>
              </a:pathLst>
            </a:custGeom>
            <a:solidFill>
              <a:srgbClr val="FFE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753;p50"/>
            <p:cNvSpPr/>
            <p:nvPr/>
          </p:nvSpPr>
          <p:spPr>
            <a:xfrm>
              <a:off x="6190985" y="1698387"/>
              <a:ext cx="628366" cy="525936"/>
            </a:xfrm>
            <a:custGeom>
              <a:avLst/>
              <a:gdLst/>
              <a:ahLst/>
              <a:cxnLst/>
              <a:rect l="l" t="t" r="r" b="b"/>
              <a:pathLst>
                <a:path w="17502" h="14649" extrusionOk="0">
                  <a:moveTo>
                    <a:pt x="3097" y="0"/>
                  </a:moveTo>
                  <a:cubicBezTo>
                    <a:pt x="3101" y="52"/>
                    <a:pt x="3104" y="101"/>
                    <a:pt x="3107" y="153"/>
                  </a:cubicBezTo>
                  <a:cubicBezTo>
                    <a:pt x="3115" y="157"/>
                    <a:pt x="3118" y="160"/>
                    <a:pt x="3125" y="164"/>
                  </a:cubicBezTo>
                  <a:cubicBezTo>
                    <a:pt x="3133" y="164"/>
                    <a:pt x="3143" y="168"/>
                    <a:pt x="3149" y="171"/>
                  </a:cubicBezTo>
                  <a:cubicBezTo>
                    <a:pt x="3149" y="171"/>
                    <a:pt x="3160" y="677"/>
                    <a:pt x="3160" y="1273"/>
                  </a:cubicBezTo>
                  <a:lnTo>
                    <a:pt x="3160" y="1758"/>
                  </a:lnTo>
                  <a:lnTo>
                    <a:pt x="3160" y="1971"/>
                  </a:lnTo>
                  <a:lnTo>
                    <a:pt x="3153" y="1971"/>
                  </a:lnTo>
                  <a:cubicBezTo>
                    <a:pt x="3146" y="2288"/>
                    <a:pt x="3136" y="2592"/>
                    <a:pt x="3112" y="2822"/>
                  </a:cubicBezTo>
                  <a:cubicBezTo>
                    <a:pt x="3107" y="2901"/>
                    <a:pt x="3101" y="2982"/>
                    <a:pt x="3094" y="3062"/>
                  </a:cubicBezTo>
                  <a:cubicBezTo>
                    <a:pt x="4081" y="3324"/>
                    <a:pt x="6045" y="3659"/>
                    <a:pt x="9926" y="4279"/>
                  </a:cubicBezTo>
                  <a:cubicBezTo>
                    <a:pt x="13330" y="4823"/>
                    <a:pt x="15388" y="5019"/>
                    <a:pt x="16612" y="5019"/>
                  </a:cubicBezTo>
                  <a:cubicBezTo>
                    <a:pt x="16968" y="5019"/>
                    <a:pt x="17253" y="5005"/>
                    <a:pt x="17480" y="4973"/>
                  </a:cubicBezTo>
                  <a:cubicBezTo>
                    <a:pt x="17491" y="4635"/>
                    <a:pt x="17498" y="4293"/>
                    <a:pt x="17501" y="3948"/>
                  </a:cubicBezTo>
                  <a:lnTo>
                    <a:pt x="17501" y="3923"/>
                  </a:lnTo>
                  <a:lnTo>
                    <a:pt x="17501" y="3851"/>
                  </a:lnTo>
                  <a:lnTo>
                    <a:pt x="17501" y="3847"/>
                  </a:lnTo>
                  <a:lnTo>
                    <a:pt x="17501" y="3822"/>
                  </a:lnTo>
                  <a:lnTo>
                    <a:pt x="17501" y="3798"/>
                  </a:lnTo>
                  <a:lnTo>
                    <a:pt x="17501" y="3795"/>
                  </a:lnTo>
                  <a:lnTo>
                    <a:pt x="17501" y="3774"/>
                  </a:lnTo>
                  <a:cubicBezTo>
                    <a:pt x="17501" y="3659"/>
                    <a:pt x="17498" y="3547"/>
                    <a:pt x="17498" y="3435"/>
                  </a:cubicBezTo>
                  <a:cubicBezTo>
                    <a:pt x="12521" y="3038"/>
                    <a:pt x="7624" y="2019"/>
                    <a:pt x="3097" y="0"/>
                  </a:cubicBezTo>
                  <a:close/>
                  <a:moveTo>
                    <a:pt x="739" y="10787"/>
                  </a:moveTo>
                  <a:cubicBezTo>
                    <a:pt x="485" y="11255"/>
                    <a:pt x="234" y="11684"/>
                    <a:pt x="0" y="12085"/>
                  </a:cubicBezTo>
                  <a:cubicBezTo>
                    <a:pt x="5151" y="13543"/>
                    <a:pt x="10415" y="14383"/>
                    <a:pt x="15743" y="14649"/>
                  </a:cubicBezTo>
                  <a:cubicBezTo>
                    <a:pt x="15911" y="14185"/>
                    <a:pt x="16072" y="13696"/>
                    <a:pt x="16221" y="13187"/>
                  </a:cubicBezTo>
                  <a:cubicBezTo>
                    <a:pt x="12838" y="13142"/>
                    <a:pt x="8622" y="12577"/>
                    <a:pt x="3606" y="11537"/>
                  </a:cubicBezTo>
                  <a:cubicBezTo>
                    <a:pt x="2563" y="11321"/>
                    <a:pt x="1612" y="11067"/>
                    <a:pt x="739" y="10787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754;p50"/>
            <p:cNvSpPr/>
            <p:nvPr/>
          </p:nvSpPr>
          <p:spPr>
            <a:xfrm>
              <a:off x="6668407" y="2060349"/>
              <a:ext cx="40606" cy="39888"/>
            </a:xfrm>
            <a:custGeom>
              <a:avLst/>
              <a:gdLst/>
              <a:ahLst/>
              <a:cxnLst/>
              <a:rect l="l" t="t" r="r" b="b"/>
              <a:pathLst>
                <a:path w="1131" h="1111" extrusionOk="0">
                  <a:moveTo>
                    <a:pt x="853" y="1"/>
                  </a:moveTo>
                  <a:cubicBezTo>
                    <a:pt x="849" y="1"/>
                    <a:pt x="845" y="1"/>
                    <a:pt x="842" y="1"/>
                  </a:cubicBezTo>
                  <a:cubicBezTo>
                    <a:pt x="765" y="5"/>
                    <a:pt x="695" y="32"/>
                    <a:pt x="639" y="85"/>
                  </a:cubicBezTo>
                  <a:cubicBezTo>
                    <a:pt x="454" y="262"/>
                    <a:pt x="269" y="441"/>
                    <a:pt x="88" y="618"/>
                  </a:cubicBezTo>
                  <a:cubicBezTo>
                    <a:pt x="36" y="667"/>
                    <a:pt x="0" y="747"/>
                    <a:pt x="0" y="821"/>
                  </a:cubicBezTo>
                  <a:cubicBezTo>
                    <a:pt x="0" y="890"/>
                    <a:pt x="32" y="974"/>
                    <a:pt x="88" y="1022"/>
                  </a:cubicBezTo>
                  <a:cubicBezTo>
                    <a:pt x="138" y="1073"/>
                    <a:pt x="208" y="1111"/>
                    <a:pt x="281" y="1111"/>
                  </a:cubicBezTo>
                  <a:cubicBezTo>
                    <a:pt x="284" y="1111"/>
                    <a:pt x="287" y="1110"/>
                    <a:pt x="290" y="1110"/>
                  </a:cubicBezTo>
                  <a:cubicBezTo>
                    <a:pt x="367" y="1106"/>
                    <a:pt x="437" y="1079"/>
                    <a:pt x="493" y="1022"/>
                  </a:cubicBezTo>
                  <a:cubicBezTo>
                    <a:pt x="678" y="848"/>
                    <a:pt x="863" y="671"/>
                    <a:pt x="1047" y="493"/>
                  </a:cubicBezTo>
                  <a:cubicBezTo>
                    <a:pt x="1099" y="444"/>
                    <a:pt x="1130" y="364"/>
                    <a:pt x="1130" y="290"/>
                  </a:cubicBezTo>
                  <a:cubicBezTo>
                    <a:pt x="1130" y="217"/>
                    <a:pt x="1099" y="134"/>
                    <a:pt x="1047" y="85"/>
                  </a:cubicBezTo>
                  <a:cubicBezTo>
                    <a:pt x="994" y="38"/>
                    <a:pt x="925" y="1"/>
                    <a:pt x="853" y="1"/>
                  </a:cubicBezTo>
                  <a:close/>
                </a:path>
              </a:pathLst>
            </a:custGeom>
            <a:solidFill>
              <a:srgbClr val="FFF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755;p50"/>
            <p:cNvSpPr/>
            <p:nvPr/>
          </p:nvSpPr>
          <p:spPr>
            <a:xfrm>
              <a:off x="6554707" y="1690237"/>
              <a:ext cx="65522" cy="57193"/>
            </a:xfrm>
            <a:custGeom>
              <a:avLst/>
              <a:gdLst/>
              <a:ahLst/>
              <a:cxnLst/>
              <a:rect l="l" t="t" r="r" b="b"/>
              <a:pathLst>
                <a:path w="1825" h="1593" extrusionOk="0">
                  <a:moveTo>
                    <a:pt x="1736" y="325"/>
                  </a:moveTo>
                  <a:cubicBezTo>
                    <a:pt x="1736" y="329"/>
                    <a:pt x="1741" y="354"/>
                    <a:pt x="1741" y="356"/>
                  </a:cubicBezTo>
                  <a:cubicBezTo>
                    <a:pt x="1738" y="347"/>
                    <a:pt x="1736" y="336"/>
                    <a:pt x="1736" y="325"/>
                  </a:cubicBezTo>
                  <a:close/>
                  <a:moveTo>
                    <a:pt x="752" y="650"/>
                  </a:moveTo>
                  <a:lnTo>
                    <a:pt x="752" y="650"/>
                  </a:lnTo>
                  <a:cubicBezTo>
                    <a:pt x="754" y="653"/>
                    <a:pt x="758" y="658"/>
                    <a:pt x="765" y="667"/>
                  </a:cubicBezTo>
                  <a:lnTo>
                    <a:pt x="765" y="667"/>
                  </a:lnTo>
                  <a:cubicBezTo>
                    <a:pt x="764" y="666"/>
                    <a:pt x="762" y="665"/>
                    <a:pt x="761" y="663"/>
                  </a:cubicBezTo>
                  <a:cubicBezTo>
                    <a:pt x="756" y="657"/>
                    <a:pt x="753" y="652"/>
                    <a:pt x="752" y="650"/>
                  </a:cubicBezTo>
                  <a:close/>
                  <a:moveTo>
                    <a:pt x="1227" y="733"/>
                  </a:moveTo>
                  <a:cubicBezTo>
                    <a:pt x="1228" y="737"/>
                    <a:pt x="1228" y="743"/>
                    <a:pt x="1229" y="750"/>
                  </a:cubicBezTo>
                  <a:cubicBezTo>
                    <a:pt x="1229" y="745"/>
                    <a:pt x="1228" y="739"/>
                    <a:pt x="1227" y="733"/>
                  </a:cubicBezTo>
                  <a:close/>
                  <a:moveTo>
                    <a:pt x="1155" y="991"/>
                  </a:moveTo>
                  <a:cubicBezTo>
                    <a:pt x="1160" y="994"/>
                    <a:pt x="1166" y="996"/>
                    <a:pt x="1173" y="998"/>
                  </a:cubicBezTo>
                  <a:cubicBezTo>
                    <a:pt x="1166" y="995"/>
                    <a:pt x="1160" y="993"/>
                    <a:pt x="1155" y="991"/>
                  </a:cubicBezTo>
                  <a:close/>
                  <a:moveTo>
                    <a:pt x="1459" y="0"/>
                  </a:moveTo>
                  <a:cubicBezTo>
                    <a:pt x="1455" y="0"/>
                    <a:pt x="1452" y="0"/>
                    <a:pt x="1448" y="0"/>
                  </a:cubicBezTo>
                  <a:cubicBezTo>
                    <a:pt x="1302" y="7"/>
                    <a:pt x="1155" y="126"/>
                    <a:pt x="1163" y="287"/>
                  </a:cubicBezTo>
                  <a:cubicBezTo>
                    <a:pt x="1173" y="429"/>
                    <a:pt x="1200" y="565"/>
                    <a:pt x="1221" y="705"/>
                  </a:cubicBezTo>
                  <a:cubicBezTo>
                    <a:pt x="1224" y="715"/>
                    <a:pt x="1226" y="724"/>
                    <a:pt x="1227" y="733"/>
                  </a:cubicBezTo>
                  <a:lnTo>
                    <a:pt x="1227" y="733"/>
                  </a:lnTo>
                  <a:cubicBezTo>
                    <a:pt x="1227" y="724"/>
                    <a:pt x="1226" y="719"/>
                    <a:pt x="1226" y="719"/>
                  </a:cubicBezTo>
                  <a:lnTo>
                    <a:pt x="1226" y="719"/>
                  </a:lnTo>
                  <a:cubicBezTo>
                    <a:pt x="1226" y="719"/>
                    <a:pt x="1227" y="727"/>
                    <a:pt x="1229" y="743"/>
                  </a:cubicBezTo>
                  <a:cubicBezTo>
                    <a:pt x="1229" y="764"/>
                    <a:pt x="1232" y="789"/>
                    <a:pt x="1232" y="810"/>
                  </a:cubicBezTo>
                  <a:cubicBezTo>
                    <a:pt x="1235" y="836"/>
                    <a:pt x="1233" y="861"/>
                    <a:pt x="1232" y="885"/>
                  </a:cubicBezTo>
                  <a:lnTo>
                    <a:pt x="1232" y="885"/>
                  </a:lnTo>
                  <a:cubicBezTo>
                    <a:pt x="1231" y="889"/>
                    <a:pt x="1230" y="894"/>
                    <a:pt x="1229" y="900"/>
                  </a:cubicBezTo>
                  <a:cubicBezTo>
                    <a:pt x="1226" y="916"/>
                    <a:pt x="1211" y="941"/>
                    <a:pt x="1208" y="958"/>
                  </a:cubicBezTo>
                  <a:lnTo>
                    <a:pt x="1208" y="958"/>
                  </a:lnTo>
                  <a:cubicBezTo>
                    <a:pt x="1206" y="962"/>
                    <a:pt x="1203" y="966"/>
                    <a:pt x="1200" y="970"/>
                  </a:cubicBezTo>
                  <a:cubicBezTo>
                    <a:pt x="1196" y="976"/>
                    <a:pt x="1190" y="985"/>
                    <a:pt x="1184" y="993"/>
                  </a:cubicBezTo>
                  <a:lnTo>
                    <a:pt x="1184" y="993"/>
                  </a:lnTo>
                  <a:cubicBezTo>
                    <a:pt x="1182" y="996"/>
                    <a:pt x="1179" y="998"/>
                    <a:pt x="1177" y="1001"/>
                  </a:cubicBezTo>
                  <a:lnTo>
                    <a:pt x="1177" y="1001"/>
                  </a:lnTo>
                  <a:cubicBezTo>
                    <a:pt x="1168" y="997"/>
                    <a:pt x="1158" y="994"/>
                    <a:pt x="1149" y="991"/>
                  </a:cubicBezTo>
                  <a:cubicBezTo>
                    <a:pt x="1140" y="987"/>
                    <a:pt x="1136" y="985"/>
                    <a:pt x="1137" y="985"/>
                  </a:cubicBezTo>
                  <a:lnTo>
                    <a:pt x="1137" y="985"/>
                  </a:lnTo>
                  <a:cubicBezTo>
                    <a:pt x="1137" y="985"/>
                    <a:pt x="1143" y="987"/>
                    <a:pt x="1155" y="991"/>
                  </a:cubicBezTo>
                  <a:lnTo>
                    <a:pt x="1155" y="991"/>
                  </a:lnTo>
                  <a:cubicBezTo>
                    <a:pt x="1147" y="988"/>
                    <a:pt x="1140" y="984"/>
                    <a:pt x="1134" y="981"/>
                  </a:cubicBezTo>
                  <a:cubicBezTo>
                    <a:pt x="1110" y="966"/>
                    <a:pt x="1089" y="952"/>
                    <a:pt x="1068" y="942"/>
                  </a:cubicBezTo>
                  <a:cubicBezTo>
                    <a:pt x="1047" y="928"/>
                    <a:pt x="1026" y="914"/>
                    <a:pt x="1005" y="900"/>
                  </a:cubicBezTo>
                  <a:cubicBezTo>
                    <a:pt x="1000" y="896"/>
                    <a:pt x="993" y="892"/>
                    <a:pt x="987" y="887"/>
                  </a:cubicBezTo>
                  <a:lnTo>
                    <a:pt x="987" y="887"/>
                  </a:lnTo>
                  <a:cubicBezTo>
                    <a:pt x="980" y="874"/>
                    <a:pt x="900" y="812"/>
                    <a:pt x="891" y="802"/>
                  </a:cubicBezTo>
                  <a:cubicBezTo>
                    <a:pt x="856" y="768"/>
                    <a:pt x="820" y="733"/>
                    <a:pt x="786" y="694"/>
                  </a:cubicBezTo>
                  <a:cubicBezTo>
                    <a:pt x="781" y="687"/>
                    <a:pt x="776" y="680"/>
                    <a:pt x="770" y="673"/>
                  </a:cubicBezTo>
                  <a:lnTo>
                    <a:pt x="770" y="673"/>
                  </a:lnTo>
                  <a:cubicBezTo>
                    <a:pt x="759" y="657"/>
                    <a:pt x="733" y="621"/>
                    <a:pt x="730" y="617"/>
                  </a:cubicBezTo>
                  <a:cubicBezTo>
                    <a:pt x="706" y="583"/>
                    <a:pt x="685" y="544"/>
                    <a:pt x="664" y="506"/>
                  </a:cubicBezTo>
                  <a:cubicBezTo>
                    <a:pt x="640" y="461"/>
                    <a:pt x="619" y="416"/>
                    <a:pt x="594" y="370"/>
                  </a:cubicBezTo>
                  <a:cubicBezTo>
                    <a:pt x="583" y="349"/>
                    <a:pt x="569" y="328"/>
                    <a:pt x="559" y="303"/>
                  </a:cubicBezTo>
                  <a:cubicBezTo>
                    <a:pt x="556" y="298"/>
                    <a:pt x="549" y="281"/>
                    <a:pt x="544" y="268"/>
                  </a:cubicBezTo>
                  <a:lnTo>
                    <a:pt x="544" y="268"/>
                  </a:lnTo>
                  <a:cubicBezTo>
                    <a:pt x="546" y="274"/>
                    <a:pt x="549" y="280"/>
                    <a:pt x="552" y="287"/>
                  </a:cubicBezTo>
                  <a:cubicBezTo>
                    <a:pt x="542" y="263"/>
                    <a:pt x="538" y="255"/>
                    <a:pt x="538" y="255"/>
                  </a:cubicBezTo>
                  <a:lnTo>
                    <a:pt x="538" y="255"/>
                  </a:lnTo>
                  <a:cubicBezTo>
                    <a:pt x="538" y="255"/>
                    <a:pt x="540" y="261"/>
                    <a:pt x="544" y="268"/>
                  </a:cubicBezTo>
                  <a:lnTo>
                    <a:pt x="544" y="268"/>
                  </a:lnTo>
                  <a:cubicBezTo>
                    <a:pt x="516" y="207"/>
                    <a:pt x="487" y="161"/>
                    <a:pt x="426" y="123"/>
                  </a:cubicBezTo>
                  <a:cubicBezTo>
                    <a:pt x="387" y="101"/>
                    <a:pt x="336" y="88"/>
                    <a:pt x="287" y="88"/>
                  </a:cubicBezTo>
                  <a:cubicBezTo>
                    <a:pt x="263" y="88"/>
                    <a:pt x="239" y="91"/>
                    <a:pt x="217" y="98"/>
                  </a:cubicBezTo>
                  <a:cubicBezTo>
                    <a:pt x="67" y="147"/>
                    <a:pt x="1" y="279"/>
                    <a:pt x="29" y="429"/>
                  </a:cubicBezTo>
                  <a:cubicBezTo>
                    <a:pt x="99" y="837"/>
                    <a:pt x="381" y="1182"/>
                    <a:pt x="712" y="1417"/>
                  </a:cubicBezTo>
                  <a:cubicBezTo>
                    <a:pt x="854" y="1519"/>
                    <a:pt x="1016" y="1593"/>
                    <a:pt x="1185" y="1593"/>
                  </a:cubicBezTo>
                  <a:cubicBezTo>
                    <a:pt x="1257" y="1593"/>
                    <a:pt x="1330" y="1579"/>
                    <a:pt x="1403" y="1549"/>
                  </a:cubicBezTo>
                  <a:cubicBezTo>
                    <a:pt x="1606" y="1462"/>
                    <a:pt x="1755" y="1256"/>
                    <a:pt x="1794" y="1040"/>
                  </a:cubicBezTo>
                  <a:cubicBezTo>
                    <a:pt x="1825" y="893"/>
                    <a:pt x="1815" y="757"/>
                    <a:pt x="1791" y="607"/>
                  </a:cubicBezTo>
                  <a:cubicBezTo>
                    <a:pt x="1780" y="548"/>
                    <a:pt x="1765" y="488"/>
                    <a:pt x="1755" y="429"/>
                  </a:cubicBezTo>
                  <a:cubicBezTo>
                    <a:pt x="1749" y="398"/>
                    <a:pt x="1744" y="366"/>
                    <a:pt x="1738" y="335"/>
                  </a:cubicBezTo>
                  <a:cubicBezTo>
                    <a:pt x="1736" y="328"/>
                    <a:pt x="1736" y="325"/>
                    <a:pt x="1736" y="325"/>
                  </a:cubicBezTo>
                  <a:lnTo>
                    <a:pt x="1736" y="325"/>
                  </a:lnTo>
                  <a:cubicBezTo>
                    <a:pt x="1734" y="311"/>
                    <a:pt x="1734" y="298"/>
                    <a:pt x="1734" y="287"/>
                  </a:cubicBezTo>
                  <a:cubicBezTo>
                    <a:pt x="1724" y="143"/>
                    <a:pt x="1617" y="0"/>
                    <a:pt x="1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756;p50"/>
            <p:cNvSpPr/>
            <p:nvPr/>
          </p:nvSpPr>
          <p:spPr>
            <a:xfrm>
              <a:off x="6439139" y="1484125"/>
              <a:ext cx="100886" cy="156786"/>
            </a:xfrm>
            <a:custGeom>
              <a:avLst/>
              <a:gdLst/>
              <a:ahLst/>
              <a:cxnLst/>
              <a:rect l="l" t="t" r="r" b="b"/>
              <a:pathLst>
                <a:path w="2810" h="4367" extrusionOk="0">
                  <a:moveTo>
                    <a:pt x="656" y="582"/>
                  </a:moveTo>
                  <a:cubicBezTo>
                    <a:pt x="654" y="582"/>
                    <a:pt x="652" y="582"/>
                    <a:pt x="649" y="583"/>
                  </a:cubicBezTo>
                  <a:cubicBezTo>
                    <a:pt x="652" y="582"/>
                    <a:pt x="654" y="582"/>
                    <a:pt x="656" y="582"/>
                  </a:cubicBezTo>
                  <a:close/>
                  <a:moveTo>
                    <a:pt x="633" y="0"/>
                  </a:moveTo>
                  <a:cubicBezTo>
                    <a:pt x="455" y="0"/>
                    <a:pt x="288" y="77"/>
                    <a:pt x="168" y="273"/>
                  </a:cubicBezTo>
                  <a:cubicBezTo>
                    <a:pt x="15" y="520"/>
                    <a:pt x="8" y="838"/>
                    <a:pt x="4" y="1120"/>
                  </a:cubicBezTo>
                  <a:cubicBezTo>
                    <a:pt x="1" y="1431"/>
                    <a:pt x="8" y="1744"/>
                    <a:pt x="29" y="2055"/>
                  </a:cubicBezTo>
                  <a:cubicBezTo>
                    <a:pt x="71" y="2766"/>
                    <a:pt x="171" y="3470"/>
                    <a:pt x="332" y="4161"/>
                  </a:cubicBezTo>
                  <a:cubicBezTo>
                    <a:pt x="367" y="4304"/>
                    <a:pt x="473" y="4366"/>
                    <a:pt x="583" y="4366"/>
                  </a:cubicBezTo>
                  <a:cubicBezTo>
                    <a:pt x="750" y="4366"/>
                    <a:pt x="927" y="4225"/>
                    <a:pt x="883" y="4011"/>
                  </a:cubicBezTo>
                  <a:cubicBezTo>
                    <a:pt x="754" y="3377"/>
                    <a:pt x="660" y="2735"/>
                    <a:pt x="618" y="2089"/>
                  </a:cubicBezTo>
                  <a:cubicBezTo>
                    <a:pt x="597" y="1754"/>
                    <a:pt x="587" y="1420"/>
                    <a:pt x="594" y="1081"/>
                  </a:cubicBezTo>
                  <a:cubicBezTo>
                    <a:pt x="594" y="935"/>
                    <a:pt x="583" y="747"/>
                    <a:pt x="649" y="611"/>
                  </a:cubicBezTo>
                  <a:cubicBezTo>
                    <a:pt x="658" y="593"/>
                    <a:pt x="667" y="585"/>
                    <a:pt x="669" y="582"/>
                  </a:cubicBezTo>
                  <a:lnTo>
                    <a:pt x="669" y="582"/>
                  </a:lnTo>
                  <a:cubicBezTo>
                    <a:pt x="709" y="586"/>
                    <a:pt x="756" y="614"/>
                    <a:pt x="789" y="632"/>
                  </a:cubicBezTo>
                  <a:cubicBezTo>
                    <a:pt x="1002" y="743"/>
                    <a:pt x="1142" y="974"/>
                    <a:pt x="1256" y="1176"/>
                  </a:cubicBezTo>
                  <a:cubicBezTo>
                    <a:pt x="1406" y="1441"/>
                    <a:pt x="1536" y="1717"/>
                    <a:pt x="1644" y="1996"/>
                  </a:cubicBezTo>
                  <a:cubicBezTo>
                    <a:pt x="1871" y="2578"/>
                    <a:pt x="2038" y="3182"/>
                    <a:pt x="2205" y="3781"/>
                  </a:cubicBezTo>
                  <a:cubicBezTo>
                    <a:pt x="2243" y="3921"/>
                    <a:pt x="2352" y="3982"/>
                    <a:pt x="2464" y="3982"/>
                  </a:cubicBezTo>
                  <a:cubicBezTo>
                    <a:pt x="2633" y="3982"/>
                    <a:pt x="2809" y="3843"/>
                    <a:pt x="2753" y="3631"/>
                  </a:cubicBezTo>
                  <a:cubicBezTo>
                    <a:pt x="2599" y="3059"/>
                    <a:pt x="2449" y="2487"/>
                    <a:pt x="2243" y="1936"/>
                  </a:cubicBezTo>
                  <a:cubicBezTo>
                    <a:pt x="2048" y="1416"/>
                    <a:pt x="1825" y="869"/>
                    <a:pt x="1459" y="444"/>
                  </a:cubicBezTo>
                  <a:cubicBezTo>
                    <a:pt x="1268" y="218"/>
                    <a:pt x="934" y="0"/>
                    <a:pt x="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757;p50"/>
            <p:cNvSpPr/>
            <p:nvPr/>
          </p:nvSpPr>
          <p:spPr>
            <a:xfrm>
              <a:off x="6582925" y="1481899"/>
              <a:ext cx="98875" cy="159299"/>
            </a:xfrm>
            <a:custGeom>
              <a:avLst/>
              <a:gdLst/>
              <a:ahLst/>
              <a:cxnLst/>
              <a:rect l="l" t="t" r="r" b="b"/>
              <a:pathLst>
                <a:path w="2754" h="4437" extrusionOk="0">
                  <a:moveTo>
                    <a:pt x="719" y="1"/>
                  </a:moveTo>
                  <a:cubicBezTo>
                    <a:pt x="533" y="1"/>
                    <a:pt x="351" y="69"/>
                    <a:pt x="223" y="223"/>
                  </a:cubicBezTo>
                  <a:cubicBezTo>
                    <a:pt x="0" y="498"/>
                    <a:pt x="49" y="948"/>
                    <a:pt x="49" y="1280"/>
                  </a:cubicBezTo>
                  <a:cubicBezTo>
                    <a:pt x="42" y="2082"/>
                    <a:pt x="118" y="2884"/>
                    <a:pt x="258" y="3672"/>
                  </a:cubicBezTo>
                  <a:cubicBezTo>
                    <a:pt x="283" y="3817"/>
                    <a:pt x="385" y="3879"/>
                    <a:pt x="495" y="3879"/>
                  </a:cubicBezTo>
                  <a:cubicBezTo>
                    <a:pt x="661" y="3879"/>
                    <a:pt x="843" y="3738"/>
                    <a:pt x="805" y="3522"/>
                  </a:cubicBezTo>
                  <a:cubicBezTo>
                    <a:pt x="697" y="2880"/>
                    <a:pt x="641" y="2232"/>
                    <a:pt x="635" y="1580"/>
                  </a:cubicBezTo>
                  <a:cubicBezTo>
                    <a:pt x="635" y="1416"/>
                    <a:pt x="635" y="1256"/>
                    <a:pt x="638" y="1092"/>
                  </a:cubicBezTo>
                  <a:cubicBezTo>
                    <a:pt x="645" y="958"/>
                    <a:pt x="624" y="791"/>
                    <a:pt x="662" y="666"/>
                  </a:cubicBezTo>
                  <a:cubicBezTo>
                    <a:pt x="676" y="610"/>
                    <a:pt x="686" y="587"/>
                    <a:pt x="719" y="587"/>
                  </a:cubicBezTo>
                  <a:cubicBezTo>
                    <a:pt x="737" y="587"/>
                    <a:pt x="762" y="594"/>
                    <a:pt x="799" y="607"/>
                  </a:cubicBezTo>
                  <a:cubicBezTo>
                    <a:pt x="886" y="638"/>
                    <a:pt x="955" y="715"/>
                    <a:pt x="1008" y="784"/>
                  </a:cubicBezTo>
                  <a:cubicBezTo>
                    <a:pt x="1161" y="990"/>
                    <a:pt x="1248" y="1248"/>
                    <a:pt x="1335" y="1486"/>
                  </a:cubicBezTo>
                  <a:cubicBezTo>
                    <a:pt x="1447" y="1782"/>
                    <a:pt x="1549" y="2085"/>
                    <a:pt x="1639" y="2389"/>
                  </a:cubicBezTo>
                  <a:cubicBezTo>
                    <a:pt x="1824" y="2996"/>
                    <a:pt x="1974" y="3613"/>
                    <a:pt x="2138" y="4227"/>
                  </a:cubicBezTo>
                  <a:cubicBezTo>
                    <a:pt x="2178" y="4373"/>
                    <a:pt x="2290" y="4437"/>
                    <a:pt x="2404" y="4437"/>
                  </a:cubicBezTo>
                  <a:cubicBezTo>
                    <a:pt x="2576" y="4437"/>
                    <a:pt x="2753" y="4293"/>
                    <a:pt x="2703" y="4073"/>
                  </a:cubicBezTo>
                  <a:cubicBezTo>
                    <a:pt x="2528" y="3310"/>
                    <a:pt x="2330" y="2553"/>
                    <a:pt x="2082" y="1810"/>
                  </a:cubicBezTo>
                  <a:cubicBezTo>
                    <a:pt x="1963" y="1457"/>
                    <a:pt x="1837" y="1105"/>
                    <a:pt x="1681" y="767"/>
                  </a:cubicBezTo>
                  <a:cubicBezTo>
                    <a:pt x="1559" y="502"/>
                    <a:pt x="1377" y="240"/>
                    <a:pt x="1112" y="101"/>
                  </a:cubicBezTo>
                  <a:cubicBezTo>
                    <a:pt x="991" y="36"/>
                    <a:pt x="854" y="1"/>
                    <a:pt x="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758;p50"/>
            <p:cNvSpPr/>
            <p:nvPr/>
          </p:nvSpPr>
          <p:spPr>
            <a:xfrm>
              <a:off x="6286628" y="1445566"/>
              <a:ext cx="53279" cy="117222"/>
            </a:xfrm>
            <a:custGeom>
              <a:avLst/>
              <a:gdLst/>
              <a:ahLst/>
              <a:cxnLst/>
              <a:rect l="l" t="t" r="r" b="b"/>
              <a:pathLst>
                <a:path w="1484" h="3265" extrusionOk="0">
                  <a:moveTo>
                    <a:pt x="398" y="0"/>
                  </a:moveTo>
                  <a:cubicBezTo>
                    <a:pt x="367" y="0"/>
                    <a:pt x="335" y="3"/>
                    <a:pt x="304" y="14"/>
                  </a:cubicBezTo>
                  <a:cubicBezTo>
                    <a:pt x="88" y="74"/>
                    <a:pt x="1" y="280"/>
                    <a:pt x="36" y="485"/>
                  </a:cubicBezTo>
                  <a:cubicBezTo>
                    <a:pt x="182" y="1336"/>
                    <a:pt x="392" y="2176"/>
                    <a:pt x="695" y="2986"/>
                  </a:cubicBezTo>
                  <a:cubicBezTo>
                    <a:pt x="754" y="3147"/>
                    <a:pt x="894" y="3265"/>
                    <a:pt x="1058" y="3265"/>
                  </a:cubicBezTo>
                  <a:cubicBezTo>
                    <a:pt x="1089" y="3265"/>
                    <a:pt x="1124" y="3258"/>
                    <a:pt x="1159" y="3251"/>
                  </a:cubicBezTo>
                  <a:cubicBezTo>
                    <a:pt x="1347" y="3198"/>
                    <a:pt x="1483" y="2979"/>
                    <a:pt x="1420" y="2787"/>
                  </a:cubicBezTo>
                  <a:cubicBezTo>
                    <a:pt x="1152" y="1964"/>
                    <a:pt x="929" y="1133"/>
                    <a:pt x="778" y="280"/>
                  </a:cubicBezTo>
                  <a:cubicBezTo>
                    <a:pt x="747" y="108"/>
                    <a:pt x="566" y="0"/>
                    <a:pt x="398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759;p50"/>
            <p:cNvSpPr/>
            <p:nvPr/>
          </p:nvSpPr>
          <p:spPr>
            <a:xfrm>
              <a:off x="6281996" y="1355525"/>
              <a:ext cx="38487" cy="67784"/>
            </a:xfrm>
            <a:custGeom>
              <a:avLst/>
              <a:gdLst/>
              <a:ahLst/>
              <a:cxnLst/>
              <a:rect l="l" t="t" r="r" b="b"/>
              <a:pathLst>
                <a:path w="1072" h="1888" extrusionOk="0">
                  <a:moveTo>
                    <a:pt x="639" y="0"/>
                  </a:moveTo>
                  <a:cubicBezTo>
                    <a:pt x="506" y="0"/>
                    <a:pt x="384" y="67"/>
                    <a:pt x="305" y="189"/>
                  </a:cubicBezTo>
                  <a:cubicBezTo>
                    <a:pt x="179" y="384"/>
                    <a:pt x="91" y="607"/>
                    <a:pt x="46" y="834"/>
                  </a:cubicBezTo>
                  <a:cubicBezTo>
                    <a:pt x="22" y="963"/>
                    <a:pt x="1" y="1096"/>
                    <a:pt x="1" y="1228"/>
                  </a:cubicBezTo>
                  <a:cubicBezTo>
                    <a:pt x="1" y="1357"/>
                    <a:pt x="22" y="1490"/>
                    <a:pt x="43" y="1616"/>
                  </a:cubicBezTo>
                  <a:cubicBezTo>
                    <a:pt x="60" y="1699"/>
                    <a:pt x="141" y="1800"/>
                    <a:pt x="217" y="1838"/>
                  </a:cubicBezTo>
                  <a:cubicBezTo>
                    <a:pt x="276" y="1870"/>
                    <a:pt x="336" y="1888"/>
                    <a:pt x="402" y="1888"/>
                  </a:cubicBezTo>
                  <a:cubicBezTo>
                    <a:pt x="419" y="1888"/>
                    <a:pt x="437" y="1884"/>
                    <a:pt x="454" y="1884"/>
                  </a:cubicBezTo>
                  <a:cubicBezTo>
                    <a:pt x="622" y="1859"/>
                    <a:pt x="796" y="1703"/>
                    <a:pt x="778" y="1518"/>
                  </a:cubicBezTo>
                  <a:cubicBezTo>
                    <a:pt x="765" y="1381"/>
                    <a:pt x="768" y="1246"/>
                    <a:pt x="782" y="1114"/>
                  </a:cubicBezTo>
                  <a:cubicBezTo>
                    <a:pt x="803" y="991"/>
                    <a:pt x="834" y="876"/>
                    <a:pt x="880" y="761"/>
                  </a:cubicBezTo>
                  <a:cubicBezTo>
                    <a:pt x="907" y="698"/>
                    <a:pt x="936" y="639"/>
                    <a:pt x="970" y="580"/>
                  </a:cubicBezTo>
                  <a:cubicBezTo>
                    <a:pt x="1071" y="402"/>
                    <a:pt x="1019" y="147"/>
                    <a:pt x="834" y="50"/>
                  </a:cubicBezTo>
                  <a:cubicBezTo>
                    <a:pt x="772" y="18"/>
                    <a:pt x="706" y="0"/>
                    <a:pt x="639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760;p50"/>
            <p:cNvSpPr/>
            <p:nvPr/>
          </p:nvSpPr>
          <p:spPr>
            <a:xfrm>
              <a:off x="6200104" y="2247936"/>
              <a:ext cx="95572" cy="37123"/>
            </a:xfrm>
            <a:custGeom>
              <a:avLst/>
              <a:gdLst/>
              <a:ahLst/>
              <a:cxnLst/>
              <a:rect l="l" t="t" r="r" b="b"/>
              <a:pathLst>
                <a:path w="2662" h="1034" extrusionOk="0">
                  <a:moveTo>
                    <a:pt x="2226" y="0"/>
                  </a:moveTo>
                  <a:cubicBezTo>
                    <a:pt x="2191" y="0"/>
                    <a:pt x="2156" y="4"/>
                    <a:pt x="2121" y="18"/>
                  </a:cubicBezTo>
                  <a:cubicBezTo>
                    <a:pt x="1836" y="116"/>
                    <a:pt x="1546" y="199"/>
                    <a:pt x="1250" y="255"/>
                  </a:cubicBezTo>
                  <a:cubicBezTo>
                    <a:pt x="1242" y="255"/>
                    <a:pt x="1235" y="255"/>
                    <a:pt x="1229" y="259"/>
                  </a:cubicBezTo>
                  <a:lnTo>
                    <a:pt x="1218" y="259"/>
                  </a:lnTo>
                  <a:cubicBezTo>
                    <a:pt x="1179" y="262"/>
                    <a:pt x="1142" y="266"/>
                    <a:pt x="1103" y="269"/>
                  </a:cubicBezTo>
                  <a:cubicBezTo>
                    <a:pt x="1058" y="272"/>
                    <a:pt x="1009" y="272"/>
                    <a:pt x="960" y="272"/>
                  </a:cubicBezTo>
                  <a:lnTo>
                    <a:pt x="891" y="272"/>
                  </a:lnTo>
                  <a:cubicBezTo>
                    <a:pt x="855" y="269"/>
                    <a:pt x="817" y="266"/>
                    <a:pt x="778" y="266"/>
                  </a:cubicBezTo>
                  <a:cubicBezTo>
                    <a:pt x="772" y="266"/>
                    <a:pt x="768" y="262"/>
                    <a:pt x="768" y="262"/>
                  </a:cubicBezTo>
                  <a:cubicBezTo>
                    <a:pt x="754" y="262"/>
                    <a:pt x="744" y="259"/>
                    <a:pt x="733" y="259"/>
                  </a:cubicBezTo>
                  <a:cubicBezTo>
                    <a:pt x="660" y="245"/>
                    <a:pt x="587" y="224"/>
                    <a:pt x="514" y="199"/>
                  </a:cubicBezTo>
                  <a:cubicBezTo>
                    <a:pt x="482" y="189"/>
                    <a:pt x="447" y="182"/>
                    <a:pt x="416" y="182"/>
                  </a:cubicBezTo>
                  <a:cubicBezTo>
                    <a:pt x="252" y="182"/>
                    <a:pt x="84" y="304"/>
                    <a:pt x="49" y="461"/>
                  </a:cubicBezTo>
                  <a:cubicBezTo>
                    <a:pt x="1" y="673"/>
                    <a:pt x="112" y="855"/>
                    <a:pt x="311" y="924"/>
                  </a:cubicBezTo>
                  <a:cubicBezTo>
                    <a:pt x="531" y="1001"/>
                    <a:pt x="757" y="1033"/>
                    <a:pt x="984" y="1033"/>
                  </a:cubicBezTo>
                  <a:cubicBezTo>
                    <a:pt x="1441" y="1033"/>
                    <a:pt x="1898" y="903"/>
                    <a:pt x="2327" y="757"/>
                  </a:cubicBezTo>
                  <a:cubicBezTo>
                    <a:pt x="2515" y="691"/>
                    <a:pt x="2662" y="492"/>
                    <a:pt x="2596" y="283"/>
                  </a:cubicBezTo>
                  <a:cubicBezTo>
                    <a:pt x="2544" y="129"/>
                    <a:pt x="2393" y="0"/>
                    <a:pt x="2226" y="0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761;p50"/>
            <p:cNvSpPr/>
            <p:nvPr/>
          </p:nvSpPr>
          <p:spPr>
            <a:xfrm>
              <a:off x="6600194" y="2329576"/>
              <a:ext cx="54249" cy="52525"/>
            </a:xfrm>
            <a:custGeom>
              <a:avLst/>
              <a:gdLst/>
              <a:ahLst/>
              <a:cxnLst/>
              <a:rect l="l" t="t" r="r" b="b"/>
              <a:pathLst>
                <a:path w="1511" h="1463" extrusionOk="0">
                  <a:moveTo>
                    <a:pt x="1144" y="1"/>
                  </a:moveTo>
                  <a:cubicBezTo>
                    <a:pt x="1140" y="1"/>
                    <a:pt x="1137" y="4"/>
                    <a:pt x="1130" y="4"/>
                  </a:cubicBezTo>
                  <a:cubicBezTo>
                    <a:pt x="1032" y="7"/>
                    <a:pt x="935" y="42"/>
                    <a:pt x="865" y="112"/>
                  </a:cubicBezTo>
                  <a:cubicBezTo>
                    <a:pt x="624" y="356"/>
                    <a:pt x="377" y="593"/>
                    <a:pt x="112" y="810"/>
                  </a:cubicBezTo>
                  <a:cubicBezTo>
                    <a:pt x="38" y="869"/>
                    <a:pt x="0" y="991"/>
                    <a:pt x="0" y="1082"/>
                  </a:cubicBezTo>
                  <a:cubicBezTo>
                    <a:pt x="0" y="1172"/>
                    <a:pt x="42" y="1287"/>
                    <a:pt x="112" y="1350"/>
                  </a:cubicBezTo>
                  <a:cubicBezTo>
                    <a:pt x="181" y="1413"/>
                    <a:pt x="272" y="1462"/>
                    <a:pt x="369" y="1462"/>
                  </a:cubicBezTo>
                  <a:lnTo>
                    <a:pt x="380" y="1462"/>
                  </a:lnTo>
                  <a:cubicBezTo>
                    <a:pt x="415" y="1459"/>
                    <a:pt x="450" y="1454"/>
                    <a:pt x="485" y="1448"/>
                  </a:cubicBezTo>
                  <a:cubicBezTo>
                    <a:pt x="548" y="1430"/>
                    <a:pt x="603" y="1399"/>
                    <a:pt x="652" y="1350"/>
                  </a:cubicBezTo>
                  <a:cubicBezTo>
                    <a:pt x="921" y="1137"/>
                    <a:pt x="1176" y="907"/>
                    <a:pt x="1398" y="649"/>
                  </a:cubicBezTo>
                  <a:cubicBezTo>
                    <a:pt x="1465" y="572"/>
                    <a:pt x="1510" y="485"/>
                    <a:pt x="1510" y="381"/>
                  </a:cubicBezTo>
                  <a:cubicBezTo>
                    <a:pt x="1510" y="290"/>
                    <a:pt x="1469" y="178"/>
                    <a:pt x="1398" y="112"/>
                  </a:cubicBezTo>
                  <a:cubicBezTo>
                    <a:pt x="1329" y="49"/>
                    <a:pt x="1242" y="1"/>
                    <a:pt x="1144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762;p50"/>
            <p:cNvSpPr/>
            <p:nvPr/>
          </p:nvSpPr>
          <p:spPr>
            <a:xfrm>
              <a:off x="6650241" y="2260968"/>
              <a:ext cx="44124" cy="59634"/>
            </a:xfrm>
            <a:custGeom>
              <a:avLst/>
              <a:gdLst/>
              <a:ahLst/>
              <a:cxnLst/>
              <a:rect l="l" t="t" r="r" b="b"/>
              <a:pathLst>
                <a:path w="1229" h="1661" extrusionOk="0">
                  <a:moveTo>
                    <a:pt x="828" y="1"/>
                  </a:moveTo>
                  <a:cubicBezTo>
                    <a:pt x="796" y="1"/>
                    <a:pt x="768" y="4"/>
                    <a:pt x="741" y="14"/>
                  </a:cubicBezTo>
                  <a:cubicBezTo>
                    <a:pt x="653" y="42"/>
                    <a:pt x="556" y="98"/>
                    <a:pt x="517" y="185"/>
                  </a:cubicBezTo>
                  <a:cubicBezTo>
                    <a:pt x="448" y="342"/>
                    <a:pt x="371" y="495"/>
                    <a:pt x="297" y="653"/>
                  </a:cubicBezTo>
                  <a:cubicBezTo>
                    <a:pt x="224" y="809"/>
                    <a:pt x="147" y="963"/>
                    <a:pt x="64" y="1116"/>
                  </a:cubicBezTo>
                  <a:cubicBezTo>
                    <a:pt x="18" y="1200"/>
                    <a:pt x="1" y="1301"/>
                    <a:pt x="29" y="1395"/>
                  </a:cubicBezTo>
                  <a:cubicBezTo>
                    <a:pt x="50" y="1479"/>
                    <a:pt x="116" y="1573"/>
                    <a:pt x="197" y="1615"/>
                  </a:cubicBezTo>
                  <a:cubicBezTo>
                    <a:pt x="255" y="1646"/>
                    <a:pt x="318" y="1660"/>
                    <a:pt x="378" y="1660"/>
                  </a:cubicBezTo>
                  <a:cubicBezTo>
                    <a:pt x="503" y="1660"/>
                    <a:pt x="622" y="1598"/>
                    <a:pt x="695" y="1482"/>
                  </a:cubicBezTo>
                  <a:cubicBezTo>
                    <a:pt x="786" y="1332"/>
                    <a:pt x="873" y="1182"/>
                    <a:pt x="953" y="1026"/>
                  </a:cubicBezTo>
                  <a:cubicBezTo>
                    <a:pt x="1047" y="848"/>
                    <a:pt x="1121" y="659"/>
                    <a:pt x="1197" y="471"/>
                  </a:cubicBezTo>
                  <a:cubicBezTo>
                    <a:pt x="1229" y="391"/>
                    <a:pt x="1205" y="255"/>
                    <a:pt x="1159" y="185"/>
                  </a:cubicBezTo>
                  <a:cubicBezTo>
                    <a:pt x="1113" y="115"/>
                    <a:pt x="1058" y="63"/>
                    <a:pt x="981" y="32"/>
                  </a:cubicBezTo>
                  <a:cubicBezTo>
                    <a:pt x="933" y="14"/>
                    <a:pt x="880" y="1"/>
                    <a:pt x="828" y="1"/>
                  </a:cubicBezTo>
                  <a:close/>
                </a:path>
              </a:pathLst>
            </a:custGeom>
            <a:solidFill>
              <a:srgbClr val="FFD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763;p50"/>
            <p:cNvSpPr/>
            <p:nvPr/>
          </p:nvSpPr>
          <p:spPr>
            <a:xfrm>
              <a:off x="5867403" y="1614628"/>
              <a:ext cx="1310334" cy="557279"/>
            </a:xfrm>
            <a:custGeom>
              <a:avLst/>
              <a:gdLst/>
              <a:ahLst/>
              <a:cxnLst/>
              <a:rect l="l" t="t" r="r" b="b"/>
              <a:pathLst>
                <a:path w="36497" h="15522" extrusionOk="0">
                  <a:moveTo>
                    <a:pt x="10676" y="0"/>
                  </a:moveTo>
                  <a:cubicBezTo>
                    <a:pt x="9161" y="0"/>
                    <a:pt x="6407" y="215"/>
                    <a:pt x="3880" y="1545"/>
                  </a:cubicBezTo>
                  <a:cubicBezTo>
                    <a:pt x="193" y="3481"/>
                    <a:pt x="1" y="11248"/>
                    <a:pt x="12619" y="13870"/>
                  </a:cubicBezTo>
                  <a:cubicBezTo>
                    <a:pt x="17838" y="14954"/>
                    <a:pt x="22194" y="15521"/>
                    <a:pt x="25641" y="15521"/>
                  </a:cubicBezTo>
                  <a:cubicBezTo>
                    <a:pt x="30904" y="15521"/>
                    <a:pt x="34051" y="14199"/>
                    <a:pt x="34923" y="11373"/>
                  </a:cubicBezTo>
                  <a:cubicBezTo>
                    <a:pt x="36496" y="6288"/>
                    <a:pt x="31414" y="2367"/>
                    <a:pt x="26124" y="1329"/>
                  </a:cubicBezTo>
                  <a:lnTo>
                    <a:pt x="26124" y="1329"/>
                  </a:lnTo>
                  <a:cubicBezTo>
                    <a:pt x="26124" y="1329"/>
                    <a:pt x="26574" y="3700"/>
                    <a:pt x="26514" y="6107"/>
                  </a:cubicBezTo>
                  <a:cubicBezTo>
                    <a:pt x="26514" y="6107"/>
                    <a:pt x="27425" y="6298"/>
                    <a:pt x="27425" y="6836"/>
                  </a:cubicBezTo>
                  <a:cubicBezTo>
                    <a:pt x="27425" y="7149"/>
                    <a:pt x="26890" y="7482"/>
                    <a:pt x="25036" y="7482"/>
                  </a:cubicBezTo>
                  <a:cubicBezTo>
                    <a:pt x="23706" y="7482"/>
                    <a:pt x="21696" y="7311"/>
                    <a:pt x="18716" y="6836"/>
                  </a:cubicBezTo>
                  <a:cubicBezTo>
                    <a:pt x="11581" y="5695"/>
                    <a:pt x="11011" y="5294"/>
                    <a:pt x="11011" y="4761"/>
                  </a:cubicBezTo>
                  <a:cubicBezTo>
                    <a:pt x="11011" y="4223"/>
                    <a:pt x="12159" y="4157"/>
                    <a:pt x="12159" y="4157"/>
                  </a:cubicBezTo>
                  <a:cubicBezTo>
                    <a:pt x="12159" y="4157"/>
                    <a:pt x="12173" y="1730"/>
                    <a:pt x="11838" y="49"/>
                  </a:cubicBezTo>
                  <a:cubicBezTo>
                    <a:pt x="11838" y="49"/>
                    <a:pt x="11398" y="0"/>
                    <a:pt x="10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764;p50"/>
            <p:cNvSpPr/>
            <p:nvPr/>
          </p:nvSpPr>
          <p:spPr>
            <a:xfrm>
              <a:off x="6074412" y="1686719"/>
              <a:ext cx="941399" cy="403831"/>
            </a:xfrm>
            <a:custGeom>
              <a:avLst/>
              <a:gdLst/>
              <a:ahLst/>
              <a:cxnLst/>
              <a:rect l="l" t="t" r="r" b="b"/>
              <a:pathLst>
                <a:path w="26221" h="11248" extrusionOk="0">
                  <a:moveTo>
                    <a:pt x="6317" y="0"/>
                  </a:moveTo>
                  <a:cubicBezTo>
                    <a:pt x="5612" y="4"/>
                    <a:pt x="4911" y="32"/>
                    <a:pt x="4210" y="108"/>
                  </a:cubicBezTo>
                  <a:cubicBezTo>
                    <a:pt x="3191" y="221"/>
                    <a:pt x="2023" y="391"/>
                    <a:pt x="1140" y="950"/>
                  </a:cubicBezTo>
                  <a:cubicBezTo>
                    <a:pt x="25" y="1661"/>
                    <a:pt x="0" y="2808"/>
                    <a:pt x="1140" y="3548"/>
                  </a:cubicBezTo>
                  <a:cubicBezTo>
                    <a:pt x="2358" y="4340"/>
                    <a:pt x="4248" y="3775"/>
                    <a:pt x="4740" y="5497"/>
                  </a:cubicBezTo>
                  <a:cubicBezTo>
                    <a:pt x="4862" y="5923"/>
                    <a:pt x="4772" y="6362"/>
                    <a:pt x="4862" y="6784"/>
                  </a:cubicBezTo>
                  <a:cubicBezTo>
                    <a:pt x="5019" y="7541"/>
                    <a:pt x="5630" y="7726"/>
                    <a:pt x="6306" y="7820"/>
                  </a:cubicBezTo>
                  <a:cubicBezTo>
                    <a:pt x="6517" y="7850"/>
                    <a:pt x="6733" y="7867"/>
                    <a:pt x="6949" y="7867"/>
                  </a:cubicBezTo>
                  <a:cubicBezTo>
                    <a:pt x="7240" y="7867"/>
                    <a:pt x="7531" y="7836"/>
                    <a:pt x="7813" y="7764"/>
                  </a:cubicBezTo>
                  <a:cubicBezTo>
                    <a:pt x="8305" y="7638"/>
                    <a:pt x="8677" y="7300"/>
                    <a:pt x="9159" y="7154"/>
                  </a:cubicBezTo>
                  <a:cubicBezTo>
                    <a:pt x="9366" y="7090"/>
                    <a:pt x="9553" y="7060"/>
                    <a:pt x="9722" y="7060"/>
                  </a:cubicBezTo>
                  <a:cubicBezTo>
                    <a:pt x="11056" y="7060"/>
                    <a:pt x="11273" y="8890"/>
                    <a:pt x="11879" y="9822"/>
                  </a:cubicBezTo>
                  <a:cubicBezTo>
                    <a:pt x="12162" y="10257"/>
                    <a:pt x="12615" y="10423"/>
                    <a:pt x="13101" y="10423"/>
                  </a:cubicBezTo>
                  <a:cubicBezTo>
                    <a:pt x="13687" y="10423"/>
                    <a:pt x="14321" y="10181"/>
                    <a:pt x="14763" y="9874"/>
                  </a:cubicBezTo>
                  <a:cubicBezTo>
                    <a:pt x="15457" y="9393"/>
                    <a:pt x="15904" y="8615"/>
                    <a:pt x="16822" y="8525"/>
                  </a:cubicBezTo>
                  <a:cubicBezTo>
                    <a:pt x="16887" y="8519"/>
                    <a:pt x="16951" y="8516"/>
                    <a:pt x="17014" y="8516"/>
                  </a:cubicBezTo>
                  <a:cubicBezTo>
                    <a:pt x="18769" y="8516"/>
                    <a:pt x="19103" y="10958"/>
                    <a:pt x="20689" y="11228"/>
                  </a:cubicBezTo>
                  <a:cubicBezTo>
                    <a:pt x="20768" y="11241"/>
                    <a:pt x="20843" y="11248"/>
                    <a:pt x="20913" y="11248"/>
                  </a:cubicBezTo>
                  <a:cubicBezTo>
                    <a:pt x="22411" y="11248"/>
                    <a:pt x="22106" y="8375"/>
                    <a:pt x="23388" y="7785"/>
                  </a:cubicBezTo>
                  <a:cubicBezTo>
                    <a:pt x="23554" y="7709"/>
                    <a:pt x="23776" y="7688"/>
                    <a:pt x="24022" y="7688"/>
                  </a:cubicBezTo>
                  <a:cubicBezTo>
                    <a:pt x="24180" y="7688"/>
                    <a:pt x="24349" y="7696"/>
                    <a:pt x="24518" y="7705"/>
                  </a:cubicBezTo>
                  <a:cubicBezTo>
                    <a:pt x="24690" y="7714"/>
                    <a:pt x="24862" y="7723"/>
                    <a:pt x="25026" y="7723"/>
                  </a:cubicBezTo>
                  <a:cubicBezTo>
                    <a:pt x="25491" y="7723"/>
                    <a:pt x="25891" y="7649"/>
                    <a:pt x="26015" y="7294"/>
                  </a:cubicBezTo>
                  <a:cubicBezTo>
                    <a:pt x="26221" y="6690"/>
                    <a:pt x="25492" y="5679"/>
                    <a:pt x="25181" y="5225"/>
                  </a:cubicBezTo>
                  <a:cubicBezTo>
                    <a:pt x="24125" y="3691"/>
                    <a:pt x="22398" y="2867"/>
                    <a:pt x="20700" y="2152"/>
                  </a:cubicBezTo>
                  <a:lnTo>
                    <a:pt x="20700" y="2152"/>
                  </a:lnTo>
                  <a:cubicBezTo>
                    <a:pt x="20742" y="2763"/>
                    <a:pt x="20766" y="3590"/>
                    <a:pt x="20748" y="4259"/>
                  </a:cubicBezTo>
                  <a:cubicBezTo>
                    <a:pt x="20748" y="4259"/>
                    <a:pt x="21537" y="4290"/>
                    <a:pt x="21537" y="4828"/>
                  </a:cubicBezTo>
                  <a:cubicBezTo>
                    <a:pt x="21537" y="5109"/>
                    <a:pt x="21200" y="5347"/>
                    <a:pt x="19859" y="5347"/>
                  </a:cubicBezTo>
                  <a:cubicBezTo>
                    <a:pt x="18636" y="5347"/>
                    <a:pt x="16576" y="5148"/>
                    <a:pt x="13173" y="4604"/>
                  </a:cubicBezTo>
                  <a:cubicBezTo>
                    <a:pt x="6037" y="3467"/>
                    <a:pt x="5378" y="3286"/>
                    <a:pt x="5378" y="2753"/>
                  </a:cubicBezTo>
                  <a:cubicBezTo>
                    <a:pt x="5378" y="2339"/>
                    <a:pt x="5988" y="2291"/>
                    <a:pt x="6269" y="2291"/>
                  </a:cubicBezTo>
                  <a:cubicBezTo>
                    <a:pt x="6353" y="2291"/>
                    <a:pt x="6407" y="2296"/>
                    <a:pt x="6407" y="2296"/>
                  </a:cubicBezTo>
                  <a:cubicBezTo>
                    <a:pt x="6407" y="2296"/>
                    <a:pt x="6400" y="1155"/>
                    <a:pt x="6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765;p50"/>
            <p:cNvSpPr/>
            <p:nvPr/>
          </p:nvSpPr>
          <p:spPr>
            <a:xfrm>
              <a:off x="6922341" y="2065985"/>
              <a:ext cx="27824" cy="38452"/>
            </a:xfrm>
            <a:custGeom>
              <a:avLst/>
              <a:gdLst/>
              <a:ahLst/>
              <a:cxnLst/>
              <a:rect l="l" t="t" r="r" b="b"/>
              <a:pathLst>
                <a:path w="775" h="1071" extrusionOk="0">
                  <a:moveTo>
                    <a:pt x="229" y="0"/>
                  </a:moveTo>
                  <a:cubicBezTo>
                    <a:pt x="190" y="0"/>
                    <a:pt x="152" y="10"/>
                    <a:pt x="119" y="33"/>
                  </a:cubicBezTo>
                  <a:cubicBezTo>
                    <a:pt x="71" y="64"/>
                    <a:pt x="29" y="109"/>
                    <a:pt x="15" y="165"/>
                  </a:cubicBezTo>
                  <a:cubicBezTo>
                    <a:pt x="0" y="228"/>
                    <a:pt x="11" y="280"/>
                    <a:pt x="39" y="339"/>
                  </a:cubicBezTo>
                  <a:cubicBezTo>
                    <a:pt x="137" y="548"/>
                    <a:pt x="242" y="751"/>
                    <a:pt x="343" y="960"/>
                  </a:cubicBezTo>
                  <a:cubicBezTo>
                    <a:pt x="380" y="1030"/>
                    <a:pt x="465" y="1071"/>
                    <a:pt x="546" y="1071"/>
                  </a:cubicBezTo>
                  <a:cubicBezTo>
                    <a:pt x="586" y="1071"/>
                    <a:pt x="625" y="1061"/>
                    <a:pt x="657" y="1040"/>
                  </a:cubicBezTo>
                  <a:cubicBezTo>
                    <a:pt x="705" y="1009"/>
                    <a:pt x="747" y="963"/>
                    <a:pt x="761" y="904"/>
                  </a:cubicBezTo>
                  <a:cubicBezTo>
                    <a:pt x="775" y="841"/>
                    <a:pt x="768" y="786"/>
                    <a:pt x="737" y="727"/>
                  </a:cubicBezTo>
                  <a:cubicBezTo>
                    <a:pt x="636" y="521"/>
                    <a:pt x="535" y="315"/>
                    <a:pt x="427" y="112"/>
                  </a:cubicBezTo>
                  <a:cubicBezTo>
                    <a:pt x="389" y="42"/>
                    <a:pt x="308" y="0"/>
                    <a:pt x="2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766;p50"/>
            <p:cNvSpPr/>
            <p:nvPr/>
          </p:nvSpPr>
          <p:spPr>
            <a:xfrm>
              <a:off x="7014752" y="1994612"/>
              <a:ext cx="42114" cy="20716"/>
            </a:xfrm>
            <a:custGeom>
              <a:avLst/>
              <a:gdLst/>
              <a:ahLst/>
              <a:cxnLst/>
              <a:rect l="l" t="t" r="r" b="b"/>
              <a:pathLst>
                <a:path w="1173" h="577" extrusionOk="0">
                  <a:moveTo>
                    <a:pt x="559" y="100"/>
                  </a:moveTo>
                  <a:cubicBezTo>
                    <a:pt x="554" y="101"/>
                    <a:pt x="549" y="101"/>
                    <a:pt x="544" y="102"/>
                  </a:cubicBezTo>
                  <a:cubicBezTo>
                    <a:pt x="549" y="101"/>
                    <a:pt x="554" y="101"/>
                    <a:pt x="559" y="100"/>
                  </a:cubicBezTo>
                  <a:close/>
                  <a:moveTo>
                    <a:pt x="933" y="0"/>
                  </a:moveTo>
                  <a:cubicBezTo>
                    <a:pt x="913" y="0"/>
                    <a:pt x="894" y="4"/>
                    <a:pt x="876" y="12"/>
                  </a:cubicBezTo>
                  <a:cubicBezTo>
                    <a:pt x="787" y="49"/>
                    <a:pt x="696" y="74"/>
                    <a:pt x="605" y="92"/>
                  </a:cubicBezTo>
                  <a:lnTo>
                    <a:pt x="605" y="92"/>
                  </a:lnTo>
                  <a:cubicBezTo>
                    <a:pt x="540" y="102"/>
                    <a:pt x="478" y="105"/>
                    <a:pt x="416" y="105"/>
                  </a:cubicBezTo>
                  <a:cubicBezTo>
                    <a:pt x="404" y="105"/>
                    <a:pt x="392" y="105"/>
                    <a:pt x="380" y="105"/>
                  </a:cubicBezTo>
                  <a:cubicBezTo>
                    <a:pt x="329" y="105"/>
                    <a:pt x="277" y="109"/>
                    <a:pt x="224" y="112"/>
                  </a:cubicBezTo>
                  <a:cubicBezTo>
                    <a:pt x="119" y="116"/>
                    <a:pt x="32" y="189"/>
                    <a:pt x="18" y="297"/>
                  </a:cubicBezTo>
                  <a:cubicBezTo>
                    <a:pt x="0" y="405"/>
                    <a:pt x="67" y="493"/>
                    <a:pt x="168" y="531"/>
                  </a:cubicBezTo>
                  <a:cubicBezTo>
                    <a:pt x="245" y="559"/>
                    <a:pt x="322" y="577"/>
                    <a:pt x="402" y="577"/>
                  </a:cubicBezTo>
                  <a:cubicBezTo>
                    <a:pt x="482" y="577"/>
                    <a:pt x="562" y="569"/>
                    <a:pt x="642" y="556"/>
                  </a:cubicBezTo>
                  <a:cubicBezTo>
                    <a:pt x="789" y="538"/>
                    <a:pt x="921" y="493"/>
                    <a:pt x="1054" y="434"/>
                  </a:cubicBezTo>
                  <a:cubicBezTo>
                    <a:pt x="1099" y="413"/>
                    <a:pt x="1148" y="342"/>
                    <a:pt x="1159" y="294"/>
                  </a:cubicBezTo>
                  <a:cubicBezTo>
                    <a:pt x="1172" y="242"/>
                    <a:pt x="1169" y="192"/>
                    <a:pt x="1148" y="144"/>
                  </a:cubicBezTo>
                  <a:cubicBezTo>
                    <a:pt x="1127" y="99"/>
                    <a:pt x="1096" y="57"/>
                    <a:pt x="1054" y="33"/>
                  </a:cubicBezTo>
                  <a:cubicBezTo>
                    <a:pt x="1018" y="16"/>
                    <a:pt x="975" y="0"/>
                    <a:pt x="9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767;p50"/>
            <p:cNvSpPr/>
            <p:nvPr/>
          </p:nvSpPr>
          <p:spPr>
            <a:xfrm>
              <a:off x="6962443" y="1769436"/>
              <a:ext cx="17772" cy="34861"/>
            </a:xfrm>
            <a:custGeom>
              <a:avLst/>
              <a:gdLst/>
              <a:ahLst/>
              <a:cxnLst/>
              <a:rect l="l" t="t" r="r" b="b"/>
              <a:pathLst>
                <a:path w="495" h="971" extrusionOk="0">
                  <a:moveTo>
                    <a:pt x="20" y="349"/>
                  </a:moveTo>
                  <a:lnTo>
                    <a:pt x="20" y="349"/>
                  </a:lnTo>
                  <a:cubicBezTo>
                    <a:pt x="20" y="352"/>
                    <a:pt x="21" y="355"/>
                    <a:pt x="21" y="357"/>
                  </a:cubicBezTo>
                  <a:cubicBezTo>
                    <a:pt x="21" y="355"/>
                    <a:pt x="20" y="352"/>
                    <a:pt x="20" y="349"/>
                  </a:cubicBezTo>
                  <a:close/>
                  <a:moveTo>
                    <a:pt x="229" y="0"/>
                  </a:moveTo>
                  <a:cubicBezTo>
                    <a:pt x="208" y="0"/>
                    <a:pt x="188" y="3"/>
                    <a:pt x="171" y="9"/>
                  </a:cubicBezTo>
                  <a:cubicBezTo>
                    <a:pt x="115" y="27"/>
                    <a:pt x="63" y="61"/>
                    <a:pt x="34" y="114"/>
                  </a:cubicBezTo>
                  <a:cubicBezTo>
                    <a:pt x="3" y="169"/>
                    <a:pt x="0" y="225"/>
                    <a:pt x="10" y="288"/>
                  </a:cubicBezTo>
                  <a:cubicBezTo>
                    <a:pt x="12" y="302"/>
                    <a:pt x="15" y="317"/>
                    <a:pt x="17" y="333"/>
                  </a:cubicBezTo>
                  <a:lnTo>
                    <a:pt x="17" y="333"/>
                  </a:lnTo>
                  <a:cubicBezTo>
                    <a:pt x="30" y="474"/>
                    <a:pt x="26" y="614"/>
                    <a:pt x="7" y="752"/>
                  </a:cubicBezTo>
                  <a:cubicBezTo>
                    <a:pt x="0" y="801"/>
                    <a:pt x="34" y="877"/>
                    <a:pt x="70" y="909"/>
                  </a:cubicBezTo>
                  <a:cubicBezTo>
                    <a:pt x="108" y="943"/>
                    <a:pt x="150" y="964"/>
                    <a:pt x="198" y="968"/>
                  </a:cubicBezTo>
                  <a:cubicBezTo>
                    <a:pt x="209" y="970"/>
                    <a:pt x="220" y="971"/>
                    <a:pt x="231" y="971"/>
                  </a:cubicBezTo>
                  <a:cubicBezTo>
                    <a:pt x="325" y="971"/>
                    <a:pt x="414" y="908"/>
                    <a:pt x="440" y="811"/>
                  </a:cubicBezTo>
                  <a:cubicBezTo>
                    <a:pt x="495" y="598"/>
                    <a:pt x="488" y="382"/>
                    <a:pt x="450" y="166"/>
                  </a:cubicBezTo>
                  <a:cubicBezTo>
                    <a:pt x="440" y="114"/>
                    <a:pt x="390" y="58"/>
                    <a:pt x="345" y="30"/>
                  </a:cubicBezTo>
                  <a:cubicBezTo>
                    <a:pt x="313" y="11"/>
                    <a:pt x="270" y="0"/>
                    <a:pt x="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768;p50"/>
            <p:cNvSpPr/>
            <p:nvPr/>
          </p:nvSpPr>
          <p:spPr>
            <a:xfrm>
              <a:off x="6396308" y="1996551"/>
              <a:ext cx="25096" cy="42257"/>
            </a:xfrm>
            <a:custGeom>
              <a:avLst/>
              <a:gdLst/>
              <a:ahLst/>
              <a:cxnLst/>
              <a:rect l="l" t="t" r="r" b="b"/>
              <a:pathLst>
                <a:path w="699" h="1177" extrusionOk="0">
                  <a:moveTo>
                    <a:pt x="253" y="0"/>
                  </a:moveTo>
                  <a:cubicBezTo>
                    <a:pt x="233" y="0"/>
                    <a:pt x="212" y="3"/>
                    <a:pt x="193" y="10"/>
                  </a:cubicBezTo>
                  <a:cubicBezTo>
                    <a:pt x="75" y="48"/>
                    <a:pt x="1" y="170"/>
                    <a:pt x="33" y="296"/>
                  </a:cubicBezTo>
                  <a:cubicBezTo>
                    <a:pt x="95" y="533"/>
                    <a:pt x="155" y="770"/>
                    <a:pt x="218" y="1007"/>
                  </a:cubicBezTo>
                  <a:cubicBezTo>
                    <a:pt x="241" y="1105"/>
                    <a:pt x="340" y="1177"/>
                    <a:pt x="441" y="1177"/>
                  </a:cubicBezTo>
                  <a:cubicBezTo>
                    <a:pt x="462" y="1177"/>
                    <a:pt x="483" y="1174"/>
                    <a:pt x="503" y="1167"/>
                  </a:cubicBezTo>
                  <a:cubicBezTo>
                    <a:pt x="625" y="1130"/>
                    <a:pt x="699" y="1007"/>
                    <a:pt x="667" y="882"/>
                  </a:cubicBezTo>
                  <a:cubicBezTo>
                    <a:pt x="604" y="644"/>
                    <a:pt x="542" y="407"/>
                    <a:pt x="479" y="170"/>
                  </a:cubicBezTo>
                  <a:cubicBezTo>
                    <a:pt x="453" y="74"/>
                    <a:pt x="354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769;p50"/>
            <p:cNvSpPr/>
            <p:nvPr/>
          </p:nvSpPr>
          <p:spPr>
            <a:xfrm>
              <a:off x="6153181" y="1964347"/>
              <a:ext cx="57731" cy="34323"/>
            </a:xfrm>
            <a:custGeom>
              <a:avLst/>
              <a:gdLst/>
              <a:ahLst/>
              <a:cxnLst/>
              <a:rect l="l" t="t" r="r" b="b"/>
              <a:pathLst>
                <a:path w="1608" h="956" extrusionOk="0">
                  <a:moveTo>
                    <a:pt x="220" y="514"/>
                  </a:moveTo>
                  <a:cubicBezTo>
                    <a:pt x="218" y="514"/>
                    <a:pt x="213" y="516"/>
                    <a:pt x="205" y="520"/>
                  </a:cubicBezTo>
                  <a:cubicBezTo>
                    <a:pt x="210" y="518"/>
                    <a:pt x="215" y="516"/>
                    <a:pt x="220" y="514"/>
                  </a:cubicBezTo>
                  <a:close/>
                  <a:moveTo>
                    <a:pt x="1323" y="0"/>
                  </a:moveTo>
                  <a:cubicBezTo>
                    <a:pt x="1285" y="0"/>
                    <a:pt x="1248" y="11"/>
                    <a:pt x="1214" y="34"/>
                  </a:cubicBezTo>
                  <a:cubicBezTo>
                    <a:pt x="1053" y="150"/>
                    <a:pt x="879" y="255"/>
                    <a:pt x="694" y="338"/>
                  </a:cubicBezTo>
                  <a:cubicBezTo>
                    <a:pt x="670" y="348"/>
                    <a:pt x="649" y="359"/>
                    <a:pt x="624" y="369"/>
                  </a:cubicBezTo>
                  <a:cubicBezTo>
                    <a:pt x="638" y="363"/>
                    <a:pt x="643" y="360"/>
                    <a:pt x="642" y="360"/>
                  </a:cubicBezTo>
                  <a:lnTo>
                    <a:pt x="642" y="360"/>
                  </a:lnTo>
                  <a:cubicBezTo>
                    <a:pt x="640" y="360"/>
                    <a:pt x="597" y="378"/>
                    <a:pt x="590" y="380"/>
                  </a:cubicBezTo>
                  <a:cubicBezTo>
                    <a:pt x="548" y="398"/>
                    <a:pt x="506" y="415"/>
                    <a:pt x="461" y="429"/>
                  </a:cubicBezTo>
                  <a:cubicBezTo>
                    <a:pt x="411" y="446"/>
                    <a:pt x="363" y="460"/>
                    <a:pt x="314" y="478"/>
                  </a:cubicBezTo>
                  <a:cubicBezTo>
                    <a:pt x="281" y="487"/>
                    <a:pt x="251" y="501"/>
                    <a:pt x="220" y="514"/>
                  </a:cubicBezTo>
                  <a:lnTo>
                    <a:pt x="220" y="514"/>
                  </a:lnTo>
                  <a:cubicBezTo>
                    <a:pt x="221" y="513"/>
                    <a:pt x="222" y="513"/>
                    <a:pt x="222" y="513"/>
                  </a:cubicBezTo>
                  <a:lnTo>
                    <a:pt x="222" y="513"/>
                  </a:lnTo>
                  <a:cubicBezTo>
                    <a:pt x="223" y="513"/>
                    <a:pt x="175" y="534"/>
                    <a:pt x="168" y="537"/>
                  </a:cubicBezTo>
                  <a:cubicBezTo>
                    <a:pt x="66" y="575"/>
                    <a:pt x="0" y="659"/>
                    <a:pt x="14" y="771"/>
                  </a:cubicBezTo>
                  <a:cubicBezTo>
                    <a:pt x="27" y="863"/>
                    <a:pt x="109" y="956"/>
                    <a:pt x="210" y="956"/>
                  </a:cubicBezTo>
                  <a:cubicBezTo>
                    <a:pt x="215" y="956"/>
                    <a:pt x="221" y="956"/>
                    <a:pt x="226" y="955"/>
                  </a:cubicBezTo>
                  <a:cubicBezTo>
                    <a:pt x="345" y="948"/>
                    <a:pt x="457" y="927"/>
                    <a:pt x="569" y="889"/>
                  </a:cubicBezTo>
                  <a:cubicBezTo>
                    <a:pt x="683" y="850"/>
                    <a:pt x="796" y="805"/>
                    <a:pt x="907" y="757"/>
                  </a:cubicBezTo>
                  <a:cubicBezTo>
                    <a:pt x="1099" y="670"/>
                    <a:pt x="1280" y="562"/>
                    <a:pt x="1451" y="439"/>
                  </a:cubicBezTo>
                  <a:cubicBezTo>
                    <a:pt x="1552" y="366"/>
                    <a:pt x="1607" y="230"/>
                    <a:pt x="1535" y="118"/>
                  </a:cubicBezTo>
                  <a:cubicBezTo>
                    <a:pt x="1491" y="51"/>
                    <a:pt x="1407" y="0"/>
                    <a:pt x="1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770;p50"/>
            <p:cNvSpPr/>
            <p:nvPr/>
          </p:nvSpPr>
          <p:spPr>
            <a:xfrm>
              <a:off x="6076136" y="1870572"/>
              <a:ext cx="26747" cy="53100"/>
            </a:xfrm>
            <a:custGeom>
              <a:avLst/>
              <a:gdLst/>
              <a:ahLst/>
              <a:cxnLst/>
              <a:rect l="l" t="t" r="r" b="b"/>
              <a:pathLst>
                <a:path w="745" h="1479" extrusionOk="0">
                  <a:moveTo>
                    <a:pt x="429" y="1"/>
                  </a:moveTo>
                  <a:cubicBezTo>
                    <a:pt x="300" y="1"/>
                    <a:pt x="185" y="81"/>
                    <a:pt x="147" y="212"/>
                  </a:cubicBezTo>
                  <a:cubicBezTo>
                    <a:pt x="54" y="523"/>
                    <a:pt x="1" y="861"/>
                    <a:pt x="25" y="1186"/>
                  </a:cubicBezTo>
                  <a:cubicBezTo>
                    <a:pt x="33" y="1262"/>
                    <a:pt x="57" y="1336"/>
                    <a:pt x="112" y="1391"/>
                  </a:cubicBezTo>
                  <a:cubicBezTo>
                    <a:pt x="163" y="1441"/>
                    <a:pt x="239" y="1479"/>
                    <a:pt x="309" y="1479"/>
                  </a:cubicBezTo>
                  <a:cubicBezTo>
                    <a:pt x="312" y="1479"/>
                    <a:pt x="315" y="1479"/>
                    <a:pt x="318" y="1479"/>
                  </a:cubicBezTo>
                  <a:cubicBezTo>
                    <a:pt x="476" y="1471"/>
                    <a:pt x="615" y="1349"/>
                    <a:pt x="611" y="1186"/>
                  </a:cubicBezTo>
                  <a:cubicBezTo>
                    <a:pt x="611" y="1021"/>
                    <a:pt x="614" y="857"/>
                    <a:pt x="634" y="695"/>
                  </a:cubicBezTo>
                  <a:lnTo>
                    <a:pt x="634" y="695"/>
                  </a:lnTo>
                  <a:cubicBezTo>
                    <a:pt x="651" y="585"/>
                    <a:pt x="674" y="472"/>
                    <a:pt x="706" y="365"/>
                  </a:cubicBezTo>
                  <a:cubicBezTo>
                    <a:pt x="744" y="219"/>
                    <a:pt x="653" y="45"/>
                    <a:pt x="503" y="10"/>
                  </a:cubicBezTo>
                  <a:cubicBezTo>
                    <a:pt x="478" y="4"/>
                    <a:pt x="453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771;p50"/>
            <p:cNvSpPr/>
            <p:nvPr/>
          </p:nvSpPr>
          <p:spPr>
            <a:xfrm>
              <a:off x="5967461" y="1761323"/>
              <a:ext cx="65378" cy="31989"/>
            </a:xfrm>
            <a:custGeom>
              <a:avLst/>
              <a:gdLst/>
              <a:ahLst/>
              <a:cxnLst/>
              <a:rect l="l" t="t" r="r" b="b"/>
              <a:pathLst>
                <a:path w="1821" h="891" extrusionOk="0">
                  <a:moveTo>
                    <a:pt x="468" y="46"/>
                  </a:moveTo>
                  <a:cubicBezTo>
                    <a:pt x="468" y="46"/>
                    <a:pt x="471" y="47"/>
                    <a:pt x="478" y="50"/>
                  </a:cubicBezTo>
                  <a:lnTo>
                    <a:pt x="478" y="50"/>
                  </a:lnTo>
                  <a:cubicBezTo>
                    <a:pt x="472" y="47"/>
                    <a:pt x="468" y="46"/>
                    <a:pt x="468" y="46"/>
                  </a:cubicBezTo>
                  <a:close/>
                  <a:moveTo>
                    <a:pt x="245" y="0"/>
                  </a:moveTo>
                  <a:cubicBezTo>
                    <a:pt x="229" y="0"/>
                    <a:pt x="212" y="1"/>
                    <a:pt x="196" y="2"/>
                  </a:cubicBezTo>
                  <a:cubicBezTo>
                    <a:pt x="126" y="2"/>
                    <a:pt x="56" y="43"/>
                    <a:pt x="32" y="113"/>
                  </a:cubicBezTo>
                  <a:cubicBezTo>
                    <a:pt x="0" y="186"/>
                    <a:pt x="21" y="253"/>
                    <a:pt x="67" y="311"/>
                  </a:cubicBezTo>
                  <a:cubicBezTo>
                    <a:pt x="116" y="371"/>
                    <a:pt x="172" y="430"/>
                    <a:pt x="238" y="462"/>
                  </a:cubicBezTo>
                  <a:cubicBezTo>
                    <a:pt x="290" y="490"/>
                    <a:pt x="346" y="511"/>
                    <a:pt x="402" y="535"/>
                  </a:cubicBezTo>
                  <a:cubicBezTo>
                    <a:pt x="528" y="588"/>
                    <a:pt x="653" y="636"/>
                    <a:pt x="782" y="681"/>
                  </a:cubicBezTo>
                  <a:cubicBezTo>
                    <a:pt x="1016" y="762"/>
                    <a:pt x="1256" y="831"/>
                    <a:pt x="1500" y="884"/>
                  </a:cubicBezTo>
                  <a:cubicBezTo>
                    <a:pt x="1519" y="888"/>
                    <a:pt x="1539" y="890"/>
                    <a:pt x="1558" y="890"/>
                  </a:cubicBezTo>
                  <a:cubicBezTo>
                    <a:pt x="1664" y="890"/>
                    <a:pt x="1767" y="829"/>
                    <a:pt x="1793" y="720"/>
                  </a:cubicBezTo>
                  <a:cubicBezTo>
                    <a:pt x="1821" y="598"/>
                    <a:pt x="1755" y="458"/>
                    <a:pt x="1629" y="430"/>
                  </a:cubicBezTo>
                  <a:cubicBezTo>
                    <a:pt x="1389" y="371"/>
                    <a:pt x="1151" y="305"/>
                    <a:pt x="921" y="221"/>
                  </a:cubicBezTo>
                  <a:cubicBezTo>
                    <a:pt x="810" y="182"/>
                    <a:pt x="698" y="137"/>
                    <a:pt x="586" y="95"/>
                  </a:cubicBezTo>
                  <a:cubicBezTo>
                    <a:pt x="555" y="81"/>
                    <a:pt x="524" y="68"/>
                    <a:pt x="493" y="57"/>
                  </a:cubicBezTo>
                  <a:cubicBezTo>
                    <a:pt x="487" y="54"/>
                    <a:pt x="482" y="52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78" y="50"/>
                    <a:pt x="478" y="50"/>
                    <a:pt x="478" y="50"/>
                  </a:cubicBezTo>
                  <a:lnTo>
                    <a:pt x="478" y="50"/>
                  </a:lnTo>
                  <a:cubicBezTo>
                    <a:pt x="461" y="43"/>
                    <a:pt x="440" y="36"/>
                    <a:pt x="423" y="26"/>
                  </a:cubicBezTo>
                  <a:cubicBezTo>
                    <a:pt x="371" y="7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772;p50"/>
            <p:cNvSpPr/>
            <p:nvPr/>
          </p:nvSpPr>
          <p:spPr>
            <a:xfrm>
              <a:off x="6248069" y="2038592"/>
              <a:ext cx="231212" cy="65522"/>
            </a:xfrm>
            <a:custGeom>
              <a:avLst/>
              <a:gdLst/>
              <a:ahLst/>
              <a:cxnLst/>
              <a:rect l="l" t="t" r="r" b="b"/>
              <a:pathLst>
                <a:path w="6440" h="1825" extrusionOk="0">
                  <a:moveTo>
                    <a:pt x="559" y="0"/>
                  </a:moveTo>
                  <a:cubicBezTo>
                    <a:pt x="144" y="0"/>
                    <a:pt x="1" y="656"/>
                    <a:pt x="454" y="770"/>
                  </a:cubicBezTo>
                  <a:cubicBezTo>
                    <a:pt x="2257" y="1217"/>
                    <a:pt x="4081" y="1577"/>
                    <a:pt x="5926" y="1821"/>
                  </a:cubicBezTo>
                  <a:cubicBezTo>
                    <a:pt x="5940" y="1824"/>
                    <a:pt x="5958" y="1824"/>
                    <a:pt x="5971" y="1824"/>
                  </a:cubicBezTo>
                  <a:cubicBezTo>
                    <a:pt x="6356" y="1824"/>
                    <a:pt x="6439" y="1134"/>
                    <a:pt x="6027" y="1071"/>
                  </a:cubicBezTo>
                  <a:cubicBezTo>
                    <a:pt x="4224" y="796"/>
                    <a:pt x="2431" y="453"/>
                    <a:pt x="664" y="14"/>
                  </a:cubicBezTo>
                  <a:cubicBezTo>
                    <a:pt x="625" y="4"/>
                    <a:pt x="590" y="0"/>
                    <a:pt x="559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773;p50"/>
            <p:cNvSpPr/>
            <p:nvPr/>
          </p:nvSpPr>
          <p:spPr>
            <a:xfrm>
              <a:off x="6500279" y="2085911"/>
              <a:ext cx="81535" cy="33712"/>
            </a:xfrm>
            <a:custGeom>
              <a:avLst/>
              <a:gdLst/>
              <a:ahLst/>
              <a:cxnLst/>
              <a:rect l="l" t="t" r="r" b="b"/>
              <a:pathLst>
                <a:path w="2271" h="939" extrusionOk="0">
                  <a:moveTo>
                    <a:pt x="404" y="1"/>
                  </a:moveTo>
                  <a:cubicBezTo>
                    <a:pt x="240" y="1"/>
                    <a:pt x="80" y="91"/>
                    <a:pt x="42" y="262"/>
                  </a:cubicBezTo>
                  <a:cubicBezTo>
                    <a:pt x="0" y="450"/>
                    <a:pt x="97" y="663"/>
                    <a:pt x="297" y="712"/>
                  </a:cubicBezTo>
                  <a:cubicBezTo>
                    <a:pt x="558" y="775"/>
                    <a:pt x="826" y="827"/>
                    <a:pt x="1095" y="869"/>
                  </a:cubicBezTo>
                  <a:cubicBezTo>
                    <a:pt x="1248" y="890"/>
                    <a:pt x="1402" y="914"/>
                    <a:pt x="1555" y="925"/>
                  </a:cubicBezTo>
                  <a:cubicBezTo>
                    <a:pt x="1615" y="932"/>
                    <a:pt x="1678" y="938"/>
                    <a:pt x="1737" y="938"/>
                  </a:cubicBezTo>
                  <a:cubicBezTo>
                    <a:pt x="1747" y="938"/>
                    <a:pt x="1758" y="938"/>
                    <a:pt x="1765" y="935"/>
                  </a:cubicBezTo>
                  <a:cubicBezTo>
                    <a:pt x="1855" y="935"/>
                    <a:pt x="1946" y="904"/>
                    <a:pt x="2030" y="880"/>
                  </a:cubicBezTo>
                  <a:cubicBezTo>
                    <a:pt x="2148" y="838"/>
                    <a:pt x="2235" y="743"/>
                    <a:pt x="2253" y="618"/>
                  </a:cubicBezTo>
                  <a:cubicBezTo>
                    <a:pt x="2270" y="503"/>
                    <a:pt x="2218" y="352"/>
                    <a:pt x="2103" y="304"/>
                  </a:cubicBezTo>
                  <a:cubicBezTo>
                    <a:pt x="2026" y="269"/>
                    <a:pt x="1946" y="227"/>
                    <a:pt x="1863" y="202"/>
                  </a:cubicBezTo>
                  <a:cubicBezTo>
                    <a:pt x="1786" y="182"/>
                    <a:pt x="1695" y="182"/>
                    <a:pt x="1615" y="175"/>
                  </a:cubicBezTo>
                  <a:cubicBezTo>
                    <a:pt x="1478" y="161"/>
                    <a:pt x="1343" y="147"/>
                    <a:pt x="1210" y="130"/>
                  </a:cubicBezTo>
                  <a:cubicBezTo>
                    <a:pt x="1175" y="126"/>
                    <a:pt x="1140" y="122"/>
                    <a:pt x="1105" y="119"/>
                  </a:cubicBezTo>
                  <a:cubicBezTo>
                    <a:pt x="1119" y="119"/>
                    <a:pt x="1130" y="122"/>
                    <a:pt x="1144" y="122"/>
                  </a:cubicBezTo>
                  <a:cubicBezTo>
                    <a:pt x="1123" y="119"/>
                    <a:pt x="1105" y="119"/>
                    <a:pt x="1084" y="115"/>
                  </a:cubicBezTo>
                  <a:cubicBezTo>
                    <a:pt x="1018" y="105"/>
                    <a:pt x="955" y="94"/>
                    <a:pt x="889" y="84"/>
                  </a:cubicBezTo>
                  <a:cubicBezTo>
                    <a:pt x="757" y="64"/>
                    <a:pt x="624" y="35"/>
                    <a:pt x="488" y="7"/>
                  </a:cubicBezTo>
                  <a:cubicBezTo>
                    <a:pt x="461" y="1"/>
                    <a:pt x="432" y="1"/>
                    <a:pt x="40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774;p50"/>
            <p:cNvSpPr/>
            <p:nvPr/>
          </p:nvSpPr>
          <p:spPr>
            <a:xfrm>
              <a:off x="6495002" y="1878578"/>
              <a:ext cx="188093" cy="44591"/>
            </a:xfrm>
            <a:custGeom>
              <a:avLst/>
              <a:gdLst/>
              <a:ahLst/>
              <a:cxnLst/>
              <a:rect l="l" t="t" r="r" b="b"/>
              <a:pathLst>
                <a:path w="5239" h="1242" extrusionOk="0">
                  <a:moveTo>
                    <a:pt x="440" y="0"/>
                  </a:moveTo>
                  <a:cubicBezTo>
                    <a:pt x="265" y="0"/>
                    <a:pt x="101" y="94"/>
                    <a:pt x="53" y="279"/>
                  </a:cubicBezTo>
                  <a:cubicBezTo>
                    <a:pt x="1" y="467"/>
                    <a:pt x="115" y="715"/>
                    <a:pt x="325" y="753"/>
                  </a:cubicBezTo>
                  <a:cubicBezTo>
                    <a:pt x="1720" y="1018"/>
                    <a:pt x="3171" y="1241"/>
                    <a:pt x="4597" y="1241"/>
                  </a:cubicBezTo>
                  <a:lnTo>
                    <a:pt x="4758" y="1241"/>
                  </a:lnTo>
                  <a:cubicBezTo>
                    <a:pt x="5239" y="1235"/>
                    <a:pt x="5221" y="548"/>
                    <a:pt x="4758" y="506"/>
                  </a:cubicBezTo>
                  <a:cubicBezTo>
                    <a:pt x="3338" y="377"/>
                    <a:pt x="1933" y="272"/>
                    <a:pt x="531" y="7"/>
                  </a:cubicBezTo>
                  <a:cubicBezTo>
                    <a:pt x="499" y="0"/>
                    <a:pt x="468" y="0"/>
                    <a:pt x="440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775;p50"/>
            <p:cNvSpPr/>
            <p:nvPr/>
          </p:nvSpPr>
          <p:spPr>
            <a:xfrm>
              <a:off x="6714505" y="1897570"/>
              <a:ext cx="72774" cy="30230"/>
            </a:xfrm>
            <a:custGeom>
              <a:avLst/>
              <a:gdLst/>
              <a:ahLst/>
              <a:cxnLst/>
              <a:rect l="l" t="t" r="r" b="b"/>
              <a:pathLst>
                <a:path w="2027" h="842" extrusionOk="0">
                  <a:moveTo>
                    <a:pt x="381" y="1"/>
                  </a:moveTo>
                  <a:cubicBezTo>
                    <a:pt x="318" y="1"/>
                    <a:pt x="258" y="11"/>
                    <a:pt x="199" y="46"/>
                  </a:cubicBezTo>
                  <a:cubicBezTo>
                    <a:pt x="119" y="95"/>
                    <a:pt x="42" y="186"/>
                    <a:pt x="21" y="276"/>
                  </a:cubicBezTo>
                  <a:cubicBezTo>
                    <a:pt x="0" y="374"/>
                    <a:pt x="4" y="482"/>
                    <a:pt x="60" y="569"/>
                  </a:cubicBezTo>
                  <a:cubicBezTo>
                    <a:pt x="112" y="650"/>
                    <a:pt x="192" y="730"/>
                    <a:pt x="290" y="748"/>
                  </a:cubicBezTo>
                  <a:cubicBezTo>
                    <a:pt x="617" y="800"/>
                    <a:pt x="949" y="841"/>
                    <a:pt x="1280" y="841"/>
                  </a:cubicBezTo>
                  <a:cubicBezTo>
                    <a:pt x="1403" y="841"/>
                    <a:pt x="1525" y="835"/>
                    <a:pt x="1646" y="820"/>
                  </a:cubicBezTo>
                  <a:cubicBezTo>
                    <a:pt x="1751" y="810"/>
                    <a:pt x="1839" y="785"/>
                    <a:pt x="1911" y="712"/>
                  </a:cubicBezTo>
                  <a:cubicBezTo>
                    <a:pt x="1978" y="646"/>
                    <a:pt x="2027" y="542"/>
                    <a:pt x="2023" y="447"/>
                  </a:cubicBezTo>
                  <a:cubicBezTo>
                    <a:pt x="2013" y="241"/>
                    <a:pt x="1855" y="81"/>
                    <a:pt x="1646" y="74"/>
                  </a:cubicBezTo>
                  <a:cubicBezTo>
                    <a:pt x="1269" y="67"/>
                    <a:pt x="893" y="60"/>
                    <a:pt x="520" y="11"/>
                  </a:cubicBezTo>
                  <a:cubicBezTo>
                    <a:pt x="509" y="11"/>
                    <a:pt x="503" y="11"/>
                    <a:pt x="492" y="8"/>
                  </a:cubicBezTo>
                  <a:cubicBezTo>
                    <a:pt x="453" y="4"/>
                    <a:pt x="419" y="1"/>
                    <a:pt x="38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776;p50"/>
            <p:cNvSpPr/>
            <p:nvPr/>
          </p:nvSpPr>
          <p:spPr>
            <a:xfrm>
              <a:off x="5703762" y="1603319"/>
              <a:ext cx="601977" cy="367678"/>
            </a:xfrm>
            <a:custGeom>
              <a:avLst/>
              <a:gdLst/>
              <a:ahLst/>
              <a:cxnLst/>
              <a:rect l="l" t="t" r="r" b="b"/>
              <a:pathLst>
                <a:path w="16767" h="10241" extrusionOk="0">
                  <a:moveTo>
                    <a:pt x="6686" y="1"/>
                  </a:moveTo>
                  <a:cubicBezTo>
                    <a:pt x="5151" y="1"/>
                    <a:pt x="3830" y="368"/>
                    <a:pt x="2840" y="1260"/>
                  </a:cubicBezTo>
                  <a:cubicBezTo>
                    <a:pt x="0" y="3813"/>
                    <a:pt x="2386" y="7709"/>
                    <a:pt x="2836" y="8291"/>
                  </a:cubicBezTo>
                  <a:cubicBezTo>
                    <a:pt x="3293" y="8884"/>
                    <a:pt x="3181" y="10132"/>
                    <a:pt x="3425" y="10132"/>
                  </a:cubicBezTo>
                  <a:cubicBezTo>
                    <a:pt x="3670" y="10132"/>
                    <a:pt x="3691" y="9222"/>
                    <a:pt x="3830" y="9222"/>
                  </a:cubicBezTo>
                  <a:cubicBezTo>
                    <a:pt x="3967" y="9222"/>
                    <a:pt x="4196" y="10240"/>
                    <a:pt x="4462" y="10240"/>
                  </a:cubicBezTo>
                  <a:cubicBezTo>
                    <a:pt x="4474" y="10240"/>
                    <a:pt x="4487" y="10238"/>
                    <a:pt x="4499" y="10234"/>
                  </a:cubicBezTo>
                  <a:cubicBezTo>
                    <a:pt x="4782" y="10132"/>
                    <a:pt x="4256" y="9121"/>
                    <a:pt x="4378" y="9121"/>
                  </a:cubicBezTo>
                  <a:cubicBezTo>
                    <a:pt x="4477" y="9121"/>
                    <a:pt x="5069" y="9495"/>
                    <a:pt x="5343" y="9495"/>
                  </a:cubicBezTo>
                  <a:cubicBezTo>
                    <a:pt x="5407" y="9495"/>
                    <a:pt x="5454" y="9475"/>
                    <a:pt x="5473" y="9425"/>
                  </a:cubicBezTo>
                  <a:cubicBezTo>
                    <a:pt x="5574" y="9163"/>
                    <a:pt x="4702" y="8675"/>
                    <a:pt x="4702" y="8532"/>
                  </a:cubicBezTo>
                  <a:cubicBezTo>
                    <a:pt x="4702" y="8392"/>
                    <a:pt x="5483" y="8138"/>
                    <a:pt x="5270" y="7925"/>
                  </a:cubicBezTo>
                  <a:cubicBezTo>
                    <a:pt x="5192" y="7849"/>
                    <a:pt x="5047" y="7829"/>
                    <a:pt x="4887" y="7829"/>
                  </a:cubicBezTo>
                  <a:cubicBezTo>
                    <a:pt x="4813" y="7829"/>
                    <a:pt x="4736" y="7833"/>
                    <a:pt x="4660" y="7838"/>
                  </a:cubicBezTo>
                  <a:cubicBezTo>
                    <a:pt x="4582" y="7842"/>
                    <a:pt x="4506" y="7846"/>
                    <a:pt x="4437" y="7846"/>
                  </a:cubicBezTo>
                  <a:cubicBezTo>
                    <a:pt x="4320" y="7846"/>
                    <a:pt x="4224" y="7834"/>
                    <a:pt x="4175" y="7785"/>
                  </a:cubicBezTo>
                  <a:cubicBezTo>
                    <a:pt x="4015" y="7625"/>
                    <a:pt x="2285" y="5717"/>
                    <a:pt x="3356" y="3687"/>
                  </a:cubicBezTo>
                  <a:cubicBezTo>
                    <a:pt x="3980" y="2502"/>
                    <a:pt x="5353" y="1959"/>
                    <a:pt x="7026" y="1959"/>
                  </a:cubicBezTo>
                  <a:cubicBezTo>
                    <a:pt x="8224" y="1959"/>
                    <a:pt x="9576" y="2238"/>
                    <a:pt x="10917" y="2759"/>
                  </a:cubicBezTo>
                  <a:cubicBezTo>
                    <a:pt x="14130" y="4008"/>
                    <a:pt x="16683" y="5470"/>
                    <a:pt x="16683" y="5470"/>
                  </a:cubicBezTo>
                  <a:cubicBezTo>
                    <a:pt x="16766" y="4636"/>
                    <a:pt x="16720" y="2819"/>
                    <a:pt x="16720" y="2819"/>
                  </a:cubicBezTo>
                  <a:cubicBezTo>
                    <a:pt x="13148" y="1278"/>
                    <a:pt x="9547" y="1"/>
                    <a:pt x="66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777;p50"/>
            <p:cNvSpPr/>
            <p:nvPr/>
          </p:nvSpPr>
          <p:spPr>
            <a:xfrm>
              <a:off x="6268246" y="1781140"/>
              <a:ext cx="34323" cy="18562"/>
            </a:xfrm>
            <a:custGeom>
              <a:avLst/>
              <a:gdLst/>
              <a:ahLst/>
              <a:cxnLst/>
              <a:rect l="l" t="t" r="r" b="b"/>
              <a:pathLst>
                <a:path w="956" h="517" extrusionOk="0">
                  <a:moveTo>
                    <a:pt x="0" y="0"/>
                  </a:moveTo>
                  <a:lnTo>
                    <a:pt x="0" y="0"/>
                  </a:lnTo>
                  <a:cubicBezTo>
                    <a:pt x="579" y="300"/>
                    <a:pt x="924" y="499"/>
                    <a:pt x="955" y="517"/>
                  </a:cubicBezTo>
                  <a:lnTo>
                    <a:pt x="955" y="517"/>
                  </a:lnTo>
                  <a:cubicBezTo>
                    <a:pt x="924" y="499"/>
                    <a:pt x="579" y="300"/>
                    <a:pt x="0" y="0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778;p50"/>
            <p:cNvSpPr/>
            <p:nvPr/>
          </p:nvSpPr>
          <p:spPr>
            <a:xfrm>
              <a:off x="6302532" y="1799666"/>
              <a:ext cx="180" cy="36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5" y="1"/>
                  </a:moveTo>
                  <a:lnTo>
                    <a:pt x="5" y="1"/>
                  </a:lnTo>
                  <a:lnTo>
                    <a:pt x="5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BD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779;p50"/>
            <p:cNvSpPr/>
            <p:nvPr/>
          </p:nvSpPr>
          <p:spPr>
            <a:xfrm>
              <a:off x="6153289" y="1726175"/>
              <a:ext cx="114996" cy="55003"/>
            </a:xfrm>
            <a:custGeom>
              <a:avLst/>
              <a:gdLst/>
              <a:ahLst/>
              <a:cxnLst/>
              <a:rect l="l" t="t" r="r" b="b"/>
              <a:pathLst>
                <a:path w="3203" h="1532" extrusionOk="0">
                  <a:moveTo>
                    <a:pt x="1" y="0"/>
                  </a:moveTo>
                  <a:lnTo>
                    <a:pt x="1" y="0"/>
                  </a:lnTo>
                  <a:cubicBezTo>
                    <a:pt x="1332" y="579"/>
                    <a:pt x="2459" y="1141"/>
                    <a:pt x="3202" y="1531"/>
                  </a:cubicBezTo>
                  <a:lnTo>
                    <a:pt x="3202" y="1531"/>
                  </a:lnTo>
                  <a:cubicBezTo>
                    <a:pt x="2459" y="1141"/>
                    <a:pt x="1332" y="579"/>
                    <a:pt x="1" y="0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780;p50"/>
            <p:cNvSpPr/>
            <p:nvPr/>
          </p:nvSpPr>
          <p:spPr>
            <a:xfrm>
              <a:off x="6153289" y="1661157"/>
              <a:ext cx="151185" cy="138548"/>
            </a:xfrm>
            <a:custGeom>
              <a:avLst/>
              <a:gdLst/>
              <a:ahLst/>
              <a:cxnLst/>
              <a:rect l="l" t="t" r="r" b="b"/>
              <a:pathLst>
                <a:path w="4211" h="3859" extrusionOk="0">
                  <a:moveTo>
                    <a:pt x="1214" y="1"/>
                  </a:moveTo>
                  <a:cubicBezTo>
                    <a:pt x="820" y="611"/>
                    <a:pt x="416" y="1215"/>
                    <a:pt x="1" y="1811"/>
                  </a:cubicBezTo>
                  <a:cubicBezTo>
                    <a:pt x="1332" y="2390"/>
                    <a:pt x="2459" y="2952"/>
                    <a:pt x="3202" y="3342"/>
                  </a:cubicBezTo>
                  <a:cubicBezTo>
                    <a:pt x="3781" y="3642"/>
                    <a:pt x="4126" y="3841"/>
                    <a:pt x="4157" y="3859"/>
                  </a:cubicBezTo>
                  <a:lnTo>
                    <a:pt x="4162" y="3859"/>
                  </a:lnTo>
                  <a:cubicBezTo>
                    <a:pt x="4199" y="3465"/>
                    <a:pt x="4210" y="2850"/>
                    <a:pt x="4210" y="2310"/>
                  </a:cubicBezTo>
                  <a:cubicBezTo>
                    <a:pt x="4210" y="1714"/>
                    <a:pt x="4199" y="1208"/>
                    <a:pt x="4199" y="1208"/>
                  </a:cubicBezTo>
                  <a:cubicBezTo>
                    <a:pt x="4189" y="1205"/>
                    <a:pt x="4183" y="1201"/>
                    <a:pt x="4175" y="1201"/>
                  </a:cubicBezTo>
                  <a:cubicBezTo>
                    <a:pt x="4168" y="1197"/>
                    <a:pt x="4162" y="1194"/>
                    <a:pt x="4151" y="1190"/>
                  </a:cubicBezTo>
                  <a:cubicBezTo>
                    <a:pt x="3171" y="765"/>
                    <a:pt x="2184" y="364"/>
                    <a:pt x="1214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781;p50"/>
            <p:cNvSpPr/>
            <p:nvPr/>
          </p:nvSpPr>
          <p:spPr>
            <a:xfrm>
              <a:off x="5825469" y="1622383"/>
              <a:ext cx="101209" cy="35687"/>
            </a:xfrm>
            <a:custGeom>
              <a:avLst/>
              <a:gdLst/>
              <a:ahLst/>
              <a:cxnLst/>
              <a:rect l="l" t="t" r="r" b="b"/>
              <a:pathLst>
                <a:path w="2819" h="994" extrusionOk="0">
                  <a:moveTo>
                    <a:pt x="2574" y="0"/>
                  </a:moveTo>
                  <a:cubicBezTo>
                    <a:pt x="1748" y="42"/>
                    <a:pt x="939" y="265"/>
                    <a:pt x="196" y="631"/>
                  </a:cubicBezTo>
                  <a:cubicBezTo>
                    <a:pt x="0" y="725"/>
                    <a:pt x="123" y="994"/>
                    <a:pt x="304" y="994"/>
                  </a:cubicBezTo>
                  <a:cubicBezTo>
                    <a:pt x="332" y="994"/>
                    <a:pt x="364" y="987"/>
                    <a:pt x="395" y="970"/>
                  </a:cubicBezTo>
                  <a:cubicBezTo>
                    <a:pt x="1075" y="635"/>
                    <a:pt x="1818" y="440"/>
                    <a:pt x="2574" y="373"/>
                  </a:cubicBezTo>
                  <a:cubicBezTo>
                    <a:pt x="2809" y="352"/>
                    <a:pt x="2819" y="0"/>
                    <a:pt x="2588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782;p50"/>
            <p:cNvSpPr/>
            <p:nvPr/>
          </p:nvSpPr>
          <p:spPr>
            <a:xfrm>
              <a:off x="5941145" y="1623137"/>
              <a:ext cx="46386" cy="17664"/>
            </a:xfrm>
            <a:custGeom>
              <a:avLst/>
              <a:gdLst/>
              <a:ahLst/>
              <a:cxnLst/>
              <a:rect l="l" t="t" r="r" b="b"/>
              <a:pathLst>
                <a:path w="1292" h="492" extrusionOk="0">
                  <a:moveTo>
                    <a:pt x="186" y="0"/>
                  </a:moveTo>
                  <a:cubicBezTo>
                    <a:pt x="92" y="0"/>
                    <a:pt x="1" y="94"/>
                    <a:pt x="8" y="189"/>
                  </a:cubicBezTo>
                  <a:cubicBezTo>
                    <a:pt x="12" y="297"/>
                    <a:pt x="89" y="363"/>
                    <a:pt x="193" y="373"/>
                  </a:cubicBezTo>
                  <a:cubicBezTo>
                    <a:pt x="263" y="380"/>
                    <a:pt x="329" y="387"/>
                    <a:pt x="399" y="394"/>
                  </a:cubicBezTo>
                  <a:lnTo>
                    <a:pt x="395" y="394"/>
                  </a:lnTo>
                  <a:cubicBezTo>
                    <a:pt x="395" y="394"/>
                    <a:pt x="437" y="401"/>
                    <a:pt x="445" y="401"/>
                  </a:cubicBezTo>
                  <a:cubicBezTo>
                    <a:pt x="458" y="404"/>
                    <a:pt x="476" y="408"/>
                    <a:pt x="493" y="411"/>
                  </a:cubicBezTo>
                  <a:cubicBezTo>
                    <a:pt x="528" y="415"/>
                    <a:pt x="563" y="422"/>
                    <a:pt x="601" y="429"/>
                  </a:cubicBezTo>
                  <a:cubicBezTo>
                    <a:pt x="744" y="453"/>
                    <a:pt x="887" y="492"/>
                    <a:pt x="1031" y="492"/>
                  </a:cubicBezTo>
                  <a:cubicBezTo>
                    <a:pt x="1044" y="492"/>
                    <a:pt x="1058" y="492"/>
                    <a:pt x="1072" y="488"/>
                  </a:cubicBezTo>
                  <a:cubicBezTo>
                    <a:pt x="1229" y="482"/>
                    <a:pt x="1292" y="276"/>
                    <a:pt x="1152" y="192"/>
                  </a:cubicBezTo>
                  <a:cubicBezTo>
                    <a:pt x="1013" y="105"/>
                    <a:pt x="846" y="76"/>
                    <a:pt x="685" y="52"/>
                  </a:cubicBezTo>
                  <a:cubicBezTo>
                    <a:pt x="524" y="28"/>
                    <a:pt x="357" y="10"/>
                    <a:pt x="193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783;p50"/>
            <p:cNvSpPr/>
            <p:nvPr/>
          </p:nvSpPr>
          <p:spPr>
            <a:xfrm>
              <a:off x="6815174" y="1636313"/>
              <a:ext cx="330483" cy="265643"/>
            </a:xfrm>
            <a:custGeom>
              <a:avLst/>
              <a:gdLst/>
              <a:ahLst/>
              <a:cxnLst/>
              <a:rect l="l" t="t" r="r" b="b"/>
              <a:pathLst>
                <a:path w="9205" h="7399" extrusionOk="0">
                  <a:moveTo>
                    <a:pt x="5083" y="1"/>
                  </a:moveTo>
                  <a:cubicBezTo>
                    <a:pt x="2367" y="1"/>
                    <a:pt x="1" y="2835"/>
                    <a:pt x="1" y="2835"/>
                  </a:cubicBezTo>
                  <a:cubicBezTo>
                    <a:pt x="1" y="2835"/>
                    <a:pt x="91" y="3968"/>
                    <a:pt x="91" y="4965"/>
                  </a:cubicBezTo>
                  <a:cubicBezTo>
                    <a:pt x="91" y="4965"/>
                    <a:pt x="2885" y="2036"/>
                    <a:pt x="4907" y="1600"/>
                  </a:cubicBezTo>
                  <a:cubicBezTo>
                    <a:pt x="5017" y="1576"/>
                    <a:pt x="5122" y="1565"/>
                    <a:pt x="5221" y="1565"/>
                  </a:cubicBezTo>
                  <a:cubicBezTo>
                    <a:pt x="6951" y="1565"/>
                    <a:pt x="7088" y="4993"/>
                    <a:pt x="6916" y="5164"/>
                  </a:cubicBezTo>
                  <a:cubicBezTo>
                    <a:pt x="6735" y="5346"/>
                    <a:pt x="5815" y="5328"/>
                    <a:pt x="5815" y="5572"/>
                  </a:cubicBezTo>
                  <a:cubicBezTo>
                    <a:pt x="5815" y="5813"/>
                    <a:pt x="6561" y="5879"/>
                    <a:pt x="6676" y="5995"/>
                  </a:cubicBezTo>
                  <a:cubicBezTo>
                    <a:pt x="6787" y="6106"/>
                    <a:pt x="6073" y="6811"/>
                    <a:pt x="6282" y="7020"/>
                  </a:cubicBezTo>
                  <a:cubicBezTo>
                    <a:pt x="6303" y="7042"/>
                    <a:pt x="6328" y="7051"/>
                    <a:pt x="6357" y="7051"/>
                  </a:cubicBezTo>
                  <a:cubicBezTo>
                    <a:pt x="6476" y="7051"/>
                    <a:pt x="6647" y="6883"/>
                    <a:pt x="6802" y="6716"/>
                  </a:cubicBezTo>
                  <a:cubicBezTo>
                    <a:pt x="6960" y="6545"/>
                    <a:pt x="7105" y="6377"/>
                    <a:pt x="7169" y="6377"/>
                  </a:cubicBezTo>
                  <a:cubicBezTo>
                    <a:pt x="7176" y="6377"/>
                    <a:pt x="7183" y="6380"/>
                    <a:pt x="7188" y="6385"/>
                  </a:cubicBezTo>
                  <a:cubicBezTo>
                    <a:pt x="7296" y="6493"/>
                    <a:pt x="6961" y="7233"/>
                    <a:pt x="7115" y="7383"/>
                  </a:cubicBezTo>
                  <a:cubicBezTo>
                    <a:pt x="7126" y="7394"/>
                    <a:pt x="7138" y="7399"/>
                    <a:pt x="7150" y="7399"/>
                  </a:cubicBezTo>
                  <a:cubicBezTo>
                    <a:pt x="7306" y="7399"/>
                    <a:pt x="7559" y="6552"/>
                    <a:pt x="7656" y="6552"/>
                  </a:cubicBezTo>
                  <a:cubicBezTo>
                    <a:pt x="7764" y="6552"/>
                    <a:pt x="7869" y="7323"/>
                    <a:pt x="8186" y="7323"/>
                  </a:cubicBezTo>
                  <a:cubicBezTo>
                    <a:pt x="8503" y="7323"/>
                    <a:pt x="7959" y="6357"/>
                    <a:pt x="8186" y="5482"/>
                  </a:cubicBezTo>
                  <a:cubicBezTo>
                    <a:pt x="8413" y="4603"/>
                    <a:pt x="9205" y="1018"/>
                    <a:pt x="6093" y="139"/>
                  </a:cubicBezTo>
                  <a:cubicBezTo>
                    <a:pt x="5754" y="43"/>
                    <a:pt x="5416" y="1"/>
                    <a:pt x="50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784;p50"/>
            <p:cNvSpPr/>
            <p:nvPr/>
          </p:nvSpPr>
          <p:spPr>
            <a:xfrm>
              <a:off x="6815174" y="1737556"/>
              <a:ext cx="3267" cy="73923"/>
            </a:xfrm>
            <a:custGeom>
              <a:avLst/>
              <a:gdLst/>
              <a:ahLst/>
              <a:cxnLst/>
              <a:rect l="l" t="t" r="r" b="b"/>
              <a:pathLst>
                <a:path w="91" h="2059" extrusionOk="0">
                  <a:moveTo>
                    <a:pt x="7" y="1"/>
                  </a:moveTo>
                  <a:cubicBezTo>
                    <a:pt x="4" y="7"/>
                    <a:pt x="1" y="15"/>
                    <a:pt x="1" y="15"/>
                  </a:cubicBezTo>
                  <a:cubicBezTo>
                    <a:pt x="1" y="15"/>
                    <a:pt x="84" y="1085"/>
                    <a:pt x="91" y="2058"/>
                  </a:cubicBezTo>
                  <a:cubicBezTo>
                    <a:pt x="84" y="1085"/>
                    <a:pt x="1" y="15"/>
                    <a:pt x="1" y="15"/>
                  </a:cubicBezTo>
                  <a:cubicBezTo>
                    <a:pt x="1" y="15"/>
                    <a:pt x="4" y="7"/>
                    <a:pt x="7" y="1"/>
                  </a:cubicBez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785;p50"/>
            <p:cNvSpPr/>
            <p:nvPr/>
          </p:nvSpPr>
          <p:spPr>
            <a:xfrm>
              <a:off x="6815425" y="1737053"/>
              <a:ext cx="539" cy="539"/>
            </a:xfrm>
            <a:custGeom>
              <a:avLst/>
              <a:gdLst/>
              <a:ahLst/>
              <a:cxnLst/>
              <a:rect l="l" t="t" r="r" b="b"/>
              <a:pathLst>
                <a:path w="15" h="15" extrusionOk="0">
                  <a:moveTo>
                    <a:pt x="15" y="0"/>
                  </a:moveTo>
                  <a:cubicBezTo>
                    <a:pt x="11" y="8"/>
                    <a:pt x="4" y="11"/>
                    <a:pt x="0" y="15"/>
                  </a:cubicBezTo>
                  <a:lnTo>
                    <a:pt x="0" y="15"/>
                  </a:lnTo>
                  <a:cubicBezTo>
                    <a:pt x="4" y="11"/>
                    <a:pt x="11" y="8"/>
                    <a:pt x="15" y="0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786;p50"/>
            <p:cNvSpPr/>
            <p:nvPr/>
          </p:nvSpPr>
          <p:spPr>
            <a:xfrm>
              <a:off x="6819159" y="1813560"/>
              <a:ext cx="287" cy="287"/>
            </a:xfrm>
            <a:custGeom>
              <a:avLst/>
              <a:gdLst/>
              <a:ahLst/>
              <a:cxnLst/>
              <a:rect l="l" t="t" r="r" b="b"/>
              <a:pathLst>
                <a:path w="8" h="8" extrusionOk="0">
                  <a:moveTo>
                    <a:pt x="8" y="1"/>
                  </a:moveTo>
                  <a:cubicBezTo>
                    <a:pt x="4" y="1"/>
                    <a:pt x="1" y="4"/>
                    <a:pt x="1" y="7"/>
                  </a:cubicBezTo>
                  <a:lnTo>
                    <a:pt x="1" y="7"/>
                  </a:lnTo>
                  <a:cubicBezTo>
                    <a:pt x="1" y="4"/>
                    <a:pt x="4" y="1"/>
                    <a:pt x="8" y="1"/>
                  </a:cubicBezTo>
                  <a:close/>
                </a:path>
              </a:pathLst>
            </a:custGeom>
            <a:solidFill>
              <a:srgbClr val="BDAE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787;p50"/>
            <p:cNvSpPr/>
            <p:nvPr/>
          </p:nvSpPr>
          <p:spPr>
            <a:xfrm>
              <a:off x="6818405" y="1813811"/>
              <a:ext cx="790" cy="790"/>
            </a:xfrm>
            <a:custGeom>
              <a:avLst/>
              <a:gdLst/>
              <a:ahLst/>
              <a:cxnLst/>
              <a:rect l="l" t="t" r="r" b="b"/>
              <a:pathLst>
                <a:path w="22" h="22" extrusionOk="0">
                  <a:moveTo>
                    <a:pt x="22" y="0"/>
                  </a:moveTo>
                  <a:lnTo>
                    <a:pt x="1" y="2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BD8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788;p50"/>
            <p:cNvSpPr/>
            <p:nvPr/>
          </p:nvSpPr>
          <p:spPr>
            <a:xfrm>
              <a:off x="6854379" y="1746926"/>
              <a:ext cx="39708" cy="33246"/>
            </a:xfrm>
            <a:custGeom>
              <a:avLst/>
              <a:gdLst/>
              <a:ahLst/>
              <a:cxnLst/>
              <a:rect l="l" t="t" r="r" b="b"/>
              <a:pathLst>
                <a:path w="1106" h="926" extrusionOk="0">
                  <a:moveTo>
                    <a:pt x="1106" y="1"/>
                  </a:moveTo>
                  <a:cubicBezTo>
                    <a:pt x="697" y="315"/>
                    <a:pt x="321" y="640"/>
                    <a:pt x="0" y="926"/>
                  </a:cubicBezTo>
                  <a:lnTo>
                    <a:pt x="0" y="926"/>
                  </a:lnTo>
                  <a:cubicBezTo>
                    <a:pt x="321" y="640"/>
                    <a:pt x="697" y="315"/>
                    <a:pt x="1106" y="1"/>
                  </a:cubicBezTo>
                  <a:close/>
                </a:path>
              </a:pathLst>
            </a:custGeom>
            <a:solidFill>
              <a:srgbClr val="B227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789;p50"/>
            <p:cNvSpPr/>
            <p:nvPr/>
          </p:nvSpPr>
          <p:spPr>
            <a:xfrm>
              <a:off x="6819410" y="1780135"/>
              <a:ext cx="35005" cy="33461"/>
            </a:xfrm>
            <a:custGeom>
              <a:avLst/>
              <a:gdLst/>
              <a:ahLst/>
              <a:cxnLst/>
              <a:rect l="l" t="t" r="r" b="b"/>
              <a:pathLst>
                <a:path w="975" h="932" extrusionOk="0">
                  <a:moveTo>
                    <a:pt x="974" y="1"/>
                  </a:moveTo>
                  <a:cubicBezTo>
                    <a:pt x="465" y="457"/>
                    <a:pt x="102" y="827"/>
                    <a:pt x="1" y="932"/>
                  </a:cubicBezTo>
                  <a:lnTo>
                    <a:pt x="1" y="932"/>
                  </a:lnTo>
                  <a:cubicBezTo>
                    <a:pt x="102" y="827"/>
                    <a:pt x="465" y="457"/>
                    <a:pt x="974" y="1"/>
                  </a:cubicBezTo>
                  <a:close/>
                </a:path>
              </a:pathLst>
            </a:custGeom>
            <a:solidFill>
              <a:srgbClr val="BD92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790;p50"/>
            <p:cNvSpPr/>
            <p:nvPr/>
          </p:nvSpPr>
          <p:spPr>
            <a:xfrm>
              <a:off x="6815174" y="1673686"/>
              <a:ext cx="78914" cy="140917"/>
            </a:xfrm>
            <a:custGeom>
              <a:avLst/>
              <a:gdLst/>
              <a:ahLst/>
              <a:cxnLst/>
              <a:rect l="l" t="t" r="r" b="b"/>
              <a:pathLst>
                <a:path w="2198" h="3925" extrusionOk="0">
                  <a:moveTo>
                    <a:pt x="2051" y="1"/>
                  </a:moveTo>
                  <a:cubicBezTo>
                    <a:pt x="942" y="730"/>
                    <a:pt x="165" y="1601"/>
                    <a:pt x="22" y="1765"/>
                  </a:cubicBezTo>
                  <a:cubicBezTo>
                    <a:pt x="18" y="1773"/>
                    <a:pt x="11" y="1776"/>
                    <a:pt x="7" y="1780"/>
                  </a:cubicBezTo>
                  <a:cubicBezTo>
                    <a:pt x="4" y="1786"/>
                    <a:pt x="1" y="1794"/>
                    <a:pt x="1" y="1794"/>
                  </a:cubicBezTo>
                  <a:cubicBezTo>
                    <a:pt x="1" y="1794"/>
                    <a:pt x="84" y="2864"/>
                    <a:pt x="91" y="3837"/>
                  </a:cubicBezTo>
                  <a:lnTo>
                    <a:pt x="91" y="3924"/>
                  </a:lnTo>
                  <a:lnTo>
                    <a:pt x="112" y="3903"/>
                  </a:lnTo>
                  <a:cubicBezTo>
                    <a:pt x="112" y="3900"/>
                    <a:pt x="115" y="3897"/>
                    <a:pt x="119" y="3897"/>
                  </a:cubicBezTo>
                  <a:cubicBezTo>
                    <a:pt x="220" y="3792"/>
                    <a:pt x="583" y="3422"/>
                    <a:pt x="1092" y="2966"/>
                  </a:cubicBezTo>
                  <a:cubicBezTo>
                    <a:pt x="1413" y="2680"/>
                    <a:pt x="1789" y="2355"/>
                    <a:pt x="2198" y="2041"/>
                  </a:cubicBezTo>
                  <a:cubicBezTo>
                    <a:pt x="2114" y="1368"/>
                    <a:pt x="2065" y="688"/>
                    <a:pt x="2051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791;p50"/>
            <p:cNvSpPr/>
            <p:nvPr/>
          </p:nvSpPr>
          <p:spPr>
            <a:xfrm>
              <a:off x="6917817" y="1654802"/>
              <a:ext cx="77442" cy="32564"/>
            </a:xfrm>
            <a:custGeom>
              <a:avLst/>
              <a:gdLst/>
              <a:ahLst/>
              <a:cxnLst/>
              <a:rect l="l" t="t" r="r" b="b"/>
              <a:pathLst>
                <a:path w="2157" h="907" extrusionOk="0">
                  <a:moveTo>
                    <a:pt x="1937" y="0"/>
                  </a:moveTo>
                  <a:cubicBezTo>
                    <a:pt x="1923" y="0"/>
                    <a:pt x="1905" y="0"/>
                    <a:pt x="1892" y="4"/>
                  </a:cubicBezTo>
                  <a:cubicBezTo>
                    <a:pt x="1303" y="123"/>
                    <a:pt x="723" y="297"/>
                    <a:pt x="165" y="524"/>
                  </a:cubicBezTo>
                  <a:cubicBezTo>
                    <a:pt x="71" y="565"/>
                    <a:pt x="1" y="653"/>
                    <a:pt x="33" y="760"/>
                  </a:cubicBezTo>
                  <a:cubicBezTo>
                    <a:pt x="54" y="838"/>
                    <a:pt x="134" y="907"/>
                    <a:pt x="218" y="907"/>
                  </a:cubicBezTo>
                  <a:cubicBezTo>
                    <a:pt x="235" y="907"/>
                    <a:pt x="252" y="904"/>
                    <a:pt x="270" y="897"/>
                  </a:cubicBezTo>
                  <a:cubicBezTo>
                    <a:pt x="825" y="670"/>
                    <a:pt x="1403" y="495"/>
                    <a:pt x="1993" y="377"/>
                  </a:cubicBezTo>
                  <a:cubicBezTo>
                    <a:pt x="2098" y="356"/>
                    <a:pt x="2156" y="234"/>
                    <a:pt x="2129" y="139"/>
                  </a:cubicBezTo>
                  <a:cubicBezTo>
                    <a:pt x="2104" y="49"/>
                    <a:pt x="2024" y="0"/>
                    <a:pt x="1937" y="0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792;p50"/>
            <p:cNvSpPr/>
            <p:nvPr/>
          </p:nvSpPr>
          <p:spPr>
            <a:xfrm>
              <a:off x="7001720" y="1654515"/>
              <a:ext cx="32348" cy="18346"/>
            </a:xfrm>
            <a:custGeom>
              <a:avLst/>
              <a:gdLst/>
              <a:ahLst/>
              <a:cxnLst/>
              <a:rect l="l" t="t" r="r" b="b"/>
              <a:pathLst>
                <a:path w="901" h="511" extrusionOk="0">
                  <a:moveTo>
                    <a:pt x="626" y="492"/>
                  </a:moveTo>
                  <a:lnTo>
                    <a:pt x="626" y="492"/>
                  </a:lnTo>
                  <a:cubicBezTo>
                    <a:pt x="626" y="493"/>
                    <a:pt x="627" y="493"/>
                    <a:pt x="628" y="493"/>
                  </a:cubicBezTo>
                  <a:lnTo>
                    <a:pt x="628" y="493"/>
                  </a:lnTo>
                  <a:cubicBezTo>
                    <a:pt x="628" y="493"/>
                    <a:pt x="627" y="493"/>
                    <a:pt x="626" y="492"/>
                  </a:cubicBezTo>
                  <a:close/>
                  <a:moveTo>
                    <a:pt x="628" y="493"/>
                  </a:moveTo>
                  <a:lnTo>
                    <a:pt x="628" y="493"/>
                  </a:lnTo>
                  <a:cubicBezTo>
                    <a:pt x="631" y="494"/>
                    <a:pt x="633" y="495"/>
                    <a:pt x="635" y="496"/>
                  </a:cubicBezTo>
                  <a:cubicBezTo>
                    <a:pt x="633" y="495"/>
                    <a:pt x="630" y="494"/>
                    <a:pt x="628" y="493"/>
                  </a:cubicBezTo>
                  <a:close/>
                  <a:moveTo>
                    <a:pt x="179" y="1"/>
                  </a:moveTo>
                  <a:cubicBezTo>
                    <a:pt x="137" y="1"/>
                    <a:pt x="88" y="26"/>
                    <a:pt x="57" y="54"/>
                  </a:cubicBezTo>
                  <a:cubicBezTo>
                    <a:pt x="25" y="89"/>
                    <a:pt x="1" y="141"/>
                    <a:pt x="4" y="186"/>
                  </a:cubicBezTo>
                  <a:cubicBezTo>
                    <a:pt x="4" y="235"/>
                    <a:pt x="22" y="284"/>
                    <a:pt x="57" y="315"/>
                  </a:cubicBezTo>
                  <a:cubicBezTo>
                    <a:pt x="70" y="326"/>
                    <a:pt x="81" y="336"/>
                    <a:pt x="96" y="347"/>
                  </a:cubicBezTo>
                  <a:cubicBezTo>
                    <a:pt x="123" y="361"/>
                    <a:pt x="154" y="371"/>
                    <a:pt x="189" y="371"/>
                  </a:cubicBezTo>
                  <a:lnTo>
                    <a:pt x="200" y="371"/>
                  </a:lnTo>
                  <a:cubicBezTo>
                    <a:pt x="346" y="395"/>
                    <a:pt x="490" y="435"/>
                    <a:pt x="626" y="492"/>
                  </a:cubicBezTo>
                  <a:lnTo>
                    <a:pt x="626" y="492"/>
                  </a:lnTo>
                  <a:cubicBezTo>
                    <a:pt x="624" y="492"/>
                    <a:pt x="623" y="491"/>
                    <a:pt x="622" y="490"/>
                  </a:cubicBezTo>
                  <a:lnTo>
                    <a:pt x="622" y="490"/>
                  </a:lnTo>
                  <a:cubicBezTo>
                    <a:pt x="650" y="500"/>
                    <a:pt x="677" y="511"/>
                    <a:pt x="706" y="511"/>
                  </a:cubicBezTo>
                  <a:cubicBezTo>
                    <a:pt x="723" y="511"/>
                    <a:pt x="737" y="507"/>
                    <a:pt x="751" y="503"/>
                  </a:cubicBezTo>
                  <a:cubicBezTo>
                    <a:pt x="796" y="490"/>
                    <a:pt x="845" y="458"/>
                    <a:pt x="866" y="416"/>
                  </a:cubicBezTo>
                  <a:cubicBezTo>
                    <a:pt x="887" y="371"/>
                    <a:pt x="901" y="319"/>
                    <a:pt x="883" y="270"/>
                  </a:cubicBezTo>
                  <a:cubicBezTo>
                    <a:pt x="870" y="224"/>
                    <a:pt x="841" y="179"/>
                    <a:pt x="796" y="158"/>
                  </a:cubicBezTo>
                  <a:cubicBezTo>
                    <a:pt x="702" y="113"/>
                    <a:pt x="604" y="71"/>
                    <a:pt x="500" y="47"/>
                  </a:cubicBezTo>
                  <a:cubicBezTo>
                    <a:pt x="399" y="22"/>
                    <a:pt x="294" y="8"/>
                    <a:pt x="189" y="1"/>
                  </a:cubicBezTo>
                  <a:close/>
                </a:path>
              </a:pathLst>
            </a:custGeom>
            <a:solidFill>
              <a:srgbClr val="434343">
                <a:alpha val="151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2736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3.7037E-6 C -0.00651 0.03264 -0.07526 0.01644 -0.15195 -0.0324 C -0.23099 -0.08356 -0.2888 -0.14976 -0.28203 -0.18264 C -0.27526 -0.21574 -0.33346 -0.28194 -0.4125 -0.3331 C -0.48906 -0.38264 -0.55716 -0.39791 -0.56393 -0.36551 " pathEditMode="relative" rAng="1200000" ptsTypes="AAAAA">
                                      <p:cBhvr>
                                        <p:cTn id="6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16" y="-1826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4 -0.05 C -0.00834 -0.01922 0.04466 -0.03935 0.10286 -0.09398 C 0.16146 -0.14931 0.20221 -0.21852 0.1931 -0.24954 C 0.18372 -0.2801 0.22343 -0.34908 0.28268 -0.4044 C 0.3401 -0.45903 0.39427 -0.47871 0.40351 -0.44838 " pathEditMode="relative" rAng="19920000" ptsTypes="AAAAA">
                                      <p:cBhvr>
                                        <p:cTn id="6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-1993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3" grpId="0" animBg="1"/>
      <p:bldP spid="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-30886" y="21799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0750" y="230345"/>
            <a:ext cx="10110650" cy="1146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9037" y="2576333"/>
            <a:ext cx="10110650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lém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lỉnh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4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508000" y="609601"/>
            <a:ext cx="1168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7200" b="1">
                <a:solidFill>
                  <a:srgbClr val="FF0000"/>
                </a:solidFill>
                <a:latin typeface="Comic Sans MS" pitchFamily="66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17600" y="1830389"/>
            <a:ext cx="1036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/>
              <a:t>1. </a:t>
            </a:r>
            <a:r>
              <a:rPr lang="en-US" sz="3600" b="1" dirty="0" err="1"/>
              <a:t>Câu</a:t>
            </a:r>
            <a:r>
              <a:rPr lang="en-US" sz="3600" b="1" dirty="0"/>
              <a:t> </a:t>
            </a:r>
            <a:r>
              <a:rPr lang="en-US" sz="3600" b="1" dirty="0" err="1"/>
              <a:t>kể</a:t>
            </a:r>
            <a:r>
              <a:rPr lang="en-US" sz="3600" b="1" dirty="0"/>
              <a:t> </a:t>
            </a:r>
            <a:r>
              <a:rPr lang="en-US" sz="3600" b="1" i="1" dirty="0"/>
              <a:t>Ai </a:t>
            </a:r>
            <a:r>
              <a:rPr lang="en-US" sz="3600" b="1" i="1" dirty="0" err="1"/>
              <a:t>làm</a:t>
            </a:r>
            <a:r>
              <a:rPr lang="en-US" sz="3600" b="1" i="1" dirty="0"/>
              <a:t> </a:t>
            </a:r>
            <a:r>
              <a:rPr lang="en-US" sz="3600" b="1" i="1" dirty="0" err="1"/>
              <a:t>gì</a:t>
            </a:r>
            <a:r>
              <a:rPr lang="en-US" sz="3600" b="1" i="1" dirty="0"/>
              <a:t>? </a:t>
            </a:r>
            <a:r>
              <a:rPr lang="en-US" sz="3600" b="1" i="1" dirty="0" err="1"/>
              <a:t>c</a:t>
            </a:r>
            <a:r>
              <a:rPr lang="en-US" sz="3600" b="1" dirty="0" err="1"/>
              <a:t>ó</a:t>
            </a:r>
            <a:r>
              <a:rPr lang="en-US" sz="3600" b="1" dirty="0"/>
              <a:t> </a:t>
            </a:r>
            <a:r>
              <a:rPr lang="en-US" sz="3600" b="1" dirty="0" err="1"/>
              <a:t>mấy</a:t>
            </a:r>
            <a:r>
              <a:rPr lang="en-US" sz="3600" b="1" dirty="0"/>
              <a:t> </a:t>
            </a:r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phận</a:t>
            </a:r>
            <a:r>
              <a:rPr lang="en-US" sz="3600" b="1" dirty="0"/>
              <a:t>? </a:t>
            </a:r>
            <a:r>
              <a:rPr lang="en-US" sz="3600" b="1" dirty="0" err="1"/>
              <a:t>Đó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những</a:t>
            </a:r>
            <a:r>
              <a:rPr lang="en-US" sz="3600" b="1" dirty="0"/>
              <a:t> </a:t>
            </a:r>
            <a:r>
              <a:rPr lang="en-US" sz="3600" b="1" dirty="0" err="1"/>
              <a:t>bộ</a:t>
            </a:r>
            <a:r>
              <a:rPr lang="en-US" sz="3600" b="1" dirty="0"/>
              <a:t> </a:t>
            </a:r>
            <a:r>
              <a:rPr lang="en-US" sz="3600" b="1" dirty="0" err="1"/>
              <a:t>phận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?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1200" y="3157478"/>
            <a:ext cx="11074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</a:pP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kể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</a:rPr>
              <a:t>Ai </a:t>
            </a:r>
            <a:r>
              <a:rPr lang="en-US" sz="3600" b="1" i="1" dirty="0" err="1">
                <a:solidFill>
                  <a:srgbClr val="0070C0"/>
                </a:solidFill>
              </a:rPr>
              <a:t>làm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</a:rPr>
              <a:t>gì</a:t>
            </a:r>
            <a:r>
              <a:rPr lang="en-US" sz="3600" b="1" i="1" dirty="0">
                <a:solidFill>
                  <a:srgbClr val="0070C0"/>
                </a:solidFill>
              </a:rPr>
              <a:t>? </a:t>
            </a:r>
            <a:r>
              <a:rPr lang="en-US" sz="3600" b="1" i="1" dirty="0" err="1">
                <a:solidFill>
                  <a:srgbClr val="0070C0"/>
                </a:solidFill>
              </a:rPr>
              <a:t>c</a:t>
            </a:r>
            <a:r>
              <a:rPr lang="en-US" sz="3600" b="1" dirty="0" err="1">
                <a:solidFill>
                  <a:srgbClr val="0070C0"/>
                </a:solidFill>
              </a:rPr>
              <a:t>ó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hai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bộ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phận</a:t>
            </a:r>
            <a:r>
              <a:rPr lang="en-US" sz="3600" b="1" dirty="0">
                <a:solidFill>
                  <a:srgbClr val="0070C0"/>
                </a:solidFill>
              </a:rPr>
              <a:t>:</a:t>
            </a:r>
          </a:p>
          <a:p>
            <a:pPr marL="514350" indent="-51435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Chủ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trả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hỏi</a:t>
            </a:r>
            <a:r>
              <a:rPr lang="en-US" sz="3600" b="1" dirty="0">
                <a:solidFill>
                  <a:srgbClr val="0070C0"/>
                </a:solidFill>
              </a:rPr>
              <a:t>: Ai (</a:t>
            </a:r>
            <a:r>
              <a:rPr lang="en-US" sz="3600" b="1" dirty="0" err="1">
                <a:solidFill>
                  <a:srgbClr val="0070C0"/>
                </a:solidFill>
              </a:rPr>
              <a:t>cái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, con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)?</a:t>
            </a:r>
          </a:p>
          <a:p>
            <a:pPr marL="514350" indent="-514350" algn="just"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0070C0"/>
                </a:solidFill>
              </a:rPr>
              <a:t>Vị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ngữ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trả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lời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câu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hỏi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b="1" dirty="0" err="1">
                <a:solidFill>
                  <a:srgbClr val="0070C0"/>
                </a:solidFill>
              </a:rPr>
              <a:t>Làm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gì</a:t>
            </a:r>
            <a:r>
              <a:rPr lang="en-US" sz="3600" b="1" dirty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6567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>
            <a:extLst>
              <a:ext uri="{FF2B5EF4-FFF2-40B4-BE49-F238E27FC236}">
                <a16:creationId xmlns:a16="http://schemas.microsoft.com/office/drawing/2014/main" id="{66712C6A-DE95-46A9-83ED-CBFE6CDC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77981" y="5597526"/>
            <a:ext cx="2051050" cy="271463"/>
          </a:xfrm>
        </p:spPr>
        <p:txBody>
          <a:bodyPr/>
          <a:lstStyle>
            <a:lvl1pPr defTabSz="513722">
              <a:defRPr sz="1397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22534" indent="-162513" defTabSz="513722">
              <a:defRPr sz="1397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650053" indent="-130011" defTabSz="513722">
              <a:defRPr sz="1397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910073" indent="-130011" defTabSz="513722">
              <a:defRPr sz="1397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170094" indent="-130011" defTabSz="513722">
              <a:defRPr sz="1397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430115" indent="-130011" defTabSz="513722" eaLnBrk="0" fontAlgn="base" hangingPunct="0">
              <a:spcBef>
                <a:spcPct val="0"/>
              </a:spcBef>
              <a:spcAft>
                <a:spcPct val="0"/>
              </a:spcAft>
              <a:defRPr sz="1397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90136" indent="-130011" defTabSz="513722" eaLnBrk="0" fontAlgn="base" hangingPunct="0">
              <a:spcBef>
                <a:spcPct val="0"/>
              </a:spcBef>
              <a:spcAft>
                <a:spcPct val="0"/>
              </a:spcAft>
              <a:defRPr sz="1397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950157" indent="-130011" defTabSz="513722" eaLnBrk="0" fontAlgn="base" hangingPunct="0">
              <a:spcBef>
                <a:spcPct val="0"/>
              </a:spcBef>
              <a:spcAft>
                <a:spcPct val="0"/>
              </a:spcAft>
              <a:defRPr sz="1397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10178" indent="-130011" defTabSz="513722" eaLnBrk="0" fontAlgn="base" hangingPunct="0">
              <a:spcBef>
                <a:spcPct val="0"/>
              </a:spcBef>
              <a:spcAft>
                <a:spcPct val="0"/>
              </a:spcAft>
              <a:defRPr sz="1397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513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8CEDD2-9BEC-42ED-8BBA-9C059F6D0E2B}" type="slidenum">
              <a:rPr kumimoji="0" lang="en-US" altLang="en-US" sz="2793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513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2793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0483" name="Group 924">
            <a:extLst>
              <a:ext uri="{FF2B5EF4-FFF2-40B4-BE49-F238E27FC236}">
                <a16:creationId xmlns:a16="http://schemas.microsoft.com/office/drawing/2014/main" id="{50350E17-F299-44C7-B6D6-96BA8E79B782}"/>
              </a:ext>
            </a:extLst>
          </p:cNvPr>
          <p:cNvGrpSpPr>
            <a:grpSpLocks/>
          </p:cNvGrpSpPr>
          <p:nvPr/>
        </p:nvGrpSpPr>
        <p:grpSpPr bwMode="auto">
          <a:xfrm>
            <a:off x="-24607" y="11113"/>
            <a:ext cx="12155488" cy="7188200"/>
            <a:chOff x="609600" y="1360488"/>
            <a:chExt cx="6465885" cy="4598987"/>
          </a:xfrm>
        </p:grpSpPr>
        <p:grpSp>
          <p:nvGrpSpPr>
            <p:cNvPr id="20487" name="Group 5">
              <a:extLst>
                <a:ext uri="{FF2B5EF4-FFF2-40B4-BE49-F238E27FC236}">
                  <a16:creationId xmlns:a16="http://schemas.microsoft.com/office/drawing/2014/main" id="{7D8F4C86-5C1F-4BD2-A8B3-0AB03AC6ED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3200397"/>
              <a:ext cx="6465885" cy="919162"/>
              <a:chOff x="1206" y="3709"/>
              <a:chExt cx="10184" cy="1440"/>
            </a:xfrm>
          </p:grpSpPr>
          <p:grpSp>
            <p:nvGrpSpPr>
              <p:cNvPr id="21223" name="Group 6">
                <a:extLst>
                  <a:ext uri="{FF2B5EF4-FFF2-40B4-BE49-F238E27FC236}">
                    <a16:creationId xmlns:a16="http://schemas.microsoft.com/office/drawing/2014/main" id="{C5020688-0AAC-4EB8-9193-9512AED893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7543" name="Rectangle 7">
                  <a:extLst>
                    <a:ext uri="{FF2B5EF4-FFF2-40B4-BE49-F238E27FC236}">
                      <a16:creationId xmlns:a16="http://schemas.microsoft.com/office/drawing/2014/main" id="{982D07F2-39C1-426D-A2D7-13A13F07EC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60"/>
                  <a:ext cx="1577" cy="7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44" name="Line 8">
                  <a:extLst>
                    <a:ext uri="{FF2B5EF4-FFF2-40B4-BE49-F238E27FC236}">
                      <a16:creationId xmlns:a16="http://schemas.microsoft.com/office/drawing/2014/main" id="{7015E966-B1AF-4136-BFF3-10BC57C0C2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0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45" name="Line 9">
                  <a:extLst>
                    <a:ext uri="{FF2B5EF4-FFF2-40B4-BE49-F238E27FC236}">
                      <a16:creationId xmlns:a16="http://schemas.microsoft.com/office/drawing/2014/main" id="{F3BF92C5-7885-40C7-A22A-A482436A4D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0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46" name="Line 10">
                  <a:extLst>
                    <a:ext uri="{FF2B5EF4-FFF2-40B4-BE49-F238E27FC236}">
                      <a16:creationId xmlns:a16="http://schemas.microsoft.com/office/drawing/2014/main" id="{A273A939-F1C7-4D42-ACD3-02D7ECBC81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0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47" name="Line 11">
                  <a:extLst>
                    <a:ext uri="{FF2B5EF4-FFF2-40B4-BE49-F238E27FC236}">
                      <a16:creationId xmlns:a16="http://schemas.microsoft.com/office/drawing/2014/main" id="{496BDC07-0F5E-4BA4-8DA3-B05640DED4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0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48" name="Line 12">
                  <a:extLst>
                    <a:ext uri="{FF2B5EF4-FFF2-40B4-BE49-F238E27FC236}">
                      <a16:creationId xmlns:a16="http://schemas.microsoft.com/office/drawing/2014/main" id="{DF5A2CE7-5679-48B4-88AC-60365DD5B0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49" name="Line 13">
                  <a:extLst>
                    <a:ext uri="{FF2B5EF4-FFF2-40B4-BE49-F238E27FC236}">
                      <a16:creationId xmlns:a16="http://schemas.microsoft.com/office/drawing/2014/main" id="{CD8CB902-5D33-4D6F-97E9-20F727DFF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50" name="Line 14">
                  <a:extLst>
                    <a:ext uri="{FF2B5EF4-FFF2-40B4-BE49-F238E27FC236}">
                      <a16:creationId xmlns:a16="http://schemas.microsoft.com/office/drawing/2014/main" id="{367A6BE0-B483-4B64-AC70-B521F409F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51" name="Line 15">
                  <a:extLst>
                    <a:ext uri="{FF2B5EF4-FFF2-40B4-BE49-F238E27FC236}">
                      <a16:creationId xmlns:a16="http://schemas.microsoft.com/office/drawing/2014/main" id="{5E39F3B8-F9F7-4F5C-ABDB-8164AF8576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52" name="Line 16">
                  <a:extLst>
                    <a:ext uri="{FF2B5EF4-FFF2-40B4-BE49-F238E27FC236}">
                      <a16:creationId xmlns:a16="http://schemas.microsoft.com/office/drawing/2014/main" id="{6E7DC355-DA08-4456-A865-9B1E90E3ED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53" name="Line 17">
                  <a:extLst>
                    <a:ext uri="{FF2B5EF4-FFF2-40B4-BE49-F238E27FC236}">
                      <a16:creationId xmlns:a16="http://schemas.microsoft.com/office/drawing/2014/main" id="{A2B0CDC2-1029-48FD-A8C1-521164212D9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54" name="Line 18">
                  <a:extLst>
                    <a:ext uri="{FF2B5EF4-FFF2-40B4-BE49-F238E27FC236}">
                      <a16:creationId xmlns:a16="http://schemas.microsoft.com/office/drawing/2014/main" id="{E3043A3F-BC8B-4E1F-9CB3-ED14B427A2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9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24" name="Group 19">
                <a:extLst>
                  <a:ext uri="{FF2B5EF4-FFF2-40B4-BE49-F238E27FC236}">
                    <a16:creationId xmlns:a16="http://schemas.microsoft.com/office/drawing/2014/main" id="{3FEFB818-6C41-4D46-9C7B-0E0D2E7DB2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7531" name="Rectangle 20">
                  <a:extLst>
                    <a:ext uri="{FF2B5EF4-FFF2-40B4-BE49-F238E27FC236}">
                      <a16:creationId xmlns:a16="http://schemas.microsoft.com/office/drawing/2014/main" id="{064E4CF9-D931-4F7F-AEE2-2A8A88BFE0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2" y="12960"/>
                  <a:ext cx="1573" cy="7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32" name="Line 21">
                  <a:extLst>
                    <a:ext uri="{FF2B5EF4-FFF2-40B4-BE49-F238E27FC236}">
                      <a16:creationId xmlns:a16="http://schemas.microsoft.com/office/drawing/2014/main" id="{A6034B7E-C788-49C3-93FF-1255928FB7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33" name="Line 22">
                  <a:extLst>
                    <a:ext uri="{FF2B5EF4-FFF2-40B4-BE49-F238E27FC236}">
                      <a16:creationId xmlns:a16="http://schemas.microsoft.com/office/drawing/2014/main" id="{C5F016BB-BC89-4485-A78C-A39AC71669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34" name="Line 23">
                  <a:extLst>
                    <a:ext uri="{FF2B5EF4-FFF2-40B4-BE49-F238E27FC236}">
                      <a16:creationId xmlns:a16="http://schemas.microsoft.com/office/drawing/2014/main" id="{8B9B3940-97D3-41B9-B8F4-B14208F0B1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35" name="Line 24">
                  <a:extLst>
                    <a:ext uri="{FF2B5EF4-FFF2-40B4-BE49-F238E27FC236}">
                      <a16:creationId xmlns:a16="http://schemas.microsoft.com/office/drawing/2014/main" id="{4BA6679E-B00B-472B-A8F7-0C515B2A04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36" name="Line 25">
                  <a:extLst>
                    <a:ext uri="{FF2B5EF4-FFF2-40B4-BE49-F238E27FC236}">
                      <a16:creationId xmlns:a16="http://schemas.microsoft.com/office/drawing/2014/main" id="{E636FA60-A3A4-461E-B780-ACFB19089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37" name="Line 26">
                  <a:extLst>
                    <a:ext uri="{FF2B5EF4-FFF2-40B4-BE49-F238E27FC236}">
                      <a16:creationId xmlns:a16="http://schemas.microsoft.com/office/drawing/2014/main" id="{27BC2808-4506-42C6-80D4-C213BA61B5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38" name="Line 27">
                  <a:extLst>
                    <a:ext uri="{FF2B5EF4-FFF2-40B4-BE49-F238E27FC236}">
                      <a16:creationId xmlns:a16="http://schemas.microsoft.com/office/drawing/2014/main" id="{27F89D14-2F42-4E56-B395-CA680BB9D2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39" name="Line 28">
                  <a:extLst>
                    <a:ext uri="{FF2B5EF4-FFF2-40B4-BE49-F238E27FC236}">
                      <a16:creationId xmlns:a16="http://schemas.microsoft.com/office/drawing/2014/main" id="{7FA84C96-D792-479A-B943-9774465ED3E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40" name="Line 29">
                  <a:extLst>
                    <a:ext uri="{FF2B5EF4-FFF2-40B4-BE49-F238E27FC236}">
                      <a16:creationId xmlns:a16="http://schemas.microsoft.com/office/drawing/2014/main" id="{9C94956C-B4FA-41A9-89DF-7A8DDFA9D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41" name="Line 30">
                  <a:extLst>
                    <a:ext uri="{FF2B5EF4-FFF2-40B4-BE49-F238E27FC236}">
                      <a16:creationId xmlns:a16="http://schemas.microsoft.com/office/drawing/2014/main" id="{B37DA3F5-260F-4C40-B3DA-AD0ADBF9CC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42" name="Line 31">
                  <a:extLst>
                    <a:ext uri="{FF2B5EF4-FFF2-40B4-BE49-F238E27FC236}">
                      <a16:creationId xmlns:a16="http://schemas.microsoft.com/office/drawing/2014/main" id="{7F195EF3-7B4D-4510-96CF-6FA3EC6109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25" name="Group 32">
                <a:extLst>
                  <a:ext uri="{FF2B5EF4-FFF2-40B4-BE49-F238E27FC236}">
                    <a16:creationId xmlns:a16="http://schemas.microsoft.com/office/drawing/2014/main" id="{5CD24218-F183-497B-BBD9-DCCBA95936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7519" name="Rectangle 33">
                  <a:extLst>
                    <a:ext uri="{FF2B5EF4-FFF2-40B4-BE49-F238E27FC236}">
                      <a16:creationId xmlns:a16="http://schemas.microsoft.com/office/drawing/2014/main" id="{A5083ED6-583D-42C9-A920-6D9C38CA7E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5" y="12960"/>
                  <a:ext cx="1575" cy="7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20" name="Line 34">
                  <a:extLst>
                    <a:ext uri="{FF2B5EF4-FFF2-40B4-BE49-F238E27FC236}">
                      <a16:creationId xmlns:a16="http://schemas.microsoft.com/office/drawing/2014/main" id="{B1968948-E2A2-4A2F-A508-36F5BD8D2F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21" name="Line 35">
                  <a:extLst>
                    <a:ext uri="{FF2B5EF4-FFF2-40B4-BE49-F238E27FC236}">
                      <a16:creationId xmlns:a16="http://schemas.microsoft.com/office/drawing/2014/main" id="{4F843E7A-6EB0-4948-A1B4-C1DF165A7B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22" name="Line 36">
                  <a:extLst>
                    <a:ext uri="{FF2B5EF4-FFF2-40B4-BE49-F238E27FC236}">
                      <a16:creationId xmlns:a16="http://schemas.microsoft.com/office/drawing/2014/main" id="{E4506DA6-BC8E-408C-A8F3-B844F890C2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23" name="Line 37">
                  <a:extLst>
                    <a:ext uri="{FF2B5EF4-FFF2-40B4-BE49-F238E27FC236}">
                      <a16:creationId xmlns:a16="http://schemas.microsoft.com/office/drawing/2014/main" id="{9B42A6F0-82A5-4FE8-8D51-8FFEBCDF2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24" name="Line 38">
                  <a:extLst>
                    <a:ext uri="{FF2B5EF4-FFF2-40B4-BE49-F238E27FC236}">
                      <a16:creationId xmlns:a16="http://schemas.microsoft.com/office/drawing/2014/main" id="{1910AA3A-7610-4C82-AB42-8EAC4E49F4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25" name="Line 39">
                  <a:extLst>
                    <a:ext uri="{FF2B5EF4-FFF2-40B4-BE49-F238E27FC236}">
                      <a16:creationId xmlns:a16="http://schemas.microsoft.com/office/drawing/2014/main" id="{7DCE8F80-7EAD-4862-BD8B-53395B16C0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6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26" name="Line 40">
                  <a:extLst>
                    <a:ext uri="{FF2B5EF4-FFF2-40B4-BE49-F238E27FC236}">
                      <a16:creationId xmlns:a16="http://schemas.microsoft.com/office/drawing/2014/main" id="{58FEDE1A-EE7D-47FB-B582-815AF1C9E0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27" name="Line 41">
                  <a:extLst>
                    <a:ext uri="{FF2B5EF4-FFF2-40B4-BE49-F238E27FC236}">
                      <a16:creationId xmlns:a16="http://schemas.microsoft.com/office/drawing/2014/main" id="{862E68A3-F186-445E-8972-0AF6177A3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1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28" name="Line 42">
                  <a:extLst>
                    <a:ext uri="{FF2B5EF4-FFF2-40B4-BE49-F238E27FC236}">
                      <a16:creationId xmlns:a16="http://schemas.microsoft.com/office/drawing/2014/main" id="{67CDF963-9CC8-44F9-87FA-BD8067F8C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29" name="Line 43">
                  <a:extLst>
                    <a:ext uri="{FF2B5EF4-FFF2-40B4-BE49-F238E27FC236}">
                      <a16:creationId xmlns:a16="http://schemas.microsoft.com/office/drawing/2014/main" id="{A8FC6D3C-AD8D-4985-8E42-87DB0A6E8E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30" name="Line 44">
                  <a:extLst>
                    <a:ext uri="{FF2B5EF4-FFF2-40B4-BE49-F238E27FC236}">
                      <a16:creationId xmlns:a16="http://schemas.microsoft.com/office/drawing/2014/main" id="{E5C558D8-98E7-4ADA-888F-01A82FF079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26" name="Group 45">
                <a:extLst>
                  <a:ext uri="{FF2B5EF4-FFF2-40B4-BE49-F238E27FC236}">
                    <a16:creationId xmlns:a16="http://schemas.microsoft.com/office/drawing/2014/main" id="{7BBD6655-EBAF-45A3-AE85-3E1E23401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7507" name="Rectangle 46">
                  <a:extLst>
                    <a:ext uri="{FF2B5EF4-FFF2-40B4-BE49-F238E27FC236}">
                      <a16:creationId xmlns:a16="http://schemas.microsoft.com/office/drawing/2014/main" id="{AB47AA80-5A8D-4EAE-8550-11B5626E28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3" y="12960"/>
                  <a:ext cx="1560" cy="7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508" name="Line 47">
                  <a:extLst>
                    <a:ext uri="{FF2B5EF4-FFF2-40B4-BE49-F238E27FC236}">
                      <a16:creationId xmlns:a16="http://schemas.microsoft.com/office/drawing/2014/main" id="{125CA082-96A8-4259-BF9F-67C760B368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3" y="13102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09" name="Line 48">
                  <a:extLst>
                    <a:ext uri="{FF2B5EF4-FFF2-40B4-BE49-F238E27FC236}">
                      <a16:creationId xmlns:a16="http://schemas.microsoft.com/office/drawing/2014/main" id="{B0C93C21-2783-48A8-979B-E5DCEF184A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3" y="13245"/>
                  <a:ext cx="1557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10" name="Line 49">
                  <a:extLst>
                    <a:ext uri="{FF2B5EF4-FFF2-40B4-BE49-F238E27FC236}">
                      <a16:creationId xmlns:a16="http://schemas.microsoft.com/office/drawing/2014/main" id="{5E9E937A-B35A-4046-AE67-DA3583582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3" y="13390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11" name="Line 50">
                  <a:extLst>
                    <a:ext uri="{FF2B5EF4-FFF2-40B4-BE49-F238E27FC236}">
                      <a16:creationId xmlns:a16="http://schemas.microsoft.com/office/drawing/2014/main" id="{4F3E0638-B709-4567-A934-9605977F1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3" y="13533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12" name="Line 51">
                  <a:extLst>
                    <a:ext uri="{FF2B5EF4-FFF2-40B4-BE49-F238E27FC236}">
                      <a16:creationId xmlns:a16="http://schemas.microsoft.com/office/drawing/2014/main" id="{C7B661B7-5876-410F-B2E7-00291745CC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13" name="Line 52">
                  <a:extLst>
                    <a:ext uri="{FF2B5EF4-FFF2-40B4-BE49-F238E27FC236}">
                      <a16:creationId xmlns:a16="http://schemas.microsoft.com/office/drawing/2014/main" id="{9062FE6E-23DF-496C-B031-8F3D5B853D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14" name="Line 53">
                  <a:extLst>
                    <a:ext uri="{FF2B5EF4-FFF2-40B4-BE49-F238E27FC236}">
                      <a16:creationId xmlns:a16="http://schemas.microsoft.com/office/drawing/2014/main" id="{73FAA6B9-B744-4BF7-B7DA-9C42A61A86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9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15" name="Line 54">
                  <a:extLst>
                    <a:ext uri="{FF2B5EF4-FFF2-40B4-BE49-F238E27FC236}">
                      <a16:creationId xmlns:a16="http://schemas.microsoft.com/office/drawing/2014/main" id="{E544F14F-066C-4796-8C64-96A32781C6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16" name="Line 55">
                  <a:extLst>
                    <a:ext uri="{FF2B5EF4-FFF2-40B4-BE49-F238E27FC236}">
                      <a16:creationId xmlns:a16="http://schemas.microsoft.com/office/drawing/2014/main" id="{0F7E6EC0-4796-41DA-86E3-E3A5998FF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17" name="Line 56">
                  <a:extLst>
                    <a:ext uri="{FF2B5EF4-FFF2-40B4-BE49-F238E27FC236}">
                      <a16:creationId xmlns:a16="http://schemas.microsoft.com/office/drawing/2014/main" id="{C1011120-FE73-4824-ADE9-7640041BB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6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18" name="Line 57">
                  <a:extLst>
                    <a:ext uri="{FF2B5EF4-FFF2-40B4-BE49-F238E27FC236}">
                      <a16:creationId xmlns:a16="http://schemas.microsoft.com/office/drawing/2014/main" id="{097F517F-CB99-4F1E-87BE-D6A4992CD9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27" name="Group 58">
                <a:extLst>
                  <a:ext uri="{FF2B5EF4-FFF2-40B4-BE49-F238E27FC236}">
                    <a16:creationId xmlns:a16="http://schemas.microsoft.com/office/drawing/2014/main" id="{01ADFE92-927F-44D0-90A5-10E17BB75B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7495" name="Rectangle 59">
                  <a:extLst>
                    <a:ext uri="{FF2B5EF4-FFF2-40B4-BE49-F238E27FC236}">
                      <a16:creationId xmlns:a16="http://schemas.microsoft.com/office/drawing/2014/main" id="{D7A756F8-A2ED-4CFB-97BF-A056AC0072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9" y="12960"/>
                  <a:ext cx="1578" cy="7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96" name="Line 60">
                  <a:extLst>
                    <a:ext uri="{FF2B5EF4-FFF2-40B4-BE49-F238E27FC236}">
                      <a16:creationId xmlns:a16="http://schemas.microsoft.com/office/drawing/2014/main" id="{2D3BF4C4-2069-4D9A-8190-8D6D05377A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97" name="Line 61">
                  <a:extLst>
                    <a:ext uri="{FF2B5EF4-FFF2-40B4-BE49-F238E27FC236}">
                      <a16:creationId xmlns:a16="http://schemas.microsoft.com/office/drawing/2014/main" id="{6DCC3A29-E86C-4678-9395-4FDF123D67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0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98" name="Line 62">
                  <a:extLst>
                    <a:ext uri="{FF2B5EF4-FFF2-40B4-BE49-F238E27FC236}">
                      <a16:creationId xmlns:a16="http://schemas.microsoft.com/office/drawing/2014/main" id="{4FFEC835-4855-4338-A870-24DFB89905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99" name="Line 63">
                  <a:extLst>
                    <a:ext uri="{FF2B5EF4-FFF2-40B4-BE49-F238E27FC236}">
                      <a16:creationId xmlns:a16="http://schemas.microsoft.com/office/drawing/2014/main" id="{A31314EC-E083-42AA-B1BE-2C05984FAE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00" name="Line 64">
                  <a:extLst>
                    <a:ext uri="{FF2B5EF4-FFF2-40B4-BE49-F238E27FC236}">
                      <a16:creationId xmlns:a16="http://schemas.microsoft.com/office/drawing/2014/main" id="{70C6D452-D537-4D29-8347-6ACB001AE9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01" name="Line 65">
                  <a:extLst>
                    <a:ext uri="{FF2B5EF4-FFF2-40B4-BE49-F238E27FC236}">
                      <a16:creationId xmlns:a16="http://schemas.microsoft.com/office/drawing/2014/main" id="{E51C21CA-EC51-4F21-8EF2-CE4B75F9B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8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02" name="Line 66">
                  <a:extLst>
                    <a:ext uri="{FF2B5EF4-FFF2-40B4-BE49-F238E27FC236}">
                      <a16:creationId xmlns:a16="http://schemas.microsoft.com/office/drawing/2014/main" id="{64B853D0-FBE4-447A-B448-508F2FBA2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60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03" name="Line 67">
                  <a:extLst>
                    <a:ext uri="{FF2B5EF4-FFF2-40B4-BE49-F238E27FC236}">
                      <a16:creationId xmlns:a16="http://schemas.microsoft.com/office/drawing/2014/main" id="{FBA3695C-64CA-42A2-866E-8096795ECF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04" name="Line 68">
                  <a:extLst>
                    <a:ext uri="{FF2B5EF4-FFF2-40B4-BE49-F238E27FC236}">
                      <a16:creationId xmlns:a16="http://schemas.microsoft.com/office/drawing/2014/main" id="{FF2EE908-C811-4180-984F-21D27F8AA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05" name="Line 69">
                  <a:extLst>
                    <a:ext uri="{FF2B5EF4-FFF2-40B4-BE49-F238E27FC236}">
                      <a16:creationId xmlns:a16="http://schemas.microsoft.com/office/drawing/2014/main" id="{F9E20121-5976-4F36-B528-EFF187C420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506" name="Line 70">
                  <a:extLst>
                    <a:ext uri="{FF2B5EF4-FFF2-40B4-BE49-F238E27FC236}">
                      <a16:creationId xmlns:a16="http://schemas.microsoft.com/office/drawing/2014/main" id="{503E4985-4138-4D2D-B470-7BAD825D12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28" name="Group 71">
                <a:extLst>
                  <a:ext uri="{FF2B5EF4-FFF2-40B4-BE49-F238E27FC236}">
                    <a16:creationId xmlns:a16="http://schemas.microsoft.com/office/drawing/2014/main" id="{4D9BED7A-FE54-486A-86E3-037CBE6387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7483" name="Rectangle 72">
                  <a:extLst>
                    <a:ext uri="{FF2B5EF4-FFF2-40B4-BE49-F238E27FC236}">
                      <a16:creationId xmlns:a16="http://schemas.microsoft.com/office/drawing/2014/main" id="{CA64E55C-58E7-43EA-9151-ECD7283E3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60"/>
                  <a:ext cx="1577" cy="7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84" name="Line 73">
                  <a:extLst>
                    <a:ext uri="{FF2B5EF4-FFF2-40B4-BE49-F238E27FC236}">
                      <a16:creationId xmlns:a16="http://schemas.microsoft.com/office/drawing/2014/main" id="{8D9EA4DB-1B65-4A64-9E60-79259CC2D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5" y="13102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85" name="Line 74">
                  <a:extLst>
                    <a:ext uri="{FF2B5EF4-FFF2-40B4-BE49-F238E27FC236}">
                      <a16:creationId xmlns:a16="http://schemas.microsoft.com/office/drawing/2014/main" id="{95AB72EF-47E6-4FF3-9C77-9C89E59260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5" y="13245"/>
                  <a:ext cx="1573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86" name="Line 75">
                  <a:extLst>
                    <a:ext uri="{FF2B5EF4-FFF2-40B4-BE49-F238E27FC236}">
                      <a16:creationId xmlns:a16="http://schemas.microsoft.com/office/drawing/2014/main" id="{68E49104-4DE5-4B90-BFF9-AABB437DC2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5" y="13390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87" name="Line 76">
                  <a:extLst>
                    <a:ext uri="{FF2B5EF4-FFF2-40B4-BE49-F238E27FC236}">
                      <a16:creationId xmlns:a16="http://schemas.microsoft.com/office/drawing/2014/main" id="{5B6BB14F-0122-4ADA-9112-AC7C323963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5" y="13533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88" name="Line 77">
                  <a:extLst>
                    <a:ext uri="{FF2B5EF4-FFF2-40B4-BE49-F238E27FC236}">
                      <a16:creationId xmlns:a16="http://schemas.microsoft.com/office/drawing/2014/main" id="{7EEFD35D-443A-4A24-BF0E-91CA42DC41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89" name="Line 78">
                  <a:extLst>
                    <a:ext uri="{FF2B5EF4-FFF2-40B4-BE49-F238E27FC236}">
                      <a16:creationId xmlns:a16="http://schemas.microsoft.com/office/drawing/2014/main" id="{A9CD8610-D991-411C-9264-B9ACEABC7F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90" name="Line 79">
                  <a:extLst>
                    <a:ext uri="{FF2B5EF4-FFF2-40B4-BE49-F238E27FC236}">
                      <a16:creationId xmlns:a16="http://schemas.microsoft.com/office/drawing/2014/main" id="{C05F74F4-B895-4D98-BE73-C28304E0B4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91" name="Line 80">
                  <a:extLst>
                    <a:ext uri="{FF2B5EF4-FFF2-40B4-BE49-F238E27FC236}">
                      <a16:creationId xmlns:a16="http://schemas.microsoft.com/office/drawing/2014/main" id="{B2A69149-B0B0-46D4-B18F-9C889A20F0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92" name="Line 81">
                  <a:extLst>
                    <a:ext uri="{FF2B5EF4-FFF2-40B4-BE49-F238E27FC236}">
                      <a16:creationId xmlns:a16="http://schemas.microsoft.com/office/drawing/2014/main" id="{6A42AD41-A40F-4A51-A18F-97AC17BE46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93" name="Line 82">
                  <a:extLst>
                    <a:ext uri="{FF2B5EF4-FFF2-40B4-BE49-F238E27FC236}">
                      <a16:creationId xmlns:a16="http://schemas.microsoft.com/office/drawing/2014/main" id="{2B9E658A-B0BD-4723-94A4-EA6A2936E8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94" name="Line 83">
                  <a:extLst>
                    <a:ext uri="{FF2B5EF4-FFF2-40B4-BE49-F238E27FC236}">
                      <a16:creationId xmlns:a16="http://schemas.microsoft.com/office/drawing/2014/main" id="{7A362827-B20F-4BB9-B9A2-04EF9847DA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29" name="Group 84">
                <a:extLst>
                  <a:ext uri="{FF2B5EF4-FFF2-40B4-BE49-F238E27FC236}">
                    <a16:creationId xmlns:a16="http://schemas.microsoft.com/office/drawing/2014/main" id="{533385AE-50C6-4C6B-83AC-F5E207FA3D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7471" name="Rectangle 85">
                  <a:extLst>
                    <a:ext uri="{FF2B5EF4-FFF2-40B4-BE49-F238E27FC236}">
                      <a16:creationId xmlns:a16="http://schemas.microsoft.com/office/drawing/2014/main" id="{4987B844-FC4D-4F8C-8A43-B904DCD90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2" y="12960"/>
                  <a:ext cx="1577" cy="7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472" name="Line 86">
                  <a:extLst>
                    <a:ext uri="{FF2B5EF4-FFF2-40B4-BE49-F238E27FC236}">
                      <a16:creationId xmlns:a16="http://schemas.microsoft.com/office/drawing/2014/main" id="{76743223-26A4-4CCF-B752-D0EAC258F1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73" name="Line 87">
                  <a:extLst>
                    <a:ext uri="{FF2B5EF4-FFF2-40B4-BE49-F238E27FC236}">
                      <a16:creationId xmlns:a16="http://schemas.microsoft.com/office/drawing/2014/main" id="{C57DB99E-80D0-4771-8852-713A7D3A6B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5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74" name="Line 88">
                  <a:extLst>
                    <a:ext uri="{FF2B5EF4-FFF2-40B4-BE49-F238E27FC236}">
                      <a16:creationId xmlns:a16="http://schemas.microsoft.com/office/drawing/2014/main" id="{502ADEE8-BE9D-4BD6-889B-4598671BFD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75" name="Line 89">
                  <a:extLst>
                    <a:ext uri="{FF2B5EF4-FFF2-40B4-BE49-F238E27FC236}">
                      <a16:creationId xmlns:a16="http://schemas.microsoft.com/office/drawing/2014/main" id="{BA5C8989-B207-44FD-A59A-D9A541FBE4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76" name="Line 90">
                  <a:extLst>
                    <a:ext uri="{FF2B5EF4-FFF2-40B4-BE49-F238E27FC236}">
                      <a16:creationId xmlns:a16="http://schemas.microsoft.com/office/drawing/2014/main" id="{0E470072-7B31-431F-A6EE-2148420E42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77" name="Line 91">
                  <a:extLst>
                    <a:ext uri="{FF2B5EF4-FFF2-40B4-BE49-F238E27FC236}">
                      <a16:creationId xmlns:a16="http://schemas.microsoft.com/office/drawing/2014/main" id="{8042EDA6-9C0E-4683-959D-CBB4414476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78" name="Line 92">
                  <a:extLst>
                    <a:ext uri="{FF2B5EF4-FFF2-40B4-BE49-F238E27FC236}">
                      <a16:creationId xmlns:a16="http://schemas.microsoft.com/office/drawing/2014/main" id="{B93763C0-A100-4405-9887-4F54FCFCB7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79" name="Line 93">
                  <a:extLst>
                    <a:ext uri="{FF2B5EF4-FFF2-40B4-BE49-F238E27FC236}">
                      <a16:creationId xmlns:a16="http://schemas.microsoft.com/office/drawing/2014/main" id="{AE42960F-A8DC-4F68-B410-2DE11BFDBF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1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80" name="Line 94">
                  <a:extLst>
                    <a:ext uri="{FF2B5EF4-FFF2-40B4-BE49-F238E27FC236}">
                      <a16:creationId xmlns:a16="http://schemas.microsoft.com/office/drawing/2014/main" id="{804E64B1-9540-4F25-8F83-2C8F1DB0A9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81" name="Line 95">
                  <a:extLst>
                    <a:ext uri="{FF2B5EF4-FFF2-40B4-BE49-F238E27FC236}">
                      <a16:creationId xmlns:a16="http://schemas.microsoft.com/office/drawing/2014/main" id="{EFF403C8-C66A-47D9-B37C-724B73C557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1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482" name="Line 96">
                  <a:extLst>
                    <a:ext uri="{FF2B5EF4-FFF2-40B4-BE49-F238E27FC236}">
                      <a16:creationId xmlns:a16="http://schemas.microsoft.com/office/drawing/2014/main" id="{182EA27D-C58E-482A-B5C6-53C9BF356F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60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30" name="Group 97">
                <a:extLst>
                  <a:ext uri="{FF2B5EF4-FFF2-40B4-BE49-F238E27FC236}">
                    <a16:creationId xmlns:a16="http://schemas.microsoft.com/office/drawing/2014/main" id="{3AA95F13-D0AD-4F24-BDE3-9C83C4C2C9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21231" name="Group 98">
                  <a:extLst>
                    <a:ext uri="{FF2B5EF4-FFF2-40B4-BE49-F238E27FC236}">
                      <a16:creationId xmlns:a16="http://schemas.microsoft.com/office/drawing/2014/main" id="{A561B9A1-CDD6-4D07-8F7A-D7071856F5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59" name="Rectangle 99">
                    <a:extLst>
                      <a:ext uri="{FF2B5EF4-FFF2-40B4-BE49-F238E27FC236}">
                        <a16:creationId xmlns:a16="http://schemas.microsoft.com/office/drawing/2014/main" id="{4C3510DE-D6E6-49D0-91CE-4CD936E1C3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7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60" name="Line 100">
                    <a:extLst>
                      <a:ext uri="{FF2B5EF4-FFF2-40B4-BE49-F238E27FC236}">
                        <a16:creationId xmlns:a16="http://schemas.microsoft.com/office/drawing/2014/main" id="{22663972-E79E-43D2-B449-2C6F4BED72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0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61" name="Line 101">
                    <a:extLst>
                      <a:ext uri="{FF2B5EF4-FFF2-40B4-BE49-F238E27FC236}">
                        <a16:creationId xmlns:a16="http://schemas.microsoft.com/office/drawing/2014/main" id="{F2FB6E7C-ECAC-482F-8A1F-4BB0B6EFC0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0" y="13244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62" name="Line 102">
                    <a:extLst>
                      <a:ext uri="{FF2B5EF4-FFF2-40B4-BE49-F238E27FC236}">
                        <a16:creationId xmlns:a16="http://schemas.microsoft.com/office/drawing/2014/main" id="{9B50247C-B38C-409C-8D90-8C93A115AB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0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63" name="Line 103">
                    <a:extLst>
                      <a:ext uri="{FF2B5EF4-FFF2-40B4-BE49-F238E27FC236}">
                        <a16:creationId xmlns:a16="http://schemas.microsoft.com/office/drawing/2014/main" id="{AF97B8D0-59A5-4109-945F-C918283E43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0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64" name="Line 104">
                    <a:extLst>
                      <a:ext uri="{FF2B5EF4-FFF2-40B4-BE49-F238E27FC236}">
                        <a16:creationId xmlns:a16="http://schemas.microsoft.com/office/drawing/2014/main" id="{0C052AF0-2468-483F-85F2-D8105D9145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65" name="Line 105">
                    <a:extLst>
                      <a:ext uri="{FF2B5EF4-FFF2-40B4-BE49-F238E27FC236}">
                        <a16:creationId xmlns:a16="http://schemas.microsoft.com/office/drawing/2014/main" id="{E2DF5449-F567-48B3-B5A4-906F359504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66" name="Line 106">
                    <a:extLst>
                      <a:ext uri="{FF2B5EF4-FFF2-40B4-BE49-F238E27FC236}">
                        <a16:creationId xmlns:a16="http://schemas.microsoft.com/office/drawing/2014/main" id="{D1289923-4046-4EEA-A821-BCD55B93C4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67" name="Line 107">
                    <a:extLst>
                      <a:ext uri="{FF2B5EF4-FFF2-40B4-BE49-F238E27FC236}">
                        <a16:creationId xmlns:a16="http://schemas.microsoft.com/office/drawing/2014/main" id="{67F0D0D4-0E71-4D37-A5E8-C2FF0DAC47E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68" name="Line 108">
                    <a:extLst>
                      <a:ext uri="{FF2B5EF4-FFF2-40B4-BE49-F238E27FC236}">
                        <a16:creationId xmlns:a16="http://schemas.microsoft.com/office/drawing/2014/main" id="{4AC114F2-B055-467A-B604-FE9F3C1B71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9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69" name="Line 109">
                    <a:extLst>
                      <a:ext uri="{FF2B5EF4-FFF2-40B4-BE49-F238E27FC236}">
                        <a16:creationId xmlns:a16="http://schemas.microsoft.com/office/drawing/2014/main" id="{0613459A-3DFB-440D-BF09-6838C73458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70" name="Line 110">
                    <a:extLst>
                      <a:ext uri="{FF2B5EF4-FFF2-40B4-BE49-F238E27FC236}">
                        <a16:creationId xmlns:a16="http://schemas.microsoft.com/office/drawing/2014/main" id="{AE9ECB4C-7E2D-41DB-8B40-ED26B08FE4B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232" name="Group 111">
                  <a:extLst>
                    <a:ext uri="{FF2B5EF4-FFF2-40B4-BE49-F238E27FC236}">
                      <a16:creationId xmlns:a16="http://schemas.microsoft.com/office/drawing/2014/main" id="{36D8A15A-095A-4340-B1D8-09C923A741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47" name="Rectangle 112">
                    <a:extLst>
                      <a:ext uri="{FF2B5EF4-FFF2-40B4-BE49-F238E27FC236}">
                        <a16:creationId xmlns:a16="http://schemas.microsoft.com/office/drawing/2014/main" id="{1B3014A7-FB6E-4C93-A50E-21C1B04CA7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2" y="12958"/>
                    <a:ext cx="1573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48" name="Line 113">
                    <a:extLst>
                      <a:ext uri="{FF2B5EF4-FFF2-40B4-BE49-F238E27FC236}">
                        <a16:creationId xmlns:a16="http://schemas.microsoft.com/office/drawing/2014/main" id="{E4B522B2-5140-4074-AA28-76DD460846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49" name="Line 114">
                    <a:extLst>
                      <a:ext uri="{FF2B5EF4-FFF2-40B4-BE49-F238E27FC236}">
                        <a16:creationId xmlns:a16="http://schemas.microsoft.com/office/drawing/2014/main" id="{D74D4622-3E63-4888-8B9B-FA298084A4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4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50" name="Line 115">
                    <a:extLst>
                      <a:ext uri="{FF2B5EF4-FFF2-40B4-BE49-F238E27FC236}">
                        <a16:creationId xmlns:a16="http://schemas.microsoft.com/office/drawing/2014/main" id="{CA59AD99-0DBA-431B-96C6-B11E7B16D8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51" name="Line 116">
                    <a:extLst>
                      <a:ext uri="{FF2B5EF4-FFF2-40B4-BE49-F238E27FC236}">
                        <a16:creationId xmlns:a16="http://schemas.microsoft.com/office/drawing/2014/main" id="{A30FCB33-D0A4-48F1-BE69-2D8B985BAE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52" name="Line 117">
                    <a:extLst>
                      <a:ext uri="{FF2B5EF4-FFF2-40B4-BE49-F238E27FC236}">
                        <a16:creationId xmlns:a16="http://schemas.microsoft.com/office/drawing/2014/main" id="{FCF3CA21-93EF-4E86-ADAE-7EC3F44291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53" name="Line 118">
                    <a:extLst>
                      <a:ext uri="{FF2B5EF4-FFF2-40B4-BE49-F238E27FC236}">
                        <a16:creationId xmlns:a16="http://schemas.microsoft.com/office/drawing/2014/main" id="{04346A55-224A-4057-AFF3-EA8BE393E6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54" name="Line 119">
                    <a:extLst>
                      <a:ext uri="{FF2B5EF4-FFF2-40B4-BE49-F238E27FC236}">
                        <a16:creationId xmlns:a16="http://schemas.microsoft.com/office/drawing/2014/main" id="{E8BEAD8B-04D0-4B3C-8394-CFA2BCF070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55" name="Line 120">
                    <a:extLst>
                      <a:ext uri="{FF2B5EF4-FFF2-40B4-BE49-F238E27FC236}">
                        <a16:creationId xmlns:a16="http://schemas.microsoft.com/office/drawing/2014/main" id="{DDAAD39F-E0C1-4A14-83AF-5056A2E199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56" name="Line 121">
                    <a:extLst>
                      <a:ext uri="{FF2B5EF4-FFF2-40B4-BE49-F238E27FC236}">
                        <a16:creationId xmlns:a16="http://schemas.microsoft.com/office/drawing/2014/main" id="{A6ACF27F-3378-45B0-B530-07A97376C9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0"/>
                    <a:ext cx="0" cy="719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57" name="Line 122">
                    <a:extLst>
                      <a:ext uri="{FF2B5EF4-FFF2-40B4-BE49-F238E27FC236}">
                        <a16:creationId xmlns:a16="http://schemas.microsoft.com/office/drawing/2014/main" id="{972A59CF-81EE-4794-BD09-2D7B7BEDAC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58" name="Line 123">
                    <a:extLst>
                      <a:ext uri="{FF2B5EF4-FFF2-40B4-BE49-F238E27FC236}">
                        <a16:creationId xmlns:a16="http://schemas.microsoft.com/office/drawing/2014/main" id="{A2A08F21-E161-4246-852D-1559845486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233" name="Group 124">
                  <a:extLst>
                    <a:ext uri="{FF2B5EF4-FFF2-40B4-BE49-F238E27FC236}">
                      <a16:creationId xmlns:a16="http://schemas.microsoft.com/office/drawing/2014/main" id="{7EA1941B-51A3-4C79-BDFF-A0553F7E27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35" name="Rectangle 125">
                    <a:extLst>
                      <a:ext uri="{FF2B5EF4-FFF2-40B4-BE49-F238E27FC236}">
                        <a16:creationId xmlns:a16="http://schemas.microsoft.com/office/drawing/2014/main" id="{1E7907AC-0403-4B77-AAB8-FC61C81008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58"/>
                    <a:ext cx="1575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36" name="Line 126">
                    <a:extLst>
                      <a:ext uri="{FF2B5EF4-FFF2-40B4-BE49-F238E27FC236}">
                        <a16:creationId xmlns:a16="http://schemas.microsoft.com/office/drawing/2014/main" id="{FA2D0816-157F-4286-A0AE-C1606C9647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37" name="Line 127">
                    <a:extLst>
                      <a:ext uri="{FF2B5EF4-FFF2-40B4-BE49-F238E27FC236}">
                        <a16:creationId xmlns:a16="http://schemas.microsoft.com/office/drawing/2014/main" id="{2C574CC3-A390-4632-9505-AA9906E5FD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4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38" name="Line 128">
                    <a:extLst>
                      <a:ext uri="{FF2B5EF4-FFF2-40B4-BE49-F238E27FC236}">
                        <a16:creationId xmlns:a16="http://schemas.microsoft.com/office/drawing/2014/main" id="{872453AC-19B7-4CCF-9E8C-BABC852033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39" name="Line 129">
                    <a:extLst>
                      <a:ext uri="{FF2B5EF4-FFF2-40B4-BE49-F238E27FC236}">
                        <a16:creationId xmlns:a16="http://schemas.microsoft.com/office/drawing/2014/main" id="{E76ADF77-5B0F-4D94-875B-008CDF32D66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40" name="Line 130">
                    <a:extLst>
                      <a:ext uri="{FF2B5EF4-FFF2-40B4-BE49-F238E27FC236}">
                        <a16:creationId xmlns:a16="http://schemas.microsoft.com/office/drawing/2014/main" id="{1D7F6449-6E0C-4EBA-BED7-8BF47957B61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41" name="Line 131">
                    <a:extLst>
                      <a:ext uri="{FF2B5EF4-FFF2-40B4-BE49-F238E27FC236}">
                        <a16:creationId xmlns:a16="http://schemas.microsoft.com/office/drawing/2014/main" id="{2E069993-43C7-460C-B9EB-84328A4A14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42" name="Line 132">
                    <a:extLst>
                      <a:ext uri="{FF2B5EF4-FFF2-40B4-BE49-F238E27FC236}">
                        <a16:creationId xmlns:a16="http://schemas.microsoft.com/office/drawing/2014/main" id="{23C9BE8F-1B0C-4D5A-91A9-526BA442DD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43" name="Line 133">
                    <a:extLst>
                      <a:ext uri="{FF2B5EF4-FFF2-40B4-BE49-F238E27FC236}">
                        <a16:creationId xmlns:a16="http://schemas.microsoft.com/office/drawing/2014/main" id="{494EC510-9F3B-4D66-A0E2-10B77588CA3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1" y="12960"/>
                    <a:ext cx="0" cy="7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44" name="Line 134">
                    <a:extLst>
                      <a:ext uri="{FF2B5EF4-FFF2-40B4-BE49-F238E27FC236}">
                        <a16:creationId xmlns:a16="http://schemas.microsoft.com/office/drawing/2014/main" id="{404C656D-A0E4-4DAB-8F8A-EFA1C4EC22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0"/>
                    <a:ext cx="0" cy="719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45" name="Line 135">
                    <a:extLst>
                      <a:ext uri="{FF2B5EF4-FFF2-40B4-BE49-F238E27FC236}">
                        <a16:creationId xmlns:a16="http://schemas.microsoft.com/office/drawing/2014/main" id="{EE059798-EFEC-4E27-A887-A689439F3E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46" name="Line 136">
                    <a:extLst>
                      <a:ext uri="{FF2B5EF4-FFF2-40B4-BE49-F238E27FC236}">
                        <a16:creationId xmlns:a16="http://schemas.microsoft.com/office/drawing/2014/main" id="{A33B5BC0-6439-41DE-B734-3B4C42516E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234" name="Group 137">
                  <a:extLst>
                    <a:ext uri="{FF2B5EF4-FFF2-40B4-BE49-F238E27FC236}">
                      <a16:creationId xmlns:a16="http://schemas.microsoft.com/office/drawing/2014/main" id="{50190EF1-CD39-4C32-A028-BD68873B87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23" name="Rectangle 138">
                    <a:extLst>
                      <a:ext uri="{FF2B5EF4-FFF2-40B4-BE49-F238E27FC236}">
                        <a16:creationId xmlns:a16="http://schemas.microsoft.com/office/drawing/2014/main" id="{48971529-8324-4A9F-B436-66E32EC044B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73" y="12958"/>
                    <a:ext cx="1560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24" name="Line 139">
                    <a:extLst>
                      <a:ext uri="{FF2B5EF4-FFF2-40B4-BE49-F238E27FC236}">
                        <a16:creationId xmlns:a16="http://schemas.microsoft.com/office/drawing/2014/main" id="{5127F2FE-548F-4401-81FB-9212CCA78E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3" y="13103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25" name="Line 140">
                    <a:extLst>
                      <a:ext uri="{FF2B5EF4-FFF2-40B4-BE49-F238E27FC236}">
                        <a16:creationId xmlns:a16="http://schemas.microsoft.com/office/drawing/2014/main" id="{5E3E3CD7-AAC3-4652-9F85-AA2BCAAA6A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3" y="13244"/>
                    <a:ext cx="1557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26" name="Line 141">
                    <a:extLst>
                      <a:ext uri="{FF2B5EF4-FFF2-40B4-BE49-F238E27FC236}">
                        <a16:creationId xmlns:a16="http://schemas.microsoft.com/office/drawing/2014/main" id="{93736B22-2701-4923-B600-42EDAFA67E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3" y="13389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27" name="Line 142">
                    <a:extLst>
                      <a:ext uri="{FF2B5EF4-FFF2-40B4-BE49-F238E27FC236}">
                        <a16:creationId xmlns:a16="http://schemas.microsoft.com/office/drawing/2014/main" id="{A5A12301-EDB9-41BD-84D5-ACB318233D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3" y="13534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28" name="Line 143">
                    <a:extLst>
                      <a:ext uri="{FF2B5EF4-FFF2-40B4-BE49-F238E27FC236}">
                        <a16:creationId xmlns:a16="http://schemas.microsoft.com/office/drawing/2014/main" id="{7B7C727B-B0E2-4B6C-8FF6-E327AB8E59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29" name="Line 144">
                    <a:extLst>
                      <a:ext uri="{FF2B5EF4-FFF2-40B4-BE49-F238E27FC236}">
                        <a16:creationId xmlns:a16="http://schemas.microsoft.com/office/drawing/2014/main" id="{E6551B29-5D2C-4E2E-9613-5F307E7394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30" name="Line 145">
                    <a:extLst>
                      <a:ext uri="{FF2B5EF4-FFF2-40B4-BE49-F238E27FC236}">
                        <a16:creationId xmlns:a16="http://schemas.microsoft.com/office/drawing/2014/main" id="{0AAC632D-6F76-48EA-B46C-7A3F5DE9D1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9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31" name="Line 146">
                    <a:extLst>
                      <a:ext uri="{FF2B5EF4-FFF2-40B4-BE49-F238E27FC236}">
                        <a16:creationId xmlns:a16="http://schemas.microsoft.com/office/drawing/2014/main" id="{9F5B76F5-02A0-4F99-9DA5-7988B2D2F8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32" name="Line 147">
                    <a:extLst>
                      <a:ext uri="{FF2B5EF4-FFF2-40B4-BE49-F238E27FC236}">
                        <a16:creationId xmlns:a16="http://schemas.microsoft.com/office/drawing/2014/main" id="{4AF9991A-FFE4-4F08-884E-D544D8A337C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9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33" name="Line 148">
                    <a:extLst>
                      <a:ext uri="{FF2B5EF4-FFF2-40B4-BE49-F238E27FC236}">
                        <a16:creationId xmlns:a16="http://schemas.microsoft.com/office/drawing/2014/main" id="{91129ADE-E5C4-4340-9277-E8ABBC4F1E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34" name="Line 149">
                    <a:extLst>
                      <a:ext uri="{FF2B5EF4-FFF2-40B4-BE49-F238E27FC236}">
                        <a16:creationId xmlns:a16="http://schemas.microsoft.com/office/drawing/2014/main" id="{3510F8F4-5DC7-4944-A61F-7E21F62DC3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235" name="Group 150">
                  <a:extLst>
                    <a:ext uri="{FF2B5EF4-FFF2-40B4-BE49-F238E27FC236}">
                      <a16:creationId xmlns:a16="http://schemas.microsoft.com/office/drawing/2014/main" id="{44AE4569-893D-423E-8D63-BD56309010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411" name="Rectangle 151">
                    <a:extLst>
                      <a:ext uri="{FF2B5EF4-FFF2-40B4-BE49-F238E27FC236}">
                        <a16:creationId xmlns:a16="http://schemas.microsoft.com/office/drawing/2014/main" id="{B77854F5-D69E-435D-85FC-C9FF19E137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58"/>
                    <a:ext cx="1578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12" name="Line 152">
                    <a:extLst>
                      <a:ext uri="{FF2B5EF4-FFF2-40B4-BE49-F238E27FC236}">
                        <a16:creationId xmlns:a16="http://schemas.microsoft.com/office/drawing/2014/main" id="{9657B0DC-DD2C-462F-909B-21356B8F50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13" name="Line 153">
                    <a:extLst>
                      <a:ext uri="{FF2B5EF4-FFF2-40B4-BE49-F238E27FC236}">
                        <a16:creationId xmlns:a16="http://schemas.microsoft.com/office/drawing/2014/main" id="{0C887B93-0A62-4E7C-819B-D5019D8B46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4"/>
                    <a:ext cx="1570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14" name="Line 154">
                    <a:extLst>
                      <a:ext uri="{FF2B5EF4-FFF2-40B4-BE49-F238E27FC236}">
                        <a16:creationId xmlns:a16="http://schemas.microsoft.com/office/drawing/2014/main" id="{0147F23C-5FBE-4CCE-BC66-2F974D30A6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15" name="Line 155">
                    <a:extLst>
                      <a:ext uri="{FF2B5EF4-FFF2-40B4-BE49-F238E27FC236}">
                        <a16:creationId xmlns:a16="http://schemas.microsoft.com/office/drawing/2014/main" id="{48CBA39E-0078-442D-98FE-5FB30B35289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16" name="Line 156">
                    <a:extLst>
                      <a:ext uri="{FF2B5EF4-FFF2-40B4-BE49-F238E27FC236}">
                        <a16:creationId xmlns:a16="http://schemas.microsoft.com/office/drawing/2014/main" id="{6F7C59F8-F112-4F13-B973-2B5BF4F00C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17" name="Line 157">
                    <a:extLst>
                      <a:ext uri="{FF2B5EF4-FFF2-40B4-BE49-F238E27FC236}">
                        <a16:creationId xmlns:a16="http://schemas.microsoft.com/office/drawing/2014/main" id="{5A1D5CEE-D465-46C3-B360-DA7762A187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18" name="Line 158">
                    <a:extLst>
                      <a:ext uri="{FF2B5EF4-FFF2-40B4-BE49-F238E27FC236}">
                        <a16:creationId xmlns:a16="http://schemas.microsoft.com/office/drawing/2014/main" id="{D06F79E5-31E3-4FF6-B3F0-85D578E0E0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19" name="Line 159">
                    <a:extLst>
                      <a:ext uri="{FF2B5EF4-FFF2-40B4-BE49-F238E27FC236}">
                        <a16:creationId xmlns:a16="http://schemas.microsoft.com/office/drawing/2014/main" id="{6BE63F01-9DD8-474D-ACA4-A073E1AA1B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0"/>
                    <a:ext cx="0" cy="7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20" name="Line 160">
                    <a:extLst>
                      <a:ext uri="{FF2B5EF4-FFF2-40B4-BE49-F238E27FC236}">
                        <a16:creationId xmlns:a16="http://schemas.microsoft.com/office/drawing/2014/main" id="{0195636F-F06F-4392-8164-13573D1BD46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0"/>
                    <a:ext cx="0" cy="719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21" name="Line 161">
                    <a:extLst>
                      <a:ext uri="{FF2B5EF4-FFF2-40B4-BE49-F238E27FC236}">
                        <a16:creationId xmlns:a16="http://schemas.microsoft.com/office/drawing/2014/main" id="{3481075A-5BF6-4001-9FD8-85DD111B2D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22" name="Line 162">
                    <a:extLst>
                      <a:ext uri="{FF2B5EF4-FFF2-40B4-BE49-F238E27FC236}">
                        <a16:creationId xmlns:a16="http://schemas.microsoft.com/office/drawing/2014/main" id="{6652C619-D022-49F6-A8D2-85F630CE07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236" name="Group 163">
                  <a:extLst>
                    <a:ext uri="{FF2B5EF4-FFF2-40B4-BE49-F238E27FC236}">
                      <a16:creationId xmlns:a16="http://schemas.microsoft.com/office/drawing/2014/main" id="{2ED5CB9C-5878-4B43-95E1-DAED758D96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399" name="Rectangle 164">
                    <a:extLst>
                      <a:ext uri="{FF2B5EF4-FFF2-40B4-BE49-F238E27FC236}">
                        <a16:creationId xmlns:a16="http://schemas.microsoft.com/office/drawing/2014/main" id="{F6F44FFA-639A-4B85-AE92-1723600FB8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58"/>
                    <a:ext cx="1577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400" name="Line 165">
                    <a:extLst>
                      <a:ext uri="{FF2B5EF4-FFF2-40B4-BE49-F238E27FC236}">
                        <a16:creationId xmlns:a16="http://schemas.microsoft.com/office/drawing/2014/main" id="{AD31BCC7-EA9D-4FF8-BA68-B4ED6CEC5F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5" y="13103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01" name="Line 166">
                    <a:extLst>
                      <a:ext uri="{FF2B5EF4-FFF2-40B4-BE49-F238E27FC236}">
                        <a16:creationId xmlns:a16="http://schemas.microsoft.com/office/drawing/2014/main" id="{8707CD22-91BA-4339-BCD8-CE810B1B88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5" y="13244"/>
                    <a:ext cx="1573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02" name="Line 167">
                    <a:extLst>
                      <a:ext uri="{FF2B5EF4-FFF2-40B4-BE49-F238E27FC236}">
                        <a16:creationId xmlns:a16="http://schemas.microsoft.com/office/drawing/2014/main" id="{30AC3224-C4B8-4D76-8DF8-994CC391B4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5" y="13389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03" name="Line 168">
                    <a:extLst>
                      <a:ext uri="{FF2B5EF4-FFF2-40B4-BE49-F238E27FC236}">
                        <a16:creationId xmlns:a16="http://schemas.microsoft.com/office/drawing/2014/main" id="{3C2E4F20-F829-42B6-8CA4-EEC683EBC0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5" y="13534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04" name="Line 169">
                    <a:extLst>
                      <a:ext uri="{FF2B5EF4-FFF2-40B4-BE49-F238E27FC236}">
                        <a16:creationId xmlns:a16="http://schemas.microsoft.com/office/drawing/2014/main" id="{CCDA4A5F-5BB2-4DB5-A6F9-F444B2E4B0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05" name="Line 170">
                    <a:extLst>
                      <a:ext uri="{FF2B5EF4-FFF2-40B4-BE49-F238E27FC236}">
                        <a16:creationId xmlns:a16="http://schemas.microsoft.com/office/drawing/2014/main" id="{86B4FFA5-2F73-41EB-AAED-5863AA9D7A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06" name="Line 171">
                    <a:extLst>
                      <a:ext uri="{FF2B5EF4-FFF2-40B4-BE49-F238E27FC236}">
                        <a16:creationId xmlns:a16="http://schemas.microsoft.com/office/drawing/2014/main" id="{4F7B265B-B81A-4F1B-A7A2-204F874F09A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07" name="Line 172">
                    <a:extLst>
                      <a:ext uri="{FF2B5EF4-FFF2-40B4-BE49-F238E27FC236}">
                        <a16:creationId xmlns:a16="http://schemas.microsoft.com/office/drawing/2014/main" id="{025BAF13-3B63-482E-8F2F-4D239D80C34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08" name="Line 173">
                    <a:extLst>
                      <a:ext uri="{FF2B5EF4-FFF2-40B4-BE49-F238E27FC236}">
                        <a16:creationId xmlns:a16="http://schemas.microsoft.com/office/drawing/2014/main" id="{ABF35985-0AD0-4B15-A3FA-BBFA2A7DB1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0"/>
                    <a:ext cx="0" cy="719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09" name="Line 174">
                    <a:extLst>
                      <a:ext uri="{FF2B5EF4-FFF2-40B4-BE49-F238E27FC236}">
                        <a16:creationId xmlns:a16="http://schemas.microsoft.com/office/drawing/2014/main" id="{9668069E-B07E-46CF-A320-9715E1FB06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410" name="Line 175">
                    <a:extLst>
                      <a:ext uri="{FF2B5EF4-FFF2-40B4-BE49-F238E27FC236}">
                        <a16:creationId xmlns:a16="http://schemas.microsoft.com/office/drawing/2014/main" id="{9AD1A575-CB7D-44C1-8A5F-6EE304557B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237" name="Group 176">
                  <a:extLst>
                    <a:ext uri="{FF2B5EF4-FFF2-40B4-BE49-F238E27FC236}">
                      <a16:creationId xmlns:a16="http://schemas.microsoft.com/office/drawing/2014/main" id="{CC7D5D95-E5CC-428A-BFD2-8A62A17EC9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387" name="Rectangle 177">
                    <a:extLst>
                      <a:ext uri="{FF2B5EF4-FFF2-40B4-BE49-F238E27FC236}">
                        <a16:creationId xmlns:a16="http://schemas.microsoft.com/office/drawing/2014/main" id="{B6EC9EA2-1056-4F97-872F-39D00DCF35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2" y="12958"/>
                    <a:ext cx="1577" cy="71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388" name="Line 178">
                    <a:extLst>
                      <a:ext uri="{FF2B5EF4-FFF2-40B4-BE49-F238E27FC236}">
                        <a16:creationId xmlns:a16="http://schemas.microsoft.com/office/drawing/2014/main" id="{9CCDE93D-DA91-4C38-8C4C-9D9C6BF8A1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3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89" name="Line 179">
                    <a:extLst>
                      <a:ext uri="{FF2B5EF4-FFF2-40B4-BE49-F238E27FC236}">
                        <a16:creationId xmlns:a16="http://schemas.microsoft.com/office/drawing/2014/main" id="{4D5533E1-586B-4A32-B6AF-0AA78DFA6C2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4"/>
                    <a:ext cx="1571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90" name="Line 180">
                    <a:extLst>
                      <a:ext uri="{FF2B5EF4-FFF2-40B4-BE49-F238E27FC236}">
                        <a16:creationId xmlns:a16="http://schemas.microsoft.com/office/drawing/2014/main" id="{03D47992-1916-4962-B198-C8FBFB90D0C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9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91" name="Line 181">
                    <a:extLst>
                      <a:ext uri="{FF2B5EF4-FFF2-40B4-BE49-F238E27FC236}">
                        <a16:creationId xmlns:a16="http://schemas.microsoft.com/office/drawing/2014/main" id="{DAB54E9F-65CC-4291-AAD7-8AF2AE9F7F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92" name="Line 182">
                    <a:extLst>
                      <a:ext uri="{FF2B5EF4-FFF2-40B4-BE49-F238E27FC236}">
                        <a16:creationId xmlns:a16="http://schemas.microsoft.com/office/drawing/2014/main" id="{9706AD36-F0B8-4EB7-A2FB-BEA4F43AF6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93" name="Line 183">
                    <a:extLst>
                      <a:ext uri="{FF2B5EF4-FFF2-40B4-BE49-F238E27FC236}">
                        <a16:creationId xmlns:a16="http://schemas.microsoft.com/office/drawing/2014/main" id="{7E81E07D-9A55-40BF-90EF-8F223D1C07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94" name="Line 184">
                    <a:extLst>
                      <a:ext uri="{FF2B5EF4-FFF2-40B4-BE49-F238E27FC236}">
                        <a16:creationId xmlns:a16="http://schemas.microsoft.com/office/drawing/2014/main" id="{26118FC7-5688-4029-8C48-2BE28EE3D0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95" name="Line 185">
                    <a:extLst>
                      <a:ext uri="{FF2B5EF4-FFF2-40B4-BE49-F238E27FC236}">
                        <a16:creationId xmlns:a16="http://schemas.microsoft.com/office/drawing/2014/main" id="{C8EFC182-6B24-40B7-BE89-A57D7C698EC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0"/>
                    <a:ext cx="0" cy="71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96" name="Line 186">
                    <a:extLst>
                      <a:ext uri="{FF2B5EF4-FFF2-40B4-BE49-F238E27FC236}">
                        <a16:creationId xmlns:a16="http://schemas.microsoft.com/office/drawing/2014/main" id="{462E9D38-0009-4B4F-BEE8-689F105273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0"/>
                    <a:ext cx="0" cy="719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97" name="Line 187">
                    <a:extLst>
                      <a:ext uri="{FF2B5EF4-FFF2-40B4-BE49-F238E27FC236}">
                        <a16:creationId xmlns:a16="http://schemas.microsoft.com/office/drawing/2014/main" id="{5B7CF2ED-67EC-4985-8CF4-2335B422AF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398" name="Line 188">
                    <a:extLst>
                      <a:ext uri="{FF2B5EF4-FFF2-40B4-BE49-F238E27FC236}">
                        <a16:creationId xmlns:a16="http://schemas.microsoft.com/office/drawing/2014/main" id="{9B66F158-02BD-41AA-9EAC-A39F36C83D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58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0488" name="Group 189">
              <a:extLst>
                <a:ext uri="{FF2B5EF4-FFF2-40B4-BE49-F238E27FC236}">
                  <a16:creationId xmlns:a16="http://schemas.microsoft.com/office/drawing/2014/main" id="{5A15D1D0-FA3B-41D8-B3FB-9BB9083BD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1360488"/>
              <a:ext cx="6465885" cy="1020653"/>
              <a:chOff x="1206" y="3709"/>
              <a:chExt cx="10184" cy="1599"/>
            </a:xfrm>
          </p:grpSpPr>
          <p:grpSp>
            <p:nvGrpSpPr>
              <p:cNvPr id="21040" name="Group 190">
                <a:extLst>
                  <a:ext uri="{FF2B5EF4-FFF2-40B4-BE49-F238E27FC236}">
                    <a16:creationId xmlns:a16="http://schemas.microsoft.com/office/drawing/2014/main" id="{E568647B-0D74-4A62-B805-AA46E81217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7360" name="Rectangle 191">
                  <a:extLst>
                    <a:ext uri="{FF2B5EF4-FFF2-40B4-BE49-F238E27FC236}">
                      <a16:creationId xmlns:a16="http://schemas.microsoft.com/office/drawing/2014/main" id="{0CB2413B-93EE-4F1B-9CEC-47C38DCF92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7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61" name="Line 192">
                  <a:extLst>
                    <a:ext uri="{FF2B5EF4-FFF2-40B4-BE49-F238E27FC236}">
                      <a16:creationId xmlns:a16="http://schemas.microsoft.com/office/drawing/2014/main" id="{F870587A-FC3C-4A4F-997B-E6D2935CF9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0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62" name="Line 193">
                  <a:extLst>
                    <a:ext uri="{FF2B5EF4-FFF2-40B4-BE49-F238E27FC236}">
                      <a16:creationId xmlns:a16="http://schemas.microsoft.com/office/drawing/2014/main" id="{DBF5D48D-C6E8-4B6D-B9FB-8ED674E6C4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0" y="13246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63" name="Line 194">
                  <a:extLst>
                    <a:ext uri="{FF2B5EF4-FFF2-40B4-BE49-F238E27FC236}">
                      <a16:creationId xmlns:a16="http://schemas.microsoft.com/office/drawing/2014/main" id="{009C644C-29DB-49A2-A8EC-2EBAA2A762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0" y="13391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64" name="Line 195">
                  <a:extLst>
                    <a:ext uri="{FF2B5EF4-FFF2-40B4-BE49-F238E27FC236}">
                      <a16:creationId xmlns:a16="http://schemas.microsoft.com/office/drawing/2014/main" id="{BDEA3FF8-2A2C-4B4B-8A4E-D80A2647E6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0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65" name="Line 196">
                  <a:extLst>
                    <a:ext uri="{FF2B5EF4-FFF2-40B4-BE49-F238E27FC236}">
                      <a16:creationId xmlns:a16="http://schemas.microsoft.com/office/drawing/2014/main" id="{B5AAF6BF-20A8-4F44-B134-702F593CAB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66" name="Line 197">
                  <a:extLst>
                    <a:ext uri="{FF2B5EF4-FFF2-40B4-BE49-F238E27FC236}">
                      <a16:creationId xmlns:a16="http://schemas.microsoft.com/office/drawing/2014/main" id="{6F4AA6ED-D9CF-44CB-94DD-331B1CB6A4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67" name="Line 198">
                  <a:extLst>
                    <a:ext uri="{FF2B5EF4-FFF2-40B4-BE49-F238E27FC236}">
                      <a16:creationId xmlns:a16="http://schemas.microsoft.com/office/drawing/2014/main" id="{4940C672-F1EC-4972-9C92-F7A3384C29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68" name="Line 199">
                  <a:extLst>
                    <a:ext uri="{FF2B5EF4-FFF2-40B4-BE49-F238E27FC236}">
                      <a16:creationId xmlns:a16="http://schemas.microsoft.com/office/drawing/2014/main" id="{3D3A66ED-23E7-4EA2-B875-7FCD79EE29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69" name="Line 200">
                  <a:extLst>
                    <a:ext uri="{FF2B5EF4-FFF2-40B4-BE49-F238E27FC236}">
                      <a16:creationId xmlns:a16="http://schemas.microsoft.com/office/drawing/2014/main" id="{7A00A84F-1800-42DE-BF3F-F731EC39C1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2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70" name="Line 201">
                  <a:extLst>
                    <a:ext uri="{FF2B5EF4-FFF2-40B4-BE49-F238E27FC236}">
                      <a16:creationId xmlns:a16="http://schemas.microsoft.com/office/drawing/2014/main" id="{478B8635-4C99-4A97-978A-7DD44B235C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71" name="Line 202">
                  <a:extLst>
                    <a:ext uri="{FF2B5EF4-FFF2-40B4-BE49-F238E27FC236}">
                      <a16:creationId xmlns:a16="http://schemas.microsoft.com/office/drawing/2014/main" id="{3C0FC102-C60A-4D45-A489-DE6CAC109A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9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041" name="Group 203">
                <a:extLst>
                  <a:ext uri="{FF2B5EF4-FFF2-40B4-BE49-F238E27FC236}">
                    <a16:creationId xmlns:a16="http://schemas.microsoft.com/office/drawing/2014/main" id="{A11819F6-A14F-4CD7-A55B-FB823BD311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1599"/>
                <a:chOff x="10064" y="12958"/>
                <a:chExt cx="1575" cy="1599"/>
              </a:xfrm>
            </p:grpSpPr>
            <p:sp>
              <p:nvSpPr>
                <p:cNvPr id="27348" name="Rectangle 204">
                  <a:extLst>
                    <a:ext uri="{FF2B5EF4-FFF2-40B4-BE49-F238E27FC236}">
                      <a16:creationId xmlns:a16="http://schemas.microsoft.com/office/drawing/2014/main" id="{1CB124A8-B25E-4851-AB00-C9D6D21D6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2" y="12958"/>
                  <a:ext cx="1573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49" name="Line 205">
                  <a:extLst>
                    <a:ext uri="{FF2B5EF4-FFF2-40B4-BE49-F238E27FC236}">
                      <a16:creationId xmlns:a16="http://schemas.microsoft.com/office/drawing/2014/main" id="{D07DE698-F219-4BC3-A809-73B6263DB1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50" name="Line 206">
                  <a:extLst>
                    <a:ext uri="{FF2B5EF4-FFF2-40B4-BE49-F238E27FC236}">
                      <a16:creationId xmlns:a16="http://schemas.microsoft.com/office/drawing/2014/main" id="{25ABE60B-B213-4603-8EBB-F940217F13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4"/>
                  <a:ext cx="1571" cy="3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51" name="Line 207">
                  <a:extLst>
                    <a:ext uri="{FF2B5EF4-FFF2-40B4-BE49-F238E27FC236}">
                      <a16:creationId xmlns:a16="http://schemas.microsoft.com/office/drawing/2014/main" id="{C85A294A-4582-4EC7-818F-2398BC525D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88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52" name="Line 208">
                  <a:extLst>
                    <a:ext uri="{FF2B5EF4-FFF2-40B4-BE49-F238E27FC236}">
                      <a16:creationId xmlns:a16="http://schemas.microsoft.com/office/drawing/2014/main" id="{09AB3534-2076-427E-805A-8E5C00ABB7D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53" name="Line 209">
                  <a:extLst>
                    <a:ext uri="{FF2B5EF4-FFF2-40B4-BE49-F238E27FC236}">
                      <a16:creationId xmlns:a16="http://schemas.microsoft.com/office/drawing/2014/main" id="{484CA8E7-9464-41D7-A5E0-2AE73DFCFB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54" name="Line 210">
                  <a:extLst>
                    <a:ext uri="{FF2B5EF4-FFF2-40B4-BE49-F238E27FC236}">
                      <a16:creationId xmlns:a16="http://schemas.microsoft.com/office/drawing/2014/main" id="{1E105C6C-2A0E-4D1E-8008-FD087781AA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55" name="Line 211">
                  <a:extLst>
                    <a:ext uri="{FF2B5EF4-FFF2-40B4-BE49-F238E27FC236}">
                      <a16:creationId xmlns:a16="http://schemas.microsoft.com/office/drawing/2014/main" id="{4787E4DA-30F5-4374-AE62-CF7601B04A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56" name="Line 212">
                  <a:extLst>
                    <a:ext uri="{FF2B5EF4-FFF2-40B4-BE49-F238E27FC236}">
                      <a16:creationId xmlns:a16="http://schemas.microsoft.com/office/drawing/2014/main" id="{79C40FBA-12EA-4D30-B311-C029CC32BD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36" y="13840"/>
                  <a:ext cx="0" cy="71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57" name="Line 213">
                  <a:extLst>
                    <a:ext uri="{FF2B5EF4-FFF2-40B4-BE49-F238E27FC236}">
                      <a16:creationId xmlns:a16="http://schemas.microsoft.com/office/drawing/2014/main" id="{BF69B911-EB23-4593-A5F5-ED6BE7BD29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58" name="Line 214">
                  <a:extLst>
                    <a:ext uri="{FF2B5EF4-FFF2-40B4-BE49-F238E27FC236}">
                      <a16:creationId xmlns:a16="http://schemas.microsoft.com/office/drawing/2014/main" id="{FB65AF04-D680-4094-8C7C-305B5B83EE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59" name="Line 215">
                  <a:extLst>
                    <a:ext uri="{FF2B5EF4-FFF2-40B4-BE49-F238E27FC236}">
                      <a16:creationId xmlns:a16="http://schemas.microsoft.com/office/drawing/2014/main" id="{ECAC459D-41D4-4317-A4A0-08D8F8FB1B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042" name="Group 216">
                <a:extLst>
                  <a:ext uri="{FF2B5EF4-FFF2-40B4-BE49-F238E27FC236}">
                    <a16:creationId xmlns:a16="http://schemas.microsoft.com/office/drawing/2014/main" id="{BB0E2CE1-8B0E-461D-B7C1-DBFE5DFC37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7336" name="Rectangle 217">
                  <a:extLst>
                    <a:ext uri="{FF2B5EF4-FFF2-40B4-BE49-F238E27FC236}">
                      <a16:creationId xmlns:a16="http://schemas.microsoft.com/office/drawing/2014/main" id="{43A8F396-931E-4D74-A495-218505EFA8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5" y="12958"/>
                  <a:ext cx="1575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37" name="Line 218">
                  <a:extLst>
                    <a:ext uri="{FF2B5EF4-FFF2-40B4-BE49-F238E27FC236}">
                      <a16:creationId xmlns:a16="http://schemas.microsoft.com/office/drawing/2014/main" id="{9DC48DB7-5D59-4073-9B1D-763855E7D4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38" name="Line 219">
                  <a:extLst>
                    <a:ext uri="{FF2B5EF4-FFF2-40B4-BE49-F238E27FC236}">
                      <a16:creationId xmlns:a16="http://schemas.microsoft.com/office/drawing/2014/main" id="{9B997F1D-1C47-42E1-8095-18A2DD2663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39" name="Line 220">
                  <a:extLst>
                    <a:ext uri="{FF2B5EF4-FFF2-40B4-BE49-F238E27FC236}">
                      <a16:creationId xmlns:a16="http://schemas.microsoft.com/office/drawing/2014/main" id="{66075B84-8313-4D33-9472-451A22F189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1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40" name="Line 221">
                  <a:extLst>
                    <a:ext uri="{FF2B5EF4-FFF2-40B4-BE49-F238E27FC236}">
                      <a16:creationId xmlns:a16="http://schemas.microsoft.com/office/drawing/2014/main" id="{3127572F-592A-40CF-94CE-5A66B5D36F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41" name="Line 222">
                  <a:extLst>
                    <a:ext uri="{FF2B5EF4-FFF2-40B4-BE49-F238E27FC236}">
                      <a16:creationId xmlns:a16="http://schemas.microsoft.com/office/drawing/2014/main" id="{C172AA56-D7A6-4A20-ACE7-7436F0C339C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42" name="Line 223">
                  <a:extLst>
                    <a:ext uri="{FF2B5EF4-FFF2-40B4-BE49-F238E27FC236}">
                      <a16:creationId xmlns:a16="http://schemas.microsoft.com/office/drawing/2014/main" id="{C5107F0B-1CB9-4ECF-808D-59D0CD90B1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6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43" name="Line 224">
                  <a:extLst>
                    <a:ext uri="{FF2B5EF4-FFF2-40B4-BE49-F238E27FC236}">
                      <a16:creationId xmlns:a16="http://schemas.microsoft.com/office/drawing/2014/main" id="{E79E19D9-E607-43E0-8D78-14630556F7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44" name="Line 225">
                  <a:extLst>
                    <a:ext uri="{FF2B5EF4-FFF2-40B4-BE49-F238E27FC236}">
                      <a16:creationId xmlns:a16="http://schemas.microsoft.com/office/drawing/2014/main" id="{6A1A7D90-3E14-4F97-BC99-92DFCCC17A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1" y="12960"/>
                  <a:ext cx="0" cy="7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45" name="Line 226">
                  <a:extLst>
                    <a:ext uri="{FF2B5EF4-FFF2-40B4-BE49-F238E27FC236}">
                      <a16:creationId xmlns:a16="http://schemas.microsoft.com/office/drawing/2014/main" id="{17273081-4C48-410D-BE50-01B98A89F4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2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46" name="Line 227">
                  <a:extLst>
                    <a:ext uri="{FF2B5EF4-FFF2-40B4-BE49-F238E27FC236}">
                      <a16:creationId xmlns:a16="http://schemas.microsoft.com/office/drawing/2014/main" id="{96F6FDE0-E3B0-4FC7-A1EB-3CA4774C61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47" name="Line 228">
                  <a:extLst>
                    <a:ext uri="{FF2B5EF4-FFF2-40B4-BE49-F238E27FC236}">
                      <a16:creationId xmlns:a16="http://schemas.microsoft.com/office/drawing/2014/main" id="{9ECA70E2-8CDF-4710-B253-42310FB4C3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043" name="Group 229">
                <a:extLst>
                  <a:ext uri="{FF2B5EF4-FFF2-40B4-BE49-F238E27FC236}">
                    <a16:creationId xmlns:a16="http://schemas.microsoft.com/office/drawing/2014/main" id="{CB4567FB-38FA-4C66-9AA7-66817DC5EE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7324" name="Rectangle 230">
                  <a:extLst>
                    <a:ext uri="{FF2B5EF4-FFF2-40B4-BE49-F238E27FC236}">
                      <a16:creationId xmlns:a16="http://schemas.microsoft.com/office/drawing/2014/main" id="{5D8BEE3A-1BC6-40EE-B65B-417F44474B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3" y="12958"/>
                  <a:ext cx="1560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25" name="Line 231">
                  <a:extLst>
                    <a:ext uri="{FF2B5EF4-FFF2-40B4-BE49-F238E27FC236}">
                      <a16:creationId xmlns:a16="http://schemas.microsoft.com/office/drawing/2014/main" id="{12A118DC-03AE-48D6-BB87-5A2764AD9D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3" y="13103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26" name="Line 232">
                  <a:extLst>
                    <a:ext uri="{FF2B5EF4-FFF2-40B4-BE49-F238E27FC236}">
                      <a16:creationId xmlns:a16="http://schemas.microsoft.com/office/drawing/2014/main" id="{19357C15-8955-45E6-A573-FF0FB09C0A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3" y="13246"/>
                  <a:ext cx="1557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27" name="Line 233">
                  <a:extLst>
                    <a:ext uri="{FF2B5EF4-FFF2-40B4-BE49-F238E27FC236}">
                      <a16:creationId xmlns:a16="http://schemas.microsoft.com/office/drawing/2014/main" id="{C713E9E1-E1A1-49E0-86D3-C74DBFB86A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3" y="13391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28" name="Line 234">
                  <a:extLst>
                    <a:ext uri="{FF2B5EF4-FFF2-40B4-BE49-F238E27FC236}">
                      <a16:creationId xmlns:a16="http://schemas.microsoft.com/office/drawing/2014/main" id="{FD0AAB59-6CF6-47A5-AF70-D56DBF30E9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3" y="13537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29" name="Line 235">
                  <a:extLst>
                    <a:ext uri="{FF2B5EF4-FFF2-40B4-BE49-F238E27FC236}">
                      <a16:creationId xmlns:a16="http://schemas.microsoft.com/office/drawing/2014/main" id="{9D99A755-7DD3-49E8-A549-B7BF1ACF17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30" name="Line 236">
                  <a:extLst>
                    <a:ext uri="{FF2B5EF4-FFF2-40B4-BE49-F238E27FC236}">
                      <a16:creationId xmlns:a16="http://schemas.microsoft.com/office/drawing/2014/main" id="{253188CE-8FE5-44DC-AC04-3D5E0D8F19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31" name="Line 237">
                  <a:extLst>
                    <a:ext uri="{FF2B5EF4-FFF2-40B4-BE49-F238E27FC236}">
                      <a16:creationId xmlns:a16="http://schemas.microsoft.com/office/drawing/2014/main" id="{A8C50D40-F6A4-445C-956D-01E6CBB54A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9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32" name="Line 238">
                  <a:extLst>
                    <a:ext uri="{FF2B5EF4-FFF2-40B4-BE49-F238E27FC236}">
                      <a16:creationId xmlns:a16="http://schemas.microsoft.com/office/drawing/2014/main" id="{314A8CFA-3AEB-4DE7-9A85-6B6B38ECB0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33" name="Line 239">
                  <a:extLst>
                    <a:ext uri="{FF2B5EF4-FFF2-40B4-BE49-F238E27FC236}">
                      <a16:creationId xmlns:a16="http://schemas.microsoft.com/office/drawing/2014/main" id="{BF4F9154-86A0-4270-AC20-4F546F990F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2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34" name="Line 240">
                  <a:extLst>
                    <a:ext uri="{FF2B5EF4-FFF2-40B4-BE49-F238E27FC236}">
                      <a16:creationId xmlns:a16="http://schemas.microsoft.com/office/drawing/2014/main" id="{4A9349F2-69A1-4A92-9988-CDF963135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6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35" name="Line 241">
                  <a:extLst>
                    <a:ext uri="{FF2B5EF4-FFF2-40B4-BE49-F238E27FC236}">
                      <a16:creationId xmlns:a16="http://schemas.microsoft.com/office/drawing/2014/main" id="{B255B871-624D-41F0-BD31-78C86535C2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044" name="Group 242">
                <a:extLst>
                  <a:ext uri="{FF2B5EF4-FFF2-40B4-BE49-F238E27FC236}">
                    <a16:creationId xmlns:a16="http://schemas.microsoft.com/office/drawing/2014/main" id="{EE5F523C-CA74-4984-B625-1576600B0C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7312" name="Rectangle 243">
                  <a:extLst>
                    <a:ext uri="{FF2B5EF4-FFF2-40B4-BE49-F238E27FC236}">
                      <a16:creationId xmlns:a16="http://schemas.microsoft.com/office/drawing/2014/main" id="{0CAB85EF-95D0-40C6-AE9D-96FE7B288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9" y="12958"/>
                  <a:ext cx="1578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13" name="Line 244">
                  <a:extLst>
                    <a:ext uri="{FF2B5EF4-FFF2-40B4-BE49-F238E27FC236}">
                      <a16:creationId xmlns:a16="http://schemas.microsoft.com/office/drawing/2014/main" id="{19D9F2C0-D165-4263-8C2C-C363EE73A1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14" name="Line 245">
                  <a:extLst>
                    <a:ext uri="{FF2B5EF4-FFF2-40B4-BE49-F238E27FC236}">
                      <a16:creationId xmlns:a16="http://schemas.microsoft.com/office/drawing/2014/main" id="{C3A3E634-550B-426C-874B-2BB553473C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0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15" name="Line 246">
                  <a:extLst>
                    <a:ext uri="{FF2B5EF4-FFF2-40B4-BE49-F238E27FC236}">
                      <a16:creationId xmlns:a16="http://schemas.microsoft.com/office/drawing/2014/main" id="{B600CB82-2C8B-4019-95C4-E068C3B77A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1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16" name="Line 247">
                  <a:extLst>
                    <a:ext uri="{FF2B5EF4-FFF2-40B4-BE49-F238E27FC236}">
                      <a16:creationId xmlns:a16="http://schemas.microsoft.com/office/drawing/2014/main" id="{56C271F8-9768-4257-8F88-F6BC251465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17" name="Line 248">
                  <a:extLst>
                    <a:ext uri="{FF2B5EF4-FFF2-40B4-BE49-F238E27FC236}">
                      <a16:creationId xmlns:a16="http://schemas.microsoft.com/office/drawing/2014/main" id="{D273F979-8D69-4E25-A84E-FF1D1391F7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18" name="Line 249">
                  <a:extLst>
                    <a:ext uri="{FF2B5EF4-FFF2-40B4-BE49-F238E27FC236}">
                      <a16:creationId xmlns:a16="http://schemas.microsoft.com/office/drawing/2014/main" id="{18735B5E-4A75-4D58-A17F-B47A75B65D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8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19" name="Line 250">
                  <a:extLst>
                    <a:ext uri="{FF2B5EF4-FFF2-40B4-BE49-F238E27FC236}">
                      <a16:creationId xmlns:a16="http://schemas.microsoft.com/office/drawing/2014/main" id="{3325F23E-1844-4F22-B0F1-21AF55CB31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60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20" name="Line 251">
                  <a:extLst>
                    <a:ext uri="{FF2B5EF4-FFF2-40B4-BE49-F238E27FC236}">
                      <a16:creationId xmlns:a16="http://schemas.microsoft.com/office/drawing/2014/main" id="{F1FFFB05-DE56-43D3-B959-EF1BDC02AC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0"/>
                  <a:ext cx="0" cy="7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21" name="Line 252">
                  <a:extLst>
                    <a:ext uri="{FF2B5EF4-FFF2-40B4-BE49-F238E27FC236}">
                      <a16:creationId xmlns:a16="http://schemas.microsoft.com/office/drawing/2014/main" id="{518D8B1B-B23C-4C45-B844-956A163C7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0"/>
                  <a:ext cx="0" cy="72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22" name="Line 253">
                  <a:extLst>
                    <a:ext uri="{FF2B5EF4-FFF2-40B4-BE49-F238E27FC236}">
                      <a16:creationId xmlns:a16="http://schemas.microsoft.com/office/drawing/2014/main" id="{1E6C12B7-F8B3-495B-B455-3ACFB3C821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23" name="Line 254">
                  <a:extLst>
                    <a:ext uri="{FF2B5EF4-FFF2-40B4-BE49-F238E27FC236}">
                      <a16:creationId xmlns:a16="http://schemas.microsoft.com/office/drawing/2014/main" id="{5B9563F2-F3CE-4BCE-ABAD-308374AB13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045" name="Group 255">
                <a:extLst>
                  <a:ext uri="{FF2B5EF4-FFF2-40B4-BE49-F238E27FC236}">
                    <a16:creationId xmlns:a16="http://schemas.microsoft.com/office/drawing/2014/main" id="{638DAF8C-955F-43E4-B8FB-B2114DCDF0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7300" name="Rectangle 256">
                  <a:extLst>
                    <a:ext uri="{FF2B5EF4-FFF2-40B4-BE49-F238E27FC236}">
                      <a16:creationId xmlns:a16="http://schemas.microsoft.com/office/drawing/2014/main" id="{2A9846B2-B848-462B-9E8B-E5DAA16CE3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8"/>
                  <a:ext cx="1577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301" name="Line 257">
                  <a:extLst>
                    <a:ext uri="{FF2B5EF4-FFF2-40B4-BE49-F238E27FC236}">
                      <a16:creationId xmlns:a16="http://schemas.microsoft.com/office/drawing/2014/main" id="{64AF0351-C761-41B1-83D4-1C182A447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5" y="13103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02" name="Line 258">
                  <a:extLst>
                    <a:ext uri="{FF2B5EF4-FFF2-40B4-BE49-F238E27FC236}">
                      <a16:creationId xmlns:a16="http://schemas.microsoft.com/office/drawing/2014/main" id="{301F47D3-DD8E-4E7F-8527-69EA4F07C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5" y="13246"/>
                  <a:ext cx="1573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03" name="Line 259">
                  <a:extLst>
                    <a:ext uri="{FF2B5EF4-FFF2-40B4-BE49-F238E27FC236}">
                      <a16:creationId xmlns:a16="http://schemas.microsoft.com/office/drawing/2014/main" id="{9AD9A63D-BF3A-44E7-8347-A2342A63F4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5" y="13391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04" name="Line 260">
                  <a:extLst>
                    <a:ext uri="{FF2B5EF4-FFF2-40B4-BE49-F238E27FC236}">
                      <a16:creationId xmlns:a16="http://schemas.microsoft.com/office/drawing/2014/main" id="{93546974-DCE2-464F-944A-24963C2C3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5" y="13537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05" name="Line 261">
                  <a:extLst>
                    <a:ext uri="{FF2B5EF4-FFF2-40B4-BE49-F238E27FC236}">
                      <a16:creationId xmlns:a16="http://schemas.microsoft.com/office/drawing/2014/main" id="{DB4CE725-7621-44EB-8450-1CB4772C9B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06" name="Line 262">
                  <a:extLst>
                    <a:ext uri="{FF2B5EF4-FFF2-40B4-BE49-F238E27FC236}">
                      <a16:creationId xmlns:a16="http://schemas.microsoft.com/office/drawing/2014/main" id="{5D393585-357E-402F-B416-0D3FF9D449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07" name="Line 263">
                  <a:extLst>
                    <a:ext uri="{FF2B5EF4-FFF2-40B4-BE49-F238E27FC236}">
                      <a16:creationId xmlns:a16="http://schemas.microsoft.com/office/drawing/2014/main" id="{F7E7419B-24C2-465F-AEA9-2BC84180BC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08" name="Line 264">
                  <a:extLst>
                    <a:ext uri="{FF2B5EF4-FFF2-40B4-BE49-F238E27FC236}">
                      <a16:creationId xmlns:a16="http://schemas.microsoft.com/office/drawing/2014/main" id="{A15C4DFC-212C-40DD-9BD0-470CC7CF05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09" name="Line 265">
                  <a:extLst>
                    <a:ext uri="{FF2B5EF4-FFF2-40B4-BE49-F238E27FC236}">
                      <a16:creationId xmlns:a16="http://schemas.microsoft.com/office/drawing/2014/main" id="{0F2E33F3-445C-4476-BC80-1055A6FFB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0"/>
                  <a:ext cx="0" cy="72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10" name="Line 266">
                  <a:extLst>
                    <a:ext uri="{FF2B5EF4-FFF2-40B4-BE49-F238E27FC236}">
                      <a16:creationId xmlns:a16="http://schemas.microsoft.com/office/drawing/2014/main" id="{4040496A-72E2-4929-BE62-18DEACE6F6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311" name="Line 267">
                  <a:extLst>
                    <a:ext uri="{FF2B5EF4-FFF2-40B4-BE49-F238E27FC236}">
                      <a16:creationId xmlns:a16="http://schemas.microsoft.com/office/drawing/2014/main" id="{17984444-BD19-4D0F-9401-F17BE20789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046" name="Group 268">
                <a:extLst>
                  <a:ext uri="{FF2B5EF4-FFF2-40B4-BE49-F238E27FC236}">
                    <a16:creationId xmlns:a16="http://schemas.microsoft.com/office/drawing/2014/main" id="{308E4351-629B-43A8-ADA1-2B30BC9FF5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7288" name="Rectangle 269">
                  <a:extLst>
                    <a:ext uri="{FF2B5EF4-FFF2-40B4-BE49-F238E27FC236}">
                      <a16:creationId xmlns:a16="http://schemas.microsoft.com/office/drawing/2014/main" id="{C7F9E7B6-AE89-419B-825F-7DC0015412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2" y="12958"/>
                  <a:ext cx="1577" cy="7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289" name="Line 270">
                  <a:extLst>
                    <a:ext uri="{FF2B5EF4-FFF2-40B4-BE49-F238E27FC236}">
                      <a16:creationId xmlns:a16="http://schemas.microsoft.com/office/drawing/2014/main" id="{8C7D9C8A-4B74-40CE-B8D6-FC792185D0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90" name="Line 271">
                  <a:extLst>
                    <a:ext uri="{FF2B5EF4-FFF2-40B4-BE49-F238E27FC236}">
                      <a16:creationId xmlns:a16="http://schemas.microsoft.com/office/drawing/2014/main" id="{B0B8FD94-B379-47B0-8426-E4CEA8877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91" name="Line 272">
                  <a:extLst>
                    <a:ext uri="{FF2B5EF4-FFF2-40B4-BE49-F238E27FC236}">
                      <a16:creationId xmlns:a16="http://schemas.microsoft.com/office/drawing/2014/main" id="{973EAEC2-BF65-43BE-9D6C-A719C29D85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1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92" name="Line 273">
                  <a:extLst>
                    <a:ext uri="{FF2B5EF4-FFF2-40B4-BE49-F238E27FC236}">
                      <a16:creationId xmlns:a16="http://schemas.microsoft.com/office/drawing/2014/main" id="{BB05DFA0-2E91-442D-9C28-514FE77B8C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93" name="Line 274">
                  <a:extLst>
                    <a:ext uri="{FF2B5EF4-FFF2-40B4-BE49-F238E27FC236}">
                      <a16:creationId xmlns:a16="http://schemas.microsoft.com/office/drawing/2014/main" id="{E06F94C9-D92B-4409-B51E-CFE2E6E7FA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94" name="Line 275">
                  <a:extLst>
                    <a:ext uri="{FF2B5EF4-FFF2-40B4-BE49-F238E27FC236}">
                      <a16:creationId xmlns:a16="http://schemas.microsoft.com/office/drawing/2014/main" id="{177D7EB5-3E9E-4114-AB50-3E58AB7B53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95" name="Line 276">
                  <a:extLst>
                    <a:ext uri="{FF2B5EF4-FFF2-40B4-BE49-F238E27FC236}">
                      <a16:creationId xmlns:a16="http://schemas.microsoft.com/office/drawing/2014/main" id="{1A1B36B0-D159-4934-841E-4CD024DB61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96" name="Line 277">
                  <a:extLst>
                    <a:ext uri="{FF2B5EF4-FFF2-40B4-BE49-F238E27FC236}">
                      <a16:creationId xmlns:a16="http://schemas.microsoft.com/office/drawing/2014/main" id="{A55648E8-40F7-43A9-B4B8-CF8D6EBBC3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0"/>
                  <a:ext cx="0" cy="72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97" name="Line 278">
                  <a:extLst>
                    <a:ext uri="{FF2B5EF4-FFF2-40B4-BE49-F238E27FC236}">
                      <a16:creationId xmlns:a16="http://schemas.microsoft.com/office/drawing/2014/main" id="{D2CBB59A-43A8-465C-8687-07E6A5615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0"/>
                  <a:ext cx="0" cy="72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98" name="Line 279">
                  <a:extLst>
                    <a:ext uri="{FF2B5EF4-FFF2-40B4-BE49-F238E27FC236}">
                      <a16:creationId xmlns:a16="http://schemas.microsoft.com/office/drawing/2014/main" id="{69A0260A-60A4-467B-8C4D-F8F82688E0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1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299" name="Line 280">
                  <a:extLst>
                    <a:ext uri="{FF2B5EF4-FFF2-40B4-BE49-F238E27FC236}">
                      <a16:creationId xmlns:a16="http://schemas.microsoft.com/office/drawing/2014/main" id="{193DC900-8F7B-4B67-B832-2C0BD40011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8"/>
                  <a:ext cx="0" cy="719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047" name="Group 281">
                <a:extLst>
                  <a:ext uri="{FF2B5EF4-FFF2-40B4-BE49-F238E27FC236}">
                    <a16:creationId xmlns:a16="http://schemas.microsoft.com/office/drawing/2014/main" id="{DE774C1A-5A5B-40D4-8FF7-C61808E8E5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21048" name="Group 282">
                  <a:extLst>
                    <a:ext uri="{FF2B5EF4-FFF2-40B4-BE49-F238E27FC236}">
                      <a16:creationId xmlns:a16="http://schemas.microsoft.com/office/drawing/2014/main" id="{D1B1DDEA-8A4E-4967-B1E2-4876343DA1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76" name="Rectangle 283">
                    <a:extLst>
                      <a:ext uri="{FF2B5EF4-FFF2-40B4-BE49-F238E27FC236}">
                        <a16:creationId xmlns:a16="http://schemas.microsoft.com/office/drawing/2014/main" id="{F04ABC82-9008-4882-912F-9E7D1C27C9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0"/>
                    <a:ext cx="1577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77" name="Line 284">
                    <a:extLst>
                      <a:ext uri="{FF2B5EF4-FFF2-40B4-BE49-F238E27FC236}">
                        <a16:creationId xmlns:a16="http://schemas.microsoft.com/office/drawing/2014/main" id="{2F8D4BB0-EBA8-42C9-8DB0-59A9A14AE41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0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78" name="Line 285">
                    <a:extLst>
                      <a:ext uri="{FF2B5EF4-FFF2-40B4-BE49-F238E27FC236}">
                        <a16:creationId xmlns:a16="http://schemas.microsoft.com/office/drawing/2014/main" id="{A1752371-2597-420F-82BC-8DCCFC98F6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0" y="13250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79" name="Line 286">
                    <a:extLst>
                      <a:ext uri="{FF2B5EF4-FFF2-40B4-BE49-F238E27FC236}">
                        <a16:creationId xmlns:a16="http://schemas.microsoft.com/office/drawing/2014/main" id="{87BA38A3-9BE7-4B26-8241-B40FE5CEC9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0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80" name="Line 287">
                    <a:extLst>
                      <a:ext uri="{FF2B5EF4-FFF2-40B4-BE49-F238E27FC236}">
                        <a16:creationId xmlns:a16="http://schemas.microsoft.com/office/drawing/2014/main" id="{4FC1B4F3-3A8C-4DE2-90FD-85654252BC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0" y="13536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81" name="Line 288">
                    <a:extLst>
                      <a:ext uri="{FF2B5EF4-FFF2-40B4-BE49-F238E27FC236}">
                        <a16:creationId xmlns:a16="http://schemas.microsoft.com/office/drawing/2014/main" id="{5E633BB2-2BE0-40A0-9F66-13A745DB4F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82" name="Line 289">
                    <a:extLst>
                      <a:ext uri="{FF2B5EF4-FFF2-40B4-BE49-F238E27FC236}">
                        <a16:creationId xmlns:a16="http://schemas.microsoft.com/office/drawing/2014/main" id="{85382079-B2C6-47EF-AF8B-B4E05F9409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83" name="Line 290">
                    <a:extLst>
                      <a:ext uri="{FF2B5EF4-FFF2-40B4-BE49-F238E27FC236}">
                        <a16:creationId xmlns:a16="http://schemas.microsoft.com/office/drawing/2014/main" id="{FC25087B-7F39-405D-BACD-E64CA3C084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84" name="Line 291">
                    <a:extLst>
                      <a:ext uri="{FF2B5EF4-FFF2-40B4-BE49-F238E27FC236}">
                        <a16:creationId xmlns:a16="http://schemas.microsoft.com/office/drawing/2014/main" id="{85496D3B-F07A-4DE8-A54E-692A45FD1E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5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85" name="Line 292">
                    <a:extLst>
                      <a:ext uri="{FF2B5EF4-FFF2-40B4-BE49-F238E27FC236}">
                        <a16:creationId xmlns:a16="http://schemas.microsoft.com/office/drawing/2014/main" id="{F4E4E897-5B9F-49B1-B3B9-D0C056412F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5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86" name="Line 293">
                    <a:extLst>
                      <a:ext uri="{FF2B5EF4-FFF2-40B4-BE49-F238E27FC236}">
                        <a16:creationId xmlns:a16="http://schemas.microsoft.com/office/drawing/2014/main" id="{D10E524A-5492-4DA9-8D44-3F5FECE096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87" name="Line 294">
                    <a:extLst>
                      <a:ext uri="{FF2B5EF4-FFF2-40B4-BE49-F238E27FC236}">
                        <a16:creationId xmlns:a16="http://schemas.microsoft.com/office/drawing/2014/main" id="{67ECC25F-C1C8-414B-8287-82546EAF8C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9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49" name="Group 295">
                  <a:extLst>
                    <a:ext uri="{FF2B5EF4-FFF2-40B4-BE49-F238E27FC236}">
                      <a16:creationId xmlns:a16="http://schemas.microsoft.com/office/drawing/2014/main" id="{A6A169B8-5B03-421C-B21D-E85F39905FA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64" name="Rectangle 296">
                    <a:extLst>
                      <a:ext uri="{FF2B5EF4-FFF2-40B4-BE49-F238E27FC236}">
                        <a16:creationId xmlns:a16="http://schemas.microsoft.com/office/drawing/2014/main" id="{B3BA31D3-4393-4748-9D36-A89DD74574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2" y="12960"/>
                    <a:ext cx="1573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65" name="Line 297">
                    <a:extLst>
                      <a:ext uri="{FF2B5EF4-FFF2-40B4-BE49-F238E27FC236}">
                        <a16:creationId xmlns:a16="http://schemas.microsoft.com/office/drawing/2014/main" id="{2FB48FA4-1AFE-4AA1-B251-A675E66636C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66" name="Line 298">
                    <a:extLst>
                      <a:ext uri="{FF2B5EF4-FFF2-40B4-BE49-F238E27FC236}">
                        <a16:creationId xmlns:a16="http://schemas.microsoft.com/office/drawing/2014/main" id="{C5CE87C8-CAEE-4F99-B7DE-313DA60498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50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67" name="Line 299">
                    <a:extLst>
                      <a:ext uri="{FF2B5EF4-FFF2-40B4-BE49-F238E27FC236}">
                        <a16:creationId xmlns:a16="http://schemas.microsoft.com/office/drawing/2014/main" id="{324AAC63-4BD6-4B34-A2A5-3B47C4119A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68" name="Line 300">
                    <a:extLst>
                      <a:ext uri="{FF2B5EF4-FFF2-40B4-BE49-F238E27FC236}">
                        <a16:creationId xmlns:a16="http://schemas.microsoft.com/office/drawing/2014/main" id="{E3C1EA2D-3D79-4359-9054-370C3ABC66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6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69" name="Line 301">
                    <a:extLst>
                      <a:ext uri="{FF2B5EF4-FFF2-40B4-BE49-F238E27FC236}">
                        <a16:creationId xmlns:a16="http://schemas.microsoft.com/office/drawing/2014/main" id="{9D0F65FB-856E-4A75-A853-4F35875408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70" name="Line 302">
                    <a:extLst>
                      <a:ext uri="{FF2B5EF4-FFF2-40B4-BE49-F238E27FC236}">
                        <a16:creationId xmlns:a16="http://schemas.microsoft.com/office/drawing/2014/main" id="{569FAB74-F315-41A5-9E92-A07946002B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71" name="Line 303">
                    <a:extLst>
                      <a:ext uri="{FF2B5EF4-FFF2-40B4-BE49-F238E27FC236}">
                        <a16:creationId xmlns:a16="http://schemas.microsoft.com/office/drawing/2014/main" id="{754BCF1C-A8EC-428C-BFD2-751EEEF63D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72" name="Line 304">
                    <a:extLst>
                      <a:ext uri="{FF2B5EF4-FFF2-40B4-BE49-F238E27FC236}">
                        <a16:creationId xmlns:a16="http://schemas.microsoft.com/office/drawing/2014/main" id="{D18432F6-F9AC-41FD-B435-F4E4870CD7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5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73" name="Line 305">
                    <a:extLst>
                      <a:ext uri="{FF2B5EF4-FFF2-40B4-BE49-F238E27FC236}">
                        <a16:creationId xmlns:a16="http://schemas.microsoft.com/office/drawing/2014/main" id="{824A0532-3A4A-44B2-9EEB-EC67B86AD1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5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74" name="Line 306">
                    <a:extLst>
                      <a:ext uri="{FF2B5EF4-FFF2-40B4-BE49-F238E27FC236}">
                        <a16:creationId xmlns:a16="http://schemas.microsoft.com/office/drawing/2014/main" id="{C854878D-09CC-4ECB-BC6C-1A5057CB1F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75" name="Line 307">
                    <a:extLst>
                      <a:ext uri="{FF2B5EF4-FFF2-40B4-BE49-F238E27FC236}">
                        <a16:creationId xmlns:a16="http://schemas.microsoft.com/office/drawing/2014/main" id="{8277862F-A86C-4E6C-9AF3-E20D9D8288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50" name="Group 308">
                  <a:extLst>
                    <a:ext uri="{FF2B5EF4-FFF2-40B4-BE49-F238E27FC236}">
                      <a16:creationId xmlns:a16="http://schemas.microsoft.com/office/drawing/2014/main" id="{7FC4A9F5-EC02-48BB-8BD8-66927EF391D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52" name="Rectangle 309">
                    <a:extLst>
                      <a:ext uri="{FF2B5EF4-FFF2-40B4-BE49-F238E27FC236}">
                        <a16:creationId xmlns:a16="http://schemas.microsoft.com/office/drawing/2014/main" id="{73865302-4C99-4D17-A195-2165BB04DE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60"/>
                    <a:ext cx="1575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53" name="Line 310">
                    <a:extLst>
                      <a:ext uri="{FF2B5EF4-FFF2-40B4-BE49-F238E27FC236}">
                        <a16:creationId xmlns:a16="http://schemas.microsoft.com/office/drawing/2014/main" id="{BD6DD2F8-4AF8-404B-92DC-A3D77E8461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54" name="Line 311">
                    <a:extLst>
                      <a:ext uri="{FF2B5EF4-FFF2-40B4-BE49-F238E27FC236}">
                        <a16:creationId xmlns:a16="http://schemas.microsoft.com/office/drawing/2014/main" id="{1938528D-C583-4AB5-94BA-2EA4E2EAAE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50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55" name="Line 312">
                    <a:extLst>
                      <a:ext uri="{FF2B5EF4-FFF2-40B4-BE49-F238E27FC236}">
                        <a16:creationId xmlns:a16="http://schemas.microsoft.com/office/drawing/2014/main" id="{76F82F47-79D6-42E0-B56D-7D4D2C0DAC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56" name="Line 313">
                    <a:extLst>
                      <a:ext uri="{FF2B5EF4-FFF2-40B4-BE49-F238E27FC236}">
                        <a16:creationId xmlns:a16="http://schemas.microsoft.com/office/drawing/2014/main" id="{F67FD781-DF81-4FFF-AB5B-F2A5109C61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6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57" name="Line 314">
                    <a:extLst>
                      <a:ext uri="{FF2B5EF4-FFF2-40B4-BE49-F238E27FC236}">
                        <a16:creationId xmlns:a16="http://schemas.microsoft.com/office/drawing/2014/main" id="{E36AFE0D-2869-46DA-BACE-17221F0C9E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58" name="Line 315">
                    <a:extLst>
                      <a:ext uri="{FF2B5EF4-FFF2-40B4-BE49-F238E27FC236}">
                        <a16:creationId xmlns:a16="http://schemas.microsoft.com/office/drawing/2014/main" id="{16D6D95A-227A-441B-85B6-5AAA2D80B6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6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59" name="Line 316">
                    <a:extLst>
                      <a:ext uri="{FF2B5EF4-FFF2-40B4-BE49-F238E27FC236}">
                        <a16:creationId xmlns:a16="http://schemas.microsoft.com/office/drawing/2014/main" id="{F8C0C17B-E6CC-4FA1-8348-42F7403811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60" name="Line 317">
                    <a:extLst>
                      <a:ext uri="{FF2B5EF4-FFF2-40B4-BE49-F238E27FC236}">
                        <a16:creationId xmlns:a16="http://schemas.microsoft.com/office/drawing/2014/main" id="{8B34FF29-B82F-45EF-959E-03429684FB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1" y="12965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61" name="Line 318">
                    <a:extLst>
                      <a:ext uri="{FF2B5EF4-FFF2-40B4-BE49-F238E27FC236}">
                        <a16:creationId xmlns:a16="http://schemas.microsoft.com/office/drawing/2014/main" id="{233F7963-BA94-4618-874B-DCCB17E91A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5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62" name="Line 319">
                    <a:extLst>
                      <a:ext uri="{FF2B5EF4-FFF2-40B4-BE49-F238E27FC236}">
                        <a16:creationId xmlns:a16="http://schemas.microsoft.com/office/drawing/2014/main" id="{574498B9-5321-48D2-ADED-33D13C66D9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63" name="Line 320">
                    <a:extLst>
                      <a:ext uri="{FF2B5EF4-FFF2-40B4-BE49-F238E27FC236}">
                        <a16:creationId xmlns:a16="http://schemas.microsoft.com/office/drawing/2014/main" id="{F9C98C4C-D0E8-40F5-AA5D-AD439BD344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51" name="Group 321">
                  <a:extLst>
                    <a:ext uri="{FF2B5EF4-FFF2-40B4-BE49-F238E27FC236}">
                      <a16:creationId xmlns:a16="http://schemas.microsoft.com/office/drawing/2014/main" id="{63635247-0992-4B7E-B118-EFBDF1A517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40" name="Rectangle 322">
                    <a:extLst>
                      <a:ext uri="{FF2B5EF4-FFF2-40B4-BE49-F238E27FC236}">
                        <a16:creationId xmlns:a16="http://schemas.microsoft.com/office/drawing/2014/main" id="{5A7BA1E1-F896-487F-AA7B-F9EC4C4E4A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73" y="12960"/>
                    <a:ext cx="1560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41" name="Line 323">
                    <a:extLst>
                      <a:ext uri="{FF2B5EF4-FFF2-40B4-BE49-F238E27FC236}">
                        <a16:creationId xmlns:a16="http://schemas.microsoft.com/office/drawing/2014/main" id="{C462721B-ACE3-49DA-8C32-11919F7688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3" y="13105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42" name="Line 324">
                    <a:extLst>
                      <a:ext uri="{FF2B5EF4-FFF2-40B4-BE49-F238E27FC236}">
                        <a16:creationId xmlns:a16="http://schemas.microsoft.com/office/drawing/2014/main" id="{A421BE14-D9E7-44E8-963C-7DE7A0E13E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3" y="13250"/>
                    <a:ext cx="1557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43" name="Line 325">
                    <a:extLst>
                      <a:ext uri="{FF2B5EF4-FFF2-40B4-BE49-F238E27FC236}">
                        <a16:creationId xmlns:a16="http://schemas.microsoft.com/office/drawing/2014/main" id="{F731E434-E4B7-4F99-A41F-86BBC19C8A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3" y="13390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44" name="Line 326">
                    <a:extLst>
                      <a:ext uri="{FF2B5EF4-FFF2-40B4-BE49-F238E27FC236}">
                        <a16:creationId xmlns:a16="http://schemas.microsoft.com/office/drawing/2014/main" id="{B9E11B82-EF5F-4D96-AE8A-7F3FF6F7AF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3" y="13536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45" name="Line 327">
                    <a:extLst>
                      <a:ext uri="{FF2B5EF4-FFF2-40B4-BE49-F238E27FC236}">
                        <a16:creationId xmlns:a16="http://schemas.microsoft.com/office/drawing/2014/main" id="{3B64C369-89B9-4E74-A492-19AE6340C0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46" name="Line 328">
                    <a:extLst>
                      <a:ext uri="{FF2B5EF4-FFF2-40B4-BE49-F238E27FC236}">
                        <a16:creationId xmlns:a16="http://schemas.microsoft.com/office/drawing/2014/main" id="{62E3424C-C590-4353-82D0-3E0CA517E0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47" name="Line 329">
                    <a:extLst>
                      <a:ext uri="{FF2B5EF4-FFF2-40B4-BE49-F238E27FC236}">
                        <a16:creationId xmlns:a16="http://schemas.microsoft.com/office/drawing/2014/main" id="{E31DD367-3639-4DC2-8B0D-B3BD606F7F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9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48" name="Line 330">
                    <a:extLst>
                      <a:ext uri="{FF2B5EF4-FFF2-40B4-BE49-F238E27FC236}">
                        <a16:creationId xmlns:a16="http://schemas.microsoft.com/office/drawing/2014/main" id="{80429A41-AB3D-44E0-9AC9-FF2C3492C6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5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49" name="Line 331">
                    <a:extLst>
                      <a:ext uri="{FF2B5EF4-FFF2-40B4-BE49-F238E27FC236}">
                        <a16:creationId xmlns:a16="http://schemas.microsoft.com/office/drawing/2014/main" id="{269710E0-5806-4D46-8A3B-4307080D27C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5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50" name="Line 332">
                    <a:extLst>
                      <a:ext uri="{FF2B5EF4-FFF2-40B4-BE49-F238E27FC236}">
                        <a16:creationId xmlns:a16="http://schemas.microsoft.com/office/drawing/2014/main" id="{A99E8181-E130-417E-9F7A-25E60371D4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6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51" name="Line 333">
                    <a:extLst>
                      <a:ext uri="{FF2B5EF4-FFF2-40B4-BE49-F238E27FC236}">
                        <a16:creationId xmlns:a16="http://schemas.microsoft.com/office/drawing/2014/main" id="{056F005E-250C-40CD-893C-60D572D47C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52" name="Group 334">
                  <a:extLst>
                    <a:ext uri="{FF2B5EF4-FFF2-40B4-BE49-F238E27FC236}">
                      <a16:creationId xmlns:a16="http://schemas.microsoft.com/office/drawing/2014/main" id="{F977E5D7-46F1-466C-B0C5-8D9BE973BC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5" cy="720"/>
                  <a:chOff x="10063" y="12958"/>
                  <a:chExt cx="1576" cy="720"/>
                </a:xfrm>
              </p:grpSpPr>
              <p:sp>
                <p:nvSpPr>
                  <p:cNvPr id="27228" name="Rectangle 335">
                    <a:extLst>
                      <a:ext uri="{FF2B5EF4-FFF2-40B4-BE49-F238E27FC236}">
                        <a16:creationId xmlns:a16="http://schemas.microsoft.com/office/drawing/2014/main" id="{F03870B3-71A1-4063-BCD1-E1A40C6BC4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58" y="12960"/>
                    <a:ext cx="1587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29" name="Line 336">
                    <a:extLst>
                      <a:ext uri="{FF2B5EF4-FFF2-40B4-BE49-F238E27FC236}">
                        <a16:creationId xmlns:a16="http://schemas.microsoft.com/office/drawing/2014/main" id="{7528B574-AA6A-4766-8507-E8CB1717443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30" name="Line 337">
                    <a:extLst>
                      <a:ext uri="{FF2B5EF4-FFF2-40B4-BE49-F238E27FC236}">
                        <a16:creationId xmlns:a16="http://schemas.microsoft.com/office/drawing/2014/main" id="{97C39E87-4ACC-4F67-9D29-950000AA25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250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31" name="Line 338">
                    <a:extLst>
                      <a:ext uri="{FF2B5EF4-FFF2-40B4-BE49-F238E27FC236}">
                        <a16:creationId xmlns:a16="http://schemas.microsoft.com/office/drawing/2014/main" id="{F4B30007-2763-421A-8C10-42B4EF0FC3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7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32" name="Line 339">
                    <a:extLst>
                      <a:ext uri="{FF2B5EF4-FFF2-40B4-BE49-F238E27FC236}">
                        <a16:creationId xmlns:a16="http://schemas.microsoft.com/office/drawing/2014/main" id="{A4D74737-389E-418C-9EA6-657CE8B001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7" y="13536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33" name="Line 340">
                    <a:extLst>
                      <a:ext uri="{FF2B5EF4-FFF2-40B4-BE49-F238E27FC236}">
                        <a16:creationId xmlns:a16="http://schemas.microsoft.com/office/drawing/2014/main" id="{38A14E0C-EEDD-4516-A301-DFD2A3B3F1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34" name="Line 341">
                    <a:extLst>
                      <a:ext uri="{FF2B5EF4-FFF2-40B4-BE49-F238E27FC236}">
                        <a16:creationId xmlns:a16="http://schemas.microsoft.com/office/drawing/2014/main" id="{03C89063-3A5E-4339-88D8-144541F7F5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35" name="Line 342">
                    <a:extLst>
                      <a:ext uri="{FF2B5EF4-FFF2-40B4-BE49-F238E27FC236}">
                        <a16:creationId xmlns:a16="http://schemas.microsoft.com/office/drawing/2014/main" id="{F218AD27-5673-467C-A002-3C2AEF77DA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36" name="Line 343">
                    <a:extLst>
                      <a:ext uri="{FF2B5EF4-FFF2-40B4-BE49-F238E27FC236}">
                        <a16:creationId xmlns:a16="http://schemas.microsoft.com/office/drawing/2014/main" id="{41559C94-B443-4004-9ED5-F044EC7233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7" y="12965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37" name="Line 344">
                    <a:extLst>
                      <a:ext uri="{FF2B5EF4-FFF2-40B4-BE49-F238E27FC236}">
                        <a16:creationId xmlns:a16="http://schemas.microsoft.com/office/drawing/2014/main" id="{0727A770-8F23-42F8-A8F1-15F0820C5D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3" y="12965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38" name="Line 345">
                    <a:extLst>
                      <a:ext uri="{FF2B5EF4-FFF2-40B4-BE49-F238E27FC236}">
                        <a16:creationId xmlns:a16="http://schemas.microsoft.com/office/drawing/2014/main" id="{23344F7E-CA77-494E-B8BD-43A1CCABA3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39" name="Line 346">
                    <a:extLst>
                      <a:ext uri="{FF2B5EF4-FFF2-40B4-BE49-F238E27FC236}">
                        <a16:creationId xmlns:a16="http://schemas.microsoft.com/office/drawing/2014/main" id="{8C8D4C87-9AC2-4E4A-9A75-B28A505A01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53" name="Group 347">
                  <a:extLst>
                    <a:ext uri="{FF2B5EF4-FFF2-40B4-BE49-F238E27FC236}">
                      <a16:creationId xmlns:a16="http://schemas.microsoft.com/office/drawing/2014/main" id="{05860E72-7B53-48CB-80DA-325E3D553E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16" name="Rectangle 348">
                    <a:extLst>
                      <a:ext uri="{FF2B5EF4-FFF2-40B4-BE49-F238E27FC236}">
                        <a16:creationId xmlns:a16="http://schemas.microsoft.com/office/drawing/2014/main" id="{B2782FFD-FDBF-4FB7-9141-E030EF0E69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0"/>
                    <a:ext cx="1577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17" name="Line 349">
                    <a:extLst>
                      <a:ext uri="{FF2B5EF4-FFF2-40B4-BE49-F238E27FC236}">
                        <a16:creationId xmlns:a16="http://schemas.microsoft.com/office/drawing/2014/main" id="{0987A399-2EAA-4BEF-B81C-6285D19964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5" y="13105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18" name="Line 350">
                    <a:extLst>
                      <a:ext uri="{FF2B5EF4-FFF2-40B4-BE49-F238E27FC236}">
                        <a16:creationId xmlns:a16="http://schemas.microsoft.com/office/drawing/2014/main" id="{01D776AF-BCC0-482B-9247-32A291E69E0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5" y="13250"/>
                    <a:ext cx="1573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19" name="Line 351">
                    <a:extLst>
                      <a:ext uri="{FF2B5EF4-FFF2-40B4-BE49-F238E27FC236}">
                        <a16:creationId xmlns:a16="http://schemas.microsoft.com/office/drawing/2014/main" id="{A13FCD90-C546-4843-8C43-A388706FE3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5" y="13390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20" name="Line 352">
                    <a:extLst>
                      <a:ext uri="{FF2B5EF4-FFF2-40B4-BE49-F238E27FC236}">
                        <a16:creationId xmlns:a16="http://schemas.microsoft.com/office/drawing/2014/main" id="{D26294E4-4791-494A-BD67-181D59FA44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5" y="13536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21" name="Line 353">
                    <a:extLst>
                      <a:ext uri="{FF2B5EF4-FFF2-40B4-BE49-F238E27FC236}">
                        <a16:creationId xmlns:a16="http://schemas.microsoft.com/office/drawing/2014/main" id="{9EAE245C-7B88-4F63-9C23-299226C1F1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22" name="Line 354">
                    <a:extLst>
                      <a:ext uri="{FF2B5EF4-FFF2-40B4-BE49-F238E27FC236}">
                        <a16:creationId xmlns:a16="http://schemas.microsoft.com/office/drawing/2014/main" id="{6A36A72A-CF7B-49CA-822F-73E661973E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23" name="Line 355">
                    <a:extLst>
                      <a:ext uri="{FF2B5EF4-FFF2-40B4-BE49-F238E27FC236}">
                        <a16:creationId xmlns:a16="http://schemas.microsoft.com/office/drawing/2014/main" id="{EF358810-915D-43E1-B750-A0029236FEF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24" name="Line 356">
                    <a:extLst>
                      <a:ext uri="{FF2B5EF4-FFF2-40B4-BE49-F238E27FC236}">
                        <a16:creationId xmlns:a16="http://schemas.microsoft.com/office/drawing/2014/main" id="{CFDCC852-3B92-4781-A27C-4CB119EF4E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5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25" name="Line 357">
                    <a:extLst>
                      <a:ext uri="{FF2B5EF4-FFF2-40B4-BE49-F238E27FC236}">
                        <a16:creationId xmlns:a16="http://schemas.microsoft.com/office/drawing/2014/main" id="{BBC154FA-8154-41B3-B4DE-C0F4E4D38D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5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26" name="Line 358">
                    <a:extLst>
                      <a:ext uri="{FF2B5EF4-FFF2-40B4-BE49-F238E27FC236}">
                        <a16:creationId xmlns:a16="http://schemas.microsoft.com/office/drawing/2014/main" id="{94AD5C22-DB91-43C9-9DBB-8C6FB3D321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27" name="Line 359">
                    <a:extLst>
                      <a:ext uri="{FF2B5EF4-FFF2-40B4-BE49-F238E27FC236}">
                        <a16:creationId xmlns:a16="http://schemas.microsoft.com/office/drawing/2014/main" id="{9447F2CF-EEED-48E9-9F63-ECF7E3004B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54" name="Group 360">
                  <a:extLst>
                    <a:ext uri="{FF2B5EF4-FFF2-40B4-BE49-F238E27FC236}">
                      <a16:creationId xmlns:a16="http://schemas.microsoft.com/office/drawing/2014/main" id="{4479E447-0049-49E0-81F7-D4ECCF7AAA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204" name="Rectangle 361">
                    <a:extLst>
                      <a:ext uri="{FF2B5EF4-FFF2-40B4-BE49-F238E27FC236}">
                        <a16:creationId xmlns:a16="http://schemas.microsoft.com/office/drawing/2014/main" id="{9265F23C-3549-414D-A91C-4E3FB93833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2" y="12960"/>
                    <a:ext cx="1577" cy="716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205" name="Line 362">
                    <a:extLst>
                      <a:ext uri="{FF2B5EF4-FFF2-40B4-BE49-F238E27FC236}">
                        <a16:creationId xmlns:a16="http://schemas.microsoft.com/office/drawing/2014/main" id="{80372E3D-D9C5-4D63-BAB6-14B24A8226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06" name="Line 363">
                    <a:extLst>
                      <a:ext uri="{FF2B5EF4-FFF2-40B4-BE49-F238E27FC236}">
                        <a16:creationId xmlns:a16="http://schemas.microsoft.com/office/drawing/2014/main" id="{4BC9202B-DB40-4E54-9D5D-EE41B97E02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50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07" name="Line 364">
                    <a:extLst>
                      <a:ext uri="{FF2B5EF4-FFF2-40B4-BE49-F238E27FC236}">
                        <a16:creationId xmlns:a16="http://schemas.microsoft.com/office/drawing/2014/main" id="{C0A8B1B6-2421-47DB-AC9F-6EC4BEE522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08" name="Line 365">
                    <a:extLst>
                      <a:ext uri="{FF2B5EF4-FFF2-40B4-BE49-F238E27FC236}">
                        <a16:creationId xmlns:a16="http://schemas.microsoft.com/office/drawing/2014/main" id="{D87BC4E5-5BD9-46B1-BC9D-9AF56FEE38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6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09" name="Line 366">
                    <a:extLst>
                      <a:ext uri="{FF2B5EF4-FFF2-40B4-BE49-F238E27FC236}">
                        <a16:creationId xmlns:a16="http://schemas.microsoft.com/office/drawing/2014/main" id="{1D971066-9DDC-42F2-811D-FBCAB8F581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10" name="Line 367">
                    <a:extLst>
                      <a:ext uri="{FF2B5EF4-FFF2-40B4-BE49-F238E27FC236}">
                        <a16:creationId xmlns:a16="http://schemas.microsoft.com/office/drawing/2014/main" id="{B25623FD-88BB-48D5-8CDD-43FFE479D4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11" name="Line 368">
                    <a:extLst>
                      <a:ext uri="{FF2B5EF4-FFF2-40B4-BE49-F238E27FC236}">
                        <a16:creationId xmlns:a16="http://schemas.microsoft.com/office/drawing/2014/main" id="{D009F9EF-C71B-4126-BEC1-4D7BCF084A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12" name="Line 369">
                    <a:extLst>
                      <a:ext uri="{FF2B5EF4-FFF2-40B4-BE49-F238E27FC236}">
                        <a16:creationId xmlns:a16="http://schemas.microsoft.com/office/drawing/2014/main" id="{E1B70266-1CF3-40EF-AAE2-3CAD03C94C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5"/>
                    <a:ext cx="0" cy="718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13" name="Line 370">
                    <a:extLst>
                      <a:ext uri="{FF2B5EF4-FFF2-40B4-BE49-F238E27FC236}">
                        <a16:creationId xmlns:a16="http://schemas.microsoft.com/office/drawing/2014/main" id="{D0951654-80AE-45A4-B205-08EF717A25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5"/>
                    <a:ext cx="0" cy="718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14" name="Line 371">
                    <a:extLst>
                      <a:ext uri="{FF2B5EF4-FFF2-40B4-BE49-F238E27FC236}">
                        <a16:creationId xmlns:a16="http://schemas.microsoft.com/office/drawing/2014/main" id="{F7E7696C-0F40-4F2F-8F27-C4F94D151D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215" name="Line 372">
                    <a:extLst>
                      <a:ext uri="{FF2B5EF4-FFF2-40B4-BE49-F238E27FC236}">
                        <a16:creationId xmlns:a16="http://schemas.microsoft.com/office/drawing/2014/main" id="{C19A2F83-8E07-438C-BA94-859ED140F0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0"/>
                    <a:ext cx="0" cy="716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0489" name="Group 373">
              <a:extLst>
                <a:ext uri="{FF2B5EF4-FFF2-40B4-BE49-F238E27FC236}">
                  <a16:creationId xmlns:a16="http://schemas.microsoft.com/office/drawing/2014/main" id="{C4BE1041-84BB-458E-8297-E144831BDD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5038725"/>
              <a:ext cx="6465885" cy="920750"/>
              <a:chOff x="1206" y="3709"/>
              <a:chExt cx="10184" cy="1440"/>
            </a:xfrm>
          </p:grpSpPr>
          <p:grpSp>
            <p:nvGrpSpPr>
              <p:cNvPr id="20858" name="Group 374">
                <a:extLst>
                  <a:ext uri="{FF2B5EF4-FFF2-40B4-BE49-F238E27FC236}">
                    <a16:creationId xmlns:a16="http://schemas.microsoft.com/office/drawing/2014/main" id="{DA35C14B-31FC-4EC3-ABA5-6753FD15C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7177" name="Rectangle 375">
                  <a:extLst>
                    <a:ext uri="{FF2B5EF4-FFF2-40B4-BE49-F238E27FC236}">
                      <a16:creationId xmlns:a16="http://schemas.microsoft.com/office/drawing/2014/main" id="{3E71260B-30EA-4B71-84DA-C719880E56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6"/>
                  <a:ext cx="1577" cy="72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78" name="Line 376">
                  <a:extLst>
                    <a:ext uri="{FF2B5EF4-FFF2-40B4-BE49-F238E27FC236}">
                      <a16:creationId xmlns:a16="http://schemas.microsoft.com/office/drawing/2014/main" id="{3326BD39-AF78-4D49-BAA4-8BB36B16B3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0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79" name="Line 377">
                  <a:extLst>
                    <a:ext uri="{FF2B5EF4-FFF2-40B4-BE49-F238E27FC236}">
                      <a16:creationId xmlns:a16="http://schemas.microsoft.com/office/drawing/2014/main" id="{36EFBAEA-1BB0-4637-B13D-26A4497081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0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80" name="Line 378">
                  <a:extLst>
                    <a:ext uri="{FF2B5EF4-FFF2-40B4-BE49-F238E27FC236}">
                      <a16:creationId xmlns:a16="http://schemas.microsoft.com/office/drawing/2014/main" id="{8126761B-80FB-46FD-9BBE-B735B12ABA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0" y="1339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81" name="Line 379">
                  <a:extLst>
                    <a:ext uri="{FF2B5EF4-FFF2-40B4-BE49-F238E27FC236}">
                      <a16:creationId xmlns:a16="http://schemas.microsoft.com/office/drawing/2014/main" id="{D2DCA1B2-ECA2-4737-A3C6-E4F9F41667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0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82" name="Line 380">
                  <a:extLst>
                    <a:ext uri="{FF2B5EF4-FFF2-40B4-BE49-F238E27FC236}">
                      <a16:creationId xmlns:a16="http://schemas.microsoft.com/office/drawing/2014/main" id="{05ECB11B-2ADA-4281-A5E0-30B968D927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83" name="Line 381">
                  <a:extLst>
                    <a:ext uri="{FF2B5EF4-FFF2-40B4-BE49-F238E27FC236}">
                      <a16:creationId xmlns:a16="http://schemas.microsoft.com/office/drawing/2014/main" id="{B372B594-4E0C-49DB-B5BC-5955AE760F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84" name="Line 382">
                  <a:extLst>
                    <a:ext uri="{FF2B5EF4-FFF2-40B4-BE49-F238E27FC236}">
                      <a16:creationId xmlns:a16="http://schemas.microsoft.com/office/drawing/2014/main" id="{D9625469-FBE7-42B1-A945-83A1AF4B58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85" name="Line 383">
                  <a:extLst>
                    <a:ext uri="{FF2B5EF4-FFF2-40B4-BE49-F238E27FC236}">
                      <a16:creationId xmlns:a16="http://schemas.microsoft.com/office/drawing/2014/main" id="{EA97D88B-8209-4A43-9B3E-EB19832D35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86" name="Line 384">
                  <a:extLst>
                    <a:ext uri="{FF2B5EF4-FFF2-40B4-BE49-F238E27FC236}">
                      <a16:creationId xmlns:a16="http://schemas.microsoft.com/office/drawing/2014/main" id="{AE50F9D3-08A3-47D0-B64A-EFF195B74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87" name="Line 385">
                  <a:extLst>
                    <a:ext uri="{FF2B5EF4-FFF2-40B4-BE49-F238E27FC236}">
                      <a16:creationId xmlns:a16="http://schemas.microsoft.com/office/drawing/2014/main" id="{B195D92E-0AEC-4126-8C26-CCD9A11659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88" name="Line 386">
                  <a:extLst>
                    <a:ext uri="{FF2B5EF4-FFF2-40B4-BE49-F238E27FC236}">
                      <a16:creationId xmlns:a16="http://schemas.microsoft.com/office/drawing/2014/main" id="{B3F0471F-3F7D-47E7-81BA-8093C1FD07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9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59" name="Group 387">
                <a:extLst>
                  <a:ext uri="{FF2B5EF4-FFF2-40B4-BE49-F238E27FC236}">
                    <a16:creationId xmlns:a16="http://schemas.microsoft.com/office/drawing/2014/main" id="{C9D988AB-7FCF-4392-8D02-5AC95A0BF7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7165" name="Rectangle 388">
                  <a:extLst>
                    <a:ext uri="{FF2B5EF4-FFF2-40B4-BE49-F238E27FC236}">
                      <a16:creationId xmlns:a16="http://schemas.microsoft.com/office/drawing/2014/main" id="{E47492CB-6B1F-4161-8FBB-37151E603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2" y="12956"/>
                  <a:ext cx="1573" cy="72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66" name="Line 389">
                  <a:extLst>
                    <a:ext uri="{FF2B5EF4-FFF2-40B4-BE49-F238E27FC236}">
                      <a16:creationId xmlns:a16="http://schemas.microsoft.com/office/drawing/2014/main" id="{DB471B5C-75AF-4D29-B42A-0A7A6C9A3E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67" name="Line 390">
                  <a:extLst>
                    <a:ext uri="{FF2B5EF4-FFF2-40B4-BE49-F238E27FC236}">
                      <a16:creationId xmlns:a16="http://schemas.microsoft.com/office/drawing/2014/main" id="{09652FFD-B2DD-42AD-B325-6562081E95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68" name="Line 391">
                  <a:extLst>
                    <a:ext uri="{FF2B5EF4-FFF2-40B4-BE49-F238E27FC236}">
                      <a16:creationId xmlns:a16="http://schemas.microsoft.com/office/drawing/2014/main" id="{45F55BBD-5F29-412C-BF5E-D0DE9858A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69" name="Line 392">
                  <a:extLst>
                    <a:ext uri="{FF2B5EF4-FFF2-40B4-BE49-F238E27FC236}">
                      <a16:creationId xmlns:a16="http://schemas.microsoft.com/office/drawing/2014/main" id="{E34B16B7-75CE-46F2-91B1-600F1C96CE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70" name="Line 393">
                  <a:extLst>
                    <a:ext uri="{FF2B5EF4-FFF2-40B4-BE49-F238E27FC236}">
                      <a16:creationId xmlns:a16="http://schemas.microsoft.com/office/drawing/2014/main" id="{73436F20-1275-4475-A4DC-7FFFDBB589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71" name="Line 394">
                  <a:extLst>
                    <a:ext uri="{FF2B5EF4-FFF2-40B4-BE49-F238E27FC236}">
                      <a16:creationId xmlns:a16="http://schemas.microsoft.com/office/drawing/2014/main" id="{E0ABCB86-D537-426E-8DC6-583EB6A418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72" name="Line 395">
                  <a:extLst>
                    <a:ext uri="{FF2B5EF4-FFF2-40B4-BE49-F238E27FC236}">
                      <a16:creationId xmlns:a16="http://schemas.microsoft.com/office/drawing/2014/main" id="{D123C73F-B165-44AA-9050-815350256C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73" name="Line 396">
                  <a:extLst>
                    <a:ext uri="{FF2B5EF4-FFF2-40B4-BE49-F238E27FC236}">
                      <a16:creationId xmlns:a16="http://schemas.microsoft.com/office/drawing/2014/main" id="{CC5AF440-FD2B-4486-B270-E867374EFD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74" name="Line 397">
                  <a:extLst>
                    <a:ext uri="{FF2B5EF4-FFF2-40B4-BE49-F238E27FC236}">
                      <a16:creationId xmlns:a16="http://schemas.microsoft.com/office/drawing/2014/main" id="{019DB083-69C2-4E04-9A3E-B133954E00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59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75" name="Line 398">
                  <a:extLst>
                    <a:ext uri="{FF2B5EF4-FFF2-40B4-BE49-F238E27FC236}">
                      <a16:creationId xmlns:a16="http://schemas.microsoft.com/office/drawing/2014/main" id="{1F423368-3A06-47E2-8F6F-932461D28B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76" name="Line 399">
                  <a:extLst>
                    <a:ext uri="{FF2B5EF4-FFF2-40B4-BE49-F238E27FC236}">
                      <a16:creationId xmlns:a16="http://schemas.microsoft.com/office/drawing/2014/main" id="{42985400-607B-4CAA-9ECF-EC3D99207E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60" name="Group 400">
                <a:extLst>
                  <a:ext uri="{FF2B5EF4-FFF2-40B4-BE49-F238E27FC236}">
                    <a16:creationId xmlns:a16="http://schemas.microsoft.com/office/drawing/2014/main" id="{39C122E0-4499-4C97-AB5D-685E3ED924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7153" name="Rectangle 401">
                  <a:extLst>
                    <a:ext uri="{FF2B5EF4-FFF2-40B4-BE49-F238E27FC236}">
                      <a16:creationId xmlns:a16="http://schemas.microsoft.com/office/drawing/2014/main" id="{ECDE33E2-94F9-4C4A-B029-5CC9EF55B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5" y="12956"/>
                  <a:ext cx="1575" cy="72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54" name="Line 402">
                  <a:extLst>
                    <a:ext uri="{FF2B5EF4-FFF2-40B4-BE49-F238E27FC236}">
                      <a16:creationId xmlns:a16="http://schemas.microsoft.com/office/drawing/2014/main" id="{C5B5737C-0796-4DB2-A522-F72010581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55" name="Line 403">
                  <a:extLst>
                    <a:ext uri="{FF2B5EF4-FFF2-40B4-BE49-F238E27FC236}">
                      <a16:creationId xmlns:a16="http://schemas.microsoft.com/office/drawing/2014/main" id="{7C708E9D-5612-4AA6-AE8C-6FC3495342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56" name="Line 404">
                  <a:extLst>
                    <a:ext uri="{FF2B5EF4-FFF2-40B4-BE49-F238E27FC236}">
                      <a16:creationId xmlns:a16="http://schemas.microsoft.com/office/drawing/2014/main" id="{8EE79976-D1AC-4FFB-BFD5-8F168A0BC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57" name="Line 405">
                  <a:extLst>
                    <a:ext uri="{FF2B5EF4-FFF2-40B4-BE49-F238E27FC236}">
                      <a16:creationId xmlns:a16="http://schemas.microsoft.com/office/drawing/2014/main" id="{95D977D6-9F3C-4E74-AFD1-E0CF8E2348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58" name="Line 406">
                  <a:extLst>
                    <a:ext uri="{FF2B5EF4-FFF2-40B4-BE49-F238E27FC236}">
                      <a16:creationId xmlns:a16="http://schemas.microsoft.com/office/drawing/2014/main" id="{ACABED8E-BAAE-4884-8AE6-5237E84E89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59" name="Line 407">
                  <a:extLst>
                    <a:ext uri="{FF2B5EF4-FFF2-40B4-BE49-F238E27FC236}">
                      <a16:creationId xmlns:a16="http://schemas.microsoft.com/office/drawing/2014/main" id="{E3AA74E3-C149-4D79-943A-993E82C4BE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6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60" name="Line 408">
                  <a:extLst>
                    <a:ext uri="{FF2B5EF4-FFF2-40B4-BE49-F238E27FC236}">
                      <a16:creationId xmlns:a16="http://schemas.microsoft.com/office/drawing/2014/main" id="{DC780633-921A-4BE7-B3E3-2A29FAC2A6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61" name="Line 409">
                  <a:extLst>
                    <a:ext uri="{FF2B5EF4-FFF2-40B4-BE49-F238E27FC236}">
                      <a16:creationId xmlns:a16="http://schemas.microsoft.com/office/drawing/2014/main" id="{03B155C1-511B-440E-B56F-C816782853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1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62" name="Line 410">
                  <a:extLst>
                    <a:ext uri="{FF2B5EF4-FFF2-40B4-BE49-F238E27FC236}">
                      <a16:creationId xmlns:a16="http://schemas.microsoft.com/office/drawing/2014/main" id="{4253FD39-DDB6-4D46-9336-C00231F89B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59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63" name="Line 411">
                  <a:extLst>
                    <a:ext uri="{FF2B5EF4-FFF2-40B4-BE49-F238E27FC236}">
                      <a16:creationId xmlns:a16="http://schemas.microsoft.com/office/drawing/2014/main" id="{0DAA7CBB-20D0-4A0D-8FB3-BF7A2B608A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64" name="Line 412">
                  <a:extLst>
                    <a:ext uri="{FF2B5EF4-FFF2-40B4-BE49-F238E27FC236}">
                      <a16:creationId xmlns:a16="http://schemas.microsoft.com/office/drawing/2014/main" id="{4B3D6BD8-C5E1-439D-B261-AFF9093B2C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61" name="Group 413">
                <a:extLst>
                  <a:ext uri="{FF2B5EF4-FFF2-40B4-BE49-F238E27FC236}">
                    <a16:creationId xmlns:a16="http://schemas.microsoft.com/office/drawing/2014/main" id="{4DC197C6-AD90-4793-B6D1-BBD2C4C4A8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7141" name="Rectangle 414">
                  <a:extLst>
                    <a:ext uri="{FF2B5EF4-FFF2-40B4-BE49-F238E27FC236}">
                      <a16:creationId xmlns:a16="http://schemas.microsoft.com/office/drawing/2014/main" id="{D43B5E6B-CFA6-4563-9C14-48621DBDCC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3" y="12956"/>
                  <a:ext cx="1560" cy="72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42" name="Line 415">
                  <a:extLst>
                    <a:ext uri="{FF2B5EF4-FFF2-40B4-BE49-F238E27FC236}">
                      <a16:creationId xmlns:a16="http://schemas.microsoft.com/office/drawing/2014/main" id="{770CA8A3-632A-480F-9549-D092617463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3" y="13102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43" name="Line 416">
                  <a:extLst>
                    <a:ext uri="{FF2B5EF4-FFF2-40B4-BE49-F238E27FC236}">
                      <a16:creationId xmlns:a16="http://schemas.microsoft.com/office/drawing/2014/main" id="{974A7296-025A-46E3-A8DE-7E9836F467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3" y="13246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44" name="Line 417">
                  <a:extLst>
                    <a:ext uri="{FF2B5EF4-FFF2-40B4-BE49-F238E27FC236}">
                      <a16:creationId xmlns:a16="http://schemas.microsoft.com/office/drawing/2014/main" id="{6A7D247F-1599-4E57-8A59-CFC948A401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3" y="13393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45" name="Line 418">
                  <a:extLst>
                    <a:ext uri="{FF2B5EF4-FFF2-40B4-BE49-F238E27FC236}">
                      <a16:creationId xmlns:a16="http://schemas.microsoft.com/office/drawing/2014/main" id="{1F134957-B581-4C9F-A5FA-DE311B57E0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3" y="13537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46" name="Line 419">
                  <a:extLst>
                    <a:ext uri="{FF2B5EF4-FFF2-40B4-BE49-F238E27FC236}">
                      <a16:creationId xmlns:a16="http://schemas.microsoft.com/office/drawing/2014/main" id="{FC480AB0-D198-4FBB-9385-70E8A9D01E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47" name="Line 420">
                  <a:extLst>
                    <a:ext uri="{FF2B5EF4-FFF2-40B4-BE49-F238E27FC236}">
                      <a16:creationId xmlns:a16="http://schemas.microsoft.com/office/drawing/2014/main" id="{C7EA16E4-3FBB-4B01-B7F1-5E3A004E95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48" name="Line 421">
                  <a:extLst>
                    <a:ext uri="{FF2B5EF4-FFF2-40B4-BE49-F238E27FC236}">
                      <a16:creationId xmlns:a16="http://schemas.microsoft.com/office/drawing/2014/main" id="{148BDCDB-5266-4E79-8012-EF055635F8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9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49" name="Line 422">
                  <a:extLst>
                    <a:ext uri="{FF2B5EF4-FFF2-40B4-BE49-F238E27FC236}">
                      <a16:creationId xmlns:a16="http://schemas.microsoft.com/office/drawing/2014/main" id="{CE41CDA4-2682-4A44-8303-1E5FD3B046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50" name="Line 423">
                  <a:extLst>
                    <a:ext uri="{FF2B5EF4-FFF2-40B4-BE49-F238E27FC236}">
                      <a16:creationId xmlns:a16="http://schemas.microsoft.com/office/drawing/2014/main" id="{49E95333-CB48-4375-A045-81540E9729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51" name="Line 424">
                  <a:extLst>
                    <a:ext uri="{FF2B5EF4-FFF2-40B4-BE49-F238E27FC236}">
                      <a16:creationId xmlns:a16="http://schemas.microsoft.com/office/drawing/2014/main" id="{EA087FCF-4C14-450A-9AC1-A25680A570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6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52" name="Line 425">
                  <a:extLst>
                    <a:ext uri="{FF2B5EF4-FFF2-40B4-BE49-F238E27FC236}">
                      <a16:creationId xmlns:a16="http://schemas.microsoft.com/office/drawing/2014/main" id="{D0DC1813-78BA-4E13-9F90-751F7E9206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62" name="Group 426">
                <a:extLst>
                  <a:ext uri="{FF2B5EF4-FFF2-40B4-BE49-F238E27FC236}">
                    <a16:creationId xmlns:a16="http://schemas.microsoft.com/office/drawing/2014/main" id="{A52225CF-E508-4781-8484-0A54D77C95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7129" name="Rectangle 427">
                  <a:extLst>
                    <a:ext uri="{FF2B5EF4-FFF2-40B4-BE49-F238E27FC236}">
                      <a16:creationId xmlns:a16="http://schemas.microsoft.com/office/drawing/2014/main" id="{C6BC511B-9488-4660-A082-D335E62896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9" y="12956"/>
                  <a:ext cx="1578" cy="72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30" name="Line 428">
                  <a:extLst>
                    <a:ext uri="{FF2B5EF4-FFF2-40B4-BE49-F238E27FC236}">
                      <a16:creationId xmlns:a16="http://schemas.microsoft.com/office/drawing/2014/main" id="{4CA73881-4C41-4B63-A649-D93747FA84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31" name="Line 429">
                  <a:extLst>
                    <a:ext uri="{FF2B5EF4-FFF2-40B4-BE49-F238E27FC236}">
                      <a16:creationId xmlns:a16="http://schemas.microsoft.com/office/drawing/2014/main" id="{51F452CA-8A04-4233-A808-7BAB718543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32" name="Line 430">
                  <a:extLst>
                    <a:ext uri="{FF2B5EF4-FFF2-40B4-BE49-F238E27FC236}">
                      <a16:creationId xmlns:a16="http://schemas.microsoft.com/office/drawing/2014/main" id="{610ACFAD-9103-44B4-A7FB-19DD156C16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3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33" name="Line 431">
                  <a:extLst>
                    <a:ext uri="{FF2B5EF4-FFF2-40B4-BE49-F238E27FC236}">
                      <a16:creationId xmlns:a16="http://schemas.microsoft.com/office/drawing/2014/main" id="{2CC4D8FA-86DF-4700-B5A5-050B127B56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34" name="Line 432">
                  <a:extLst>
                    <a:ext uri="{FF2B5EF4-FFF2-40B4-BE49-F238E27FC236}">
                      <a16:creationId xmlns:a16="http://schemas.microsoft.com/office/drawing/2014/main" id="{36443562-F3A2-43A0-A734-A330AE33C2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35" name="Line 433">
                  <a:extLst>
                    <a:ext uri="{FF2B5EF4-FFF2-40B4-BE49-F238E27FC236}">
                      <a16:creationId xmlns:a16="http://schemas.microsoft.com/office/drawing/2014/main" id="{0C7F7DF0-3FF1-4505-A0D5-252F3977EC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8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36" name="Line 434">
                  <a:extLst>
                    <a:ext uri="{FF2B5EF4-FFF2-40B4-BE49-F238E27FC236}">
                      <a16:creationId xmlns:a16="http://schemas.microsoft.com/office/drawing/2014/main" id="{BC5D3D8D-3197-45F8-B2FF-CAE90F93E4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60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37" name="Line 435">
                  <a:extLst>
                    <a:ext uri="{FF2B5EF4-FFF2-40B4-BE49-F238E27FC236}">
                      <a16:creationId xmlns:a16="http://schemas.microsoft.com/office/drawing/2014/main" id="{90BFFA0E-46BC-4F77-AA36-09D3A07BBB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38" name="Line 436">
                  <a:extLst>
                    <a:ext uri="{FF2B5EF4-FFF2-40B4-BE49-F238E27FC236}">
                      <a16:creationId xmlns:a16="http://schemas.microsoft.com/office/drawing/2014/main" id="{1566AD2B-A163-4FC5-9181-B5230DFAEB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59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39" name="Line 437">
                  <a:extLst>
                    <a:ext uri="{FF2B5EF4-FFF2-40B4-BE49-F238E27FC236}">
                      <a16:creationId xmlns:a16="http://schemas.microsoft.com/office/drawing/2014/main" id="{BE562A42-F5BA-46D9-A09A-BD0ED4F83D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40" name="Line 438">
                  <a:extLst>
                    <a:ext uri="{FF2B5EF4-FFF2-40B4-BE49-F238E27FC236}">
                      <a16:creationId xmlns:a16="http://schemas.microsoft.com/office/drawing/2014/main" id="{DCB301EC-565D-4DA6-9BFF-4BA9AC2188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63" name="Group 439">
                <a:extLst>
                  <a:ext uri="{FF2B5EF4-FFF2-40B4-BE49-F238E27FC236}">
                    <a16:creationId xmlns:a16="http://schemas.microsoft.com/office/drawing/2014/main" id="{5D8572B2-4AA5-4673-A1E2-5C46C61236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7117" name="Rectangle 440">
                  <a:extLst>
                    <a:ext uri="{FF2B5EF4-FFF2-40B4-BE49-F238E27FC236}">
                      <a16:creationId xmlns:a16="http://schemas.microsoft.com/office/drawing/2014/main" id="{105F2981-EF5F-451E-A9AC-765C111ADF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6"/>
                  <a:ext cx="1577" cy="72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18" name="Line 441">
                  <a:extLst>
                    <a:ext uri="{FF2B5EF4-FFF2-40B4-BE49-F238E27FC236}">
                      <a16:creationId xmlns:a16="http://schemas.microsoft.com/office/drawing/2014/main" id="{B83DAD83-57E0-4B29-A6AF-DA6C9705CC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5" y="13102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19" name="Line 442">
                  <a:extLst>
                    <a:ext uri="{FF2B5EF4-FFF2-40B4-BE49-F238E27FC236}">
                      <a16:creationId xmlns:a16="http://schemas.microsoft.com/office/drawing/2014/main" id="{0043C7BA-0A59-4D48-8219-C45E088AD6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5" y="13246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20" name="Line 443">
                  <a:extLst>
                    <a:ext uri="{FF2B5EF4-FFF2-40B4-BE49-F238E27FC236}">
                      <a16:creationId xmlns:a16="http://schemas.microsoft.com/office/drawing/2014/main" id="{B6CCC2E6-7193-4F85-98F4-7E477BD4A3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5" y="13393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21" name="Line 444">
                  <a:extLst>
                    <a:ext uri="{FF2B5EF4-FFF2-40B4-BE49-F238E27FC236}">
                      <a16:creationId xmlns:a16="http://schemas.microsoft.com/office/drawing/2014/main" id="{4D176D01-3F81-4D32-A244-937E0D0A6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5" y="13537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22" name="Line 445">
                  <a:extLst>
                    <a:ext uri="{FF2B5EF4-FFF2-40B4-BE49-F238E27FC236}">
                      <a16:creationId xmlns:a16="http://schemas.microsoft.com/office/drawing/2014/main" id="{244E1954-FA31-4ED8-97E8-EB9E8BFEB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23" name="Line 446">
                  <a:extLst>
                    <a:ext uri="{FF2B5EF4-FFF2-40B4-BE49-F238E27FC236}">
                      <a16:creationId xmlns:a16="http://schemas.microsoft.com/office/drawing/2014/main" id="{4460D3F1-5EE4-42AD-9E10-7928963E97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24" name="Line 447">
                  <a:extLst>
                    <a:ext uri="{FF2B5EF4-FFF2-40B4-BE49-F238E27FC236}">
                      <a16:creationId xmlns:a16="http://schemas.microsoft.com/office/drawing/2014/main" id="{A4055235-E137-4CB4-8F22-82995BD6C8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25" name="Line 448">
                  <a:extLst>
                    <a:ext uri="{FF2B5EF4-FFF2-40B4-BE49-F238E27FC236}">
                      <a16:creationId xmlns:a16="http://schemas.microsoft.com/office/drawing/2014/main" id="{2080A407-0B40-4D0F-8870-4D7DBD261E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26" name="Line 449">
                  <a:extLst>
                    <a:ext uri="{FF2B5EF4-FFF2-40B4-BE49-F238E27FC236}">
                      <a16:creationId xmlns:a16="http://schemas.microsoft.com/office/drawing/2014/main" id="{0BF6750F-80B9-4DF2-A43B-5CC725A693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59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27" name="Line 450">
                  <a:extLst>
                    <a:ext uri="{FF2B5EF4-FFF2-40B4-BE49-F238E27FC236}">
                      <a16:creationId xmlns:a16="http://schemas.microsoft.com/office/drawing/2014/main" id="{38EE5CE9-4359-4339-8E8E-4A80CF0ED1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28" name="Line 451">
                  <a:extLst>
                    <a:ext uri="{FF2B5EF4-FFF2-40B4-BE49-F238E27FC236}">
                      <a16:creationId xmlns:a16="http://schemas.microsoft.com/office/drawing/2014/main" id="{31CD834F-742E-404C-BBC3-6A0AFA5BEE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64" name="Group 452">
                <a:extLst>
                  <a:ext uri="{FF2B5EF4-FFF2-40B4-BE49-F238E27FC236}">
                    <a16:creationId xmlns:a16="http://schemas.microsoft.com/office/drawing/2014/main" id="{8B712CC3-9CF0-4BDE-8057-0198A071EC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7105" name="Rectangle 453">
                  <a:extLst>
                    <a:ext uri="{FF2B5EF4-FFF2-40B4-BE49-F238E27FC236}">
                      <a16:creationId xmlns:a16="http://schemas.microsoft.com/office/drawing/2014/main" id="{FC6AF240-56B2-4CC6-AA5C-98784FF00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2" y="12956"/>
                  <a:ext cx="1577" cy="72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106" name="Line 454">
                  <a:extLst>
                    <a:ext uri="{FF2B5EF4-FFF2-40B4-BE49-F238E27FC236}">
                      <a16:creationId xmlns:a16="http://schemas.microsoft.com/office/drawing/2014/main" id="{3E06D3D9-4681-4747-BD6A-A55B3578CC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2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07" name="Line 455">
                  <a:extLst>
                    <a:ext uri="{FF2B5EF4-FFF2-40B4-BE49-F238E27FC236}">
                      <a16:creationId xmlns:a16="http://schemas.microsoft.com/office/drawing/2014/main" id="{A726EBA0-14AD-4E39-8B19-714624FA78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08" name="Line 456">
                  <a:extLst>
                    <a:ext uri="{FF2B5EF4-FFF2-40B4-BE49-F238E27FC236}">
                      <a16:creationId xmlns:a16="http://schemas.microsoft.com/office/drawing/2014/main" id="{76234A7A-BDDE-4DE1-9442-D2E9836980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09" name="Line 457">
                  <a:extLst>
                    <a:ext uri="{FF2B5EF4-FFF2-40B4-BE49-F238E27FC236}">
                      <a16:creationId xmlns:a16="http://schemas.microsoft.com/office/drawing/2014/main" id="{94BC635E-854B-4845-9BB8-B13753AA8B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7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10" name="Line 458">
                  <a:extLst>
                    <a:ext uri="{FF2B5EF4-FFF2-40B4-BE49-F238E27FC236}">
                      <a16:creationId xmlns:a16="http://schemas.microsoft.com/office/drawing/2014/main" id="{39230741-F40C-4D28-BB35-D72BE44F5C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11" name="Line 459">
                  <a:extLst>
                    <a:ext uri="{FF2B5EF4-FFF2-40B4-BE49-F238E27FC236}">
                      <a16:creationId xmlns:a16="http://schemas.microsoft.com/office/drawing/2014/main" id="{F4610D0C-55F4-4374-BFBE-F96003685C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12" name="Line 460">
                  <a:extLst>
                    <a:ext uri="{FF2B5EF4-FFF2-40B4-BE49-F238E27FC236}">
                      <a16:creationId xmlns:a16="http://schemas.microsoft.com/office/drawing/2014/main" id="{DC19013F-C1E4-4C17-AB93-201C5AD759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13" name="Line 461">
                  <a:extLst>
                    <a:ext uri="{FF2B5EF4-FFF2-40B4-BE49-F238E27FC236}">
                      <a16:creationId xmlns:a16="http://schemas.microsoft.com/office/drawing/2014/main" id="{F2B2C746-9192-4AC4-AC8E-EA26CF8F4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59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14" name="Line 462">
                  <a:extLst>
                    <a:ext uri="{FF2B5EF4-FFF2-40B4-BE49-F238E27FC236}">
                      <a16:creationId xmlns:a16="http://schemas.microsoft.com/office/drawing/2014/main" id="{46095219-F3FC-4170-87E5-F3262143C2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59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15" name="Line 463">
                  <a:extLst>
                    <a:ext uri="{FF2B5EF4-FFF2-40B4-BE49-F238E27FC236}">
                      <a16:creationId xmlns:a16="http://schemas.microsoft.com/office/drawing/2014/main" id="{E6C6F0EE-2894-46A9-B4BC-224C1B61D3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1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16" name="Line 464">
                  <a:extLst>
                    <a:ext uri="{FF2B5EF4-FFF2-40B4-BE49-F238E27FC236}">
                      <a16:creationId xmlns:a16="http://schemas.microsoft.com/office/drawing/2014/main" id="{123F19E8-D782-41C3-9FD3-8D9079A4D9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6"/>
                  <a:ext cx="0" cy="724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865" name="Group 465">
                <a:extLst>
                  <a:ext uri="{FF2B5EF4-FFF2-40B4-BE49-F238E27FC236}">
                    <a16:creationId xmlns:a16="http://schemas.microsoft.com/office/drawing/2014/main" id="{0A07A799-928D-4C57-8E86-8351877400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20866" name="Group 466">
                  <a:extLst>
                    <a:ext uri="{FF2B5EF4-FFF2-40B4-BE49-F238E27FC236}">
                      <a16:creationId xmlns:a16="http://schemas.microsoft.com/office/drawing/2014/main" id="{5099D82F-1A4F-4231-B23C-A7CFBC745B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93" name="Rectangle 467">
                    <a:extLst>
                      <a:ext uri="{FF2B5EF4-FFF2-40B4-BE49-F238E27FC236}">
                        <a16:creationId xmlns:a16="http://schemas.microsoft.com/office/drawing/2014/main" id="{2A0E81E0-A2FF-4F9F-B566-C838CEC4EE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5"/>
                    <a:ext cx="1577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94" name="Line 468">
                    <a:extLst>
                      <a:ext uri="{FF2B5EF4-FFF2-40B4-BE49-F238E27FC236}">
                        <a16:creationId xmlns:a16="http://schemas.microsoft.com/office/drawing/2014/main" id="{77409360-AA1B-4058-82A9-8389127E3C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0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95" name="Line 469">
                    <a:extLst>
                      <a:ext uri="{FF2B5EF4-FFF2-40B4-BE49-F238E27FC236}">
                        <a16:creationId xmlns:a16="http://schemas.microsoft.com/office/drawing/2014/main" id="{42B7DCAA-AB87-43AE-9299-7BE311C47E4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0" y="13248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96" name="Line 470">
                    <a:extLst>
                      <a:ext uri="{FF2B5EF4-FFF2-40B4-BE49-F238E27FC236}">
                        <a16:creationId xmlns:a16="http://schemas.microsoft.com/office/drawing/2014/main" id="{CA457270-98D6-45DF-BC54-C9E3CFED6D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0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97" name="Line 471">
                    <a:extLst>
                      <a:ext uri="{FF2B5EF4-FFF2-40B4-BE49-F238E27FC236}">
                        <a16:creationId xmlns:a16="http://schemas.microsoft.com/office/drawing/2014/main" id="{CC346CED-4A0B-4FB3-A0B4-EAE3FEF4EE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0" y="1353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98" name="Line 472">
                    <a:extLst>
                      <a:ext uri="{FF2B5EF4-FFF2-40B4-BE49-F238E27FC236}">
                        <a16:creationId xmlns:a16="http://schemas.microsoft.com/office/drawing/2014/main" id="{1A1142A2-A3B8-47B6-B1D7-5E6E27DBE8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99" name="Line 473">
                    <a:extLst>
                      <a:ext uri="{FF2B5EF4-FFF2-40B4-BE49-F238E27FC236}">
                        <a16:creationId xmlns:a16="http://schemas.microsoft.com/office/drawing/2014/main" id="{4ACD190E-B8DE-4C39-8952-A76A633252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00" name="Line 474">
                    <a:extLst>
                      <a:ext uri="{FF2B5EF4-FFF2-40B4-BE49-F238E27FC236}">
                        <a16:creationId xmlns:a16="http://schemas.microsoft.com/office/drawing/2014/main" id="{3D800F4E-EF4F-461C-9281-56C9901B2E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01" name="Line 475">
                    <a:extLst>
                      <a:ext uri="{FF2B5EF4-FFF2-40B4-BE49-F238E27FC236}">
                        <a16:creationId xmlns:a16="http://schemas.microsoft.com/office/drawing/2014/main" id="{4FCC2162-6BF5-41FC-ABAA-878CCEB94A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5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02" name="Line 476">
                    <a:extLst>
                      <a:ext uri="{FF2B5EF4-FFF2-40B4-BE49-F238E27FC236}">
                        <a16:creationId xmlns:a16="http://schemas.microsoft.com/office/drawing/2014/main" id="{C4ED6623-B5B3-4E7F-BE3F-153EFF4B12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03" name="Line 477">
                    <a:extLst>
                      <a:ext uri="{FF2B5EF4-FFF2-40B4-BE49-F238E27FC236}">
                        <a16:creationId xmlns:a16="http://schemas.microsoft.com/office/drawing/2014/main" id="{8C286402-55FD-4B82-8266-AF387951C1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104" name="Line 478">
                    <a:extLst>
                      <a:ext uri="{FF2B5EF4-FFF2-40B4-BE49-F238E27FC236}">
                        <a16:creationId xmlns:a16="http://schemas.microsoft.com/office/drawing/2014/main" id="{F7B1CACE-131B-4461-8D6F-AC2B8F79E8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9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867" name="Group 479">
                  <a:extLst>
                    <a:ext uri="{FF2B5EF4-FFF2-40B4-BE49-F238E27FC236}">
                      <a16:creationId xmlns:a16="http://schemas.microsoft.com/office/drawing/2014/main" id="{C0754518-2FA9-4448-A58A-8C91462020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8" y="11347"/>
                  <a:ext cx="1480" cy="713"/>
                  <a:chOff x="10068" y="12965"/>
                  <a:chExt cx="1571" cy="713"/>
                </a:xfrm>
              </p:grpSpPr>
              <p:sp>
                <p:nvSpPr>
                  <p:cNvPr id="27082" name="Line 481">
                    <a:extLst>
                      <a:ext uri="{FF2B5EF4-FFF2-40B4-BE49-F238E27FC236}">
                        <a16:creationId xmlns:a16="http://schemas.microsoft.com/office/drawing/2014/main" id="{68B0FAE4-4801-48EB-973C-5B3B170B73D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69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83" name="Line 482">
                    <a:extLst>
                      <a:ext uri="{FF2B5EF4-FFF2-40B4-BE49-F238E27FC236}">
                        <a16:creationId xmlns:a16="http://schemas.microsoft.com/office/drawing/2014/main" id="{28601DE1-A482-48A5-A9F0-78877D8EED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69" cy="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84" name="Line 483">
                    <a:extLst>
                      <a:ext uri="{FF2B5EF4-FFF2-40B4-BE49-F238E27FC236}">
                        <a16:creationId xmlns:a16="http://schemas.microsoft.com/office/drawing/2014/main" id="{7D5D3103-7167-4F56-B8B8-11E9FA66B8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69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85" name="Line 484">
                    <a:extLst>
                      <a:ext uri="{FF2B5EF4-FFF2-40B4-BE49-F238E27FC236}">
                        <a16:creationId xmlns:a16="http://schemas.microsoft.com/office/drawing/2014/main" id="{8B5078C6-328F-4FE0-95C1-A642871C7C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5"/>
                    <a:ext cx="1569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86" name="Line 485">
                    <a:extLst>
                      <a:ext uri="{FF2B5EF4-FFF2-40B4-BE49-F238E27FC236}">
                        <a16:creationId xmlns:a16="http://schemas.microsoft.com/office/drawing/2014/main" id="{CA9292BB-AAFC-45C7-A28E-D647B79C28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87" name="Line 486">
                    <a:extLst>
                      <a:ext uri="{FF2B5EF4-FFF2-40B4-BE49-F238E27FC236}">
                        <a16:creationId xmlns:a16="http://schemas.microsoft.com/office/drawing/2014/main" id="{2D91B035-826F-48D5-B3B4-2AA338A068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9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88" name="Line 487">
                    <a:extLst>
                      <a:ext uri="{FF2B5EF4-FFF2-40B4-BE49-F238E27FC236}">
                        <a16:creationId xmlns:a16="http://schemas.microsoft.com/office/drawing/2014/main" id="{A7406CF3-BCA6-4A88-99F0-5E7672132D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6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89" name="Line 488">
                    <a:extLst>
                      <a:ext uri="{FF2B5EF4-FFF2-40B4-BE49-F238E27FC236}">
                        <a16:creationId xmlns:a16="http://schemas.microsoft.com/office/drawing/2014/main" id="{6D796BEA-F9F9-4554-9BCF-2F4915FF0D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3" y="12965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90" name="Line 489">
                    <a:extLst>
                      <a:ext uri="{FF2B5EF4-FFF2-40B4-BE49-F238E27FC236}">
                        <a16:creationId xmlns:a16="http://schemas.microsoft.com/office/drawing/2014/main" id="{172C7660-DF4C-45B2-A245-8BF59746CC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91" name="Line 490">
                    <a:extLst>
                      <a:ext uri="{FF2B5EF4-FFF2-40B4-BE49-F238E27FC236}">
                        <a16:creationId xmlns:a16="http://schemas.microsoft.com/office/drawing/2014/main" id="{BB22FF09-1DE1-4D2C-A7EF-74B8DF826F7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92" name="Line 491">
                    <a:extLst>
                      <a:ext uri="{FF2B5EF4-FFF2-40B4-BE49-F238E27FC236}">
                        <a16:creationId xmlns:a16="http://schemas.microsoft.com/office/drawing/2014/main" id="{847A78E9-5AF3-460E-8B2D-864A37D405F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868" name="Group 492">
                  <a:extLst>
                    <a:ext uri="{FF2B5EF4-FFF2-40B4-BE49-F238E27FC236}">
                      <a16:creationId xmlns:a16="http://schemas.microsoft.com/office/drawing/2014/main" id="{38D45811-BA12-49D9-A541-36AC91795B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69" name="Rectangle 493">
                    <a:extLst>
                      <a:ext uri="{FF2B5EF4-FFF2-40B4-BE49-F238E27FC236}">
                        <a16:creationId xmlns:a16="http://schemas.microsoft.com/office/drawing/2014/main" id="{8D876932-1657-47AC-A85B-510DAE7652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65"/>
                    <a:ext cx="1575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70" name="Line 494">
                    <a:extLst>
                      <a:ext uri="{FF2B5EF4-FFF2-40B4-BE49-F238E27FC236}">
                        <a16:creationId xmlns:a16="http://schemas.microsoft.com/office/drawing/2014/main" id="{19907EDB-D601-4B1A-B114-D50E1A25F7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71" name="Line 495">
                    <a:extLst>
                      <a:ext uri="{FF2B5EF4-FFF2-40B4-BE49-F238E27FC236}">
                        <a16:creationId xmlns:a16="http://schemas.microsoft.com/office/drawing/2014/main" id="{758493E0-DA86-4EDE-A4FF-C63FC23036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72" name="Line 496">
                    <a:extLst>
                      <a:ext uri="{FF2B5EF4-FFF2-40B4-BE49-F238E27FC236}">
                        <a16:creationId xmlns:a16="http://schemas.microsoft.com/office/drawing/2014/main" id="{1584B7DC-0633-4B2C-80EA-6A4A70FABA3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73" name="Line 497">
                    <a:extLst>
                      <a:ext uri="{FF2B5EF4-FFF2-40B4-BE49-F238E27FC236}">
                        <a16:creationId xmlns:a16="http://schemas.microsoft.com/office/drawing/2014/main" id="{AECBA4E7-B3C5-44E7-A8D0-DB3A657839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74" name="Line 498">
                    <a:extLst>
                      <a:ext uri="{FF2B5EF4-FFF2-40B4-BE49-F238E27FC236}">
                        <a16:creationId xmlns:a16="http://schemas.microsoft.com/office/drawing/2014/main" id="{AE770263-2E52-4631-9979-7DC2EBCC8E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75" name="Line 499">
                    <a:extLst>
                      <a:ext uri="{FF2B5EF4-FFF2-40B4-BE49-F238E27FC236}">
                        <a16:creationId xmlns:a16="http://schemas.microsoft.com/office/drawing/2014/main" id="{07212673-B23D-49AE-9958-91D4117A4F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6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76" name="Line 500">
                    <a:extLst>
                      <a:ext uri="{FF2B5EF4-FFF2-40B4-BE49-F238E27FC236}">
                        <a16:creationId xmlns:a16="http://schemas.microsoft.com/office/drawing/2014/main" id="{B796486B-33DF-4D74-A998-6E6ECD2B3B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77" name="Line 501">
                    <a:extLst>
                      <a:ext uri="{FF2B5EF4-FFF2-40B4-BE49-F238E27FC236}">
                        <a16:creationId xmlns:a16="http://schemas.microsoft.com/office/drawing/2014/main" id="{E0652B58-C7CB-43ED-8AE3-9CA015EE67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1" y="12965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78" name="Line 502">
                    <a:extLst>
                      <a:ext uri="{FF2B5EF4-FFF2-40B4-BE49-F238E27FC236}">
                        <a16:creationId xmlns:a16="http://schemas.microsoft.com/office/drawing/2014/main" id="{35118FA8-9E6F-469C-8EEA-F7A37BC259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79" name="Line 503">
                    <a:extLst>
                      <a:ext uri="{FF2B5EF4-FFF2-40B4-BE49-F238E27FC236}">
                        <a16:creationId xmlns:a16="http://schemas.microsoft.com/office/drawing/2014/main" id="{32974426-030B-4C3D-AD81-B05F6B15A9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80" name="Line 504">
                    <a:extLst>
                      <a:ext uri="{FF2B5EF4-FFF2-40B4-BE49-F238E27FC236}">
                        <a16:creationId xmlns:a16="http://schemas.microsoft.com/office/drawing/2014/main" id="{78F90992-D2B7-4132-B4FB-CC854E43A0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869" name="Group 505">
                  <a:extLst>
                    <a:ext uri="{FF2B5EF4-FFF2-40B4-BE49-F238E27FC236}">
                      <a16:creationId xmlns:a16="http://schemas.microsoft.com/office/drawing/2014/main" id="{D351FF43-3754-4DD6-9187-2D62BD0FFB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57" name="Rectangle 506">
                    <a:extLst>
                      <a:ext uri="{FF2B5EF4-FFF2-40B4-BE49-F238E27FC236}">
                        <a16:creationId xmlns:a16="http://schemas.microsoft.com/office/drawing/2014/main" id="{F7C1F4AF-CD7C-49A0-9A6D-17F00A53C9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73" y="12965"/>
                    <a:ext cx="1560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58" name="Line 507">
                    <a:extLst>
                      <a:ext uri="{FF2B5EF4-FFF2-40B4-BE49-F238E27FC236}">
                        <a16:creationId xmlns:a16="http://schemas.microsoft.com/office/drawing/2014/main" id="{39B70328-5416-43EC-A61E-963CDFE9AD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3" y="13105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59" name="Line 508">
                    <a:extLst>
                      <a:ext uri="{FF2B5EF4-FFF2-40B4-BE49-F238E27FC236}">
                        <a16:creationId xmlns:a16="http://schemas.microsoft.com/office/drawing/2014/main" id="{DEF4F9AD-3FB1-4CFD-85EF-C7C4C81A76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3" y="13248"/>
                    <a:ext cx="1557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60" name="Line 509">
                    <a:extLst>
                      <a:ext uri="{FF2B5EF4-FFF2-40B4-BE49-F238E27FC236}">
                        <a16:creationId xmlns:a16="http://schemas.microsoft.com/office/drawing/2014/main" id="{B1CC1BCB-60D8-4E7A-BBE1-72476FFDD0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3" y="13390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61" name="Line 510">
                    <a:extLst>
                      <a:ext uri="{FF2B5EF4-FFF2-40B4-BE49-F238E27FC236}">
                        <a16:creationId xmlns:a16="http://schemas.microsoft.com/office/drawing/2014/main" id="{246CD349-D922-4FBA-BF77-CB55DCA49F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3" y="13535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62" name="Line 511">
                    <a:extLst>
                      <a:ext uri="{FF2B5EF4-FFF2-40B4-BE49-F238E27FC236}">
                        <a16:creationId xmlns:a16="http://schemas.microsoft.com/office/drawing/2014/main" id="{512EF6D7-DD8D-4BAF-A369-70DDB45803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63" name="Line 512">
                    <a:extLst>
                      <a:ext uri="{FF2B5EF4-FFF2-40B4-BE49-F238E27FC236}">
                        <a16:creationId xmlns:a16="http://schemas.microsoft.com/office/drawing/2014/main" id="{A754C52F-6DB5-45D0-A240-E80B5F35D7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64" name="Line 513">
                    <a:extLst>
                      <a:ext uri="{FF2B5EF4-FFF2-40B4-BE49-F238E27FC236}">
                        <a16:creationId xmlns:a16="http://schemas.microsoft.com/office/drawing/2014/main" id="{9AAAACEB-5467-48F9-A87C-D9262E93C1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9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65" name="Line 514">
                    <a:extLst>
                      <a:ext uri="{FF2B5EF4-FFF2-40B4-BE49-F238E27FC236}">
                        <a16:creationId xmlns:a16="http://schemas.microsoft.com/office/drawing/2014/main" id="{665E2FBC-0C22-4C60-8792-459AFF14A2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5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66" name="Line 515">
                    <a:extLst>
                      <a:ext uri="{FF2B5EF4-FFF2-40B4-BE49-F238E27FC236}">
                        <a16:creationId xmlns:a16="http://schemas.microsoft.com/office/drawing/2014/main" id="{2627A04A-1DEB-4174-81D2-7A459752DA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67" name="Line 516">
                    <a:extLst>
                      <a:ext uri="{FF2B5EF4-FFF2-40B4-BE49-F238E27FC236}">
                        <a16:creationId xmlns:a16="http://schemas.microsoft.com/office/drawing/2014/main" id="{7B845D23-D7B8-47CD-94FC-EF99914CD2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6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68" name="Line 517">
                    <a:extLst>
                      <a:ext uri="{FF2B5EF4-FFF2-40B4-BE49-F238E27FC236}">
                        <a16:creationId xmlns:a16="http://schemas.microsoft.com/office/drawing/2014/main" id="{12E6C257-25E6-4371-9575-596C485722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870" name="Group 518">
                  <a:extLst>
                    <a:ext uri="{FF2B5EF4-FFF2-40B4-BE49-F238E27FC236}">
                      <a16:creationId xmlns:a16="http://schemas.microsoft.com/office/drawing/2014/main" id="{345442E2-F10E-41ED-9FC9-B7EE59E1B9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45" name="Rectangle 519">
                    <a:extLst>
                      <a:ext uri="{FF2B5EF4-FFF2-40B4-BE49-F238E27FC236}">
                        <a16:creationId xmlns:a16="http://schemas.microsoft.com/office/drawing/2014/main" id="{2D3B1E4F-3F1B-4739-B1D8-3F00536B5D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65"/>
                    <a:ext cx="1578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46" name="Line 520">
                    <a:extLst>
                      <a:ext uri="{FF2B5EF4-FFF2-40B4-BE49-F238E27FC236}">
                        <a16:creationId xmlns:a16="http://schemas.microsoft.com/office/drawing/2014/main" id="{761531C7-98D2-46F0-9B72-F01227D0AE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47" name="Line 521">
                    <a:extLst>
                      <a:ext uri="{FF2B5EF4-FFF2-40B4-BE49-F238E27FC236}">
                        <a16:creationId xmlns:a16="http://schemas.microsoft.com/office/drawing/2014/main" id="{F2061477-A467-49A2-B8D5-D7D14AC12E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0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48" name="Line 522">
                    <a:extLst>
                      <a:ext uri="{FF2B5EF4-FFF2-40B4-BE49-F238E27FC236}">
                        <a16:creationId xmlns:a16="http://schemas.microsoft.com/office/drawing/2014/main" id="{A12DD314-4CA0-437B-958B-229CABFC43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49" name="Line 523">
                    <a:extLst>
                      <a:ext uri="{FF2B5EF4-FFF2-40B4-BE49-F238E27FC236}">
                        <a16:creationId xmlns:a16="http://schemas.microsoft.com/office/drawing/2014/main" id="{7245249F-982A-4AF8-9CD5-7D6E368061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5"/>
                    <a:ext cx="157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50" name="Line 524">
                    <a:extLst>
                      <a:ext uri="{FF2B5EF4-FFF2-40B4-BE49-F238E27FC236}">
                        <a16:creationId xmlns:a16="http://schemas.microsoft.com/office/drawing/2014/main" id="{DD59A59D-ED45-4F07-9F2E-CF0DFBD10A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51" name="Line 525">
                    <a:extLst>
                      <a:ext uri="{FF2B5EF4-FFF2-40B4-BE49-F238E27FC236}">
                        <a16:creationId xmlns:a16="http://schemas.microsoft.com/office/drawing/2014/main" id="{4091F58A-D47A-485F-94FB-7463442160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52" name="Line 526">
                    <a:extLst>
                      <a:ext uri="{FF2B5EF4-FFF2-40B4-BE49-F238E27FC236}">
                        <a16:creationId xmlns:a16="http://schemas.microsoft.com/office/drawing/2014/main" id="{6FF83660-C5BD-4D47-B092-40513DB4647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60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53" name="Line 527">
                    <a:extLst>
                      <a:ext uri="{FF2B5EF4-FFF2-40B4-BE49-F238E27FC236}">
                        <a16:creationId xmlns:a16="http://schemas.microsoft.com/office/drawing/2014/main" id="{8D1D49BC-1D8E-484A-8415-678F040BBE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5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54" name="Line 528">
                    <a:extLst>
                      <a:ext uri="{FF2B5EF4-FFF2-40B4-BE49-F238E27FC236}">
                        <a16:creationId xmlns:a16="http://schemas.microsoft.com/office/drawing/2014/main" id="{C8DF18EE-A551-4FEB-96D0-2FC4949272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55" name="Line 529">
                    <a:extLst>
                      <a:ext uri="{FF2B5EF4-FFF2-40B4-BE49-F238E27FC236}">
                        <a16:creationId xmlns:a16="http://schemas.microsoft.com/office/drawing/2014/main" id="{99A0F8F5-A0F0-4A8C-AF8B-9B53F00A6D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56" name="Line 530">
                    <a:extLst>
                      <a:ext uri="{FF2B5EF4-FFF2-40B4-BE49-F238E27FC236}">
                        <a16:creationId xmlns:a16="http://schemas.microsoft.com/office/drawing/2014/main" id="{DDB0CEF2-D312-492A-9673-4EA9DB9164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871" name="Group 531">
                  <a:extLst>
                    <a:ext uri="{FF2B5EF4-FFF2-40B4-BE49-F238E27FC236}">
                      <a16:creationId xmlns:a16="http://schemas.microsoft.com/office/drawing/2014/main" id="{3C843CA1-55C7-46A8-B953-591197E471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33" name="Rectangle 532">
                    <a:extLst>
                      <a:ext uri="{FF2B5EF4-FFF2-40B4-BE49-F238E27FC236}">
                        <a16:creationId xmlns:a16="http://schemas.microsoft.com/office/drawing/2014/main" id="{D4AA290E-060D-4475-97B8-D0FBEAFA1D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5"/>
                    <a:ext cx="1577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34" name="Line 533">
                    <a:extLst>
                      <a:ext uri="{FF2B5EF4-FFF2-40B4-BE49-F238E27FC236}">
                        <a16:creationId xmlns:a16="http://schemas.microsoft.com/office/drawing/2014/main" id="{88B23AE8-95CB-4DBF-9B63-E2914C5769E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5" y="13105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35" name="Line 534">
                    <a:extLst>
                      <a:ext uri="{FF2B5EF4-FFF2-40B4-BE49-F238E27FC236}">
                        <a16:creationId xmlns:a16="http://schemas.microsoft.com/office/drawing/2014/main" id="{A049513F-886D-47AC-840E-CA89E6BFC6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5" y="13248"/>
                    <a:ext cx="1573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36" name="Line 535">
                    <a:extLst>
                      <a:ext uri="{FF2B5EF4-FFF2-40B4-BE49-F238E27FC236}">
                        <a16:creationId xmlns:a16="http://schemas.microsoft.com/office/drawing/2014/main" id="{5D8021E5-C29C-48C2-A427-29D80E8E38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5" y="13390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37" name="Line 536">
                    <a:extLst>
                      <a:ext uri="{FF2B5EF4-FFF2-40B4-BE49-F238E27FC236}">
                        <a16:creationId xmlns:a16="http://schemas.microsoft.com/office/drawing/2014/main" id="{BB8E52D4-B7A5-4065-A5CA-9E7AFC8549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5" y="13535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38" name="Line 537">
                    <a:extLst>
                      <a:ext uri="{FF2B5EF4-FFF2-40B4-BE49-F238E27FC236}">
                        <a16:creationId xmlns:a16="http://schemas.microsoft.com/office/drawing/2014/main" id="{E51C0F62-9C1C-43BB-9E68-A50984CBCE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39" name="Line 538">
                    <a:extLst>
                      <a:ext uri="{FF2B5EF4-FFF2-40B4-BE49-F238E27FC236}">
                        <a16:creationId xmlns:a16="http://schemas.microsoft.com/office/drawing/2014/main" id="{14D883F5-EA48-4032-8425-95667C2122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40" name="Line 539">
                    <a:extLst>
                      <a:ext uri="{FF2B5EF4-FFF2-40B4-BE49-F238E27FC236}">
                        <a16:creationId xmlns:a16="http://schemas.microsoft.com/office/drawing/2014/main" id="{5E9E4B17-E6FA-4550-8E60-4D8E7DCC47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41" name="Line 540">
                    <a:extLst>
                      <a:ext uri="{FF2B5EF4-FFF2-40B4-BE49-F238E27FC236}">
                        <a16:creationId xmlns:a16="http://schemas.microsoft.com/office/drawing/2014/main" id="{F3288048-E71B-47B8-8ECD-37C2282ECE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5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42" name="Line 541">
                    <a:extLst>
                      <a:ext uri="{FF2B5EF4-FFF2-40B4-BE49-F238E27FC236}">
                        <a16:creationId xmlns:a16="http://schemas.microsoft.com/office/drawing/2014/main" id="{20FD55A9-E24D-44E6-BD06-24EA8FFB6E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43" name="Line 542">
                    <a:extLst>
                      <a:ext uri="{FF2B5EF4-FFF2-40B4-BE49-F238E27FC236}">
                        <a16:creationId xmlns:a16="http://schemas.microsoft.com/office/drawing/2014/main" id="{3B44327B-DC5C-411F-931F-5D1B112BF2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44" name="Line 543">
                    <a:extLst>
                      <a:ext uri="{FF2B5EF4-FFF2-40B4-BE49-F238E27FC236}">
                        <a16:creationId xmlns:a16="http://schemas.microsoft.com/office/drawing/2014/main" id="{B489947D-0999-4C38-822F-D05232355B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872" name="Group 544">
                  <a:extLst>
                    <a:ext uri="{FF2B5EF4-FFF2-40B4-BE49-F238E27FC236}">
                      <a16:creationId xmlns:a16="http://schemas.microsoft.com/office/drawing/2014/main" id="{9BADAAC1-74EF-4EB1-BE0E-41F49C995A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7021" name="Rectangle 545">
                    <a:extLst>
                      <a:ext uri="{FF2B5EF4-FFF2-40B4-BE49-F238E27FC236}">
                        <a16:creationId xmlns:a16="http://schemas.microsoft.com/office/drawing/2014/main" id="{ABA04815-12E9-4FBD-9DA2-B9E0EB0BE3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2" y="12965"/>
                    <a:ext cx="1577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22" name="Line 546">
                    <a:extLst>
                      <a:ext uri="{FF2B5EF4-FFF2-40B4-BE49-F238E27FC236}">
                        <a16:creationId xmlns:a16="http://schemas.microsoft.com/office/drawing/2014/main" id="{F6258C11-A4C6-41AE-AB5D-3C61FE372D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23" name="Line 547">
                    <a:extLst>
                      <a:ext uri="{FF2B5EF4-FFF2-40B4-BE49-F238E27FC236}">
                        <a16:creationId xmlns:a16="http://schemas.microsoft.com/office/drawing/2014/main" id="{5324851B-D3D0-4F73-9815-00D2563D39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24" name="Line 548">
                    <a:extLst>
                      <a:ext uri="{FF2B5EF4-FFF2-40B4-BE49-F238E27FC236}">
                        <a16:creationId xmlns:a16="http://schemas.microsoft.com/office/drawing/2014/main" id="{FD142FE7-941D-4BEB-B786-3785E22A0B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0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25" name="Line 549">
                    <a:extLst>
                      <a:ext uri="{FF2B5EF4-FFF2-40B4-BE49-F238E27FC236}">
                        <a16:creationId xmlns:a16="http://schemas.microsoft.com/office/drawing/2014/main" id="{75AD3163-215E-42EF-BB21-D977CFA999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26" name="Line 550">
                    <a:extLst>
                      <a:ext uri="{FF2B5EF4-FFF2-40B4-BE49-F238E27FC236}">
                        <a16:creationId xmlns:a16="http://schemas.microsoft.com/office/drawing/2014/main" id="{A3FF48A7-BFA3-4B43-A6E5-9F1E2ADC18D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27" name="Line 551">
                    <a:extLst>
                      <a:ext uri="{FF2B5EF4-FFF2-40B4-BE49-F238E27FC236}">
                        <a16:creationId xmlns:a16="http://schemas.microsoft.com/office/drawing/2014/main" id="{582CD58E-E73B-4BF5-AC65-0FDC3E15B5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28" name="Line 552">
                    <a:extLst>
                      <a:ext uri="{FF2B5EF4-FFF2-40B4-BE49-F238E27FC236}">
                        <a16:creationId xmlns:a16="http://schemas.microsoft.com/office/drawing/2014/main" id="{08A73F40-3710-4802-9E32-D4F4FA1C20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29" name="Line 553">
                    <a:extLst>
                      <a:ext uri="{FF2B5EF4-FFF2-40B4-BE49-F238E27FC236}">
                        <a16:creationId xmlns:a16="http://schemas.microsoft.com/office/drawing/2014/main" id="{ED2AB60A-FB5B-472A-84C2-12455974BC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5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30" name="Line 554">
                    <a:extLst>
                      <a:ext uri="{FF2B5EF4-FFF2-40B4-BE49-F238E27FC236}">
                        <a16:creationId xmlns:a16="http://schemas.microsoft.com/office/drawing/2014/main" id="{4BED8D21-8CFD-436F-8BA6-7F26CC5FFD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31" name="Line 555">
                    <a:extLst>
                      <a:ext uri="{FF2B5EF4-FFF2-40B4-BE49-F238E27FC236}">
                        <a16:creationId xmlns:a16="http://schemas.microsoft.com/office/drawing/2014/main" id="{D12963CF-A647-4EDA-9277-F29D4716FF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032" name="Line 556">
                    <a:extLst>
                      <a:ext uri="{FF2B5EF4-FFF2-40B4-BE49-F238E27FC236}">
                        <a16:creationId xmlns:a16="http://schemas.microsoft.com/office/drawing/2014/main" id="{F8BE1C50-6D77-428E-A8B8-42410F484E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5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0490" name="Group 557">
              <a:extLst>
                <a:ext uri="{FF2B5EF4-FFF2-40B4-BE49-F238E27FC236}">
                  <a16:creationId xmlns:a16="http://schemas.microsoft.com/office/drawing/2014/main" id="{6775765D-449A-4B65-B734-3E0F050A00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2279650"/>
              <a:ext cx="6465885" cy="920750"/>
              <a:chOff x="1206" y="3709"/>
              <a:chExt cx="10184" cy="1440"/>
            </a:xfrm>
          </p:grpSpPr>
          <p:grpSp>
            <p:nvGrpSpPr>
              <p:cNvPr id="20675" name="Group 558">
                <a:extLst>
                  <a:ext uri="{FF2B5EF4-FFF2-40B4-BE49-F238E27FC236}">
                    <a16:creationId xmlns:a16="http://schemas.microsoft.com/office/drawing/2014/main" id="{0FD3EC6E-42DC-4B78-BCD8-B926A5756D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6994" name="Rectangle 559">
                  <a:extLst>
                    <a:ext uri="{FF2B5EF4-FFF2-40B4-BE49-F238E27FC236}">
                      <a16:creationId xmlns:a16="http://schemas.microsoft.com/office/drawing/2014/main" id="{BA9B916D-B395-4AB9-AFF6-32D0984CAA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60"/>
                  <a:ext cx="1577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95" name="Line 560">
                  <a:extLst>
                    <a:ext uri="{FF2B5EF4-FFF2-40B4-BE49-F238E27FC236}">
                      <a16:creationId xmlns:a16="http://schemas.microsoft.com/office/drawing/2014/main" id="{5F7C58BA-5FEB-4DD3-A089-A3B58BDCA7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0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96" name="Line 561">
                  <a:extLst>
                    <a:ext uri="{FF2B5EF4-FFF2-40B4-BE49-F238E27FC236}">
                      <a16:creationId xmlns:a16="http://schemas.microsoft.com/office/drawing/2014/main" id="{423D2AF5-4DEE-4676-9EC8-2DF0BBF0D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0" y="13247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97" name="Line 562">
                  <a:extLst>
                    <a:ext uri="{FF2B5EF4-FFF2-40B4-BE49-F238E27FC236}">
                      <a16:creationId xmlns:a16="http://schemas.microsoft.com/office/drawing/2014/main" id="{A4D1698B-75EF-4C98-BD98-DAD99F9007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0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98" name="Line 563">
                  <a:extLst>
                    <a:ext uri="{FF2B5EF4-FFF2-40B4-BE49-F238E27FC236}">
                      <a16:creationId xmlns:a16="http://schemas.microsoft.com/office/drawing/2014/main" id="{537995C2-11FD-4B3E-85F0-DC7B164C31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0" y="1353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99" name="Line 564">
                  <a:extLst>
                    <a:ext uri="{FF2B5EF4-FFF2-40B4-BE49-F238E27FC236}">
                      <a16:creationId xmlns:a16="http://schemas.microsoft.com/office/drawing/2014/main" id="{A8D3D390-3D95-4349-ADDB-592A8004C8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00" name="Line 565">
                  <a:extLst>
                    <a:ext uri="{FF2B5EF4-FFF2-40B4-BE49-F238E27FC236}">
                      <a16:creationId xmlns:a16="http://schemas.microsoft.com/office/drawing/2014/main" id="{373281EA-ED27-47A9-9ECE-CDE7D37658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01" name="Line 566">
                  <a:extLst>
                    <a:ext uri="{FF2B5EF4-FFF2-40B4-BE49-F238E27FC236}">
                      <a16:creationId xmlns:a16="http://schemas.microsoft.com/office/drawing/2014/main" id="{9FAD5280-ACA4-418B-B9BE-D11C7DF472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02" name="Line 567">
                  <a:extLst>
                    <a:ext uri="{FF2B5EF4-FFF2-40B4-BE49-F238E27FC236}">
                      <a16:creationId xmlns:a16="http://schemas.microsoft.com/office/drawing/2014/main" id="{4B43C4B9-DEC9-4723-9AEF-8E8EFA4F5C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03" name="Line 568">
                  <a:extLst>
                    <a:ext uri="{FF2B5EF4-FFF2-40B4-BE49-F238E27FC236}">
                      <a16:creationId xmlns:a16="http://schemas.microsoft.com/office/drawing/2014/main" id="{6C8C4D40-6910-4055-9A29-F476A89FC7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04" name="Line 569">
                  <a:extLst>
                    <a:ext uri="{FF2B5EF4-FFF2-40B4-BE49-F238E27FC236}">
                      <a16:creationId xmlns:a16="http://schemas.microsoft.com/office/drawing/2014/main" id="{9E1A00DA-A140-43F5-8F57-BDDEDBB68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05" name="Line 570">
                  <a:extLst>
                    <a:ext uri="{FF2B5EF4-FFF2-40B4-BE49-F238E27FC236}">
                      <a16:creationId xmlns:a16="http://schemas.microsoft.com/office/drawing/2014/main" id="{33CE0F14-DA4F-442C-B4E3-FD4205C948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9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76" name="Group 571">
                <a:extLst>
                  <a:ext uri="{FF2B5EF4-FFF2-40B4-BE49-F238E27FC236}">
                    <a16:creationId xmlns:a16="http://schemas.microsoft.com/office/drawing/2014/main" id="{D211696B-0361-4F48-A3B5-20C0E009B6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6982" name="Rectangle 572">
                  <a:extLst>
                    <a:ext uri="{FF2B5EF4-FFF2-40B4-BE49-F238E27FC236}">
                      <a16:creationId xmlns:a16="http://schemas.microsoft.com/office/drawing/2014/main" id="{73FDCCAB-550C-4153-9BC1-945A43139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2" y="12960"/>
                  <a:ext cx="1573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83" name="Line 573">
                  <a:extLst>
                    <a:ext uri="{FF2B5EF4-FFF2-40B4-BE49-F238E27FC236}">
                      <a16:creationId xmlns:a16="http://schemas.microsoft.com/office/drawing/2014/main" id="{56770172-128C-482E-8B18-97688874F6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84" name="Line 574">
                  <a:extLst>
                    <a:ext uri="{FF2B5EF4-FFF2-40B4-BE49-F238E27FC236}">
                      <a16:creationId xmlns:a16="http://schemas.microsoft.com/office/drawing/2014/main" id="{57373237-9CE0-45D2-B45A-B406C5D2B6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7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85" name="Line 575">
                  <a:extLst>
                    <a:ext uri="{FF2B5EF4-FFF2-40B4-BE49-F238E27FC236}">
                      <a16:creationId xmlns:a16="http://schemas.microsoft.com/office/drawing/2014/main" id="{2481183A-ADA9-4410-901C-12E6A60E0D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86" name="Line 576">
                  <a:extLst>
                    <a:ext uri="{FF2B5EF4-FFF2-40B4-BE49-F238E27FC236}">
                      <a16:creationId xmlns:a16="http://schemas.microsoft.com/office/drawing/2014/main" id="{A53FB0C9-8795-4F4E-9F39-B0A66BEDE2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87" name="Line 577">
                  <a:extLst>
                    <a:ext uri="{FF2B5EF4-FFF2-40B4-BE49-F238E27FC236}">
                      <a16:creationId xmlns:a16="http://schemas.microsoft.com/office/drawing/2014/main" id="{D836A36D-6C78-4ACD-8D06-2983A598D2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88" name="Line 578">
                  <a:extLst>
                    <a:ext uri="{FF2B5EF4-FFF2-40B4-BE49-F238E27FC236}">
                      <a16:creationId xmlns:a16="http://schemas.microsoft.com/office/drawing/2014/main" id="{13E174EB-6A27-4914-A538-0DE6E5A544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89" name="Line 579">
                  <a:extLst>
                    <a:ext uri="{FF2B5EF4-FFF2-40B4-BE49-F238E27FC236}">
                      <a16:creationId xmlns:a16="http://schemas.microsoft.com/office/drawing/2014/main" id="{05070374-CE8B-4BEE-A6E5-D46BB04346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90" name="Line 580">
                  <a:extLst>
                    <a:ext uri="{FF2B5EF4-FFF2-40B4-BE49-F238E27FC236}">
                      <a16:creationId xmlns:a16="http://schemas.microsoft.com/office/drawing/2014/main" id="{D8CEE8C9-FA22-4586-AA38-541501F429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91" name="Line 581">
                  <a:extLst>
                    <a:ext uri="{FF2B5EF4-FFF2-40B4-BE49-F238E27FC236}">
                      <a16:creationId xmlns:a16="http://schemas.microsoft.com/office/drawing/2014/main" id="{490888ED-478C-4F83-9C3E-F618D8A78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1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92" name="Line 582">
                  <a:extLst>
                    <a:ext uri="{FF2B5EF4-FFF2-40B4-BE49-F238E27FC236}">
                      <a16:creationId xmlns:a16="http://schemas.microsoft.com/office/drawing/2014/main" id="{A3A8B8EB-A3C3-4287-B7E6-5E127C585D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93" name="Line 583">
                  <a:extLst>
                    <a:ext uri="{FF2B5EF4-FFF2-40B4-BE49-F238E27FC236}">
                      <a16:creationId xmlns:a16="http://schemas.microsoft.com/office/drawing/2014/main" id="{2FA0D548-E73E-4ABC-812C-17AB47203E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77" name="Group 584">
                <a:extLst>
                  <a:ext uri="{FF2B5EF4-FFF2-40B4-BE49-F238E27FC236}">
                    <a16:creationId xmlns:a16="http://schemas.microsoft.com/office/drawing/2014/main" id="{4E633176-ADA3-46E5-A8CD-4223BB215E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5" y="3710"/>
                <a:ext cx="1486" cy="723"/>
                <a:chOff x="10062" y="12959"/>
                <a:chExt cx="1577" cy="723"/>
              </a:xfrm>
            </p:grpSpPr>
            <p:sp>
              <p:nvSpPr>
                <p:cNvPr id="26970" name="Rectangle 585">
                  <a:extLst>
                    <a:ext uri="{FF2B5EF4-FFF2-40B4-BE49-F238E27FC236}">
                      <a16:creationId xmlns:a16="http://schemas.microsoft.com/office/drawing/2014/main" id="{958BC4C0-6B01-4F32-B6C6-53DFC6B7D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8" y="12961"/>
                  <a:ext cx="1579" cy="71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71" name="Line 586">
                  <a:extLst>
                    <a:ext uri="{FF2B5EF4-FFF2-40B4-BE49-F238E27FC236}">
                      <a16:creationId xmlns:a16="http://schemas.microsoft.com/office/drawing/2014/main" id="{8CABA49E-A987-4660-B22B-E5A13B72DE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72" name="Line 587">
                  <a:extLst>
                    <a:ext uri="{FF2B5EF4-FFF2-40B4-BE49-F238E27FC236}">
                      <a16:creationId xmlns:a16="http://schemas.microsoft.com/office/drawing/2014/main" id="{F344EA0B-4988-4092-A070-1B984A370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7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73" name="Line 588">
                  <a:extLst>
                    <a:ext uri="{FF2B5EF4-FFF2-40B4-BE49-F238E27FC236}">
                      <a16:creationId xmlns:a16="http://schemas.microsoft.com/office/drawing/2014/main" id="{B06C8CFB-65B0-454F-A5D1-3DBD31F373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74" name="Line 589">
                  <a:extLst>
                    <a:ext uri="{FF2B5EF4-FFF2-40B4-BE49-F238E27FC236}">
                      <a16:creationId xmlns:a16="http://schemas.microsoft.com/office/drawing/2014/main" id="{8B803292-6D4D-4E03-947A-3AF3FA045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5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75" name="Line 590">
                  <a:extLst>
                    <a:ext uri="{FF2B5EF4-FFF2-40B4-BE49-F238E27FC236}">
                      <a16:creationId xmlns:a16="http://schemas.microsoft.com/office/drawing/2014/main" id="{564E5454-1BB8-42F0-8B22-1DA86873B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61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76" name="Line 591">
                  <a:extLst>
                    <a:ext uri="{FF2B5EF4-FFF2-40B4-BE49-F238E27FC236}">
                      <a16:creationId xmlns:a16="http://schemas.microsoft.com/office/drawing/2014/main" id="{C04AD5FC-0989-455E-90A7-B041DDB849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9" y="12961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77" name="Line 592">
                  <a:extLst>
                    <a:ext uri="{FF2B5EF4-FFF2-40B4-BE49-F238E27FC236}">
                      <a16:creationId xmlns:a16="http://schemas.microsoft.com/office/drawing/2014/main" id="{F0BFF8DC-E7F6-414F-A4F6-9EE303FA5D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61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78" name="Line 593">
                  <a:extLst>
                    <a:ext uri="{FF2B5EF4-FFF2-40B4-BE49-F238E27FC236}">
                      <a16:creationId xmlns:a16="http://schemas.microsoft.com/office/drawing/2014/main" id="{B83935A4-182C-4A12-A64A-A5EBE56E5E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3" y="12961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79" name="Line 594">
                  <a:extLst>
                    <a:ext uri="{FF2B5EF4-FFF2-40B4-BE49-F238E27FC236}">
                      <a16:creationId xmlns:a16="http://schemas.microsoft.com/office/drawing/2014/main" id="{40A916A6-D442-47C8-A33D-5A04F2D956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49" y="12961"/>
                  <a:ext cx="0" cy="718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80" name="Line 595">
                  <a:extLst>
                    <a:ext uri="{FF2B5EF4-FFF2-40B4-BE49-F238E27FC236}">
                      <a16:creationId xmlns:a16="http://schemas.microsoft.com/office/drawing/2014/main" id="{D06E68B5-35AC-4DA9-831E-1D0C119AAB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1" y="12961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81" name="Line 596">
                  <a:extLst>
                    <a:ext uri="{FF2B5EF4-FFF2-40B4-BE49-F238E27FC236}">
                      <a16:creationId xmlns:a16="http://schemas.microsoft.com/office/drawing/2014/main" id="{2FED137E-44E1-4548-9E06-ADCA26D2F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61"/>
                  <a:ext cx="0" cy="716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78" name="Group 597">
                <a:extLst>
                  <a:ext uri="{FF2B5EF4-FFF2-40B4-BE49-F238E27FC236}">
                    <a16:creationId xmlns:a16="http://schemas.microsoft.com/office/drawing/2014/main" id="{2B5CDBFD-2981-43D8-9EE1-A70401F906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6958" name="Rectangle 598">
                  <a:extLst>
                    <a:ext uri="{FF2B5EF4-FFF2-40B4-BE49-F238E27FC236}">
                      <a16:creationId xmlns:a16="http://schemas.microsoft.com/office/drawing/2014/main" id="{C194AE63-2F09-4C5E-B901-29E32B6B3D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3" y="12960"/>
                  <a:ext cx="1560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59" name="Line 599">
                  <a:extLst>
                    <a:ext uri="{FF2B5EF4-FFF2-40B4-BE49-F238E27FC236}">
                      <a16:creationId xmlns:a16="http://schemas.microsoft.com/office/drawing/2014/main" id="{E3BED16D-AB39-4A67-919B-4F8B48DAEF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3" y="13103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60" name="Line 600">
                  <a:extLst>
                    <a:ext uri="{FF2B5EF4-FFF2-40B4-BE49-F238E27FC236}">
                      <a16:creationId xmlns:a16="http://schemas.microsoft.com/office/drawing/2014/main" id="{BB740858-45C5-40EA-A19A-AA94D6AA6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3" y="13247"/>
                  <a:ext cx="1557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61" name="Line 601">
                  <a:extLst>
                    <a:ext uri="{FF2B5EF4-FFF2-40B4-BE49-F238E27FC236}">
                      <a16:creationId xmlns:a16="http://schemas.microsoft.com/office/drawing/2014/main" id="{9E5EAD54-A014-4662-8542-2AD8B12B49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3" y="13390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62" name="Line 602">
                  <a:extLst>
                    <a:ext uri="{FF2B5EF4-FFF2-40B4-BE49-F238E27FC236}">
                      <a16:creationId xmlns:a16="http://schemas.microsoft.com/office/drawing/2014/main" id="{1EEED551-8127-40D2-B381-8F7D8A3F4D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3" y="13539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63" name="Line 603">
                  <a:extLst>
                    <a:ext uri="{FF2B5EF4-FFF2-40B4-BE49-F238E27FC236}">
                      <a16:creationId xmlns:a16="http://schemas.microsoft.com/office/drawing/2014/main" id="{6C741534-4FA7-43B3-B10A-532971B94D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64" name="Line 604">
                  <a:extLst>
                    <a:ext uri="{FF2B5EF4-FFF2-40B4-BE49-F238E27FC236}">
                      <a16:creationId xmlns:a16="http://schemas.microsoft.com/office/drawing/2014/main" id="{D2CE080B-8F7A-470F-8A0E-F46B7A1B0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65" name="Line 605">
                  <a:extLst>
                    <a:ext uri="{FF2B5EF4-FFF2-40B4-BE49-F238E27FC236}">
                      <a16:creationId xmlns:a16="http://schemas.microsoft.com/office/drawing/2014/main" id="{7881AB52-F6E7-489A-8BB2-5691BD3570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9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66" name="Line 606">
                  <a:extLst>
                    <a:ext uri="{FF2B5EF4-FFF2-40B4-BE49-F238E27FC236}">
                      <a16:creationId xmlns:a16="http://schemas.microsoft.com/office/drawing/2014/main" id="{6FE7416D-731B-4AD8-8A0C-5B56385D78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67" name="Line 607">
                  <a:extLst>
                    <a:ext uri="{FF2B5EF4-FFF2-40B4-BE49-F238E27FC236}">
                      <a16:creationId xmlns:a16="http://schemas.microsoft.com/office/drawing/2014/main" id="{AC562919-3F4F-45F8-974B-66C391C236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68" name="Line 608">
                  <a:extLst>
                    <a:ext uri="{FF2B5EF4-FFF2-40B4-BE49-F238E27FC236}">
                      <a16:creationId xmlns:a16="http://schemas.microsoft.com/office/drawing/2014/main" id="{7B7A751F-4986-477B-86A4-6F086AD816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6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69" name="Line 609">
                  <a:extLst>
                    <a:ext uri="{FF2B5EF4-FFF2-40B4-BE49-F238E27FC236}">
                      <a16:creationId xmlns:a16="http://schemas.microsoft.com/office/drawing/2014/main" id="{97EB3EC6-CEAC-4B62-AF0B-919358471F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79" name="Group 610">
                <a:extLst>
                  <a:ext uri="{FF2B5EF4-FFF2-40B4-BE49-F238E27FC236}">
                    <a16:creationId xmlns:a16="http://schemas.microsoft.com/office/drawing/2014/main" id="{5D7AEA82-4DDA-4929-8130-8AC05B754A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6946" name="Rectangle 611">
                  <a:extLst>
                    <a:ext uri="{FF2B5EF4-FFF2-40B4-BE49-F238E27FC236}">
                      <a16:creationId xmlns:a16="http://schemas.microsoft.com/office/drawing/2014/main" id="{4BDF9639-884F-420D-BD02-07A8B4A942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9" y="12960"/>
                  <a:ext cx="1578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47" name="Line 612">
                  <a:extLst>
                    <a:ext uri="{FF2B5EF4-FFF2-40B4-BE49-F238E27FC236}">
                      <a16:creationId xmlns:a16="http://schemas.microsoft.com/office/drawing/2014/main" id="{240BA8E7-2F94-46CD-A625-D1BD8C0911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48" name="Line 613">
                  <a:extLst>
                    <a:ext uri="{FF2B5EF4-FFF2-40B4-BE49-F238E27FC236}">
                      <a16:creationId xmlns:a16="http://schemas.microsoft.com/office/drawing/2014/main" id="{1831A76D-3F1D-41F9-A8C3-43CACAAB89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7"/>
                  <a:ext cx="1570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49" name="Line 614">
                  <a:extLst>
                    <a:ext uri="{FF2B5EF4-FFF2-40B4-BE49-F238E27FC236}">
                      <a16:creationId xmlns:a16="http://schemas.microsoft.com/office/drawing/2014/main" id="{2F2A2E1A-6A61-4AF7-A5A0-1496E02F4F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50" name="Line 615">
                  <a:extLst>
                    <a:ext uri="{FF2B5EF4-FFF2-40B4-BE49-F238E27FC236}">
                      <a16:creationId xmlns:a16="http://schemas.microsoft.com/office/drawing/2014/main" id="{87C8F8EC-C209-4A97-B914-1CFD62BF47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9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51" name="Line 616">
                  <a:extLst>
                    <a:ext uri="{FF2B5EF4-FFF2-40B4-BE49-F238E27FC236}">
                      <a16:creationId xmlns:a16="http://schemas.microsoft.com/office/drawing/2014/main" id="{628F2BA9-550D-4150-9A59-C6B68473B4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52" name="Line 617">
                  <a:extLst>
                    <a:ext uri="{FF2B5EF4-FFF2-40B4-BE49-F238E27FC236}">
                      <a16:creationId xmlns:a16="http://schemas.microsoft.com/office/drawing/2014/main" id="{8962FA5D-6556-4B09-9D39-5F3E3A23C2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8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53" name="Line 618">
                  <a:extLst>
                    <a:ext uri="{FF2B5EF4-FFF2-40B4-BE49-F238E27FC236}">
                      <a16:creationId xmlns:a16="http://schemas.microsoft.com/office/drawing/2014/main" id="{A3B5F6D5-566B-4445-A678-8156886102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60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54" name="Line 619">
                  <a:extLst>
                    <a:ext uri="{FF2B5EF4-FFF2-40B4-BE49-F238E27FC236}">
                      <a16:creationId xmlns:a16="http://schemas.microsoft.com/office/drawing/2014/main" id="{9D06A149-E457-403C-934B-34DA4DCAF6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1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55" name="Line 620">
                  <a:extLst>
                    <a:ext uri="{FF2B5EF4-FFF2-40B4-BE49-F238E27FC236}">
                      <a16:creationId xmlns:a16="http://schemas.microsoft.com/office/drawing/2014/main" id="{6AC88AC0-1920-4402-A12A-A7C015687E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1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56" name="Line 621">
                  <a:extLst>
                    <a:ext uri="{FF2B5EF4-FFF2-40B4-BE49-F238E27FC236}">
                      <a16:creationId xmlns:a16="http://schemas.microsoft.com/office/drawing/2014/main" id="{BEFC0C8D-0724-4EF0-AD2C-08C84A3B30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57" name="Line 622">
                  <a:extLst>
                    <a:ext uri="{FF2B5EF4-FFF2-40B4-BE49-F238E27FC236}">
                      <a16:creationId xmlns:a16="http://schemas.microsoft.com/office/drawing/2014/main" id="{1154B203-5CA1-4CE3-AC8B-BDF19F080E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80" name="Group 623">
                <a:extLst>
                  <a:ext uri="{FF2B5EF4-FFF2-40B4-BE49-F238E27FC236}">
                    <a16:creationId xmlns:a16="http://schemas.microsoft.com/office/drawing/2014/main" id="{9369640B-A627-45F4-A69D-14B8575281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6934" name="Rectangle 624">
                  <a:extLst>
                    <a:ext uri="{FF2B5EF4-FFF2-40B4-BE49-F238E27FC236}">
                      <a16:creationId xmlns:a16="http://schemas.microsoft.com/office/drawing/2014/main" id="{6BCFE677-96AD-4004-A7B3-53FFD2FBB8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60"/>
                  <a:ext cx="1577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35" name="Line 625">
                  <a:extLst>
                    <a:ext uri="{FF2B5EF4-FFF2-40B4-BE49-F238E27FC236}">
                      <a16:creationId xmlns:a16="http://schemas.microsoft.com/office/drawing/2014/main" id="{F44FA6A9-40E2-47EE-89EE-1982011210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5" y="13103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36" name="Line 626">
                  <a:extLst>
                    <a:ext uri="{FF2B5EF4-FFF2-40B4-BE49-F238E27FC236}">
                      <a16:creationId xmlns:a16="http://schemas.microsoft.com/office/drawing/2014/main" id="{9FB178B7-217E-42BD-A888-69C992C717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5" y="13247"/>
                  <a:ext cx="1573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37" name="Line 627">
                  <a:extLst>
                    <a:ext uri="{FF2B5EF4-FFF2-40B4-BE49-F238E27FC236}">
                      <a16:creationId xmlns:a16="http://schemas.microsoft.com/office/drawing/2014/main" id="{48A10F59-A9F1-4B88-898A-2933E0C294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5" y="13390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38" name="Line 628">
                  <a:extLst>
                    <a:ext uri="{FF2B5EF4-FFF2-40B4-BE49-F238E27FC236}">
                      <a16:creationId xmlns:a16="http://schemas.microsoft.com/office/drawing/2014/main" id="{D5B7FC92-E634-4C21-833A-3FCEBAAC9E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5" y="13539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39" name="Line 629">
                  <a:extLst>
                    <a:ext uri="{FF2B5EF4-FFF2-40B4-BE49-F238E27FC236}">
                      <a16:creationId xmlns:a16="http://schemas.microsoft.com/office/drawing/2014/main" id="{3C8585F8-DDF9-4384-ACEA-06798B74D3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40" name="Line 630">
                  <a:extLst>
                    <a:ext uri="{FF2B5EF4-FFF2-40B4-BE49-F238E27FC236}">
                      <a16:creationId xmlns:a16="http://schemas.microsoft.com/office/drawing/2014/main" id="{8E9C71E5-AC5A-4B65-BA11-05B30EF6E7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41" name="Line 631">
                  <a:extLst>
                    <a:ext uri="{FF2B5EF4-FFF2-40B4-BE49-F238E27FC236}">
                      <a16:creationId xmlns:a16="http://schemas.microsoft.com/office/drawing/2014/main" id="{DB2487AE-DBB7-45CC-85DC-0C90D4D09D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42" name="Line 632">
                  <a:extLst>
                    <a:ext uri="{FF2B5EF4-FFF2-40B4-BE49-F238E27FC236}">
                      <a16:creationId xmlns:a16="http://schemas.microsoft.com/office/drawing/2014/main" id="{8F066237-998F-48FB-8CB1-7B764311DB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43" name="Line 633">
                  <a:extLst>
                    <a:ext uri="{FF2B5EF4-FFF2-40B4-BE49-F238E27FC236}">
                      <a16:creationId xmlns:a16="http://schemas.microsoft.com/office/drawing/2014/main" id="{0B9F5573-FC53-4F37-8B09-AE361681A1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1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44" name="Line 634">
                  <a:extLst>
                    <a:ext uri="{FF2B5EF4-FFF2-40B4-BE49-F238E27FC236}">
                      <a16:creationId xmlns:a16="http://schemas.microsoft.com/office/drawing/2014/main" id="{4DD3C7AD-3EFD-4DC9-9EDD-3FAF945CC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45" name="Line 635">
                  <a:extLst>
                    <a:ext uri="{FF2B5EF4-FFF2-40B4-BE49-F238E27FC236}">
                      <a16:creationId xmlns:a16="http://schemas.microsoft.com/office/drawing/2014/main" id="{50C9E827-B271-42A5-8125-F10BE36C56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81" name="Group 636">
                <a:extLst>
                  <a:ext uri="{FF2B5EF4-FFF2-40B4-BE49-F238E27FC236}">
                    <a16:creationId xmlns:a16="http://schemas.microsoft.com/office/drawing/2014/main" id="{B09358B8-C2F2-436A-A6A7-D36D0AB54E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6922" name="Rectangle 637">
                  <a:extLst>
                    <a:ext uri="{FF2B5EF4-FFF2-40B4-BE49-F238E27FC236}">
                      <a16:creationId xmlns:a16="http://schemas.microsoft.com/office/drawing/2014/main" id="{D6CF7BB5-227A-4BA1-8E25-75B6C6D073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2" y="12960"/>
                  <a:ext cx="1577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923" name="Line 638">
                  <a:extLst>
                    <a:ext uri="{FF2B5EF4-FFF2-40B4-BE49-F238E27FC236}">
                      <a16:creationId xmlns:a16="http://schemas.microsoft.com/office/drawing/2014/main" id="{6EA78D70-7660-4CA3-BAD7-6E1458E805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3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24" name="Line 639">
                  <a:extLst>
                    <a:ext uri="{FF2B5EF4-FFF2-40B4-BE49-F238E27FC236}">
                      <a16:creationId xmlns:a16="http://schemas.microsoft.com/office/drawing/2014/main" id="{A4CE5B4C-70AE-41E9-B554-D6F0AE1EAD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47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25" name="Line 640">
                  <a:extLst>
                    <a:ext uri="{FF2B5EF4-FFF2-40B4-BE49-F238E27FC236}">
                      <a16:creationId xmlns:a16="http://schemas.microsoft.com/office/drawing/2014/main" id="{7D2F2E05-E039-43EB-9230-DDDDBA9270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26" name="Line 641">
                  <a:extLst>
                    <a:ext uri="{FF2B5EF4-FFF2-40B4-BE49-F238E27FC236}">
                      <a16:creationId xmlns:a16="http://schemas.microsoft.com/office/drawing/2014/main" id="{6083190E-389C-402E-8281-EFB4602098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9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27" name="Line 642">
                  <a:extLst>
                    <a:ext uri="{FF2B5EF4-FFF2-40B4-BE49-F238E27FC236}">
                      <a16:creationId xmlns:a16="http://schemas.microsoft.com/office/drawing/2014/main" id="{DDE3F07E-C3AC-4D80-B208-876F12268E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28" name="Line 643">
                  <a:extLst>
                    <a:ext uri="{FF2B5EF4-FFF2-40B4-BE49-F238E27FC236}">
                      <a16:creationId xmlns:a16="http://schemas.microsoft.com/office/drawing/2014/main" id="{118F00BB-7462-40D7-A863-FF7BA8ED05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29" name="Line 644">
                  <a:extLst>
                    <a:ext uri="{FF2B5EF4-FFF2-40B4-BE49-F238E27FC236}">
                      <a16:creationId xmlns:a16="http://schemas.microsoft.com/office/drawing/2014/main" id="{C0219213-F679-4D58-890A-C2C5201A9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30" name="Line 645">
                  <a:extLst>
                    <a:ext uri="{FF2B5EF4-FFF2-40B4-BE49-F238E27FC236}">
                      <a16:creationId xmlns:a16="http://schemas.microsoft.com/office/drawing/2014/main" id="{F8373011-CAF8-4467-A8A1-53A9769BBB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1"/>
                  <a:ext cx="0" cy="72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31" name="Line 646">
                  <a:extLst>
                    <a:ext uri="{FF2B5EF4-FFF2-40B4-BE49-F238E27FC236}">
                      <a16:creationId xmlns:a16="http://schemas.microsoft.com/office/drawing/2014/main" id="{5870353D-B6E5-44B1-8CEF-DD3E518B37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1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32" name="Line 647">
                  <a:extLst>
                    <a:ext uri="{FF2B5EF4-FFF2-40B4-BE49-F238E27FC236}">
                      <a16:creationId xmlns:a16="http://schemas.microsoft.com/office/drawing/2014/main" id="{D91CAF2C-7610-41A9-A06F-0C2D1A9F10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1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33" name="Line 648">
                  <a:extLst>
                    <a:ext uri="{FF2B5EF4-FFF2-40B4-BE49-F238E27FC236}">
                      <a16:creationId xmlns:a16="http://schemas.microsoft.com/office/drawing/2014/main" id="{AC9E2D64-EE76-4BA7-877D-25B5E4454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60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682" name="Group 649">
                <a:extLst>
                  <a:ext uri="{FF2B5EF4-FFF2-40B4-BE49-F238E27FC236}">
                    <a16:creationId xmlns:a16="http://schemas.microsoft.com/office/drawing/2014/main" id="{D3AF5EC4-7A86-4AC4-8ACF-F051E75C44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20683" name="Group 650">
                  <a:extLst>
                    <a:ext uri="{FF2B5EF4-FFF2-40B4-BE49-F238E27FC236}">
                      <a16:creationId xmlns:a16="http://schemas.microsoft.com/office/drawing/2014/main" id="{9943EBC5-018E-4E9E-8F14-237650367F0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910" name="Rectangle 651">
                    <a:extLst>
                      <a:ext uri="{FF2B5EF4-FFF2-40B4-BE49-F238E27FC236}">
                        <a16:creationId xmlns:a16="http://schemas.microsoft.com/office/drawing/2014/main" id="{80439128-46CE-4EB8-9CE5-9D34B5FE65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6"/>
                    <a:ext cx="1577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911" name="Line 652">
                    <a:extLst>
                      <a:ext uri="{FF2B5EF4-FFF2-40B4-BE49-F238E27FC236}">
                        <a16:creationId xmlns:a16="http://schemas.microsoft.com/office/drawing/2014/main" id="{6F6970A8-EEEE-4D5D-9E6F-1953C868A6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0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12" name="Line 653">
                    <a:extLst>
                      <a:ext uri="{FF2B5EF4-FFF2-40B4-BE49-F238E27FC236}">
                        <a16:creationId xmlns:a16="http://schemas.microsoft.com/office/drawing/2014/main" id="{3B178125-BCF6-463C-9159-CEBE3E0B23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0" y="13248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13" name="Line 654">
                    <a:extLst>
                      <a:ext uri="{FF2B5EF4-FFF2-40B4-BE49-F238E27FC236}">
                        <a16:creationId xmlns:a16="http://schemas.microsoft.com/office/drawing/2014/main" id="{F599436C-D69C-4FAB-9E55-16D536B0B4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0" y="13391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14" name="Line 655">
                    <a:extLst>
                      <a:ext uri="{FF2B5EF4-FFF2-40B4-BE49-F238E27FC236}">
                        <a16:creationId xmlns:a16="http://schemas.microsoft.com/office/drawing/2014/main" id="{EC403E6D-48CD-4200-AD32-C1308DB63BA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0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15" name="Line 656">
                    <a:extLst>
                      <a:ext uri="{FF2B5EF4-FFF2-40B4-BE49-F238E27FC236}">
                        <a16:creationId xmlns:a16="http://schemas.microsoft.com/office/drawing/2014/main" id="{5E97137D-F9C2-40E4-8A8D-22C5818607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16" name="Line 657">
                    <a:extLst>
                      <a:ext uri="{FF2B5EF4-FFF2-40B4-BE49-F238E27FC236}">
                        <a16:creationId xmlns:a16="http://schemas.microsoft.com/office/drawing/2014/main" id="{29606029-1D4D-47AB-8107-F25AEB95FA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17" name="Line 658">
                    <a:extLst>
                      <a:ext uri="{FF2B5EF4-FFF2-40B4-BE49-F238E27FC236}">
                        <a16:creationId xmlns:a16="http://schemas.microsoft.com/office/drawing/2014/main" id="{AA8F6DAD-4141-4FA1-9690-19949E14B0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18" name="Line 659">
                    <a:extLst>
                      <a:ext uri="{FF2B5EF4-FFF2-40B4-BE49-F238E27FC236}">
                        <a16:creationId xmlns:a16="http://schemas.microsoft.com/office/drawing/2014/main" id="{E852141A-CD3C-40B4-AD75-5E4881281C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6"/>
                    <a:ext cx="0" cy="7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19" name="Line 660">
                    <a:extLst>
                      <a:ext uri="{FF2B5EF4-FFF2-40B4-BE49-F238E27FC236}">
                        <a16:creationId xmlns:a16="http://schemas.microsoft.com/office/drawing/2014/main" id="{5F0B0C49-5A4A-4459-8FA6-87CDCC12D3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20" name="Line 661">
                    <a:extLst>
                      <a:ext uri="{FF2B5EF4-FFF2-40B4-BE49-F238E27FC236}">
                        <a16:creationId xmlns:a16="http://schemas.microsoft.com/office/drawing/2014/main" id="{BC2BB648-9D38-4F54-9404-DA4478151CB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21" name="Line 662">
                    <a:extLst>
                      <a:ext uri="{FF2B5EF4-FFF2-40B4-BE49-F238E27FC236}">
                        <a16:creationId xmlns:a16="http://schemas.microsoft.com/office/drawing/2014/main" id="{03BAFB0A-023B-4C19-9CFE-92425D2CC8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9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684" name="Group 663">
                  <a:extLst>
                    <a:ext uri="{FF2B5EF4-FFF2-40B4-BE49-F238E27FC236}">
                      <a16:creationId xmlns:a16="http://schemas.microsoft.com/office/drawing/2014/main" id="{D25A313C-D643-415F-82BA-FDBE355B26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98" name="Rectangle 664">
                    <a:extLst>
                      <a:ext uri="{FF2B5EF4-FFF2-40B4-BE49-F238E27FC236}">
                        <a16:creationId xmlns:a16="http://schemas.microsoft.com/office/drawing/2014/main" id="{442F9EE3-8253-4ED1-AA99-51DE878427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2" y="12966"/>
                    <a:ext cx="1573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99" name="Line 665">
                    <a:extLst>
                      <a:ext uri="{FF2B5EF4-FFF2-40B4-BE49-F238E27FC236}">
                        <a16:creationId xmlns:a16="http://schemas.microsoft.com/office/drawing/2014/main" id="{3717C0C8-CC04-4DC3-B827-5D2C97CADE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00" name="Line 666">
                    <a:extLst>
                      <a:ext uri="{FF2B5EF4-FFF2-40B4-BE49-F238E27FC236}">
                        <a16:creationId xmlns:a16="http://schemas.microsoft.com/office/drawing/2014/main" id="{EF9F71E1-9859-4B0E-A052-266CA65444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01" name="Line 667">
                    <a:extLst>
                      <a:ext uri="{FF2B5EF4-FFF2-40B4-BE49-F238E27FC236}">
                        <a16:creationId xmlns:a16="http://schemas.microsoft.com/office/drawing/2014/main" id="{5D218DDC-B08C-42C8-A09C-7FF2F3EB36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1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02" name="Line 668">
                    <a:extLst>
                      <a:ext uri="{FF2B5EF4-FFF2-40B4-BE49-F238E27FC236}">
                        <a16:creationId xmlns:a16="http://schemas.microsoft.com/office/drawing/2014/main" id="{CBE3A4CD-6CAF-43E4-AEF1-092BFE2A9F5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03" name="Line 669">
                    <a:extLst>
                      <a:ext uri="{FF2B5EF4-FFF2-40B4-BE49-F238E27FC236}">
                        <a16:creationId xmlns:a16="http://schemas.microsoft.com/office/drawing/2014/main" id="{4F6A1791-A81E-4D7A-B394-896C380AE8D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04" name="Line 670">
                    <a:extLst>
                      <a:ext uri="{FF2B5EF4-FFF2-40B4-BE49-F238E27FC236}">
                        <a16:creationId xmlns:a16="http://schemas.microsoft.com/office/drawing/2014/main" id="{DA9A3A08-0C82-4221-AF4F-8E2F374C47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05" name="Line 671">
                    <a:extLst>
                      <a:ext uri="{FF2B5EF4-FFF2-40B4-BE49-F238E27FC236}">
                        <a16:creationId xmlns:a16="http://schemas.microsoft.com/office/drawing/2014/main" id="{BA26A0E0-23AB-4737-8FB8-0173AD1734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06" name="Line 672">
                    <a:extLst>
                      <a:ext uri="{FF2B5EF4-FFF2-40B4-BE49-F238E27FC236}">
                        <a16:creationId xmlns:a16="http://schemas.microsoft.com/office/drawing/2014/main" id="{E0629EBB-1ED4-444B-B7F2-7E365A4900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6"/>
                    <a:ext cx="0" cy="7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07" name="Line 673">
                    <a:extLst>
                      <a:ext uri="{FF2B5EF4-FFF2-40B4-BE49-F238E27FC236}">
                        <a16:creationId xmlns:a16="http://schemas.microsoft.com/office/drawing/2014/main" id="{A4F9A5AB-C90D-4CD8-A739-1FDFA28A78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08" name="Line 674">
                    <a:extLst>
                      <a:ext uri="{FF2B5EF4-FFF2-40B4-BE49-F238E27FC236}">
                        <a16:creationId xmlns:a16="http://schemas.microsoft.com/office/drawing/2014/main" id="{DF4277A5-C3AF-46E2-9CD1-3C58FCD8BE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909" name="Line 675">
                    <a:extLst>
                      <a:ext uri="{FF2B5EF4-FFF2-40B4-BE49-F238E27FC236}">
                        <a16:creationId xmlns:a16="http://schemas.microsoft.com/office/drawing/2014/main" id="{72E04ABB-39C8-4967-8BF0-48AA34EDAC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685" name="Group 676">
                  <a:extLst>
                    <a:ext uri="{FF2B5EF4-FFF2-40B4-BE49-F238E27FC236}">
                      <a16:creationId xmlns:a16="http://schemas.microsoft.com/office/drawing/2014/main" id="{6905AE70-E5FB-4679-93B9-7DE6BCB287D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86" name="Rectangle 677">
                    <a:extLst>
                      <a:ext uri="{FF2B5EF4-FFF2-40B4-BE49-F238E27FC236}">
                        <a16:creationId xmlns:a16="http://schemas.microsoft.com/office/drawing/2014/main" id="{6B527EE2-43EF-47E5-9F48-E110C86EAD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66"/>
                    <a:ext cx="1575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87" name="Line 678">
                    <a:extLst>
                      <a:ext uri="{FF2B5EF4-FFF2-40B4-BE49-F238E27FC236}">
                        <a16:creationId xmlns:a16="http://schemas.microsoft.com/office/drawing/2014/main" id="{4725907C-B5B9-4D71-9051-76439E0304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88" name="Line 679">
                    <a:extLst>
                      <a:ext uri="{FF2B5EF4-FFF2-40B4-BE49-F238E27FC236}">
                        <a16:creationId xmlns:a16="http://schemas.microsoft.com/office/drawing/2014/main" id="{283152F2-B0C3-448C-85C1-8437BA86C7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89" name="Line 680">
                    <a:extLst>
                      <a:ext uri="{FF2B5EF4-FFF2-40B4-BE49-F238E27FC236}">
                        <a16:creationId xmlns:a16="http://schemas.microsoft.com/office/drawing/2014/main" id="{51CAAA02-3AA3-4FBA-AC82-96E1F401AE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1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90" name="Line 681">
                    <a:extLst>
                      <a:ext uri="{FF2B5EF4-FFF2-40B4-BE49-F238E27FC236}">
                        <a16:creationId xmlns:a16="http://schemas.microsoft.com/office/drawing/2014/main" id="{DDE10BAB-2697-4952-AD8E-4602958911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91" name="Line 682">
                    <a:extLst>
                      <a:ext uri="{FF2B5EF4-FFF2-40B4-BE49-F238E27FC236}">
                        <a16:creationId xmlns:a16="http://schemas.microsoft.com/office/drawing/2014/main" id="{E2A3C24D-A235-464C-B102-CF0CF19DD7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92" name="Line 683">
                    <a:extLst>
                      <a:ext uri="{FF2B5EF4-FFF2-40B4-BE49-F238E27FC236}">
                        <a16:creationId xmlns:a16="http://schemas.microsoft.com/office/drawing/2014/main" id="{B40279DF-AEC4-432C-B8D9-B7D2F9B581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6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93" name="Line 684">
                    <a:extLst>
                      <a:ext uri="{FF2B5EF4-FFF2-40B4-BE49-F238E27FC236}">
                        <a16:creationId xmlns:a16="http://schemas.microsoft.com/office/drawing/2014/main" id="{BE532FA0-8FF3-4165-AAC5-D862A58B92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94" name="Line 685">
                    <a:extLst>
                      <a:ext uri="{FF2B5EF4-FFF2-40B4-BE49-F238E27FC236}">
                        <a16:creationId xmlns:a16="http://schemas.microsoft.com/office/drawing/2014/main" id="{0AC44249-375B-484A-95C9-E461BEA22C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1" y="12966"/>
                    <a:ext cx="0" cy="7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95" name="Line 686">
                    <a:extLst>
                      <a:ext uri="{FF2B5EF4-FFF2-40B4-BE49-F238E27FC236}">
                        <a16:creationId xmlns:a16="http://schemas.microsoft.com/office/drawing/2014/main" id="{96FB025A-BC2E-49A2-8C1C-DFEDF94048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96" name="Line 687">
                    <a:extLst>
                      <a:ext uri="{FF2B5EF4-FFF2-40B4-BE49-F238E27FC236}">
                        <a16:creationId xmlns:a16="http://schemas.microsoft.com/office/drawing/2014/main" id="{9AEF5F74-B8FD-4EFB-A19F-8E61A2F20A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97" name="Line 688">
                    <a:extLst>
                      <a:ext uri="{FF2B5EF4-FFF2-40B4-BE49-F238E27FC236}">
                        <a16:creationId xmlns:a16="http://schemas.microsoft.com/office/drawing/2014/main" id="{FC33C2B6-13B4-4B39-B81D-BBA50E45956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686" name="Group 689">
                  <a:extLst>
                    <a:ext uri="{FF2B5EF4-FFF2-40B4-BE49-F238E27FC236}">
                      <a16:creationId xmlns:a16="http://schemas.microsoft.com/office/drawing/2014/main" id="{32C48350-CDFC-4C48-868D-4D68B85559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74" name="Rectangle 690">
                    <a:extLst>
                      <a:ext uri="{FF2B5EF4-FFF2-40B4-BE49-F238E27FC236}">
                        <a16:creationId xmlns:a16="http://schemas.microsoft.com/office/drawing/2014/main" id="{8DDCC5E5-9021-4BFE-8FC9-CCC964D38F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73" y="12966"/>
                    <a:ext cx="1560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75" name="Line 691">
                    <a:extLst>
                      <a:ext uri="{FF2B5EF4-FFF2-40B4-BE49-F238E27FC236}">
                        <a16:creationId xmlns:a16="http://schemas.microsoft.com/office/drawing/2014/main" id="{C5FA0AF0-6DA6-49DE-A0D5-EF2CB16199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3" y="13105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76" name="Line 692">
                    <a:extLst>
                      <a:ext uri="{FF2B5EF4-FFF2-40B4-BE49-F238E27FC236}">
                        <a16:creationId xmlns:a16="http://schemas.microsoft.com/office/drawing/2014/main" id="{7F04DCE5-FDA1-4F29-99B0-E6D8D3757A9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3" y="13248"/>
                    <a:ext cx="1557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77" name="Line 693">
                    <a:extLst>
                      <a:ext uri="{FF2B5EF4-FFF2-40B4-BE49-F238E27FC236}">
                        <a16:creationId xmlns:a16="http://schemas.microsoft.com/office/drawing/2014/main" id="{87645962-1D32-45F7-89E9-CA67565510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3" y="13391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78" name="Line 694">
                    <a:extLst>
                      <a:ext uri="{FF2B5EF4-FFF2-40B4-BE49-F238E27FC236}">
                        <a16:creationId xmlns:a16="http://schemas.microsoft.com/office/drawing/2014/main" id="{34275CB3-F0B6-4202-B017-3C9F093433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3" y="13534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79" name="Line 695">
                    <a:extLst>
                      <a:ext uri="{FF2B5EF4-FFF2-40B4-BE49-F238E27FC236}">
                        <a16:creationId xmlns:a16="http://schemas.microsoft.com/office/drawing/2014/main" id="{0B67E7B5-807D-43A5-B1DE-4ABD1FCD44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80" name="Line 696">
                    <a:extLst>
                      <a:ext uri="{FF2B5EF4-FFF2-40B4-BE49-F238E27FC236}">
                        <a16:creationId xmlns:a16="http://schemas.microsoft.com/office/drawing/2014/main" id="{9258F040-E2C9-4C06-B792-75F41E17056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81" name="Line 697">
                    <a:extLst>
                      <a:ext uri="{FF2B5EF4-FFF2-40B4-BE49-F238E27FC236}">
                        <a16:creationId xmlns:a16="http://schemas.microsoft.com/office/drawing/2014/main" id="{9472B6A9-A781-4465-942E-9EA042F89F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9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82" name="Line 698">
                    <a:extLst>
                      <a:ext uri="{FF2B5EF4-FFF2-40B4-BE49-F238E27FC236}">
                        <a16:creationId xmlns:a16="http://schemas.microsoft.com/office/drawing/2014/main" id="{C7DD8CDD-08FB-4A34-A09A-CB836FA15C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6"/>
                    <a:ext cx="0" cy="7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83" name="Line 699">
                    <a:extLst>
                      <a:ext uri="{FF2B5EF4-FFF2-40B4-BE49-F238E27FC236}">
                        <a16:creationId xmlns:a16="http://schemas.microsoft.com/office/drawing/2014/main" id="{E8143EAE-404D-49BE-B372-E7A67BAB58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84" name="Line 700">
                    <a:extLst>
                      <a:ext uri="{FF2B5EF4-FFF2-40B4-BE49-F238E27FC236}">
                        <a16:creationId xmlns:a16="http://schemas.microsoft.com/office/drawing/2014/main" id="{B26B460F-5079-4427-85EE-693E01063D4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6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85" name="Line 701">
                    <a:extLst>
                      <a:ext uri="{FF2B5EF4-FFF2-40B4-BE49-F238E27FC236}">
                        <a16:creationId xmlns:a16="http://schemas.microsoft.com/office/drawing/2014/main" id="{C3991AA4-5AC4-411F-9B2C-00B421FCD25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687" name="Group 702">
                  <a:extLst>
                    <a:ext uri="{FF2B5EF4-FFF2-40B4-BE49-F238E27FC236}">
                      <a16:creationId xmlns:a16="http://schemas.microsoft.com/office/drawing/2014/main" id="{01059F75-0D72-41E7-A28A-4C79DFA6BA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02" y="11344"/>
                  <a:ext cx="1488" cy="716"/>
                  <a:chOff x="10058" y="12962"/>
                  <a:chExt cx="1579" cy="716"/>
                </a:xfrm>
              </p:grpSpPr>
              <p:sp>
                <p:nvSpPr>
                  <p:cNvPr id="26862" name="Rectangle 703">
                    <a:extLst>
                      <a:ext uri="{FF2B5EF4-FFF2-40B4-BE49-F238E27FC236}">
                        <a16:creationId xmlns:a16="http://schemas.microsoft.com/office/drawing/2014/main" id="{A5A588B8-E3A5-475F-A722-8EB7F72561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9"/>
                    <a:ext cx="1569" cy="7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63" name="Line 704">
                    <a:extLst>
                      <a:ext uri="{FF2B5EF4-FFF2-40B4-BE49-F238E27FC236}">
                        <a16:creationId xmlns:a16="http://schemas.microsoft.com/office/drawing/2014/main" id="{61316335-3B94-4249-8EAC-D2DED3D435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7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64" name="Line 705">
                    <a:extLst>
                      <a:ext uri="{FF2B5EF4-FFF2-40B4-BE49-F238E27FC236}">
                        <a16:creationId xmlns:a16="http://schemas.microsoft.com/office/drawing/2014/main" id="{A9B7DA44-391D-460E-A8E8-C2BC5F530D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68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65" name="Line 706">
                    <a:extLst>
                      <a:ext uri="{FF2B5EF4-FFF2-40B4-BE49-F238E27FC236}">
                        <a16:creationId xmlns:a16="http://schemas.microsoft.com/office/drawing/2014/main" id="{5747ECBA-BC39-4C7F-84A7-CF1912BE63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1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66" name="Line 707">
                    <a:extLst>
                      <a:ext uri="{FF2B5EF4-FFF2-40B4-BE49-F238E27FC236}">
                        <a16:creationId xmlns:a16="http://schemas.microsoft.com/office/drawing/2014/main" id="{F7A6A18B-DD8E-4CA3-BD41-6293270CD4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68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67" name="Line 708">
                    <a:extLst>
                      <a:ext uri="{FF2B5EF4-FFF2-40B4-BE49-F238E27FC236}">
                        <a16:creationId xmlns:a16="http://schemas.microsoft.com/office/drawing/2014/main" id="{8CCAAC20-04D9-4D15-851E-B4756C7E4A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9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68" name="Line 709">
                    <a:extLst>
                      <a:ext uri="{FF2B5EF4-FFF2-40B4-BE49-F238E27FC236}">
                        <a16:creationId xmlns:a16="http://schemas.microsoft.com/office/drawing/2014/main" id="{EF1D11A3-FFB4-4765-BA6D-0C63D3168E8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2" y="12969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69" name="Line 710">
                    <a:extLst>
                      <a:ext uri="{FF2B5EF4-FFF2-40B4-BE49-F238E27FC236}">
                        <a16:creationId xmlns:a16="http://schemas.microsoft.com/office/drawing/2014/main" id="{00524630-D613-43E3-AE23-B936C8F499B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8" y="12969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70" name="Line 711">
                    <a:extLst>
                      <a:ext uri="{FF2B5EF4-FFF2-40B4-BE49-F238E27FC236}">
                        <a16:creationId xmlns:a16="http://schemas.microsoft.com/office/drawing/2014/main" id="{CDB6DD1A-C5EF-4107-9473-1256BEA562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7" y="12969"/>
                    <a:ext cx="0" cy="71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71" name="Line 712">
                    <a:extLst>
                      <a:ext uri="{FF2B5EF4-FFF2-40B4-BE49-F238E27FC236}">
                        <a16:creationId xmlns:a16="http://schemas.microsoft.com/office/drawing/2014/main" id="{1293670D-F331-4A4B-9A7B-E7C1B9DAB0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9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72" name="Line 713">
                    <a:extLst>
                      <a:ext uri="{FF2B5EF4-FFF2-40B4-BE49-F238E27FC236}">
                        <a16:creationId xmlns:a16="http://schemas.microsoft.com/office/drawing/2014/main" id="{ABC31573-9999-497E-938C-DF77B0FC260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8" y="12969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73" name="Line 714">
                    <a:extLst>
                      <a:ext uri="{FF2B5EF4-FFF2-40B4-BE49-F238E27FC236}">
                        <a16:creationId xmlns:a16="http://schemas.microsoft.com/office/drawing/2014/main" id="{36FFDB52-6D02-4508-A2B9-43CC8C209A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9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688" name="Group 715">
                  <a:extLst>
                    <a:ext uri="{FF2B5EF4-FFF2-40B4-BE49-F238E27FC236}">
                      <a16:creationId xmlns:a16="http://schemas.microsoft.com/office/drawing/2014/main" id="{4D79A35B-B3D1-462B-99C5-A322F382A8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50" name="Rectangle 716">
                    <a:extLst>
                      <a:ext uri="{FF2B5EF4-FFF2-40B4-BE49-F238E27FC236}">
                        <a16:creationId xmlns:a16="http://schemas.microsoft.com/office/drawing/2014/main" id="{994B54AC-E586-4A62-A697-7D3403A0DE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6"/>
                    <a:ext cx="1577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51" name="Line 717">
                    <a:extLst>
                      <a:ext uri="{FF2B5EF4-FFF2-40B4-BE49-F238E27FC236}">
                        <a16:creationId xmlns:a16="http://schemas.microsoft.com/office/drawing/2014/main" id="{FB761857-1333-48A7-871B-816BF7664F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5" y="13105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52" name="Line 718">
                    <a:extLst>
                      <a:ext uri="{FF2B5EF4-FFF2-40B4-BE49-F238E27FC236}">
                        <a16:creationId xmlns:a16="http://schemas.microsoft.com/office/drawing/2014/main" id="{AF865BD4-70D8-4012-B22C-35B0B71216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5" y="13248"/>
                    <a:ext cx="1573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53" name="Line 719">
                    <a:extLst>
                      <a:ext uri="{FF2B5EF4-FFF2-40B4-BE49-F238E27FC236}">
                        <a16:creationId xmlns:a16="http://schemas.microsoft.com/office/drawing/2014/main" id="{D165BB1F-FF4A-4BDA-B466-7CCD410602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5" y="13391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54" name="Line 720">
                    <a:extLst>
                      <a:ext uri="{FF2B5EF4-FFF2-40B4-BE49-F238E27FC236}">
                        <a16:creationId xmlns:a16="http://schemas.microsoft.com/office/drawing/2014/main" id="{F0F7D1C2-F4CF-4A80-848A-22E46865AC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5" y="13534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55" name="Line 721">
                    <a:extLst>
                      <a:ext uri="{FF2B5EF4-FFF2-40B4-BE49-F238E27FC236}">
                        <a16:creationId xmlns:a16="http://schemas.microsoft.com/office/drawing/2014/main" id="{364E548B-D50F-402C-9EE4-4684E5CB1F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56" name="Line 722">
                    <a:extLst>
                      <a:ext uri="{FF2B5EF4-FFF2-40B4-BE49-F238E27FC236}">
                        <a16:creationId xmlns:a16="http://schemas.microsoft.com/office/drawing/2014/main" id="{B871F055-CC7A-42B3-AF45-47C43A94BB7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57" name="Line 723">
                    <a:extLst>
                      <a:ext uri="{FF2B5EF4-FFF2-40B4-BE49-F238E27FC236}">
                        <a16:creationId xmlns:a16="http://schemas.microsoft.com/office/drawing/2014/main" id="{25FECCC5-9673-4E0A-A314-E87EEEDE3C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58" name="Line 724">
                    <a:extLst>
                      <a:ext uri="{FF2B5EF4-FFF2-40B4-BE49-F238E27FC236}">
                        <a16:creationId xmlns:a16="http://schemas.microsoft.com/office/drawing/2014/main" id="{3663D1D7-A6A1-4BCB-B8E5-0BEAFD8C05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6"/>
                    <a:ext cx="0" cy="7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59" name="Line 725">
                    <a:extLst>
                      <a:ext uri="{FF2B5EF4-FFF2-40B4-BE49-F238E27FC236}">
                        <a16:creationId xmlns:a16="http://schemas.microsoft.com/office/drawing/2014/main" id="{FE4BB635-7EE9-4134-B1C2-6136190A83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60" name="Line 726">
                    <a:extLst>
                      <a:ext uri="{FF2B5EF4-FFF2-40B4-BE49-F238E27FC236}">
                        <a16:creationId xmlns:a16="http://schemas.microsoft.com/office/drawing/2014/main" id="{81C5D3F3-344B-4BB8-ADDF-D926A8E3C82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61" name="Line 727">
                    <a:extLst>
                      <a:ext uri="{FF2B5EF4-FFF2-40B4-BE49-F238E27FC236}">
                        <a16:creationId xmlns:a16="http://schemas.microsoft.com/office/drawing/2014/main" id="{3ED0F661-F631-486B-B317-95F0D14985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689" name="Group 728">
                  <a:extLst>
                    <a:ext uri="{FF2B5EF4-FFF2-40B4-BE49-F238E27FC236}">
                      <a16:creationId xmlns:a16="http://schemas.microsoft.com/office/drawing/2014/main" id="{DE146A76-E583-4DAE-A66E-70F548A9B77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838" name="Rectangle 729">
                    <a:extLst>
                      <a:ext uri="{FF2B5EF4-FFF2-40B4-BE49-F238E27FC236}">
                        <a16:creationId xmlns:a16="http://schemas.microsoft.com/office/drawing/2014/main" id="{C514E366-CC4A-4DA6-890D-57CC87C96E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2" y="12966"/>
                    <a:ext cx="1577" cy="712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839" name="Line 730">
                    <a:extLst>
                      <a:ext uri="{FF2B5EF4-FFF2-40B4-BE49-F238E27FC236}">
                        <a16:creationId xmlns:a16="http://schemas.microsoft.com/office/drawing/2014/main" id="{EF844C6B-3AB2-4138-B49B-3E3300E024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5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40" name="Line 731">
                    <a:extLst>
                      <a:ext uri="{FF2B5EF4-FFF2-40B4-BE49-F238E27FC236}">
                        <a16:creationId xmlns:a16="http://schemas.microsoft.com/office/drawing/2014/main" id="{E7CFA17D-8E28-4B01-B149-FACE3BDDCE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8"/>
                    <a:ext cx="1571" cy="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41" name="Line 732">
                    <a:extLst>
                      <a:ext uri="{FF2B5EF4-FFF2-40B4-BE49-F238E27FC236}">
                        <a16:creationId xmlns:a16="http://schemas.microsoft.com/office/drawing/2014/main" id="{2B802F93-042F-44E2-B70B-0EC691F925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91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42" name="Line 733">
                    <a:extLst>
                      <a:ext uri="{FF2B5EF4-FFF2-40B4-BE49-F238E27FC236}">
                        <a16:creationId xmlns:a16="http://schemas.microsoft.com/office/drawing/2014/main" id="{E6EAFED7-47B4-4913-893C-00052F6ED35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43" name="Line 734">
                    <a:extLst>
                      <a:ext uri="{FF2B5EF4-FFF2-40B4-BE49-F238E27FC236}">
                        <a16:creationId xmlns:a16="http://schemas.microsoft.com/office/drawing/2014/main" id="{5C57CE2C-2D0E-4F55-A866-17997B3E65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44" name="Line 735">
                    <a:extLst>
                      <a:ext uri="{FF2B5EF4-FFF2-40B4-BE49-F238E27FC236}">
                        <a16:creationId xmlns:a16="http://schemas.microsoft.com/office/drawing/2014/main" id="{6B5CE6FA-E2D3-4F4D-B396-436361E9C3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45" name="Line 736">
                    <a:extLst>
                      <a:ext uri="{FF2B5EF4-FFF2-40B4-BE49-F238E27FC236}">
                        <a16:creationId xmlns:a16="http://schemas.microsoft.com/office/drawing/2014/main" id="{99596F66-F732-427D-BB9E-8CA0807570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46" name="Line 737">
                    <a:extLst>
                      <a:ext uri="{FF2B5EF4-FFF2-40B4-BE49-F238E27FC236}">
                        <a16:creationId xmlns:a16="http://schemas.microsoft.com/office/drawing/2014/main" id="{5D6F8F06-243D-4338-BC91-E84D1A1636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6"/>
                    <a:ext cx="0" cy="71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47" name="Line 738">
                    <a:extLst>
                      <a:ext uri="{FF2B5EF4-FFF2-40B4-BE49-F238E27FC236}">
                        <a16:creationId xmlns:a16="http://schemas.microsoft.com/office/drawing/2014/main" id="{48EE489A-EE62-41C5-A8CD-32D880CDDF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48" name="Line 739">
                    <a:extLst>
                      <a:ext uri="{FF2B5EF4-FFF2-40B4-BE49-F238E27FC236}">
                        <a16:creationId xmlns:a16="http://schemas.microsoft.com/office/drawing/2014/main" id="{D4289B24-76CD-4DAB-9939-FF9E11CD70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849" name="Line 740">
                    <a:extLst>
                      <a:ext uri="{FF2B5EF4-FFF2-40B4-BE49-F238E27FC236}">
                        <a16:creationId xmlns:a16="http://schemas.microsoft.com/office/drawing/2014/main" id="{3F1BB68A-8593-4B27-9D1D-4F3870C60B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6"/>
                    <a:ext cx="0" cy="712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0491" name="Group 741">
              <a:extLst>
                <a:ext uri="{FF2B5EF4-FFF2-40B4-BE49-F238E27FC236}">
                  <a16:creationId xmlns:a16="http://schemas.microsoft.com/office/drawing/2014/main" id="{AC873B6B-2506-44B4-9C16-F02C172EE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600" y="4119563"/>
              <a:ext cx="6465885" cy="919162"/>
              <a:chOff x="1206" y="3709"/>
              <a:chExt cx="10184" cy="1440"/>
            </a:xfrm>
          </p:grpSpPr>
          <p:grpSp>
            <p:nvGrpSpPr>
              <p:cNvPr id="20492" name="Group 742">
                <a:extLst>
                  <a:ext uri="{FF2B5EF4-FFF2-40B4-BE49-F238E27FC236}">
                    <a16:creationId xmlns:a16="http://schemas.microsoft.com/office/drawing/2014/main" id="{E15C45DA-9377-4A85-A40A-4CDFD68220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3709"/>
                <a:ext cx="1484" cy="720"/>
                <a:chOff x="10064" y="12958"/>
                <a:chExt cx="1575" cy="720"/>
              </a:xfrm>
            </p:grpSpPr>
            <p:sp>
              <p:nvSpPr>
                <p:cNvPr id="26811" name="Rectangle 743">
                  <a:extLst>
                    <a:ext uri="{FF2B5EF4-FFF2-40B4-BE49-F238E27FC236}">
                      <a16:creationId xmlns:a16="http://schemas.microsoft.com/office/drawing/2014/main" id="{DC2BF7F4-9DE8-405D-81AB-BA5AD2D21F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6"/>
                  <a:ext cx="1577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12" name="Line 744">
                  <a:extLst>
                    <a:ext uri="{FF2B5EF4-FFF2-40B4-BE49-F238E27FC236}">
                      <a16:creationId xmlns:a16="http://schemas.microsoft.com/office/drawing/2014/main" id="{9A8052D9-AE75-484E-BD74-B8C4280BDF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0" y="1310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13" name="Line 745">
                  <a:extLst>
                    <a:ext uri="{FF2B5EF4-FFF2-40B4-BE49-F238E27FC236}">
                      <a16:creationId xmlns:a16="http://schemas.microsoft.com/office/drawing/2014/main" id="{A355FC22-A3AD-495F-9B41-0FC91C6808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0" y="13250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14" name="Line 746">
                  <a:extLst>
                    <a:ext uri="{FF2B5EF4-FFF2-40B4-BE49-F238E27FC236}">
                      <a16:creationId xmlns:a16="http://schemas.microsoft.com/office/drawing/2014/main" id="{7A5FD554-8194-4600-B36F-FA5197BEAD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0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15" name="Line 747">
                  <a:extLst>
                    <a:ext uri="{FF2B5EF4-FFF2-40B4-BE49-F238E27FC236}">
                      <a16:creationId xmlns:a16="http://schemas.microsoft.com/office/drawing/2014/main" id="{382F9A70-974A-462A-815C-7584810263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0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16" name="Line 748">
                  <a:extLst>
                    <a:ext uri="{FF2B5EF4-FFF2-40B4-BE49-F238E27FC236}">
                      <a16:creationId xmlns:a16="http://schemas.microsoft.com/office/drawing/2014/main" id="{AC5E1A2B-8B37-42B1-89D8-8BD6A96A8B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17" name="Line 749">
                  <a:extLst>
                    <a:ext uri="{FF2B5EF4-FFF2-40B4-BE49-F238E27FC236}">
                      <a16:creationId xmlns:a16="http://schemas.microsoft.com/office/drawing/2014/main" id="{40218F04-3D63-4B36-B2B3-9E56455FFA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18" name="Line 750">
                  <a:extLst>
                    <a:ext uri="{FF2B5EF4-FFF2-40B4-BE49-F238E27FC236}">
                      <a16:creationId xmlns:a16="http://schemas.microsoft.com/office/drawing/2014/main" id="{37EEF3BC-6AA3-4AE2-BF09-786C360BF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19" name="Line 751">
                  <a:extLst>
                    <a:ext uri="{FF2B5EF4-FFF2-40B4-BE49-F238E27FC236}">
                      <a16:creationId xmlns:a16="http://schemas.microsoft.com/office/drawing/2014/main" id="{9E3BA607-D7D2-4ADE-9B9E-031BAF3C45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2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20" name="Line 752">
                  <a:extLst>
                    <a:ext uri="{FF2B5EF4-FFF2-40B4-BE49-F238E27FC236}">
                      <a16:creationId xmlns:a16="http://schemas.microsoft.com/office/drawing/2014/main" id="{9B1F7422-4EA3-46A9-96CB-23E55AE6B0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2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21" name="Line 753">
                  <a:extLst>
                    <a:ext uri="{FF2B5EF4-FFF2-40B4-BE49-F238E27FC236}">
                      <a16:creationId xmlns:a16="http://schemas.microsoft.com/office/drawing/2014/main" id="{95AAA3FB-02E3-4FE0-8742-6EEE1BAE84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22" name="Line 754">
                  <a:extLst>
                    <a:ext uri="{FF2B5EF4-FFF2-40B4-BE49-F238E27FC236}">
                      <a16:creationId xmlns:a16="http://schemas.microsoft.com/office/drawing/2014/main" id="{FB704ACE-F934-4A7F-800D-58A5CF1A89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9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493" name="Group 755">
                <a:extLst>
                  <a:ext uri="{FF2B5EF4-FFF2-40B4-BE49-F238E27FC236}">
                    <a16:creationId xmlns:a16="http://schemas.microsoft.com/office/drawing/2014/main" id="{96C45C6E-D534-4D27-A754-C6AEC69A8D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56" y="3709"/>
                <a:ext cx="1484" cy="720"/>
                <a:chOff x="10064" y="12958"/>
                <a:chExt cx="1575" cy="720"/>
              </a:xfrm>
            </p:grpSpPr>
            <p:sp>
              <p:nvSpPr>
                <p:cNvPr id="26799" name="Rectangle 756">
                  <a:extLst>
                    <a:ext uri="{FF2B5EF4-FFF2-40B4-BE49-F238E27FC236}">
                      <a16:creationId xmlns:a16="http://schemas.microsoft.com/office/drawing/2014/main" id="{379EE3E3-5528-40F9-AC89-2AEB91CA3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2" y="12956"/>
                  <a:ext cx="1573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800" name="Line 757">
                  <a:extLst>
                    <a:ext uri="{FF2B5EF4-FFF2-40B4-BE49-F238E27FC236}">
                      <a16:creationId xmlns:a16="http://schemas.microsoft.com/office/drawing/2014/main" id="{C60FEF6F-E882-478F-AC17-9A154B729B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01" name="Line 758">
                  <a:extLst>
                    <a:ext uri="{FF2B5EF4-FFF2-40B4-BE49-F238E27FC236}">
                      <a16:creationId xmlns:a16="http://schemas.microsoft.com/office/drawing/2014/main" id="{416B50B9-CC33-42A6-BE52-10EE0E733A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50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02" name="Line 759">
                  <a:extLst>
                    <a:ext uri="{FF2B5EF4-FFF2-40B4-BE49-F238E27FC236}">
                      <a16:creationId xmlns:a16="http://schemas.microsoft.com/office/drawing/2014/main" id="{31ACF27E-7026-4906-9C0A-293DFD87E6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03" name="Line 760">
                  <a:extLst>
                    <a:ext uri="{FF2B5EF4-FFF2-40B4-BE49-F238E27FC236}">
                      <a16:creationId xmlns:a16="http://schemas.microsoft.com/office/drawing/2014/main" id="{83A5C5DB-D03E-42AF-ABDC-407D2C2ED8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04" name="Line 761">
                  <a:extLst>
                    <a:ext uri="{FF2B5EF4-FFF2-40B4-BE49-F238E27FC236}">
                      <a16:creationId xmlns:a16="http://schemas.microsoft.com/office/drawing/2014/main" id="{CFA0C605-A6EE-4B84-81F7-E41AA1E56F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05" name="Line 762">
                  <a:extLst>
                    <a:ext uri="{FF2B5EF4-FFF2-40B4-BE49-F238E27FC236}">
                      <a16:creationId xmlns:a16="http://schemas.microsoft.com/office/drawing/2014/main" id="{65AB5A93-7EAC-442D-99CE-CB4EAD6C1A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06" name="Line 763">
                  <a:extLst>
                    <a:ext uri="{FF2B5EF4-FFF2-40B4-BE49-F238E27FC236}">
                      <a16:creationId xmlns:a16="http://schemas.microsoft.com/office/drawing/2014/main" id="{C0380B65-BD43-498B-8A15-68EBC2F637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07" name="Line 764">
                  <a:extLst>
                    <a:ext uri="{FF2B5EF4-FFF2-40B4-BE49-F238E27FC236}">
                      <a16:creationId xmlns:a16="http://schemas.microsoft.com/office/drawing/2014/main" id="{F867F341-2D42-4B15-8728-E2C7E45E14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2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08" name="Line 765">
                  <a:extLst>
                    <a:ext uri="{FF2B5EF4-FFF2-40B4-BE49-F238E27FC236}">
                      <a16:creationId xmlns:a16="http://schemas.microsoft.com/office/drawing/2014/main" id="{EE13F37C-D946-41AA-B3FA-8DA12ECE17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2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09" name="Line 766">
                  <a:extLst>
                    <a:ext uri="{FF2B5EF4-FFF2-40B4-BE49-F238E27FC236}">
                      <a16:creationId xmlns:a16="http://schemas.microsoft.com/office/drawing/2014/main" id="{B9766BD2-2CC0-4ADE-BEC4-71F8C39F27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810" name="Line 767">
                  <a:extLst>
                    <a:ext uri="{FF2B5EF4-FFF2-40B4-BE49-F238E27FC236}">
                      <a16:creationId xmlns:a16="http://schemas.microsoft.com/office/drawing/2014/main" id="{7ADF8864-2F2B-4BFC-BA3B-C43D415717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494" name="Group 768">
                <a:extLst>
                  <a:ext uri="{FF2B5EF4-FFF2-40B4-BE49-F238E27FC236}">
                    <a16:creationId xmlns:a16="http://schemas.microsoft.com/office/drawing/2014/main" id="{2178F891-34B0-4242-A0F5-5813831803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6" y="3709"/>
                <a:ext cx="1484" cy="720"/>
                <a:chOff x="10064" y="12958"/>
                <a:chExt cx="1575" cy="720"/>
              </a:xfrm>
            </p:grpSpPr>
            <p:sp>
              <p:nvSpPr>
                <p:cNvPr id="26787" name="Rectangle 769">
                  <a:extLst>
                    <a:ext uri="{FF2B5EF4-FFF2-40B4-BE49-F238E27FC236}">
                      <a16:creationId xmlns:a16="http://schemas.microsoft.com/office/drawing/2014/main" id="{051F92AC-89FE-4BE5-91CA-9F4BD917D4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5" y="12956"/>
                  <a:ext cx="1575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88" name="Line 770">
                  <a:extLst>
                    <a:ext uri="{FF2B5EF4-FFF2-40B4-BE49-F238E27FC236}">
                      <a16:creationId xmlns:a16="http://schemas.microsoft.com/office/drawing/2014/main" id="{28A62624-1C09-41C1-A227-50463E72A3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89" name="Line 771">
                  <a:extLst>
                    <a:ext uri="{FF2B5EF4-FFF2-40B4-BE49-F238E27FC236}">
                      <a16:creationId xmlns:a16="http://schemas.microsoft.com/office/drawing/2014/main" id="{A402663A-1184-4C01-AE27-96550888C7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50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90" name="Line 772">
                  <a:extLst>
                    <a:ext uri="{FF2B5EF4-FFF2-40B4-BE49-F238E27FC236}">
                      <a16:creationId xmlns:a16="http://schemas.microsoft.com/office/drawing/2014/main" id="{B482FAF0-74F4-4E4C-8618-444CC7DF01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91" name="Line 773">
                  <a:extLst>
                    <a:ext uri="{FF2B5EF4-FFF2-40B4-BE49-F238E27FC236}">
                      <a16:creationId xmlns:a16="http://schemas.microsoft.com/office/drawing/2014/main" id="{0FE534AA-7DE0-42E5-BD59-BD226AB31A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92" name="Line 774">
                  <a:extLst>
                    <a:ext uri="{FF2B5EF4-FFF2-40B4-BE49-F238E27FC236}">
                      <a16:creationId xmlns:a16="http://schemas.microsoft.com/office/drawing/2014/main" id="{3FD1920B-5D0E-4764-B9FD-58028490C9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93" name="Line 775">
                  <a:extLst>
                    <a:ext uri="{FF2B5EF4-FFF2-40B4-BE49-F238E27FC236}">
                      <a16:creationId xmlns:a16="http://schemas.microsoft.com/office/drawing/2014/main" id="{DCB0BD27-4231-4ED6-A78B-FFC579616C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6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94" name="Line 776">
                  <a:extLst>
                    <a:ext uri="{FF2B5EF4-FFF2-40B4-BE49-F238E27FC236}">
                      <a16:creationId xmlns:a16="http://schemas.microsoft.com/office/drawing/2014/main" id="{069A943F-C8BE-4246-8384-8FC70A41AA2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95" name="Line 777">
                  <a:extLst>
                    <a:ext uri="{FF2B5EF4-FFF2-40B4-BE49-F238E27FC236}">
                      <a16:creationId xmlns:a16="http://schemas.microsoft.com/office/drawing/2014/main" id="{932F0776-0BB7-4331-A7E8-0E2FF287E2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1" y="12962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96" name="Line 778">
                  <a:extLst>
                    <a:ext uri="{FF2B5EF4-FFF2-40B4-BE49-F238E27FC236}">
                      <a16:creationId xmlns:a16="http://schemas.microsoft.com/office/drawing/2014/main" id="{F591BD47-A337-4531-B95D-51D747CEE5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2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97" name="Line 779">
                  <a:extLst>
                    <a:ext uri="{FF2B5EF4-FFF2-40B4-BE49-F238E27FC236}">
                      <a16:creationId xmlns:a16="http://schemas.microsoft.com/office/drawing/2014/main" id="{59963D3E-15BF-43CD-809A-767FEACE69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9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98" name="Line 780">
                  <a:extLst>
                    <a:ext uri="{FF2B5EF4-FFF2-40B4-BE49-F238E27FC236}">
                      <a16:creationId xmlns:a16="http://schemas.microsoft.com/office/drawing/2014/main" id="{8D2DD89E-AC91-40B9-A51C-6A5B66ED4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495" name="Group 781">
                <a:extLst>
                  <a:ext uri="{FF2B5EF4-FFF2-40B4-BE49-F238E27FC236}">
                    <a16:creationId xmlns:a16="http://schemas.microsoft.com/office/drawing/2014/main" id="{5D36BEAA-0F36-4B7A-AF3F-CB2ABD87DD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6" y="3709"/>
                <a:ext cx="1484" cy="720"/>
                <a:chOff x="10064" y="12958"/>
                <a:chExt cx="1575" cy="720"/>
              </a:xfrm>
            </p:grpSpPr>
            <p:sp>
              <p:nvSpPr>
                <p:cNvPr id="26775" name="Rectangle 782">
                  <a:extLst>
                    <a:ext uri="{FF2B5EF4-FFF2-40B4-BE49-F238E27FC236}">
                      <a16:creationId xmlns:a16="http://schemas.microsoft.com/office/drawing/2014/main" id="{CC2E6EB5-915C-44F6-8EFC-E9FF9E884B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73" y="12956"/>
                  <a:ext cx="1560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76" name="Line 783">
                  <a:extLst>
                    <a:ext uri="{FF2B5EF4-FFF2-40B4-BE49-F238E27FC236}">
                      <a16:creationId xmlns:a16="http://schemas.microsoft.com/office/drawing/2014/main" id="{0ED8D2A9-810C-456E-BCB4-D8E81B0EA8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3" y="13104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77" name="Line 784">
                  <a:extLst>
                    <a:ext uri="{FF2B5EF4-FFF2-40B4-BE49-F238E27FC236}">
                      <a16:creationId xmlns:a16="http://schemas.microsoft.com/office/drawing/2014/main" id="{2BB6A852-ABA1-4AB0-8AB0-F917B143CA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3" y="13250"/>
                  <a:ext cx="1557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78" name="Line 785">
                  <a:extLst>
                    <a:ext uri="{FF2B5EF4-FFF2-40B4-BE49-F238E27FC236}">
                      <a16:creationId xmlns:a16="http://schemas.microsoft.com/office/drawing/2014/main" id="{657E1AA1-19AA-475D-9496-E1262EECBC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73" y="13390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79" name="Line 786">
                  <a:extLst>
                    <a:ext uri="{FF2B5EF4-FFF2-40B4-BE49-F238E27FC236}">
                      <a16:creationId xmlns:a16="http://schemas.microsoft.com/office/drawing/2014/main" id="{BF3343AC-037A-44AD-A051-A5C601E401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3" y="13536"/>
                  <a:ext cx="1557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80" name="Line 787">
                  <a:extLst>
                    <a:ext uri="{FF2B5EF4-FFF2-40B4-BE49-F238E27FC236}">
                      <a16:creationId xmlns:a16="http://schemas.microsoft.com/office/drawing/2014/main" id="{A4544A12-F571-4E1D-AD7E-A70D821A91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81" name="Line 788">
                  <a:extLst>
                    <a:ext uri="{FF2B5EF4-FFF2-40B4-BE49-F238E27FC236}">
                      <a16:creationId xmlns:a16="http://schemas.microsoft.com/office/drawing/2014/main" id="{170D37B9-C070-4831-97C9-00CBDB49C3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82" name="Line 789">
                  <a:extLst>
                    <a:ext uri="{FF2B5EF4-FFF2-40B4-BE49-F238E27FC236}">
                      <a16:creationId xmlns:a16="http://schemas.microsoft.com/office/drawing/2014/main" id="{307EBDE2-59FC-4914-9631-A85872B4D0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9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83" name="Line 790">
                  <a:extLst>
                    <a:ext uri="{FF2B5EF4-FFF2-40B4-BE49-F238E27FC236}">
                      <a16:creationId xmlns:a16="http://schemas.microsoft.com/office/drawing/2014/main" id="{C6BAAC4B-09AC-448F-A52C-1F85FA91A4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2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84" name="Line 791">
                  <a:extLst>
                    <a:ext uri="{FF2B5EF4-FFF2-40B4-BE49-F238E27FC236}">
                      <a16:creationId xmlns:a16="http://schemas.microsoft.com/office/drawing/2014/main" id="{82C7619D-CC3F-4DAC-B4CD-79832F561B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2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85" name="Line 792">
                  <a:extLst>
                    <a:ext uri="{FF2B5EF4-FFF2-40B4-BE49-F238E27FC236}">
                      <a16:creationId xmlns:a16="http://schemas.microsoft.com/office/drawing/2014/main" id="{CA5FC195-CC4B-4F3C-B076-4F0063C6C8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46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86" name="Line 793">
                  <a:extLst>
                    <a:ext uri="{FF2B5EF4-FFF2-40B4-BE49-F238E27FC236}">
                      <a16:creationId xmlns:a16="http://schemas.microsoft.com/office/drawing/2014/main" id="{27E235E4-B598-4C20-924B-E916BA6FBA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5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496" name="Group 794">
                <a:extLst>
                  <a:ext uri="{FF2B5EF4-FFF2-40B4-BE49-F238E27FC236}">
                    <a16:creationId xmlns:a16="http://schemas.microsoft.com/office/drawing/2014/main" id="{6FF85C34-0FE1-4D3A-805F-8D36C1AD74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06" y="3709"/>
                <a:ext cx="1484" cy="720"/>
                <a:chOff x="10064" y="12958"/>
                <a:chExt cx="1575" cy="720"/>
              </a:xfrm>
            </p:grpSpPr>
            <p:sp>
              <p:nvSpPr>
                <p:cNvPr id="26763" name="Rectangle 795">
                  <a:extLst>
                    <a:ext uri="{FF2B5EF4-FFF2-40B4-BE49-F238E27FC236}">
                      <a16:creationId xmlns:a16="http://schemas.microsoft.com/office/drawing/2014/main" id="{94673CCE-6173-4FB8-94F7-C99C8F8C71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9" y="12956"/>
                  <a:ext cx="1578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64" name="Line 796">
                  <a:extLst>
                    <a:ext uri="{FF2B5EF4-FFF2-40B4-BE49-F238E27FC236}">
                      <a16:creationId xmlns:a16="http://schemas.microsoft.com/office/drawing/2014/main" id="{712A489F-D69E-48D5-8C0F-ED1CA8FBF7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4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65" name="Line 797">
                  <a:extLst>
                    <a:ext uri="{FF2B5EF4-FFF2-40B4-BE49-F238E27FC236}">
                      <a16:creationId xmlns:a16="http://schemas.microsoft.com/office/drawing/2014/main" id="{D42A5ADA-4B02-4B59-B300-2ADB01BB72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50"/>
                  <a:ext cx="1570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66" name="Line 798">
                  <a:extLst>
                    <a:ext uri="{FF2B5EF4-FFF2-40B4-BE49-F238E27FC236}">
                      <a16:creationId xmlns:a16="http://schemas.microsoft.com/office/drawing/2014/main" id="{B2FDD61A-52D0-47E7-936D-5837C96B06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67" name="Line 799">
                  <a:extLst>
                    <a:ext uri="{FF2B5EF4-FFF2-40B4-BE49-F238E27FC236}">
                      <a16:creationId xmlns:a16="http://schemas.microsoft.com/office/drawing/2014/main" id="{23270E93-F8E6-40AA-83C8-3EB749EE36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68" name="Line 800">
                  <a:extLst>
                    <a:ext uri="{FF2B5EF4-FFF2-40B4-BE49-F238E27FC236}">
                      <a16:creationId xmlns:a16="http://schemas.microsoft.com/office/drawing/2014/main" id="{2CB22A58-EB3B-436E-9801-81C322952C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5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69" name="Line 801">
                  <a:extLst>
                    <a:ext uri="{FF2B5EF4-FFF2-40B4-BE49-F238E27FC236}">
                      <a16:creationId xmlns:a16="http://schemas.microsoft.com/office/drawing/2014/main" id="{7AA2FA52-29AC-4DD0-90E2-1F9F9FC801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58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70" name="Line 802">
                  <a:extLst>
                    <a:ext uri="{FF2B5EF4-FFF2-40B4-BE49-F238E27FC236}">
                      <a16:creationId xmlns:a16="http://schemas.microsoft.com/office/drawing/2014/main" id="{492737F0-FE51-4AD6-A4FB-5BBBC5A6DC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60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71" name="Line 803">
                  <a:extLst>
                    <a:ext uri="{FF2B5EF4-FFF2-40B4-BE49-F238E27FC236}">
                      <a16:creationId xmlns:a16="http://schemas.microsoft.com/office/drawing/2014/main" id="{2DCB07A9-5E84-47A8-8128-EEBE278062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5" y="12962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72" name="Line 804">
                  <a:extLst>
                    <a:ext uri="{FF2B5EF4-FFF2-40B4-BE49-F238E27FC236}">
                      <a16:creationId xmlns:a16="http://schemas.microsoft.com/office/drawing/2014/main" id="{700F98C1-6862-4C2C-BCB3-356F111A02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2" y="12962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73" name="Line 805">
                  <a:extLst>
                    <a:ext uri="{FF2B5EF4-FFF2-40B4-BE49-F238E27FC236}">
                      <a16:creationId xmlns:a16="http://schemas.microsoft.com/office/drawing/2014/main" id="{84C0ECFB-95FA-45C2-B60B-7CAF621EAD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74" name="Line 806">
                  <a:extLst>
                    <a:ext uri="{FF2B5EF4-FFF2-40B4-BE49-F238E27FC236}">
                      <a16:creationId xmlns:a16="http://schemas.microsoft.com/office/drawing/2014/main" id="{5BE65808-902A-4408-BD05-4BA21BF032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497" name="Group 807">
                <a:extLst>
                  <a:ext uri="{FF2B5EF4-FFF2-40B4-BE49-F238E27FC236}">
                    <a16:creationId xmlns:a16="http://schemas.microsoft.com/office/drawing/2014/main" id="{B4ABABDC-25B3-4E85-B8FD-1AB77AFDA5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56" y="3709"/>
                <a:ext cx="1484" cy="720"/>
                <a:chOff x="10064" y="12958"/>
                <a:chExt cx="1575" cy="720"/>
              </a:xfrm>
            </p:grpSpPr>
            <p:sp>
              <p:nvSpPr>
                <p:cNvPr id="26751" name="Rectangle 808">
                  <a:extLst>
                    <a:ext uri="{FF2B5EF4-FFF2-40B4-BE49-F238E27FC236}">
                      <a16:creationId xmlns:a16="http://schemas.microsoft.com/office/drawing/2014/main" id="{45A63D63-2093-438D-B7DA-D511B3BE6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4" y="12956"/>
                  <a:ext cx="1577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52" name="Line 809">
                  <a:extLst>
                    <a:ext uri="{FF2B5EF4-FFF2-40B4-BE49-F238E27FC236}">
                      <a16:creationId xmlns:a16="http://schemas.microsoft.com/office/drawing/2014/main" id="{81D07C8A-D8B1-4A20-8DC3-169AEA0552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5" y="13104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53" name="Line 810">
                  <a:extLst>
                    <a:ext uri="{FF2B5EF4-FFF2-40B4-BE49-F238E27FC236}">
                      <a16:creationId xmlns:a16="http://schemas.microsoft.com/office/drawing/2014/main" id="{0FE4C9C3-EAEB-4B11-BCBD-D572D8468E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5" y="13250"/>
                  <a:ext cx="1573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54" name="Line 811">
                  <a:extLst>
                    <a:ext uri="{FF2B5EF4-FFF2-40B4-BE49-F238E27FC236}">
                      <a16:creationId xmlns:a16="http://schemas.microsoft.com/office/drawing/2014/main" id="{0EEB660A-EE3F-4548-AB54-B083B80E35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5" y="13390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55" name="Line 812">
                  <a:extLst>
                    <a:ext uri="{FF2B5EF4-FFF2-40B4-BE49-F238E27FC236}">
                      <a16:creationId xmlns:a16="http://schemas.microsoft.com/office/drawing/2014/main" id="{9397CF0A-E641-4B1E-AC02-8D025C57CF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5" y="13536"/>
                  <a:ext cx="157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56" name="Line 813">
                  <a:extLst>
                    <a:ext uri="{FF2B5EF4-FFF2-40B4-BE49-F238E27FC236}">
                      <a16:creationId xmlns:a16="http://schemas.microsoft.com/office/drawing/2014/main" id="{524E2278-75AC-4FB8-A0E8-CD6358337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4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57" name="Line 814">
                  <a:extLst>
                    <a:ext uri="{FF2B5EF4-FFF2-40B4-BE49-F238E27FC236}">
                      <a16:creationId xmlns:a16="http://schemas.microsoft.com/office/drawing/2014/main" id="{9C652CEE-A7F6-4A93-9D9C-9365AFFACC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1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58" name="Line 815">
                  <a:extLst>
                    <a:ext uri="{FF2B5EF4-FFF2-40B4-BE49-F238E27FC236}">
                      <a16:creationId xmlns:a16="http://schemas.microsoft.com/office/drawing/2014/main" id="{6EAF05D9-B29D-4A84-9E99-C275FE8DC9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5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59" name="Line 816">
                  <a:extLst>
                    <a:ext uri="{FF2B5EF4-FFF2-40B4-BE49-F238E27FC236}">
                      <a16:creationId xmlns:a16="http://schemas.microsoft.com/office/drawing/2014/main" id="{61D4BC94-2787-4146-A520-EC5A37CFA8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2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60" name="Line 817">
                  <a:extLst>
                    <a:ext uri="{FF2B5EF4-FFF2-40B4-BE49-F238E27FC236}">
                      <a16:creationId xmlns:a16="http://schemas.microsoft.com/office/drawing/2014/main" id="{C31A7808-D594-4E26-9EC2-3A1209D8BF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1" y="12962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61" name="Line 818">
                  <a:extLst>
                    <a:ext uri="{FF2B5EF4-FFF2-40B4-BE49-F238E27FC236}">
                      <a16:creationId xmlns:a16="http://schemas.microsoft.com/office/drawing/2014/main" id="{86875552-08FB-4D68-BE32-BAC0362001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0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62" name="Line 819">
                  <a:extLst>
                    <a:ext uri="{FF2B5EF4-FFF2-40B4-BE49-F238E27FC236}">
                      <a16:creationId xmlns:a16="http://schemas.microsoft.com/office/drawing/2014/main" id="{26047C5D-950E-4832-950D-7F293701A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6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498" name="Group 820">
                <a:extLst>
                  <a:ext uri="{FF2B5EF4-FFF2-40B4-BE49-F238E27FC236}">
                    <a16:creationId xmlns:a16="http://schemas.microsoft.com/office/drawing/2014/main" id="{D8BA82BF-9D96-461C-B7A6-ED3BBF44C7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06" y="3709"/>
                <a:ext cx="1484" cy="720"/>
                <a:chOff x="10064" y="12958"/>
                <a:chExt cx="1575" cy="720"/>
              </a:xfrm>
            </p:grpSpPr>
            <p:sp>
              <p:nvSpPr>
                <p:cNvPr id="26739" name="Rectangle 821">
                  <a:extLst>
                    <a:ext uri="{FF2B5EF4-FFF2-40B4-BE49-F238E27FC236}">
                      <a16:creationId xmlns:a16="http://schemas.microsoft.com/office/drawing/2014/main" id="{69AF8EFA-4B81-40CB-B305-24B59F7FC3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62" y="12956"/>
                  <a:ext cx="1577" cy="7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740" name="Line 822">
                  <a:extLst>
                    <a:ext uri="{FF2B5EF4-FFF2-40B4-BE49-F238E27FC236}">
                      <a16:creationId xmlns:a16="http://schemas.microsoft.com/office/drawing/2014/main" id="{757002FE-FB40-4319-910D-E1391EA26C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104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41" name="Line 823">
                  <a:extLst>
                    <a:ext uri="{FF2B5EF4-FFF2-40B4-BE49-F238E27FC236}">
                      <a16:creationId xmlns:a16="http://schemas.microsoft.com/office/drawing/2014/main" id="{BE80D8EC-C183-4EF5-9238-EEE6089ECF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250"/>
                  <a:ext cx="1571" cy="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42" name="Line 824">
                  <a:extLst>
                    <a:ext uri="{FF2B5EF4-FFF2-40B4-BE49-F238E27FC236}">
                      <a16:creationId xmlns:a16="http://schemas.microsoft.com/office/drawing/2014/main" id="{C855084F-429B-4136-B5A1-ADB36910FA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68" y="13390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43" name="Line 825">
                  <a:extLst>
                    <a:ext uri="{FF2B5EF4-FFF2-40B4-BE49-F238E27FC236}">
                      <a16:creationId xmlns:a16="http://schemas.microsoft.com/office/drawing/2014/main" id="{6D605B12-3DEA-4EE9-86F6-59BE0CE62C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68" y="13536"/>
                  <a:ext cx="1571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44" name="Line 826">
                  <a:extLst>
                    <a:ext uri="{FF2B5EF4-FFF2-40B4-BE49-F238E27FC236}">
                      <a16:creationId xmlns:a16="http://schemas.microsoft.com/office/drawing/2014/main" id="{D291D904-D999-4464-9071-CCA1EDE092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266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45" name="Line 827">
                  <a:extLst>
                    <a:ext uri="{FF2B5EF4-FFF2-40B4-BE49-F238E27FC236}">
                      <a16:creationId xmlns:a16="http://schemas.microsoft.com/office/drawing/2014/main" id="{7A899125-F968-44FD-B416-A2ED655F0C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460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46" name="Line 828">
                  <a:extLst>
                    <a:ext uri="{FF2B5EF4-FFF2-40B4-BE49-F238E27FC236}">
                      <a16:creationId xmlns:a16="http://schemas.microsoft.com/office/drawing/2014/main" id="{70DA1247-C07F-47BE-BD5E-BF3A2EA9C0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57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47" name="Line 829">
                  <a:extLst>
                    <a:ext uri="{FF2B5EF4-FFF2-40B4-BE49-F238E27FC236}">
                      <a16:creationId xmlns:a16="http://schemas.microsoft.com/office/drawing/2014/main" id="{6662ACC5-9D4C-43EC-B23F-6B5063C19E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854" y="12962"/>
                  <a:ext cx="0" cy="72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48" name="Line 830">
                  <a:extLst>
                    <a:ext uri="{FF2B5EF4-FFF2-40B4-BE49-F238E27FC236}">
                      <a16:creationId xmlns:a16="http://schemas.microsoft.com/office/drawing/2014/main" id="{D2069C7B-96A4-44C0-9F32-A61CEA03774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050" y="12962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49" name="Line 831">
                  <a:extLst>
                    <a:ext uri="{FF2B5EF4-FFF2-40B4-BE49-F238E27FC236}">
                      <a16:creationId xmlns:a16="http://schemas.microsoft.com/office/drawing/2014/main" id="{487100B9-1E82-48C2-8BD4-EC142E225C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251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750" name="Line 832">
                  <a:extLst>
                    <a:ext uri="{FF2B5EF4-FFF2-40B4-BE49-F238E27FC236}">
                      <a16:creationId xmlns:a16="http://schemas.microsoft.com/office/drawing/2014/main" id="{229DBF57-7072-41D9-B28B-B9B7EDAC96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447" y="12956"/>
                  <a:ext cx="0" cy="721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793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499" name="Group 833">
                <a:extLst>
                  <a:ext uri="{FF2B5EF4-FFF2-40B4-BE49-F238E27FC236}">
                    <a16:creationId xmlns:a16="http://schemas.microsoft.com/office/drawing/2014/main" id="{9E7F878F-C053-45BD-A11B-6519883778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6" y="4429"/>
                <a:ext cx="10184" cy="720"/>
                <a:chOff x="1206" y="11340"/>
                <a:chExt cx="10184" cy="720"/>
              </a:xfrm>
            </p:grpSpPr>
            <p:grpSp>
              <p:nvGrpSpPr>
                <p:cNvPr id="20500" name="Group 834">
                  <a:extLst>
                    <a:ext uri="{FF2B5EF4-FFF2-40B4-BE49-F238E27FC236}">
                      <a16:creationId xmlns:a16="http://schemas.microsoft.com/office/drawing/2014/main" id="{A42DC9E9-451F-4DA3-9CBB-9AAB8B0682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727" name="Rectangle 835">
                    <a:extLst>
                      <a:ext uri="{FF2B5EF4-FFF2-40B4-BE49-F238E27FC236}">
                        <a16:creationId xmlns:a16="http://schemas.microsoft.com/office/drawing/2014/main" id="{AD7E1835-22E8-4C63-84B5-206E88F1CE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7" cy="7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28" name="Line 836">
                    <a:extLst>
                      <a:ext uri="{FF2B5EF4-FFF2-40B4-BE49-F238E27FC236}">
                        <a16:creationId xmlns:a16="http://schemas.microsoft.com/office/drawing/2014/main" id="{A4A9FADA-C394-4EFA-96F4-EFBA5F1792A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0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29" name="Line 837">
                    <a:extLst>
                      <a:ext uri="{FF2B5EF4-FFF2-40B4-BE49-F238E27FC236}">
                        <a16:creationId xmlns:a16="http://schemas.microsoft.com/office/drawing/2014/main" id="{74F9DAA0-E223-43DA-98D7-0F601A5D94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0" y="13246"/>
                    <a:ext cx="1571" cy="5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30" name="Line 838">
                    <a:extLst>
                      <a:ext uri="{FF2B5EF4-FFF2-40B4-BE49-F238E27FC236}">
                        <a16:creationId xmlns:a16="http://schemas.microsoft.com/office/drawing/2014/main" id="{78F39F59-5E0E-477A-BA6E-1F100BAC02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0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31" name="Line 839">
                    <a:extLst>
                      <a:ext uri="{FF2B5EF4-FFF2-40B4-BE49-F238E27FC236}">
                        <a16:creationId xmlns:a16="http://schemas.microsoft.com/office/drawing/2014/main" id="{21302D95-4D84-47A4-A330-864FEB82F6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0" y="13531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32" name="Line 840">
                    <a:extLst>
                      <a:ext uri="{FF2B5EF4-FFF2-40B4-BE49-F238E27FC236}">
                        <a16:creationId xmlns:a16="http://schemas.microsoft.com/office/drawing/2014/main" id="{FCBD0780-B8A1-4427-9BAA-275E64D1904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33" name="Line 841">
                    <a:extLst>
                      <a:ext uri="{FF2B5EF4-FFF2-40B4-BE49-F238E27FC236}">
                        <a16:creationId xmlns:a16="http://schemas.microsoft.com/office/drawing/2014/main" id="{708FA776-DC49-43CA-9F06-BAD8E4F4C5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34" name="Line 842">
                    <a:extLst>
                      <a:ext uri="{FF2B5EF4-FFF2-40B4-BE49-F238E27FC236}">
                        <a16:creationId xmlns:a16="http://schemas.microsoft.com/office/drawing/2014/main" id="{52454BE2-62B3-4A66-B29F-86280C6AA8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35" name="Line 843">
                    <a:extLst>
                      <a:ext uri="{FF2B5EF4-FFF2-40B4-BE49-F238E27FC236}">
                        <a16:creationId xmlns:a16="http://schemas.microsoft.com/office/drawing/2014/main" id="{4AD3ED42-1D42-4953-B3C9-5FE47DE29E8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36" name="Line 844">
                    <a:extLst>
                      <a:ext uri="{FF2B5EF4-FFF2-40B4-BE49-F238E27FC236}">
                        <a16:creationId xmlns:a16="http://schemas.microsoft.com/office/drawing/2014/main" id="{FE63C6A3-EEFF-4E0F-A67F-0A1EB5022E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37" name="Line 845">
                    <a:extLst>
                      <a:ext uri="{FF2B5EF4-FFF2-40B4-BE49-F238E27FC236}">
                        <a16:creationId xmlns:a16="http://schemas.microsoft.com/office/drawing/2014/main" id="{2AC4735E-B41B-40EA-9955-A4B77F4F7E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38" name="Line 846">
                    <a:extLst>
                      <a:ext uri="{FF2B5EF4-FFF2-40B4-BE49-F238E27FC236}">
                        <a16:creationId xmlns:a16="http://schemas.microsoft.com/office/drawing/2014/main" id="{E3E542FB-182C-4152-9DB9-AD769CB597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9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501" name="Group 847">
                  <a:extLst>
                    <a:ext uri="{FF2B5EF4-FFF2-40B4-BE49-F238E27FC236}">
                      <a16:creationId xmlns:a16="http://schemas.microsoft.com/office/drawing/2014/main" id="{ABCC2641-772E-4595-BD52-8B55E0923E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715" name="Rectangle 848">
                    <a:extLst>
                      <a:ext uri="{FF2B5EF4-FFF2-40B4-BE49-F238E27FC236}">
                        <a16:creationId xmlns:a16="http://schemas.microsoft.com/office/drawing/2014/main" id="{97EC92A5-EE85-4765-8A30-1A08E78DAB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2" y="12963"/>
                    <a:ext cx="1573" cy="7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16" name="Line 849">
                    <a:extLst>
                      <a:ext uri="{FF2B5EF4-FFF2-40B4-BE49-F238E27FC236}">
                        <a16:creationId xmlns:a16="http://schemas.microsoft.com/office/drawing/2014/main" id="{76BB734F-5277-4D51-8322-01474175CA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17" name="Line 850">
                    <a:extLst>
                      <a:ext uri="{FF2B5EF4-FFF2-40B4-BE49-F238E27FC236}">
                        <a16:creationId xmlns:a16="http://schemas.microsoft.com/office/drawing/2014/main" id="{B2004D7C-8E1C-4FB9-9E80-B035396E15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5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18" name="Line 851">
                    <a:extLst>
                      <a:ext uri="{FF2B5EF4-FFF2-40B4-BE49-F238E27FC236}">
                        <a16:creationId xmlns:a16="http://schemas.microsoft.com/office/drawing/2014/main" id="{B2D3F6AD-D4F6-4BFD-BDC3-9A26794D4C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19" name="Line 852">
                    <a:extLst>
                      <a:ext uri="{FF2B5EF4-FFF2-40B4-BE49-F238E27FC236}">
                        <a16:creationId xmlns:a16="http://schemas.microsoft.com/office/drawing/2014/main" id="{D59E9804-46F3-4C3D-B219-4CC0CF1E4A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1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20" name="Line 853">
                    <a:extLst>
                      <a:ext uri="{FF2B5EF4-FFF2-40B4-BE49-F238E27FC236}">
                        <a16:creationId xmlns:a16="http://schemas.microsoft.com/office/drawing/2014/main" id="{74E616CA-A82D-4F85-8AF5-6BA27DCCA4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21" name="Line 854">
                    <a:extLst>
                      <a:ext uri="{FF2B5EF4-FFF2-40B4-BE49-F238E27FC236}">
                        <a16:creationId xmlns:a16="http://schemas.microsoft.com/office/drawing/2014/main" id="{01DFEE70-73CF-488B-9C23-DE759F5427D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22" name="Line 855">
                    <a:extLst>
                      <a:ext uri="{FF2B5EF4-FFF2-40B4-BE49-F238E27FC236}">
                        <a16:creationId xmlns:a16="http://schemas.microsoft.com/office/drawing/2014/main" id="{8BEAF865-201E-4D2E-9E63-1CCE56747F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23" name="Line 856">
                    <a:extLst>
                      <a:ext uri="{FF2B5EF4-FFF2-40B4-BE49-F238E27FC236}">
                        <a16:creationId xmlns:a16="http://schemas.microsoft.com/office/drawing/2014/main" id="{89F43159-9339-44E3-B4D7-C9A502E7F9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24" name="Line 857">
                    <a:extLst>
                      <a:ext uri="{FF2B5EF4-FFF2-40B4-BE49-F238E27FC236}">
                        <a16:creationId xmlns:a16="http://schemas.microsoft.com/office/drawing/2014/main" id="{7ED1CD28-5410-46E6-B0E4-6135ABCD48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25" name="Line 858">
                    <a:extLst>
                      <a:ext uri="{FF2B5EF4-FFF2-40B4-BE49-F238E27FC236}">
                        <a16:creationId xmlns:a16="http://schemas.microsoft.com/office/drawing/2014/main" id="{EC6368C5-715A-447B-9479-2B3382D6CC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26" name="Line 859">
                    <a:extLst>
                      <a:ext uri="{FF2B5EF4-FFF2-40B4-BE49-F238E27FC236}">
                        <a16:creationId xmlns:a16="http://schemas.microsoft.com/office/drawing/2014/main" id="{1FA668BA-AA41-4630-8EA8-706C4453AF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502" name="Group 860">
                  <a:extLst>
                    <a:ext uri="{FF2B5EF4-FFF2-40B4-BE49-F238E27FC236}">
                      <a16:creationId xmlns:a16="http://schemas.microsoft.com/office/drawing/2014/main" id="{E1AB0481-47A1-413C-AEA5-EC4DDE76A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703" name="Rectangle 861">
                    <a:extLst>
                      <a:ext uri="{FF2B5EF4-FFF2-40B4-BE49-F238E27FC236}">
                        <a16:creationId xmlns:a16="http://schemas.microsoft.com/office/drawing/2014/main" id="{4F535574-EB48-47AC-8E7E-DF51D05291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5" y="12963"/>
                    <a:ext cx="1575" cy="7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04" name="Line 862">
                    <a:extLst>
                      <a:ext uri="{FF2B5EF4-FFF2-40B4-BE49-F238E27FC236}">
                        <a16:creationId xmlns:a16="http://schemas.microsoft.com/office/drawing/2014/main" id="{FF3C48E2-3A25-4C57-A6FC-3061F03DCB1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05" name="Line 863">
                    <a:extLst>
                      <a:ext uri="{FF2B5EF4-FFF2-40B4-BE49-F238E27FC236}">
                        <a16:creationId xmlns:a16="http://schemas.microsoft.com/office/drawing/2014/main" id="{E8816C8C-76D4-410F-B92B-2A702EE019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5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06" name="Line 864">
                    <a:extLst>
                      <a:ext uri="{FF2B5EF4-FFF2-40B4-BE49-F238E27FC236}">
                        <a16:creationId xmlns:a16="http://schemas.microsoft.com/office/drawing/2014/main" id="{C5419439-4697-491A-9473-267A5FB421C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07" name="Line 865">
                    <a:extLst>
                      <a:ext uri="{FF2B5EF4-FFF2-40B4-BE49-F238E27FC236}">
                        <a16:creationId xmlns:a16="http://schemas.microsoft.com/office/drawing/2014/main" id="{C91810A0-8F66-46CC-9D67-EE43E79939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1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08" name="Line 866">
                    <a:extLst>
                      <a:ext uri="{FF2B5EF4-FFF2-40B4-BE49-F238E27FC236}">
                        <a16:creationId xmlns:a16="http://schemas.microsoft.com/office/drawing/2014/main" id="{265BB48C-0FA8-4011-A628-47303B6115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09" name="Line 867">
                    <a:extLst>
                      <a:ext uri="{FF2B5EF4-FFF2-40B4-BE49-F238E27FC236}">
                        <a16:creationId xmlns:a16="http://schemas.microsoft.com/office/drawing/2014/main" id="{9CF2E5CE-79B2-4115-8B47-A38A6E8C5F6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6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10" name="Line 868">
                    <a:extLst>
                      <a:ext uri="{FF2B5EF4-FFF2-40B4-BE49-F238E27FC236}">
                        <a16:creationId xmlns:a16="http://schemas.microsoft.com/office/drawing/2014/main" id="{1BA9FFC2-F47C-4418-942A-0F6AEEF907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11" name="Line 869">
                    <a:extLst>
                      <a:ext uri="{FF2B5EF4-FFF2-40B4-BE49-F238E27FC236}">
                        <a16:creationId xmlns:a16="http://schemas.microsoft.com/office/drawing/2014/main" id="{D5230E9F-7D7C-4337-966B-151B977B36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1" y="12963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12" name="Line 870">
                    <a:extLst>
                      <a:ext uri="{FF2B5EF4-FFF2-40B4-BE49-F238E27FC236}">
                        <a16:creationId xmlns:a16="http://schemas.microsoft.com/office/drawing/2014/main" id="{29A81ECA-6A09-40D9-BA1A-D4E9FB5B25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13" name="Line 871">
                    <a:extLst>
                      <a:ext uri="{FF2B5EF4-FFF2-40B4-BE49-F238E27FC236}">
                        <a16:creationId xmlns:a16="http://schemas.microsoft.com/office/drawing/2014/main" id="{36885718-023F-49F6-B7CD-118FC42FAB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9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14" name="Line 872">
                    <a:extLst>
                      <a:ext uri="{FF2B5EF4-FFF2-40B4-BE49-F238E27FC236}">
                        <a16:creationId xmlns:a16="http://schemas.microsoft.com/office/drawing/2014/main" id="{EDC90085-8F40-49EA-8EE8-EDA7C738B1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503" name="Group 873">
                  <a:extLst>
                    <a:ext uri="{FF2B5EF4-FFF2-40B4-BE49-F238E27FC236}">
                      <a16:creationId xmlns:a16="http://schemas.microsoft.com/office/drawing/2014/main" id="{69F4D89B-BDB3-4F50-90F3-649C7835D8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5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91" name="Rectangle 874">
                    <a:extLst>
                      <a:ext uri="{FF2B5EF4-FFF2-40B4-BE49-F238E27FC236}">
                        <a16:creationId xmlns:a16="http://schemas.microsoft.com/office/drawing/2014/main" id="{FE367DBF-F9CD-4DC6-A25A-6164C80D417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73" y="12963"/>
                    <a:ext cx="1560" cy="7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92" name="Line 875">
                    <a:extLst>
                      <a:ext uri="{FF2B5EF4-FFF2-40B4-BE49-F238E27FC236}">
                        <a16:creationId xmlns:a16="http://schemas.microsoft.com/office/drawing/2014/main" id="{C5852E16-C25B-4487-BF90-886992FB47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3" y="13104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93" name="Line 876">
                    <a:extLst>
                      <a:ext uri="{FF2B5EF4-FFF2-40B4-BE49-F238E27FC236}">
                        <a16:creationId xmlns:a16="http://schemas.microsoft.com/office/drawing/2014/main" id="{A818F5CC-0B31-4810-A30F-BCDFAEB95A4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3" y="13246"/>
                    <a:ext cx="1557" cy="5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94" name="Line 877">
                    <a:extLst>
                      <a:ext uri="{FF2B5EF4-FFF2-40B4-BE49-F238E27FC236}">
                        <a16:creationId xmlns:a16="http://schemas.microsoft.com/office/drawing/2014/main" id="{3AFB4E6B-1C8B-4CFA-8070-2578813B566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73" y="13388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95" name="Line 878">
                    <a:extLst>
                      <a:ext uri="{FF2B5EF4-FFF2-40B4-BE49-F238E27FC236}">
                        <a16:creationId xmlns:a16="http://schemas.microsoft.com/office/drawing/2014/main" id="{184B4F7F-96F0-48C1-A821-20609257FF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73" y="13531"/>
                    <a:ext cx="1557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96" name="Line 879">
                    <a:extLst>
                      <a:ext uri="{FF2B5EF4-FFF2-40B4-BE49-F238E27FC236}">
                        <a16:creationId xmlns:a16="http://schemas.microsoft.com/office/drawing/2014/main" id="{EE2938FB-DBBC-4099-AAB4-6DE3BCE454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97" name="Line 880">
                    <a:extLst>
                      <a:ext uri="{FF2B5EF4-FFF2-40B4-BE49-F238E27FC236}">
                        <a16:creationId xmlns:a16="http://schemas.microsoft.com/office/drawing/2014/main" id="{D5D8E4EE-CBFF-4BCE-80BF-F0A7727369E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98" name="Line 881">
                    <a:extLst>
                      <a:ext uri="{FF2B5EF4-FFF2-40B4-BE49-F238E27FC236}">
                        <a16:creationId xmlns:a16="http://schemas.microsoft.com/office/drawing/2014/main" id="{2F83F435-1B1B-46BD-8310-27FED88C78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9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99" name="Line 882">
                    <a:extLst>
                      <a:ext uri="{FF2B5EF4-FFF2-40B4-BE49-F238E27FC236}">
                        <a16:creationId xmlns:a16="http://schemas.microsoft.com/office/drawing/2014/main" id="{91C05139-DFD0-46D5-B72E-4DFCAF1037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00" name="Line 883">
                    <a:extLst>
                      <a:ext uri="{FF2B5EF4-FFF2-40B4-BE49-F238E27FC236}">
                        <a16:creationId xmlns:a16="http://schemas.microsoft.com/office/drawing/2014/main" id="{3F0068A5-E342-48AF-8C17-FCD5910EAB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01" name="Line 884">
                    <a:extLst>
                      <a:ext uri="{FF2B5EF4-FFF2-40B4-BE49-F238E27FC236}">
                        <a16:creationId xmlns:a16="http://schemas.microsoft.com/office/drawing/2014/main" id="{D4693DEB-363D-4DB2-B6FC-9D33A8447E0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46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702" name="Line 885">
                    <a:extLst>
                      <a:ext uri="{FF2B5EF4-FFF2-40B4-BE49-F238E27FC236}">
                        <a16:creationId xmlns:a16="http://schemas.microsoft.com/office/drawing/2014/main" id="{FE7782CC-19D5-446D-9ED0-AD915437D9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5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504" name="Group 886">
                  <a:extLst>
                    <a:ext uri="{FF2B5EF4-FFF2-40B4-BE49-F238E27FC236}">
                      <a16:creationId xmlns:a16="http://schemas.microsoft.com/office/drawing/2014/main" id="{48CF75AD-C4A9-4E6E-BA98-905C30038F2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79" name="Rectangle 887">
                    <a:extLst>
                      <a:ext uri="{FF2B5EF4-FFF2-40B4-BE49-F238E27FC236}">
                        <a16:creationId xmlns:a16="http://schemas.microsoft.com/office/drawing/2014/main" id="{6DA91A6A-1B82-4FD1-A3ED-CB72FBDA63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59" y="12963"/>
                    <a:ext cx="1578" cy="7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80" name="Line 888">
                    <a:extLst>
                      <a:ext uri="{FF2B5EF4-FFF2-40B4-BE49-F238E27FC236}">
                        <a16:creationId xmlns:a16="http://schemas.microsoft.com/office/drawing/2014/main" id="{D9FC8E9F-6CCF-4733-89B5-4B92BE0D67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81" name="Line 889">
                    <a:extLst>
                      <a:ext uri="{FF2B5EF4-FFF2-40B4-BE49-F238E27FC236}">
                        <a16:creationId xmlns:a16="http://schemas.microsoft.com/office/drawing/2014/main" id="{D1C7FD41-B2BB-4437-AF55-1E6956C829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0" cy="5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82" name="Line 890">
                    <a:extLst>
                      <a:ext uri="{FF2B5EF4-FFF2-40B4-BE49-F238E27FC236}">
                        <a16:creationId xmlns:a16="http://schemas.microsoft.com/office/drawing/2014/main" id="{73C9E5D1-39B3-412F-8D70-408C6A4181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83" name="Line 891">
                    <a:extLst>
                      <a:ext uri="{FF2B5EF4-FFF2-40B4-BE49-F238E27FC236}">
                        <a16:creationId xmlns:a16="http://schemas.microsoft.com/office/drawing/2014/main" id="{1EBD270D-85B5-4593-9EDD-2EFF06CD8E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1"/>
                    <a:ext cx="1570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84" name="Line 892">
                    <a:extLst>
                      <a:ext uri="{FF2B5EF4-FFF2-40B4-BE49-F238E27FC236}">
                        <a16:creationId xmlns:a16="http://schemas.microsoft.com/office/drawing/2014/main" id="{924D73C3-D970-46B8-9951-584142D620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5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85" name="Line 893">
                    <a:extLst>
                      <a:ext uri="{FF2B5EF4-FFF2-40B4-BE49-F238E27FC236}">
                        <a16:creationId xmlns:a16="http://schemas.microsoft.com/office/drawing/2014/main" id="{38C121B8-EE6C-44C4-9747-0C57CF148C3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58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86" name="Line 894">
                    <a:extLst>
                      <a:ext uri="{FF2B5EF4-FFF2-40B4-BE49-F238E27FC236}">
                        <a16:creationId xmlns:a16="http://schemas.microsoft.com/office/drawing/2014/main" id="{A8725D94-FB3C-43C3-9979-E650C61761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60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87" name="Line 895">
                    <a:extLst>
                      <a:ext uri="{FF2B5EF4-FFF2-40B4-BE49-F238E27FC236}">
                        <a16:creationId xmlns:a16="http://schemas.microsoft.com/office/drawing/2014/main" id="{0C1F0E65-7484-453C-8DB4-08D8FB5D74D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5" y="12963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88" name="Line 896">
                    <a:extLst>
                      <a:ext uri="{FF2B5EF4-FFF2-40B4-BE49-F238E27FC236}">
                        <a16:creationId xmlns:a16="http://schemas.microsoft.com/office/drawing/2014/main" id="{E151241B-4E7F-422B-B7A8-F7CB38A7722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2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89" name="Line 897">
                    <a:extLst>
                      <a:ext uri="{FF2B5EF4-FFF2-40B4-BE49-F238E27FC236}">
                        <a16:creationId xmlns:a16="http://schemas.microsoft.com/office/drawing/2014/main" id="{6C3E7726-DD2A-4DD1-84F8-825517C29E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90" name="Line 898">
                    <a:extLst>
                      <a:ext uri="{FF2B5EF4-FFF2-40B4-BE49-F238E27FC236}">
                        <a16:creationId xmlns:a16="http://schemas.microsoft.com/office/drawing/2014/main" id="{C3A58005-E049-4263-927D-56B169505D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505" name="Group 899">
                  <a:extLst>
                    <a:ext uri="{FF2B5EF4-FFF2-40B4-BE49-F238E27FC236}">
                      <a16:creationId xmlns:a16="http://schemas.microsoft.com/office/drawing/2014/main" id="{D44808D0-C8C4-41BC-AE85-B63464F4FF0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5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67" name="Rectangle 900">
                    <a:extLst>
                      <a:ext uri="{FF2B5EF4-FFF2-40B4-BE49-F238E27FC236}">
                        <a16:creationId xmlns:a16="http://schemas.microsoft.com/office/drawing/2014/main" id="{98BBBB42-4FD6-4A55-8A07-167A4B759A5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4" y="12963"/>
                    <a:ext cx="1577" cy="7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68" name="Line 901">
                    <a:extLst>
                      <a:ext uri="{FF2B5EF4-FFF2-40B4-BE49-F238E27FC236}">
                        <a16:creationId xmlns:a16="http://schemas.microsoft.com/office/drawing/2014/main" id="{406CF35C-6188-47A4-B70D-C7BAE5BBA0A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5" y="13104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69" name="Line 902">
                    <a:extLst>
                      <a:ext uri="{FF2B5EF4-FFF2-40B4-BE49-F238E27FC236}">
                        <a16:creationId xmlns:a16="http://schemas.microsoft.com/office/drawing/2014/main" id="{62F4888A-5C11-4C85-AED7-16F1E49BF17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5" y="13246"/>
                    <a:ext cx="1573" cy="5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70" name="Line 903">
                    <a:extLst>
                      <a:ext uri="{FF2B5EF4-FFF2-40B4-BE49-F238E27FC236}">
                        <a16:creationId xmlns:a16="http://schemas.microsoft.com/office/drawing/2014/main" id="{FDDCF650-7C55-4296-9CC7-0E984EC58F8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5" y="13388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71" name="Line 904">
                    <a:extLst>
                      <a:ext uri="{FF2B5EF4-FFF2-40B4-BE49-F238E27FC236}">
                        <a16:creationId xmlns:a16="http://schemas.microsoft.com/office/drawing/2014/main" id="{9E3DEB2C-9E6E-4276-8869-6BFC971A85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5" y="13531"/>
                    <a:ext cx="1573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72" name="Line 905">
                    <a:extLst>
                      <a:ext uri="{FF2B5EF4-FFF2-40B4-BE49-F238E27FC236}">
                        <a16:creationId xmlns:a16="http://schemas.microsoft.com/office/drawing/2014/main" id="{3E830492-8527-457D-BFDB-D502363B03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4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73" name="Line 906">
                    <a:extLst>
                      <a:ext uri="{FF2B5EF4-FFF2-40B4-BE49-F238E27FC236}">
                        <a16:creationId xmlns:a16="http://schemas.microsoft.com/office/drawing/2014/main" id="{90E12536-7DD9-49DA-9D6D-333999C76F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1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74" name="Line 907">
                    <a:extLst>
                      <a:ext uri="{FF2B5EF4-FFF2-40B4-BE49-F238E27FC236}">
                        <a16:creationId xmlns:a16="http://schemas.microsoft.com/office/drawing/2014/main" id="{295E915A-071F-4889-BDA3-9735C38CFF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5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75" name="Line 908">
                    <a:extLst>
                      <a:ext uri="{FF2B5EF4-FFF2-40B4-BE49-F238E27FC236}">
                        <a16:creationId xmlns:a16="http://schemas.microsoft.com/office/drawing/2014/main" id="{2D8C3FA9-A6B0-467F-B728-0F7AFCA40EB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76" name="Line 909">
                    <a:extLst>
                      <a:ext uri="{FF2B5EF4-FFF2-40B4-BE49-F238E27FC236}">
                        <a16:creationId xmlns:a16="http://schemas.microsoft.com/office/drawing/2014/main" id="{55C7C5C2-770C-482E-ABE5-BC7E56376C1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1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77" name="Line 910">
                    <a:extLst>
                      <a:ext uri="{FF2B5EF4-FFF2-40B4-BE49-F238E27FC236}">
                        <a16:creationId xmlns:a16="http://schemas.microsoft.com/office/drawing/2014/main" id="{322E1C84-359A-4C88-B9CA-A669CDAF7B1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0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78" name="Line 911">
                    <a:extLst>
                      <a:ext uri="{FF2B5EF4-FFF2-40B4-BE49-F238E27FC236}">
                        <a16:creationId xmlns:a16="http://schemas.microsoft.com/office/drawing/2014/main" id="{FFAD8A8C-20C7-4EFE-9EE6-4D4B25A0CA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6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0506" name="Group 912">
                  <a:extLst>
                    <a:ext uri="{FF2B5EF4-FFF2-40B4-BE49-F238E27FC236}">
                      <a16:creationId xmlns:a16="http://schemas.microsoft.com/office/drawing/2014/main" id="{60345984-C93E-4674-A02A-D4824C19D4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906" y="11340"/>
                  <a:ext cx="1484" cy="720"/>
                  <a:chOff x="10064" y="12958"/>
                  <a:chExt cx="1575" cy="720"/>
                </a:xfrm>
              </p:grpSpPr>
              <p:sp>
                <p:nvSpPr>
                  <p:cNvPr id="26655" name="Rectangle 913">
                    <a:extLst>
                      <a:ext uri="{FF2B5EF4-FFF2-40B4-BE49-F238E27FC236}">
                        <a16:creationId xmlns:a16="http://schemas.microsoft.com/office/drawing/2014/main" id="{217FD99C-8E35-4D6C-93B3-AB4D6E6F01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62" y="12963"/>
                    <a:ext cx="1577" cy="71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alt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656" name="Line 914">
                    <a:extLst>
                      <a:ext uri="{FF2B5EF4-FFF2-40B4-BE49-F238E27FC236}">
                        <a16:creationId xmlns:a16="http://schemas.microsoft.com/office/drawing/2014/main" id="{5BA948F7-6B84-47BD-8167-9D38DB9CD0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104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57" name="Line 915">
                    <a:extLst>
                      <a:ext uri="{FF2B5EF4-FFF2-40B4-BE49-F238E27FC236}">
                        <a16:creationId xmlns:a16="http://schemas.microsoft.com/office/drawing/2014/main" id="{C2D2D84F-51E0-4597-B094-E6C6B2D65D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246"/>
                    <a:ext cx="1571" cy="5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58" name="Line 916">
                    <a:extLst>
                      <a:ext uri="{FF2B5EF4-FFF2-40B4-BE49-F238E27FC236}">
                        <a16:creationId xmlns:a16="http://schemas.microsoft.com/office/drawing/2014/main" id="{AE105B81-1A08-4D88-92FF-0153AC65BC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068" y="13388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59" name="Line 917">
                    <a:extLst>
                      <a:ext uri="{FF2B5EF4-FFF2-40B4-BE49-F238E27FC236}">
                        <a16:creationId xmlns:a16="http://schemas.microsoft.com/office/drawing/2014/main" id="{E0983400-E2C2-4FBB-A0DB-7A79793BE4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068" y="13531"/>
                    <a:ext cx="1571" cy="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60" name="Line 918">
                    <a:extLst>
                      <a:ext uri="{FF2B5EF4-FFF2-40B4-BE49-F238E27FC236}">
                        <a16:creationId xmlns:a16="http://schemas.microsoft.com/office/drawing/2014/main" id="{56712BD6-3681-4851-A111-2D6D89680F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66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61" name="Line 919">
                    <a:extLst>
                      <a:ext uri="{FF2B5EF4-FFF2-40B4-BE49-F238E27FC236}">
                        <a16:creationId xmlns:a16="http://schemas.microsoft.com/office/drawing/2014/main" id="{0B6A4239-F07E-4307-A122-4F03C289C3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460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62" name="Line 920">
                    <a:extLst>
                      <a:ext uri="{FF2B5EF4-FFF2-40B4-BE49-F238E27FC236}">
                        <a16:creationId xmlns:a16="http://schemas.microsoft.com/office/drawing/2014/main" id="{F6906AC4-DC1B-41E9-A119-2C902B427C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657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63" name="Line 921">
                    <a:extLst>
                      <a:ext uri="{FF2B5EF4-FFF2-40B4-BE49-F238E27FC236}">
                        <a16:creationId xmlns:a16="http://schemas.microsoft.com/office/drawing/2014/main" id="{9C087165-9102-4668-AA34-389FBBBB56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854" y="12963"/>
                    <a:ext cx="0" cy="71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64" name="Line 922">
                    <a:extLst>
                      <a:ext uri="{FF2B5EF4-FFF2-40B4-BE49-F238E27FC236}">
                        <a16:creationId xmlns:a16="http://schemas.microsoft.com/office/drawing/2014/main" id="{38991FDE-C774-407B-A19D-55E050D711E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050" y="12963"/>
                    <a:ext cx="0" cy="713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65" name="Line 923">
                    <a:extLst>
                      <a:ext uri="{FF2B5EF4-FFF2-40B4-BE49-F238E27FC236}">
                        <a16:creationId xmlns:a16="http://schemas.microsoft.com/office/drawing/2014/main" id="{942365B9-D077-4CE8-AD0C-A5B3636D825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51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66" name="Line 924">
                    <a:extLst>
                      <a:ext uri="{FF2B5EF4-FFF2-40B4-BE49-F238E27FC236}">
                        <a16:creationId xmlns:a16="http://schemas.microsoft.com/office/drawing/2014/main" id="{50F092CA-2DC7-4425-B54C-31D093A7558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447" y="12963"/>
                    <a:ext cx="0" cy="710"/>
                  </a:xfrm>
                  <a:prstGeom prst="line">
                    <a:avLst/>
                  </a:prstGeom>
                  <a:noFill/>
                  <a:ln w="9525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211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793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sp>
        <p:nvSpPr>
          <p:cNvPr id="932" name="TextBox 5">
            <a:extLst>
              <a:ext uri="{FF2B5EF4-FFF2-40B4-BE49-F238E27FC236}">
                <a16:creationId xmlns:a16="http://schemas.microsoft.com/office/drawing/2014/main" id="{743986B0-A1E5-4D0F-B640-25C4D4725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290" y="447199"/>
            <a:ext cx="8624887" cy="911225"/>
          </a:xfrm>
          <a:prstGeom prst="rect">
            <a:avLst/>
          </a:prstGeom>
          <a:noFill/>
          <a:ln>
            <a:noFill/>
          </a:ln>
        </p:spPr>
        <p:txBody>
          <a:bodyPr lIns="51403" tIns="25702" rIns="51403" bIns="2570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ba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8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2022</a:t>
            </a:r>
          </a:p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               </a:t>
            </a:r>
          </a:p>
        </p:txBody>
      </p:sp>
      <p:sp>
        <p:nvSpPr>
          <p:cNvPr id="933" name="TextBox 5">
            <a:extLst>
              <a:ext uri="{FF2B5EF4-FFF2-40B4-BE49-F238E27FC236}">
                <a16:creationId xmlns:a16="http://schemas.microsoft.com/office/drawing/2014/main" id="{B021BFFC-C046-4A35-8D63-F2578A609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88" y="1151808"/>
            <a:ext cx="3776662" cy="481013"/>
          </a:xfrm>
          <a:prstGeom prst="rect">
            <a:avLst/>
          </a:prstGeom>
          <a:noFill/>
          <a:ln>
            <a:noFill/>
          </a:ln>
        </p:spPr>
        <p:txBody>
          <a:bodyPr lIns="51403" tIns="25702" rIns="51403" bIns="2570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câu</a:t>
            </a:r>
            <a:endParaRPr kumimoji="0" lang="en-US" altLang="en-US" sz="279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5610" name="TextBox 4">
            <a:extLst>
              <a:ext uri="{FF2B5EF4-FFF2-40B4-BE49-F238E27FC236}">
                <a16:creationId xmlns:a16="http://schemas.microsoft.com/office/drawing/2014/main" id="{83655D5A-36BB-49EB-A87B-6C00C2A23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835" y="1864471"/>
            <a:ext cx="8548706" cy="5221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Roboto" panose="02000000000000000000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Roboto" panose="02000000000000000000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Roboto" panose="02000000000000000000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Roboto" panose="02000000000000000000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Roboto" panose="02000000000000000000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boto" panose="02000000000000000000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boto" panose="02000000000000000000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boto" panose="02000000000000000000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Roboto" panose="02000000000000000000" pitchFamily="2" charset="0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Câu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kể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Ai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thế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nào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926" name="TextBox 5">
            <a:extLst>
              <a:ext uri="{FF2B5EF4-FFF2-40B4-BE49-F238E27FC236}">
                <a16:creationId xmlns:a16="http://schemas.microsoft.com/office/drawing/2014/main" id="{96F15FDA-CD01-4D8F-AFCE-A4D9A0143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7" y="2575743"/>
            <a:ext cx="3776662" cy="481013"/>
          </a:xfrm>
          <a:prstGeom prst="rect">
            <a:avLst/>
          </a:prstGeom>
          <a:noFill/>
          <a:ln>
            <a:noFill/>
          </a:ln>
        </p:spPr>
        <p:txBody>
          <a:bodyPr lIns="51403" tIns="25702" rIns="51403" bIns="2570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Gulim" panose="020B0600000101010101" pitchFamily="34" charset="-127"/>
                <a:cs typeface="Times New Roman" panose="02020603050405020304" pitchFamily="18" charset="0"/>
              </a:rPr>
              <a:t>I.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Nhận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xét</a:t>
            </a:r>
            <a:endParaRPr kumimoji="0" lang="en-US" altLang="en-US" sz="279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29" name="TextBox 5">
            <a:extLst>
              <a:ext uri="{FF2B5EF4-FFF2-40B4-BE49-F238E27FC236}">
                <a16:creationId xmlns:a16="http://schemas.microsoft.com/office/drawing/2014/main" id="{D174B61E-36BF-4ECE-BB40-E1F340C18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737" y="3288454"/>
            <a:ext cx="4744039" cy="481704"/>
          </a:xfrm>
          <a:prstGeom prst="rect">
            <a:avLst/>
          </a:prstGeom>
          <a:noFill/>
          <a:ln>
            <a:noFill/>
          </a:ln>
        </p:spPr>
        <p:txBody>
          <a:bodyPr wrap="square" lIns="51403" tIns="25702" rIns="51403" bIns="2570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Gulim" panose="020B0600000101010101" pitchFamily="34" charset="-127"/>
                <a:cs typeface="Times New Roman" panose="02020603050405020304" pitchFamily="18" charset="0"/>
              </a:rPr>
              <a:t>II.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Ghi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nhớ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Times New Roman" panose="02020603050405020304" pitchFamily="18" charset="0"/>
              </a:rPr>
              <a:t>SGK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trang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24</a:t>
            </a:r>
          </a:p>
        </p:txBody>
      </p:sp>
      <p:sp>
        <p:nvSpPr>
          <p:cNvPr id="930" name="TextBox 5">
            <a:extLst>
              <a:ext uri="{FF2B5EF4-FFF2-40B4-BE49-F238E27FC236}">
                <a16:creationId xmlns:a16="http://schemas.microsoft.com/office/drawing/2014/main" id="{0DB6DD56-0B94-437A-A3C0-568584B0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48" y="3992482"/>
            <a:ext cx="4744039" cy="481704"/>
          </a:xfrm>
          <a:prstGeom prst="rect">
            <a:avLst/>
          </a:prstGeom>
          <a:noFill/>
          <a:ln>
            <a:noFill/>
          </a:ln>
        </p:spPr>
        <p:txBody>
          <a:bodyPr wrap="square" lIns="51403" tIns="25702" rIns="51403" bIns="2570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Gulim" panose="020B0600000101010101" pitchFamily="34" charset="-127"/>
                <a:cs typeface="Times New Roman" panose="02020603050405020304" pitchFamily="18" charset="0"/>
              </a:rPr>
              <a:t>III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ulim" panose="020B0600000101010101" pitchFamily="34" charset="-127"/>
                <a:ea typeface="Gulim" panose="020B0600000101010101" pitchFamily="34" charset="-127"/>
              </a:rPr>
              <a:t>. </a:t>
            </a:r>
            <a:r>
              <a:rPr lang="en-US" altLang="en-US" sz="2793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Luyện</a:t>
            </a:r>
            <a:r>
              <a:rPr lang="en-US" altLang="en-US" sz="279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en-US" altLang="en-US" sz="2793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0"/>
              </a:rPr>
              <a:t>tập</a:t>
            </a:r>
            <a:endParaRPr kumimoji="0" lang="en-US" altLang="en-US" sz="2793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931" name="TextBox 5">
            <a:extLst>
              <a:ext uri="{FF2B5EF4-FFF2-40B4-BE49-F238E27FC236}">
                <a16:creationId xmlns:a16="http://schemas.microsoft.com/office/drawing/2014/main" id="{9ACBE7A7-7670-4984-81A7-5ABC80E7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101" y="4739374"/>
            <a:ext cx="3776662" cy="481013"/>
          </a:xfrm>
          <a:prstGeom prst="rect">
            <a:avLst/>
          </a:prstGeom>
          <a:noFill/>
          <a:ln>
            <a:noFill/>
          </a:ln>
        </p:spPr>
        <p:txBody>
          <a:bodyPr lIns="51403" tIns="25702" rIns="51403" bIns="2570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93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Bài</a:t>
            </a:r>
            <a:r>
              <a:rPr kumimoji="0" lang="en-US" altLang="en-US" sz="2793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2: </a:t>
            </a:r>
          </a:p>
        </p:txBody>
      </p:sp>
    </p:spTree>
    <p:extLst>
      <p:ext uri="{BB962C8B-B14F-4D97-AF65-F5344CB8AC3E}">
        <p14:creationId xmlns:p14="http://schemas.microsoft.com/office/powerpoint/2010/main" val="3275030384"/>
      </p:ext>
    </p:extLst>
  </p:cSld>
  <p:clrMapOvr>
    <a:masterClrMapping/>
  </p:clrMapOvr>
  <p:transition spd="slow"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5973234" y="3051176"/>
            <a:ext cx="266276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09600" y="1401764"/>
            <a:ext cx="10363200" cy="5355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kể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Ai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thế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gồm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mấy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bộ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DC1C57"/>
                </a:solidFill>
                <a:latin typeface="Times New Roman" pitchFamily="18" charset="0"/>
              </a:rPr>
              <a:t>phận</a:t>
            </a:r>
            <a:r>
              <a:rPr lang="en-US" sz="3200" b="1" dirty="0">
                <a:solidFill>
                  <a:srgbClr val="DC1C57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1625600" y="2590800"/>
            <a:ext cx="8034867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66FF"/>
                </a:solidFill>
                <a:latin typeface="Tahoma" pitchFamily="34" charset="0"/>
              </a:rPr>
              <a:t> </a:t>
            </a:r>
            <a:r>
              <a:rPr lang="en-US" sz="2400" b="1">
                <a:solidFill>
                  <a:srgbClr val="071CB5"/>
                </a:solidFill>
                <a:latin typeface="Tahoma" pitchFamily="34" charset="0"/>
              </a:rPr>
              <a:t>Hai bộ phận (Chủ ngữ - Vị ngữ)</a:t>
            </a:r>
            <a:endParaRPr lang="en-US" sz="2400" b="1">
              <a:solidFill>
                <a:srgbClr val="071CB5"/>
              </a:solidFill>
              <a:latin typeface=".VnTime" pitchFamily="34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625600" y="3840163"/>
            <a:ext cx="83312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(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Chủ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) 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1593851" y="4724400"/>
            <a:ext cx="8348133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Một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bộ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phận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(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Vị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 </a:t>
            </a:r>
            <a:r>
              <a:rPr lang="en-US" sz="2400" b="1" dirty="0" err="1">
                <a:solidFill>
                  <a:srgbClr val="3333FF"/>
                </a:solidFill>
                <a:latin typeface="Tahoma" pitchFamily="34" charset="0"/>
              </a:rPr>
              <a:t>ngữ</a:t>
            </a:r>
            <a:r>
              <a:rPr lang="en-US" sz="2400" b="1" dirty="0">
                <a:solidFill>
                  <a:srgbClr val="3333FF"/>
                </a:solidFill>
                <a:latin typeface="Tahoma" pitchFamily="34" charset="0"/>
              </a:rPr>
              <a:t>)</a:t>
            </a:r>
          </a:p>
        </p:txBody>
      </p:sp>
      <p:pic>
        <p:nvPicPr>
          <p:cNvPr id="70667" name="Picture 11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</p:spPr>
      </p:pic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1500717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626784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3750733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4876800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6002867" y="59436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4220633" y="457201"/>
            <a:ext cx="254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1:</a:t>
            </a:r>
          </a:p>
        </p:txBody>
      </p:sp>
      <p:sp>
        <p:nvSpPr>
          <p:cNvPr id="70674" name="Oval 18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469900" y="47244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0678" name="AutoShape 22"/>
          <p:cNvSpPr>
            <a:spLocks noChangeArrowheads="1"/>
          </p:cNvSpPr>
          <p:nvPr/>
        </p:nvSpPr>
        <p:spPr bwMode="auto">
          <a:xfrm>
            <a:off x="7503584" y="5562600"/>
            <a:ext cx="3149600" cy="1143000"/>
          </a:xfrm>
          <a:prstGeom prst="cloudCallout">
            <a:avLst>
              <a:gd name="adj1" fmla="val 78972"/>
              <a:gd name="adj2" fmla="val 1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1625600" y="2590800"/>
            <a:ext cx="84328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990033"/>
                </a:solidFill>
                <a:latin typeface="Tahoma" pitchFamily="34" charset="0"/>
              </a:rPr>
              <a:t>Hai bộ phận (Chủ ngữ -vị ngữ)</a:t>
            </a:r>
          </a:p>
        </p:txBody>
      </p:sp>
    </p:spTree>
    <p:extLst>
      <p:ext uri="{BB962C8B-B14F-4D97-AF65-F5344CB8AC3E}">
        <p14:creationId xmlns:p14="http://schemas.microsoft.com/office/powerpoint/2010/main" val="34027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06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06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06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0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06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06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06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0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706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4" grpId="0" animBg="1"/>
      <p:bldP spid="70665" grpId="0" animBg="1"/>
      <p:bldP spid="70668" grpId="0" animBg="1"/>
      <p:bldP spid="70668" grpId="1" animBg="1"/>
      <p:bldP spid="70669" grpId="0" animBg="1"/>
      <p:bldP spid="70669" grpId="1" animBg="1"/>
      <p:bldP spid="70670" grpId="0" animBg="1"/>
      <p:bldP spid="70670" grpId="1" animBg="1"/>
      <p:bldP spid="70671" grpId="0" animBg="1"/>
      <p:bldP spid="70671" grpId="1" animBg="1"/>
      <p:bldP spid="70672" grpId="0" animBg="1"/>
      <p:bldP spid="70672" grpId="1" animBg="1"/>
      <p:bldP spid="70673" grpId="0"/>
      <p:bldP spid="70674" grpId="0" animBg="1"/>
      <p:bldP spid="70675" grpId="0" animBg="1"/>
      <p:bldP spid="70676" grpId="0" animBg="1"/>
      <p:bldP spid="70677" grpId="0" animBg="1"/>
      <p:bldP spid="70678" grpId="0" animBg="1"/>
      <p:bldP spid="7068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126067" y="1219201"/>
            <a:ext cx="10363200" cy="4801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Chủ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ngữ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kể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Ai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?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trả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lời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hỏi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DC1C57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DC1C57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625600" y="2590800"/>
            <a:ext cx="8409517" cy="57943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Thế nào?</a:t>
            </a:r>
            <a:endParaRPr lang="en-US" sz="3200" b="1">
              <a:solidFill>
                <a:srgbClr val="0000CC"/>
              </a:solidFill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689100" y="3886200"/>
            <a:ext cx="83058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Cái gì?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1593851" y="4991100"/>
            <a:ext cx="85979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CC"/>
                </a:solidFill>
              </a:rPr>
              <a:t>Ai (cái gì, con gì) ? 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1303867" y="2590800"/>
            <a:ext cx="326813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latin typeface="Tahoma" pitchFamily="34" charset="0"/>
              </a:rPr>
              <a:t> </a:t>
            </a:r>
            <a:endParaRPr lang="en-US" b="1"/>
          </a:p>
        </p:txBody>
      </p:sp>
      <p:pic>
        <p:nvPicPr>
          <p:cNvPr id="75787" name="Picture 11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91176"/>
            <a:ext cx="1439333" cy="1266825"/>
          </a:xfrm>
          <a:prstGeom prst="rect">
            <a:avLst/>
          </a:prstGeom>
          <a:noFill/>
        </p:spPr>
      </p:pic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1593851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2719917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3845984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4969933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6096000" y="60960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4783667" y="381001"/>
            <a:ext cx="25400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2:</a:t>
            </a:r>
          </a:p>
        </p:txBody>
      </p:sp>
      <p:sp>
        <p:nvSpPr>
          <p:cNvPr id="75794" name="Oval 18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5795" name="Oval 19"/>
          <p:cNvSpPr>
            <a:spLocks noChangeArrowheads="1"/>
          </p:cNvSpPr>
          <p:nvPr/>
        </p:nvSpPr>
        <p:spPr bwMode="auto">
          <a:xfrm>
            <a:off x="508000" y="3810000"/>
            <a:ext cx="914400" cy="6858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5796" name="Oval 20"/>
          <p:cNvSpPr>
            <a:spLocks noChangeArrowheads="1"/>
          </p:cNvSpPr>
          <p:nvPr/>
        </p:nvSpPr>
        <p:spPr bwMode="auto">
          <a:xfrm>
            <a:off x="508000" y="49530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5797" name="AutoShape 21"/>
          <p:cNvSpPr>
            <a:spLocks noChangeArrowheads="1"/>
          </p:cNvSpPr>
          <p:nvPr/>
        </p:nvSpPr>
        <p:spPr bwMode="auto">
          <a:xfrm>
            <a:off x="7408333" y="5562600"/>
            <a:ext cx="3149600" cy="1143000"/>
          </a:xfrm>
          <a:prstGeom prst="cloudCallout">
            <a:avLst>
              <a:gd name="adj1" fmla="val 81949"/>
              <a:gd name="adj2" fmla="val 13472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1625600" y="5029200"/>
            <a:ext cx="8441267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CC0000"/>
                </a:solidFill>
              </a:rPr>
              <a:t>Ai (cái gì, con gì) ?</a:t>
            </a:r>
          </a:p>
        </p:txBody>
      </p:sp>
      <p:sp>
        <p:nvSpPr>
          <p:cNvPr id="75799" name="Oval 23"/>
          <p:cNvSpPr>
            <a:spLocks noChangeArrowheads="1"/>
          </p:cNvSpPr>
          <p:nvPr/>
        </p:nvSpPr>
        <p:spPr bwMode="auto">
          <a:xfrm>
            <a:off x="543985" y="4953000"/>
            <a:ext cx="842433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1547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578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57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57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57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57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57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57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5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757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70" decel="1000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770" decel="100000"/>
                                        <p:tgtEl>
                                          <p:spTgt spid="757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6" dur="77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77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3" dur="2000" fill="hold"/>
                                        <p:tgtEl>
                                          <p:spTgt spid="75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  <p:bldP spid="75784" grpId="0" animBg="1"/>
      <p:bldP spid="75785" grpId="0" animBg="1"/>
      <p:bldP spid="75788" grpId="0" animBg="1"/>
      <p:bldP spid="75788" grpId="1" animBg="1"/>
      <p:bldP spid="75789" grpId="0" animBg="1"/>
      <p:bldP spid="75789" grpId="1" animBg="1"/>
      <p:bldP spid="75790" grpId="0" animBg="1"/>
      <p:bldP spid="75790" grpId="1" animBg="1"/>
      <p:bldP spid="75791" grpId="0" animBg="1"/>
      <p:bldP spid="75791" grpId="1" animBg="1"/>
      <p:bldP spid="75792" grpId="0" animBg="1"/>
      <p:bldP spid="75792" grpId="1" animBg="1"/>
      <p:bldP spid="75793" grpId="0"/>
      <p:bldP spid="75794" grpId="0" animBg="1"/>
      <p:bldP spid="75795" grpId="0" animBg="1"/>
      <p:bldP spid="75796" grpId="0" animBg="1"/>
      <p:bldP spid="75796" grpId="1" animBg="1"/>
      <p:bldP spid="75797" grpId="0" animBg="1"/>
      <p:bldP spid="75798" grpId="0" animBg="1"/>
      <p:bldP spid="75799" grpId="0" animBg="1"/>
      <p:bldP spid="7579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-213241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04907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407584" y="1219201"/>
            <a:ext cx="8439149" cy="1006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Vị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ngữ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trong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kể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Ai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thế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?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trả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lời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cho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câu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hỏi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ahoma" pitchFamily="34" charset="0"/>
              </a:rPr>
              <a:t>nào</a:t>
            </a:r>
            <a:r>
              <a:rPr lang="en-US" sz="2800" b="1" dirty="0">
                <a:solidFill>
                  <a:srgbClr val="FF3300"/>
                </a:solidFill>
                <a:latin typeface="Tahoma" pitchFamily="34" charset="0"/>
              </a:rPr>
              <a:t> ?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500717" y="2590800"/>
            <a:ext cx="8136467" cy="579438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Ai ?</a:t>
            </a:r>
            <a:r>
              <a:rPr lang="en-US" sz="3200" b="1">
                <a:solidFill>
                  <a:srgbClr val="0000FF"/>
                </a:solidFill>
                <a:latin typeface="Tahoma" pitchFamily="34" charset="0"/>
              </a:rPr>
              <a:t> </a:t>
            </a:r>
            <a:endParaRPr lang="en-US" sz="32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3200400"/>
            <a:ext cx="3149600" cy="137318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r>
              <a:rPr lang="en-US" sz="2800" b="1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 algn="ctr" eaLnBrk="1" hangingPunct="1"/>
            <a:endParaRPr lang="en-US" sz="2800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663700" y="3840163"/>
            <a:ext cx="7848600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Thế nào?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625601" y="4983163"/>
            <a:ext cx="7846484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FF"/>
                </a:solidFill>
                <a:latin typeface="Tahoma" pitchFamily="34" charset="0"/>
              </a:rPr>
              <a:t>Cái gì, con gì?</a:t>
            </a:r>
          </a:p>
        </p:txBody>
      </p:sp>
      <p:pic>
        <p:nvPicPr>
          <p:cNvPr id="76810" name="Picture 10" descr="dongho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591176"/>
            <a:ext cx="1439333" cy="1266825"/>
          </a:xfrm>
          <a:prstGeom prst="rect">
            <a:avLst/>
          </a:prstGeom>
          <a:noFill/>
        </p:spPr>
      </p:pic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16256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27432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38608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49784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4</a:t>
            </a: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6096000" y="6172200"/>
            <a:ext cx="1117600" cy="4572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00FF">
                  <a:gamma/>
                  <a:shade val="0"/>
                  <a:invGamma/>
                </a:srgbClr>
              </a:gs>
              <a:gs pos="100000">
                <a:srgbClr val="FF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4267200" y="304801"/>
            <a:ext cx="254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hỏi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3: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508000" y="2590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76818" name="Oval 18"/>
          <p:cNvSpPr>
            <a:spLocks noChangeArrowheads="1"/>
          </p:cNvSpPr>
          <p:nvPr/>
        </p:nvSpPr>
        <p:spPr bwMode="auto">
          <a:xfrm>
            <a:off x="508000" y="49530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C</a:t>
            </a:r>
          </a:p>
        </p:txBody>
      </p:sp>
      <p:sp>
        <p:nvSpPr>
          <p:cNvPr id="76819" name="Oval 19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0" name="Oval 20"/>
          <p:cNvSpPr>
            <a:spLocks noChangeArrowheads="1"/>
          </p:cNvSpPr>
          <p:nvPr/>
        </p:nvSpPr>
        <p:spPr bwMode="auto">
          <a:xfrm>
            <a:off x="508000" y="3733800"/>
            <a:ext cx="914400" cy="609600"/>
          </a:xfrm>
          <a:prstGeom prst="ellipse">
            <a:avLst/>
          </a:prstGeom>
          <a:solidFill>
            <a:schemeClr val="accent1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1" name="AutoShape 21"/>
          <p:cNvSpPr>
            <a:spLocks noChangeArrowheads="1"/>
          </p:cNvSpPr>
          <p:nvPr/>
        </p:nvSpPr>
        <p:spPr bwMode="auto">
          <a:xfrm>
            <a:off x="8026400" y="5486400"/>
            <a:ext cx="3048000" cy="1143000"/>
          </a:xfrm>
          <a:prstGeom prst="cloudCallout">
            <a:avLst>
              <a:gd name="adj1" fmla="val 80417"/>
              <a:gd name="adj2" fmla="val 26111"/>
            </a:avLst>
          </a:prstGeom>
          <a:solidFill>
            <a:srgbClr val="FFFF99"/>
          </a:solidFill>
          <a:ln w="9525">
            <a:solidFill>
              <a:srgbClr val="FF99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822" name="Oval 22"/>
          <p:cNvSpPr>
            <a:spLocks noChangeArrowheads="1"/>
          </p:cNvSpPr>
          <p:nvPr/>
        </p:nvSpPr>
        <p:spPr bwMode="auto">
          <a:xfrm>
            <a:off x="508000" y="3751263"/>
            <a:ext cx="914400" cy="609600"/>
          </a:xfrm>
          <a:prstGeom prst="ellipse">
            <a:avLst/>
          </a:prstGeom>
          <a:solidFill>
            <a:srgbClr val="970338"/>
          </a:solidFill>
          <a:ln w="57150" cmpd="thickThin" algn="ctr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ahoma" pitchFamily="34" charset="0"/>
              </a:rPr>
              <a:t>B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1625601" y="3886200"/>
            <a:ext cx="7973484" cy="457200"/>
          </a:xfrm>
          <a:prstGeom prst="rect">
            <a:avLst/>
          </a:prstGeom>
          <a:gradFill rotWithShape="1">
            <a:gsLst>
              <a:gs pos="0">
                <a:srgbClr val="CCCC00">
                  <a:gamma/>
                  <a:shade val="46275"/>
                  <a:invGamma/>
                </a:srgbClr>
              </a:gs>
              <a:gs pos="50000">
                <a:srgbClr val="CCCC00"/>
              </a:gs>
              <a:gs pos="100000">
                <a:srgbClr val="CCCC00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990033"/>
                </a:solidFill>
                <a:latin typeface="Tahoma" pitchFamily="34" charset="0"/>
              </a:rPr>
              <a:t>Thế nào?</a:t>
            </a:r>
          </a:p>
        </p:txBody>
      </p:sp>
    </p:spTree>
    <p:extLst>
      <p:ext uri="{BB962C8B-B14F-4D97-AF65-F5344CB8AC3E}">
        <p14:creationId xmlns:p14="http://schemas.microsoft.com/office/powerpoint/2010/main" val="2854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68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768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768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768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768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768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768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500"/>
                            </p:stCondLst>
                            <p:childTnLst>
                              <p:par>
                                <p:cTn id="107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10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70" decel="1000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770" decel="100000"/>
                                        <p:tgtEl>
                                          <p:spTgt spid="768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3" dur="77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770" decel="1000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770" decel="100000"/>
                                        <p:tgtEl>
                                          <p:spTgt spid="768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0" dur="77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2" dur="770" fill="hold"/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 animBg="1"/>
      <p:bldP spid="76806" grpId="0" animBg="1"/>
      <p:bldP spid="76808" grpId="0" animBg="1"/>
      <p:bldP spid="76809" grpId="0" animBg="1"/>
      <p:bldP spid="76811" grpId="0" animBg="1"/>
      <p:bldP spid="76811" grpId="1" animBg="1"/>
      <p:bldP spid="76812" grpId="0" animBg="1"/>
      <p:bldP spid="76812" grpId="1" animBg="1"/>
      <p:bldP spid="76813" grpId="0" animBg="1"/>
      <p:bldP spid="76813" grpId="1" animBg="1"/>
      <p:bldP spid="76814" grpId="0" animBg="1"/>
      <p:bldP spid="76814" grpId="1" animBg="1"/>
      <p:bldP spid="76815" grpId="0" animBg="1"/>
      <p:bldP spid="76815" grpId="1" animBg="1"/>
      <p:bldP spid="76816" grpId="0"/>
      <p:bldP spid="76817" grpId="0" animBg="1"/>
      <p:bldP spid="76818" grpId="0" animBg="1"/>
      <p:bldP spid="76819" grpId="0" animBg="1"/>
      <p:bldP spid="76821" grpId="0" animBg="1"/>
      <p:bldP spid="768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cean Bakgrunn Regnbue Havet - Gratis bilde på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80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92742" y="85615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590" y="2261937"/>
            <a:ext cx="8362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(SGK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8588" y="2995028"/>
            <a:ext cx="6096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48588" y="3728119"/>
            <a:ext cx="887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57476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ễ Tốt Nghiệp Lễ Tốt Nghiệp Mầm Non Bối Cảnh Tốt Nghiệp Video Lễ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2389" y="875979"/>
            <a:ext cx="8834907" cy="18288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VÀ CÂU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C47FFF-122A-E693-209E-27E9D7A5AC49}"/>
              </a:ext>
            </a:extLst>
          </p:cNvPr>
          <p:cNvSpPr txBox="1">
            <a:spLocks/>
          </p:cNvSpPr>
          <p:nvPr/>
        </p:nvSpPr>
        <p:spPr>
          <a:xfrm>
            <a:off x="1372389" y="2038189"/>
            <a:ext cx="8834907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kể Ai thế nào? 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50946" y="221816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319" y="1556154"/>
            <a:ext cx="1050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Theo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750" y="1617165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0051" y="1494904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69" y="212765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49978" y="210636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89451" y="202621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7532" y="2532671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6687" y="297197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204" y="709497"/>
            <a:ext cx="450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897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0" y="6371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9881" y="334850"/>
            <a:ext cx="257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2319" y="2342212"/>
            <a:ext cx="105091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2750" y="2403223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4798" y="228447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69" y="2913708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9161" y="2867560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7532" y="3318729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91446" y="3865706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6204" y="1001490"/>
            <a:ext cx="10784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b="1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431036" y="1508015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17245" y="2033484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633700" y="1540099"/>
            <a:ext cx="17485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27702" y="2337992"/>
            <a:ext cx="162022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45250" y="2328590"/>
            <a:ext cx="236639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7606" y="2841297"/>
            <a:ext cx="257486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8352" y="3321456"/>
            <a:ext cx="27344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7420" y="3833643"/>
            <a:ext cx="12533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5248" y="2937397"/>
            <a:ext cx="566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4199764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1420289"/>
            <a:ext cx="8977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766160"/>
            <a:ext cx="95818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7842" y="3975927"/>
            <a:ext cx="10215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60766" y="12801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967201" y="1984424"/>
            <a:ext cx="1186787" cy="206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711461" y="3311746"/>
            <a:ext cx="62701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5196599" y="4488141"/>
            <a:ext cx="1517710" cy="2639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27615" y="1423540"/>
            <a:ext cx="279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03272" y="2759094"/>
            <a:ext cx="1406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vẻo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3435030" y="2058633"/>
            <a:ext cx="1515793" cy="36167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10800000">
            <a:off x="4950823" y="3343871"/>
            <a:ext cx="1130537" cy="3529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3788" y="5272971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737359" y="5225723"/>
            <a:ext cx="718457" cy="67926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776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ình ảnh Powerpoint - - Tổng hợp hình ảnh dành cho Powerpoint đẹp nhấ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4"/>
          <a:stretch/>
        </p:blipFill>
        <p:spPr bwMode="auto">
          <a:xfrm>
            <a:off x="0" y="0"/>
            <a:ext cx="12190800" cy="683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12265" y="825712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2266" y="225319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2266" y="3596114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2265" y="493902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81825" y="227992"/>
            <a:ext cx="924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12265" y="149505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2265" y="2929151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2265" y="418088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2265" y="5697169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1611212" y="2997174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611212" y="4216376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1620251" y="5736909"/>
            <a:ext cx="392014" cy="376957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18900" y="2966407"/>
            <a:ext cx="3722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7602471" y="2919159"/>
            <a:ext cx="718457" cy="679269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/>
          <p:cNvSpPr/>
          <p:nvPr/>
        </p:nvSpPr>
        <p:spPr>
          <a:xfrm>
            <a:off x="6975566" y="1109836"/>
            <a:ext cx="422828" cy="4322791"/>
          </a:xfrm>
          <a:prstGeom prst="rightBrac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  <p:bldP spid="16" grpId="0"/>
      <p:bldP spid="16" grpId="1"/>
      <p:bldP spid="17" grpId="0" animBg="1"/>
      <p:bldP spid="17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oa Văn Học Xanh Psd Lớp Quảng Cáo Nền Hoa Văn Học Nền Xanh Đơn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1" y="-2667001"/>
            <a:ext cx="6857999" cy="1219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6671" y="220097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96671" y="1442838"/>
            <a:ext cx="9246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96671" y="287032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5854" y="3723757"/>
            <a:ext cx="2397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058307" y="3435480"/>
            <a:ext cx="290657" cy="376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2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lue ppt backgrounds Free Template Presentation Background | Lata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4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692" y="864973"/>
            <a:ext cx="10898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9070" y="1614476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9071" y="3041963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79071" y="4384878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9070" y="5544295"/>
            <a:ext cx="610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1038" y="1612770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9070" y="3050203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9069" y="4386223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9068" y="5544295"/>
            <a:ext cx="2100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37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just">
          <a:defRPr sz="3200" noProof="1" smtClean="0">
            <a:latin typeface="#9Slide03 Arima Madurai" panose="00000500000000000000" pitchFamily="2" charset="0"/>
            <a:cs typeface="#9Slide03 Arima Madurai" panose="000005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1356</Words>
  <Application>Microsoft Office PowerPoint</Application>
  <PresentationFormat>Widescreen</PresentationFormat>
  <Paragraphs>229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Gulim</vt:lpstr>
      <vt:lpstr>.VnTime</vt:lpstr>
      <vt:lpstr>Arial</vt:lpstr>
      <vt:lpstr>Calibri</vt:lpstr>
      <vt:lpstr>Calibri Light</vt:lpstr>
      <vt:lpstr>Comic Sans MS</vt:lpstr>
      <vt:lpstr>HP001 4 hàng</vt:lpstr>
      <vt:lpstr>Tahoma</vt:lpstr>
      <vt:lpstr>Times New Roman</vt:lpstr>
      <vt:lpstr>Wingdings</vt:lpstr>
      <vt:lpstr>Office Theme</vt:lpstr>
      <vt:lpstr>1_Office Theme</vt:lpstr>
      <vt:lpstr>LUYỆN TỪ VÀ CÂU</vt:lpstr>
      <vt:lpstr>PowerPoint Presentation</vt:lpstr>
      <vt:lpstr>LUYỆN TỪ VÀ CÂU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</dc:title>
  <dc:creator>soan nguyen</dc:creator>
  <cp:lastModifiedBy>Dang Hong Son 20143793</cp:lastModifiedBy>
  <cp:revision>89</cp:revision>
  <dcterms:created xsi:type="dcterms:W3CDTF">2020-04-11T16:43:47Z</dcterms:created>
  <dcterms:modified xsi:type="dcterms:W3CDTF">2023-01-29T15:38:43Z</dcterms:modified>
</cp:coreProperties>
</file>