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17"/>
  </p:notesMasterIdLst>
  <p:sldIdLst>
    <p:sldId id="326" r:id="rId4"/>
    <p:sldId id="258" r:id="rId5"/>
    <p:sldId id="319" r:id="rId6"/>
    <p:sldId id="320" r:id="rId7"/>
    <p:sldId id="322" r:id="rId8"/>
    <p:sldId id="323" r:id="rId9"/>
    <p:sldId id="324" r:id="rId10"/>
    <p:sldId id="321" r:id="rId11"/>
    <p:sldId id="289" r:id="rId12"/>
    <p:sldId id="327" r:id="rId13"/>
    <p:sldId id="328" r:id="rId14"/>
    <p:sldId id="329" r:id="rId15"/>
    <p:sldId id="325" r:id="rId16"/>
  </p:sldIdLst>
  <p:sldSz cx="12192000" cy="6858000"/>
  <p:notesSz cx="6858000" cy="91440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43" y="2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gs" Target="tags/tag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2A0A87-D74E-4D3C-B644-D136EC196064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AB539B-F0F7-4FDC-A953-7D9AA81AD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595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0F14E2-7C29-456F-B69A-B31212F2FB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4922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0F14E2-7C29-456F-B69A-B31212F2FB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72322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0F14E2-7C29-456F-B69A-B31212F2FB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73502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0F14E2-7C29-456F-B69A-B31212F2FB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4842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0F14E2-7C29-456F-B69A-B31212F2FB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55416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BẮT ĐẦU </a:t>
            </a:r>
            <a:r>
              <a:rPr lang="en-US" dirty="0" err="1"/>
              <a:t>hoặc</a:t>
            </a:r>
            <a:r>
              <a:rPr lang="en-US" dirty="0"/>
              <a:t>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trái</a:t>
            </a:r>
            <a:r>
              <a:rPr lang="en-US" dirty="0"/>
              <a:t> </a:t>
            </a:r>
            <a:r>
              <a:rPr lang="en-US" dirty="0" err="1"/>
              <a:t>chuột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phần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202F42-8E37-417F-B7D4-5F68870918A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08551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AD012D-C5F0-4DE9-8B1D-263A5CC1F55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42494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chuột</a:t>
            </a:r>
            <a:r>
              <a:rPr lang="en-US" dirty="0"/>
              <a:t> </a:t>
            </a:r>
            <a:r>
              <a:rPr lang="en-US" dirty="0" err="1"/>
              <a:t>phải</a:t>
            </a:r>
            <a:r>
              <a:rPr lang="en-US" dirty="0"/>
              <a:t> </a:t>
            </a:r>
            <a:r>
              <a:rPr lang="en-US" dirty="0" err="1"/>
              <a:t>hoặc</a:t>
            </a:r>
            <a:r>
              <a:rPr lang="en-US" dirty="0"/>
              <a:t> </a:t>
            </a:r>
            <a:r>
              <a:rPr lang="en-US" dirty="0" err="1"/>
              <a:t>phím</a:t>
            </a:r>
            <a:r>
              <a:rPr lang="en-US" dirty="0"/>
              <a:t> -&gt;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Sau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khi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hoàn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thành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xong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câu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hỏi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,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thầy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cô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nhấp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hình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&gt;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hoặc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chuột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trái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,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phím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-&gt;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để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chuyển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sang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câu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hỏi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tiếp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theo.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AD012D-C5F0-4DE9-8B1D-263A5CC1F55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43769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chuột</a:t>
            </a:r>
            <a:r>
              <a:rPr lang="en-US" dirty="0"/>
              <a:t> </a:t>
            </a:r>
            <a:r>
              <a:rPr lang="en-US" dirty="0" err="1"/>
              <a:t>phải</a:t>
            </a:r>
            <a:r>
              <a:rPr lang="en-US" dirty="0"/>
              <a:t> </a:t>
            </a:r>
            <a:r>
              <a:rPr lang="en-US" dirty="0" err="1"/>
              <a:t>hoặc</a:t>
            </a:r>
            <a:r>
              <a:rPr lang="en-US" dirty="0"/>
              <a:t> </a:t>
            </a:r>
            <a:r>
              <a:rPr lang="en-US" dirty="0" err="1"/>
              <a:t>phím</a:t>
            </a:r>
            <a:r>
              <a:rPr lang="en-US" dirty="0"/>
              <a:t> -&gt;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Sau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khi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hoàn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thành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xong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câu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hỏi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,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thầy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cô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nhấp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hình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&gt;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hoặc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chuột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trái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,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phím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-&gt;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để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chuyển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sang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câu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hỏi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tiếp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theo.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AD012D-C5F0-4DE9-8B1D-263A5CC1F55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89260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chuột</a:t>
            </a:r>
            <a:r>
              <a:rPr lang="en-US" dirty="0"/>
              <a:t> </a:t>
            </a:r>
            <a:r>
              <a:rPr lang="en-US" dirty="0" err="1"/>
              <a:t>phải</a:t>
            </a:r>
            <a:r>
              <a:rPr lang="en-US" dirty="0"/>
              <a:t> </a:t>
            </a:r>
            <a:r>
              <a:rPr lang="en-US" dirty="0" err="1"/>
              <a:t>hoặc</a:t>
            </a:r>
            <a:r>
              <a:rPr lang="en-US" dirty="0"/>
              <a:t> </a:t>
            </a:r>
            <a:r>
              <a:rPr lang="en-US" dirty="0" err="1"/>
              <a:t>phím</a:t>
            </a:r>
            <a:r>
              <a:rPr lang="en-US" dirty="0"/>
              <a:t> -&gt;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Sau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khi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hoàn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thành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xong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câu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hỏi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,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thầy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cô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nhấp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hình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&gt;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hoặc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chuột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trái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,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phím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-&gt;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để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chuyển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sang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câu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hỏi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tiếp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theo.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AD012D-C5F0-4DE9-8B1D-263A5CC1F55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73089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0F14E2-7C29-456F-B69A-B31212F2FB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48991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0F14E2-7C29-456F-B69A-B31212F2FB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31394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B6B4309-45E7-4CB5-9E00-F905C9FC902E}" type="datetimeFigureOut">
              <a:rPr lang="zh-CN" altLang="en-US" smtClean="0"/>
              <a:t>2022/3/20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08A35BCF-9C02-4DA9-8BEF-D7AB5ED1971D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B74CE8B9-D3ED-4BA4-B587-B94AC7BA5B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021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0991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9906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2340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8312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1922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FE3333-75B2-4745-AF58-812DCE7204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26C01C-D6AD-4768-9A62-AC57720205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2A4877-3B66-4C54-A28B-97C39AC2D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D29427-8EFC-4B56-9706-F68E7ABF5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8107B7-FECB-48E6-B3D9-E87865BCA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783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78F42-097B-416F-8946-30DDCEE11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51C547-E4BC-423F-AD8B-29D63A2A2A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C94566-CDA4-4741-B964-6576CAC6B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D5C0DB-9765-4A30-8E83-3ABFBAED1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DAF23C-6EDE-43B4-B49B-DA449F0EC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2692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03C35-4E0C-4994-8A80-FD7CDD51A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C8C5F1-B2C4-44FB-9A3D-EC79E0FCE3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0ECF44-5EAA-4073-912F-289673BFD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AFDC7E-23A7-4CFE-BA10-AC8231359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6D79EE-629F-4DC1-905F-C74B59330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7941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05928-898B-45B1-A7DA-3972F1F08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F9798A-314F-4957-97C6-A5E211E153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F3C6BF-7E3F-43B5-A92B-8831CEB389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FEF661-BA2D-4BF4-AB69-784F8ACA3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B4EF0E-3256-4E31-8B1F-889EE6BF6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8B174D-886E-4312-A48D-132F9385D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0249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EBD02-BAC7-4DD8-A4B7-95774C9E9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2AEC2-9F0D-4CDE-A50A-69C6E0E74C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3F7EFF-F9A3-40EE-86C6-655E8D4D95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F1A951-F4D9-4C17-AFC7-E034211C29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B38F376-0DF0-403F-8142-CA4A8FAA0A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F582C31-A641-4725-999F-7E94BBF63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249091D-33C3-4D3B-ABB8-3AEEDE707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138F5F0-80C4-4386-80EE-D1AF60772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352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B6B4309-45E7-4CB5-9E00-F905C9FC902E}" type="datetimeFigureOut">
              <a:rPr lang="zh-CN" altLang="en-US" smtClean="0"/>
              <a:t>2022/3/20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08A35BCF-9C02-4DA9-8BEF-D7AB5ED1971D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B59CBA46-FDC6-46EE-8736-EE40838993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94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94D7B0-807A-47B4-81BC-E49C21B39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327401-68DA-4A4E-B91C-FDAC7AD1F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AA7212-36F2-4B5E-8F78-5B9B8003B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E7EF3C-F38C-44FC-9151-E747A01EF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2198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465C24-7A23-4259-86C5-8616EADDB8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F5AE87-9D38-4D78-8C8E-C7DBFF8E4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1D5D5D-EB57-463F-8B74-C578DFFC8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098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F337C-9153-4184-AA44-7FD3192F4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B79437-9AC3-40D3-8983-14F454E85A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8B4F61-9881-4B40-AC7C-E93ADDFA8D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F9D15D-8888-4032-A812-C6E80587F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3571E9-C45A-4FCC-8BC4-20601D73F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196BAE-FAEA-4EB9-9636-59D322EDF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0776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C175C-C830-47F7-9AA9-5C876D88C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8235759-141D-469F-9A1F-3E6CD3F7A7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0F29D7-969E-4248-8F51-433C03D4B3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A40237-12B0-4EC6-9BAE-D1D7AB43E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EB2865-03B6-4860-8949-23A21F5A0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85C6FE-BB3D-466A-B474-AA9A0FBDA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6012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EB8BC-EFD0-4528-945F-A5F6FEB5C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E3B003-1B17-4E01-8776-3EFEBB1A48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273CF8-80E1-4017-B864-BC06C1360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C8E2CD-F983-4360-9C8F-244C4659E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E7DF1D-EE58-4A68-86A7-FC994F3FB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4814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7AE1EB0-E0E7-4A3D-BD57-28106C101F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E94DBC-B5B6-48A2-972C-2B4479D1D8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F7C64C-6C71-4F0C-99F9-08B03E658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F7E54B-C0BC-426A-B4D5-DEA7D03A5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FF72D2-E0BC-4EAC-9A8C-0339621EB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1621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442C1-72EE-4233-8253-C4363E24EB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B00DE-693B-4287-BAEB-0F05FF6E70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684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442C1-72EE-4233-8253-C4363E24EB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B00DE-693B-4287-BAEB-0F05FF6E70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6061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442C1-72EE-4233-8253-C4363E24EB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B00DE-693B-4287-BAEB-0F05FF6E70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9630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442C1-72EE-4233-8253-C4363E24EB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B00DE-693B-4287-BAEB-0F05FF6E70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907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B6B4309-45E7-4CB5-9E00-F905C9FC902E}" type="datetimeFigureOut">
              <a:rPr lang="zh-CN" altLang="en-US" smtClean="0"/>
              <a:t>2022/3/20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08A35BCF-9C02-4DA9-8BEF-D7AB5ED1971D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673DD989-B404-47B3-8E76-A410E4DD5A3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641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442C1-72EE-4233-8253-C4363E24EB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B00DE-693B-4287-BAEB-0F05FF6E70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30293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442C1-72EE-4233-8253-C4363E24EB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B00DE-693B-4287-BAEB-0F05FF6E70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8703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442C1-72EE-4233-8253-C4363E24EB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B00DE-693B-4287-BAEB-0F05FF6E70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86094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442C1-72EE-4233-8253-C4363E24EB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B00DE-693B-4287-BAEB-0F05FF6E70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86656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442C1-72EE-4233-8253-C4363E24EB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B00DE-693B-4287-BAEB-0F05FF6E70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33730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442C1-72EE-4233-8253-C4363E24EB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B00DE-693B-4287-BAEB-0F05FF6E70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55143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442C1-72EE-4233-8253-C4363E24EB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B00DE-693B-4287-BAEB-0F05FF6E70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262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9521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>
            <a:extLst>
              <a:ext uri="{FF2B5EF4-FFF2-40B4-BE49-F238E27FC236}">
                <a16:creationId xmlns:a16="http://schemas.microsoft.com/office/drawing/2014/main" id="{14963335-6A56-4EC5-B285-CB07E485FB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997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>
            <a:extLst>
              <a:ext uri="{FF2B5EF4-FFF2-40B4-BE49-F238E27FC236}">
                <a16:creationId xmlns:a16="http://schemas.microsoft.com/office/drawing/2014/main" id="{14963335-6A56-4EC5-B285-CB07E485FB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539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id="{8F2F06AD-CD97-481F-8E3C-FEE77B0786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786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id="{8F2F06AD-CD97-481F-8E3C-FEE77B0786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48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id="{8F2F06AD-CD97-481F-8E3C-FEE77B0786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679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214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98" r:id="rId6"/>
    <p:sldLayoutId id="2147483666" r:id="rId7"/>
    <p:sldLayoutId id="2147483697" r:id="rId8"/>
    <p:sldLayoutId id="2147483696" r:id="rId9"/>
    <p:sldLayoutId id="2147483667" r:id="rId10"/>
    <p:sldLayoutId id="2147483668" r:id="rId11"/>
    <p:sldLayoutId id="2147483669" r:id="rId12"/>
    <p:sldLayoutId id="2147483670" r:id="rId13"/>
    <p:sldLayoutId id="2147483671" r:id="rId14"/>
  </p:sldLayoutIdLst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C2DB2FE-E9BB-4592-ABF0-6D9A4DBDF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5362B9-A212-4636-930F-8E280C6B7D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F926F1-7C5D-4AEB-93C4-B41ACAC332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0687F8-9398-47E0-92F0-116456CA55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FC9736-C06A-4629-9229-24589F5128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231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6">
          <p15:clr>
            <a:srgbClr val="F26B43"/>
          </p15:clr>
        </p15:guide>
        <p15:guide id="2" pos="7256">
          <p15:clr>
            <a:srgbClr val="F26B43"/>
          </p15:clr>
        </p15:guide>
        <p15:guide id="3" orient="horz" pos="648">
          <p15:clr>
            <a:srgbClr val="F26B43"/>
          </p15:clr>
        </p15:guide>
        <p15:guide id="4" orient="horz" pos="712">
          <p15:clr>
            <a:srgbClr val="F26B43"/>
          </p15:clr>
        </p15:guide>
        <p15:guide id="5" orient="horz" pos="3928">
          <p15:clr>
            <a:srgbClr val="F26B43"/>
          </p15:clr>
        </p15:guide>
        <p15:guide id="6" orient="horz" pos="3864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2442C1-72EE-4233-8253-C4363E24EB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2B00DE-693B-4287-BAEB-0F05FF6E70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368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6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18" Type="http://schemas.openxmlformats.org/officeDocument/2006/relationships/image" Target="../media/image28.png"/><Relationship Id="rId3" Type="http://schemas.openxmlformats.org/officeDocument/2006/relationships/slideLayout" Target="../slideLayouts/slideLayout26.xml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27.png"/><Relationship Id="rId2" Type="http://schemas.openxmlformats.org/officeDocument/2006/relationships/audio" Target="../media/media1.mp3"/><Relationship Id="rId16" Type="http://schemas.openxmlformats.org/officeDocument/2006/relationships/image" Target="../media/image26.emf"/><Relationship Id="rId1" Type="http://schemas.microsoft.com/office/2007/relationships/media" Target="../media/media1.mp3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9.png"/><Relationship Id="rId15" Type="http://schemas.microsoft.com/office/2007/relationships/hdphoto" Target="../media/hdphoto1.wdp"/><Relationship Id="rId10" Type="http://schemas.openxmlformats.org/officeDocument/2006/relationships/image" Target="../media/image21.png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22.png"/><Relationship Id="rId3" Type="http://schemas.openxmlformats.org/officeDocument/2006/relationships/slideLayout" Target="../slideLayouts/slideLayout26.xml"/><Relationship Id="rId7" Type="http://schemas.openxmlformats.org/officeDocument/2006/relationships/image" Target="../media/image25.png"/><Relationship Id="rId12" Type="http://schemas.openxmlformats.org/officeDocument/2006/relationships/image" Target="../media/image21.png"/><Relationship Id="rId17" Type="http://schemas.openxmlformats.org/officeDocument/2006/relationships/image" Target="../media/image28.png"/><Relationship Id="rId2" Type="http://schemas.openxmlformats.org/officeDocument/2006/relationships/audio" Target="../media/media1.mp3"/><Relationship Id="rId16" Type="http://schemas.openxmlformats.org/officeDocument/2006/relationships/image" Target="../media/image27.png"/><Relationship Id="rId1" Type="http://schemas.microsoft.com/office/2007/relationships/media" Target="../media/media1.mp3"/><Relationship Id="rId6" Type="http://schemas.openxmlformats.org/officeDocument/2006/relationships/image" Target="../media/image18.png"/><Relationship Id="rId11" Type="http://schemas.openxmlformats.org/officeDocument/2006/relationships/image" Target="../media/image20.png"/><Relationship Id="rId5" Type="http://schemas.openxmlformats.org/officeDocument/2006/relationships/image" Target="../media/image9.png"/><Relationship Id="rId15" Type="http://schemas.openxmlformats.org/officeDocument/2006/relationships/image" Target="../media/image26.emf"/><Relationship Id="rId10" Type="http://schemas.openxmlformats.org/officeDocument/2006/relationships/image" Target="../media/image19.png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17.png"/><Relationship Id="rId1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4.png"/><Relationship Id="rId3" Type="http://schemas.openxmlformats.org/officeDocument/2006/relationships/slideLayout" Target="../slideLayouts/slideLayout26.xml"/><Relationship Id="rId7" Type="http://schemas.openxmlformats.org/officeDocument/2006/relationships/image" Target="../media/image20.png"/><Relationship Id="rId12" Type="http://schemas.openxmlformats.org/officeDocument/2006/relationships/image" Target="../media/image22.png"/><Relationship Id="rId2" Type="http://schemas.openxmlformats.org/officeDocument/2006/relationships/audio" Target="../media/media1.mp3"/><Relationship Id="rId16" Type="http://schemas.openxmlformats.org/officeDocument/2006/relationships/image" Target="../media/image28.png"/><Relationship Id="rId1" Type="http://schemas.microsoft.com/office/2007/relationships/media" Target="../media/media1.mp3"/><Relationship Id="rId6" Type="http://schemas.openxmlformats.org/officeDocument/2006/relationships/image" Target="../media/image17.png"/><Relationship Id="rId11" Type="http://schemas.openxmlformats.org/officeDocument/2006/relationships/image" Target="../media/image21.png"/><Relationship Id="rId5" Type="http://schemas.openxmlformats.org/officeDocument/2006/relationships/image" Target="../media/image9.png"/><Relationship Id="rId15" Type="http://schemas.openxmlformats.org/officeDocument/2006/relationships/image" Target="../media/image27.png"/><Relationship Id="rId10" Type="http://schemas.microsoft.com/office/2007/relationships/hdphoto" Target="../media/hdphoto1.wdp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25.png"/><Relationship Id="rId14" Type="http://schemas.openxmlformats.org/officeDocument/2006/relationships/image" Target="../media/image26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6.emf"/><Relationship Id="rId3" Type="http://schemas.openxmlformats.org/officeDocument/2006/relationships/slideLayout" Target="../slideLayouts/slideLayout26.xml"/><Relationship Id="rId7" Type="http://schemas.openxmlformats.org/officeDocument/2006/relationships/image" Target="../media/image20.png"/><Relationship Id="rId12" Type="http://schemas.openxmlformats.org/officeDocument/2006/relationships/image" Target="../media/image2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9.png"/><Relationship Id="rId15" Type="http://schemas.openxmlformats.org/officeDocument/2006/relationships/image" Target="../media/image28.png"/><Relationship Id="rId10" Type="http://schemas.microsoft.com/office/2007/relationships/hdphoto" Target="../media/hdphoto1.wdp"/><Relationship Id="rId4" Type="http://schemas.openxmlformats.org/officeDocument/2006/relationships/notesSlide" Target="../notesSlides/notesSlide7.xml"/><Relationship Id="rId9" Type="http://schemas.openxmlformats.org/officeDocument/2006/relationships/image" Target="../media/image25.png"/><Relationship Id="rId1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NULL" TargetMode="External"/><Relationship Id="rId7" Type="http://schemas.openxmlformats.org/officeDocument/2006/relationships/image" Target="../media/image2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9.png"/><Relationship Id="rId5" Type="http://schemas.openxmlformats.org/officeDocument/2006/relationships/slideLayout" Target="../slideLayouts/slideLayout27.xml"/><Relationship Id="rId4" Type="http://schemas.microsoft.com/office/2007/relationships/media" Target="../media/media2.mp3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:a16="http://schemas.microsoft.com/office/drawing/2014/main" id="{B588D7D1-0819-4831-B693-14682E2BA1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1453" y="-336546"/>
            <a:ext cx="5905429" cy="4491451"/>
          </a:xfrm>
          <a:prstGeom prst="rect">
            <a:avLst/>
          </a:prstGeom>
        </p:spPr>
      </p:pic>
      <p:pic>
        <p:nvPicPr>
          <p:cNvPr id="19" name="淘宝网chenying0907出品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54" y="1994363"/>
            <a:ext cx="449181" cy="429861"/>
          </a:xfrm>
          <a:prstGeom prst="rect">
            <a:avLst/>
          </a:prstGeom>
        </p:spPr>
      </p:pic>
      <p:pic>
        <p:nvPicPr>
          <p:cNvPr id="21" name="淘宝网chenying0907出品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1045" y="842099"/>
            <a:ext cx="743548" cy="711567"/>
          </a:xfrm>
          <a:prstGeom prst="rect">
            <a:avLst/>
          </a:prstGeom>
        </p:spPr>
      </p:pic>
      <p:pic>
        <p:nvPicPr>
          <p:cNvPr id="27" name="淘宝网chenying0907出品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2544" y="523343"/>
            <a:ext cx="449181" cy="429861"/>
          </a:xfrm>
          <a:prstGeom prst="rect">
            <a:avLst/>
          </a:prstGeom>
        </p:spPr>
      </p:pic>
      <p:pic>
        <p:nvPicPr>
          <p:cNvPr id="22" name="淘宝网chenying0907出品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4108" y="3046266"/>
            <a:ext cx="799873" cy="765469"/>
          </a:xfrm>
          <a:prstGeom prst="rect">
            <a:avLst/>
          </a:prstGeom>
        </p:spPr>
      </p:pic>
      <p:sp>
        <p:nvSpPr>
          <p:cNvPr id="13" name="矩形: 圆角 14"/>
          <p:cNvSpPr/>
          <p:nvPr/>
        </p:nvSpPr>
        <p:spPr>
          <a:xfrm>
            <a:off x="5270831" y="1543777"/>
            <a:ext cx="2131488" cy="869280"/>
          </a:xfrm>
          <a:prstGeom prst="roundRect">
            <a:avLst>
              <a:gd name="adj" fmla="val 50000"/>
            </a:avLst>
          </a:prstGeom>
          <a:solidFill>
            <a:srgbClr val="89FF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sng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Toán</a:t>
            </a:r>
            <a:endParaRPr kumimoji="0" lang="zh-CN" altLang="en-US" sz="4800" b="1" i="0" u="sng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  <a:sym typeface="迷你简细行楷" panose="02010609000101010101" charset="-122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D69ED8-6F42-4088-8547-044274E904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4513" y="2811757"/>
            <a:ext cx="9205758" cy="184724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B97AD67-42EF-48B9-A273-3056BE72CAFB}"/>
              </a:ext>
            </a:extLst>
          </p:cNvPr>
          <p:cNvSpPr txBox="1"/>
          <p:nvPr/>
        </p:nvSpPr>
        <p:spPr>
          <a:xfrm>
            <a:off x="5076825" y="4495800"/>
            <a:ext cx="29241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2)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67917 -0.00896 L 0.67917 -0.00896 C 0.67622 -0.00555 0.67361 -0.00155 0.67049 0.00184 C 0.66945 0.00277 0.66806 0.00277 0.66684 0.004 C 0.66511 0.00586 0.66372 0.00832 0.66198 0.01049 C 0.65955 0.01357 0.65747 0.01789 0.65469 0.01913 L 0.64497 0.02345 C 0.64288 0.02561 0.64115 0.029 0.63889 0.02993 C 0.63368 0.03209 0.6283 0.03209 0.62292 0.03209 C 0.60018 0.03209 0.57743 0.03055 0.55469 0.02993 C 0.55347 0.02931 0.55226 0.02839 0.55104 0.02777 C 0.54757 0.02623 0.54097 0.02437 0.53768 0.02345 C 0.53646 0.02283 0.53525 0.0219 0.53403 0.02129 C 0.53073 0.01974 0.52431 0.01697 0.52431 0.01697 L 0.33646 0.01913 C 0.33472 0.01913 0.33316 0.02067 0.3316 0.02129 C 0.32882 0.02221 0.32587 0.02252 0.32309 0.02345 C 0.32136 0.02407 0.31979 0.02499 0.31823 0.02561 C 0.31268 0.02746 0.3099 0.02777 0.30469 0.02993 C 0.29879 0.03271 0.30278 0.03302 0.29497 0.03425 C 0.28924 0.03549 0.28368 0.03579 0.27795 0.03641 C 0.26129 0.04135 0.28195 0.03549 0.25834 0.04073 C 0.24931 0.04289 0.25365 0.04228 0.24618 0.04505 C 0.24219 0.0466 0.2382 0.04907 0.23403 0.04937 L 0.2158 0.05184 L 0.14618 0.04937 C 0.11042 0.04752 0.14497 0.04937 0.13038 0.04505 C 0.12674 0.04413 0.12309 0.04382 0.11945 0.04289 C 0.1165 0.04228 0.11372 0.04166 0.11094 0.04073 C 0.10851 0.04011 0.10608 0.03919 0.10347 0.03857 C 0.09948 0.03765 0.09549 0.03734 0.09132 0.03641 C 0.08021 0.02993 0.09775 0.04011 0.0816 0.03209 C 0.07917 0.03086 0.07674 0.029 0.07431 0.02777 C 0.07101 0.02623 0.06771 0.0253 0.06459 0.02345 C 0.06216 0.0219 0.05972 0.01974 0.05729 0.01913 L 0.04861 0.01697 C 0.03993 0.01172 0.05087 0.0182 0.04011 0.01265 C 0.03889 0.01203 0.03768 0.0111 0.03646 0.01049 C 0.0349 0.00956 0.03316 0.00925 0.0316 0.00832 C 0.02917 0.00709 0.02691 0.00462 0.02431 0.004 C 0.02066 0.00308 0.00938 -5.55556E-6 0.00608 -0.00032 C 0.004 -0.00063 0.00191 -0.00032 -5.55556E-7 -0.00032 L -5.55556E-7 -0.00032 " pathEditMode="relative" ptsTypes="AAAAAAAAAAAAAAAAAAAAAAAAAAAAAAAAAAAAAAAAAAA">
                                      <p:cBhvr>
                                        <p:cTn id="9" dur="3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11" dur="3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35608 -0.1108 L 0.35608 -0.1108 C 0.35278 -0.10586 0.34983 -0.1 0.34618 -0.09568 C 0.34479 -0.09414 0.34288 -0.09475 0.34132 -0.09352 C 0.33959 -0.09259 0.3382 -0.09043 0.33646 -0.0892 C 0.32952 -0.08395 0.33611 -0.09043 0.32795 -0.08488 C 0.32622 -0.08395 0.32483 -0.08117 0.32309 -0.08056 C 0.31858 -0.07901 0.31406 -0.07932 0.30972 -0.07839 C 0.28906 -0.07438 0.31424 -0.07562 0.27431 -0.07407 L 0.17309 -0.07191 L 0.16459 -0.06975 C 0.16216 -0.06914 0.15972 -0.0679 0.15729 -0.06759 C 0.14948 -0.06667 0.14184 -0.06605 0.13403 -0.06543 C 0.12466 -0.0571 0.13212 -0.06235 0.1158 -0.05895 C 0.11337 -0.05833 0.11094 -0.05772 0.10851 -0.05679 C 0.10677 -0.05617 0.10521 -0.05494 0.10365 -0.05463 C 0.07865 -0.04815 0.10087 -0.05586 0.08525 -0.05031 C 0.07379 -0.04012 0.0882 -0.05185 0.07309 -0.04383 C 0.07136 -0.0429 0.06997 -0.04043 0.06823 -0.03951 C 0.06372 -0.03673 0.05712 -0.03457 0.05243 -0.03302 C 0.05122 -0.03148 0.05 -0.02932 0.04861 -0.0287 C 0.04636 -0.02716 0.04375 -0.02716 0.04132 -0.02654 C 0.03941 -0.02593 0.03733 -0.025 0.03525 -0.02438 C 0.03368 -0.02377 0.03195 -0.02284 0.03038 -0.02222 C 0.02917 -0.0216 0.02795 -0.02037 0.02674 -0.02006 C 0.02344 -0.01883 0.02031 -0.01852 0.01702 -0.0179 C 0.01025 -0.01389 0.01632 -0.0179 0.00972 -0.01142 C 0.00816 -0.00957 0.00625 -0.00864 0.00486 -0.0071 C -0.00451 0.00401 0.00834 -0.00802 2.22222E-6 -0.00031 L 2.22222E-6 -0.00031 " pathEditMode="relative" ptsTypes="AAAAAAAAAAAAAAAAAAAAAAAAAAAAAA">
                                      <p:cBhvr>
                                        <p:cTn id="16" dur="3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18" dur="3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743 -0.08488 L 0.0743 -0.08488 C 0.071 -0.08272 0.06771 -0.08087 0.06441 -0.0784 C 0.06284 -0.07716 0.06128 -0.07531 0.05955 -0.07408 C 0.05694 -0.07253 0.04687 -0.07037 0.04496 -0.06976 C 0.03455 -0.06358 0.05121 -0.07315 0.03403 -0.06544 C 0.03159 -0.06451 0.02673 -0.06111 0.02673 -0.06111 C 0.02552 -0.05988 0.02448 -0.05803 0.02309 -0.05679 C 0.02066 -0.05494 0.0158 -0.05247 0.0158 -0.05247 C 0.01493 -0.05093 0.01406 -0.0497 0.01337 -0.04815 C 0.01232 -0.04599 0.01198 -0.04352 0.01093 -0.04167 C 0.00989 -0.03982 0.0085 -0.03889 0.00729 -0.03735 C 0.00642 -0.03519 0.00538 -0.03334 0.00486 -0.03087 C 0.00416 -0.02809 0.00399 -0.025 0.00364 -0.02223 C 0.00278 -0.0179 0.00173 -0.01358 0.00121 -0.00926 L 2.5E-6 -0.00031 L 2.5E-6 -0.00031 " pathEditMode="relative" ptsTypes="AAAAAAAAAAAAAAAAA">
                                      <p:cBhvr>
                                        <p:cTn id="23" dur="3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4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25" dur="3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5243 -0.30618 L -0.05243 -0.30618 C -0.0533 -0.2997 -0.054 -0.29322 -0.05487 -0.28674 C -0.05521 -0.28396 -0.05573 -0.28118 -0.05608 -0.27809 C -0.0573 -0.26914 -0.05764 -0.26359 -0.05851 -0.25433 C -0.05851 -0.25217 -0.05938 -0.22223 -0.05608 -0.21081 C -0.05539 -0.20865 -0.05452 -0.20649 -0.05365 -0.20433 C -0.05157 -0.19291 -0.05313 -0.1997 -0.04757 -0.18488 C -0.04671 -0.18272 -0.04566 -0.18087 -0.04514 -0.1784 C -0.04358 -0.16976 -0.0448 -0.17346 -0.0415 -0.1676 C -0.04063 -0.16328 -0.04046 -0.15834 -0.03907 -0.15464 L -0.03421 -0.14137 C -0.0323 -0.1284 -0.03351 -0.1355 -0.03056 -0.11976 C -0.03021 -0.1176 -0.03021 -0.11482 -0.02934 -0.11328 L -0.02691 -0.10896 C -0.02657 -0.1068 -0.02622 -0.10433 -0.0257 -0.10248 C -0.02414 -0.09692 -0.02309 -0.09569 -0.02084 -0.09167 C -0.01806 -0.07655 -0.02014 -0.0818 -0.01598 -0.07408 C -0.01511 -0.071 -0.0125 -0.06328 -0.01233 -0.05896 C -0.01112 -0.04167 -0.01268 -0.03025 -0.00868 -0.01575 C -0.00782 -0.01266 -0.00747 -0.00927 -0.00625 -0.00711 C -0.00521 -0.00525 -0.00382 -0.00556 -0.00261 -0.00495 L 1.94444E-6 -0.00032 L 1.94444E-6 -0.00032 " pathEditMode="relative" ptsTypes="AAAAAAAAAAAAAAAAAAAAAAAA">
                                      <p:cBhvr>
                                        <p:cTn id="30" dur="3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32" dur="3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6BF573B-E177-4F34-BFE7-EE26B3575482}"/>
              </a:ext>
            </a:extLst>
          </p:cNvPr>
          <p:cNvSpPr/>
          <p:nvPr/>
        </p:nvSpPr>
        <p:spPr>
          <a:xfrm>
            <a:off x="310631" y="657038"/>
            <a:ext cx="11687175" cy="53721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1" name="任意多边形 10">
            <a:extLst>
              <a:ext uri="{FF2B5EF4-FFF2-40B4-BE49-F238E27FC236}">
                <a16:creationId xmlns:a16="http://schemas.microsoft.com/office/drawing/2014/main" id="{3D8E7CCE-2E47-4939-A1E2-E2BB3E2720CC}"/>
              </a:ext>
            </a:extLst>
          </p:cNvPr>
          <p:cNvSpPr/>
          <p:nvPr/>
        </p:nvSpPr>
        <p:spPr>
          <a:xfrm rot="10800000" flipH="1" flipV="1">
            <a:off x="970045" y="72264"/>
            <a:ext cx="9082005" cy="638951"/>
          </a:xfrm>
          <a:custGeom>
            <a:avLst/>
            <a:gdLst>
              <a:gd name="connsiteX0" fmla="*/ 135734 w 5735830"/>
              <a:gd name="connsiteY0" fmla="*/ 360201 h 4633519"/>
              <a:gd name="connsiteX1" fmla="*/ 250034 w 5735830"/>
              <a:gd name="connsiteY1" fmla="*/ 1666487 h 4633519"/>
              <a:gd name="connsiteX2" fmla="*/ 201049 w 5735830"/>
              <a:gd name="connsiteY2" fmla="*/ 4262730 h 4633519"/>
              <a:gd name="connsiteX3" fmla="*/ 1376706 w 5735830"/>
              <a:gd name="connsiteY3" fmla="*/ 4475001 h 4633519"/>
              <a:gd name="connsiteX4" fmla="*/ 5344549 w 5735830"/>
              <a:gd name="connsiteY4" fmla="*/ 4491330 h 4633519"/>
              <a:gd name="connsiteX5" fmla="*/ 5360877 w 5735830"/>
              <a:gd name="connsiteY5" fmla="*/ 2613544 h 4633519"/>
              <a:gd name="connsiteX6" fmla="*/ 5507834 w 5735830"/>
              <a:gd name="connsiteY6" fmla="*/ 278558 h 4633519"/>
              <a:gd name="connsiteX7" fmla="*/ 1899220 w 5735830"/>
              <a:gd name="connsiteY7" fmla="*/ 294887 h 4633519"/>
              <a:gd name="connsiteX8" fmla="*/ 152063 w 5735830"/>
              <a:gd name="connsiteY8" fmla="*/ 972 h 4633519"/>
              <a:gd name="connsiteX9" fmla="*/ 86749 w 5735830"/>
              <a:gd name="connsiteY9" fmla="*/ 409187 h 4633519"/>
              <a:gd name="connsiteX10" fmla="*/ 135734 w 5735830"/>
              <a:gd name="connsiteY10" fmla="*/ 360201 h 4633519"/>
              <a:gd name="connsiteX0-1" fmla="*/ 92877 w 5741958"/>
              <a:gd name="connsiteY0-2" fmla="*/ 409187 h 4633519"/>
              <a:gd name="connsiteX1-3" fmla="*/ 256162 w 5741958"/>
              <a:gd name="connsiteY1-4" fmla="*/ 1666487 h 4633519"/>
              <a:gd name="connsiteX2-5" fmla="*/ 207177 w 5741958"/>
              <a:gd name="connsiteY2-6" fmla="*/ 4262730 h 4633519"/>
              <a:gd name="connsiteX3-7" fmla="*/ 1382834 w 5741958"/>
              <a:gd name="connsiteY3-8" fmla="*/ 4475001 h 4633519"/>
              <a:gd name="connsiteX4-9" fmla="*/ 5350677 w 5741958"/>
              <a:gd name="connsiteY4-10" fmla="*/ 4491330 h 4633519"/>
              <a:gd name="connsiteX5-11" fmla="*/ 5367005 w 5741958"/>
              <a:gd name="connsiteY5-12" fmla="*/ 2613544 h 4633519"/>
              <a:gd name="connsiteX6-13" fmla="*/ 5513962 w 5741958"/>
              <a:gd name="connsiteY6-14" fmla="*/ 278558 h 4633519"/>
              <a:gd name="connsiteX7-15" fmla="*/ 1905348 w 5741958"/>
              <a:gd name="connsiteY7-16" fmla="*/ 294887 h 4633519"/>
              <a:gd name="connsiteX8-17" fmla="*/ 158191 w 5741958"/>
              <a:gd name="connsiteY8-18" fmla="*/ 972 h 4633519"/>
              <a:gd name="connsiteX9-19" fmla="*/ 92877 w 5741958"/>
              <a:gd name="connsiteY9-20" fmla="*/ 409187 h 4633519"/>
              <a:gd name="connsiteX0-21" fmla="*/ 92877 w 5741958"/>
              <a:gd name="connsiteY0-22" fmla="*/ 768415 h 4633519"/>
              <a:gd name="connsiteX1-23" fmla="*/ 256162 w 5741958"/>
              <a:gd name="connsiteY1-24" fmla="*/ 1666487 h 4633519"/>
              <a:gd name="connsiteX2-25" fmla="*/ 207177 w 5741958"/>
              <a:gd name="connsiteY2-26" fmla="*/ 4262730 h 4633519"/>
              <a:gd name="connsiteX3-27" fmla="*/ 1382834 w 5741958"/>
              <a:gd name="connsiteY3-28" fmla="*/ 4475001 h 4633519"/>
              <a:gd name="connsiteX4-29" fmla="*/ 5350677 w 5741958"/>
              <a:gd name="connsiteY4-30" fmla="*/ 4491330 h 4633519"/>
              <a:gd name="connsiteX5-31" fmla="*/ 5367005 w 5741958"/>
              <a:gd name="connsiteY5-32" fmla="*/ 2613544 h 4633519"/>
              <a:gd name="connsiteX6-33" fmla="*/ 5513962 w 5741958"/>
              <a:gd name="connsiteY6-34" fmla="*/ 278558 h 4633519"/>
              <a:gd name="connsiteX7-35" fmla="*/ 1905348 w 5741958"/>
              <a:gd name="connsiteY7-36" fmla="*/ 294887 h 4633519"/>
              <a:gd name="connsiteX8-37" fmla="*/ 158191 w 5741958"/>
              <a:gd name="connsiteY8-38" fmla="*/ 972 h 4633519"/>
              <a:gd name="connsiteX9-39" fmla="*/ 92877 w 5741958"/>
              <a:gd name="connsiteY9-40" fmla="*/ 768415 h 4633519"/>
              <a:gd name="connsiteX0-41" fmla="*/ 3451 w 5652532"/>
              <a:gd name="connsiteY0-42" fmla="*/ 654617 h 4519721"/>
              <a:gd name="connsiteX1-43" fmla="*/ 166736 w 5652532"/>
              <a:gd name="connsiteY1-44" fmla="*/ 1552689 h 4519721"/>
              <a:gd name="connsiteX2-45" fmla="*/ 117751 w 5652532"/>
              <a:gd name="connsiteY2-46" fmla="*/ 4148932 h 4519721"/>
              <a:gd name="connsiteX3-47" fmla="*/ 1293408 w 5652532"/>
              <a:gd name="connsiteY3-48" fmla="*/ 4361203 h 4519721"/>
              <a:gd name="connsiteX4-49" fmla="*/ 5261251 w 5652532"/>
              <a:gd name="connsiteY4-50" fmla="*/ 4377532 h 4519721"/>
              <a:gd name="connsiteX5-51" fmla="*/ 5277579 w 5652532"/>
              <a:gd name="connsiteY5-52" fmla="*/ 2499746 h 4519721"/>
              <a:gd name="connsiteX6-53" fmla="*/ 5424536 w 5652532"/>
              <a:gd name="connsiteY6-54" fmla="*/ 164760 h 4519721"/>
              <a:gd name="connsiteX7-55" fmla="*/ 1815922 w 5652532"/>
              <a:gd name="connsiteY7-56" fmla="*/ 181089 h 4519721"/>
              <a:gd name="connsiteX8-57" fmla="*/ 346351 w 5652532"/>
              <a:gd name="connsiteY8-58" fmla="*/ 1474 h 4519721"/>
              <a:gd name="connsiteX9-59" fmla="*/ 3451 w 5652532"/>
              <a:gd name="connsiteY9-60" fmla="*/ 654617 h 4519721"/>
              <a:gd name="connsiteX0-61" fmla="*/ 3451 w 5613197"/>
              <a:gd name="connsiteY0-62" fmla="*/ 698621 h 4563725"/>
              <a:gd name="connsiteX1-63" fmla="*/ 166736 w 5613197"/>
              <a:gd name="connsiteY1-64" fmla="*/ 1596693 h 4563725"/>
              <a:gd name="connsiteX2-65" fmla="*/ 117751 w 5613197"/>
              <a:gd name="connsiteY2-66" fmla="*/ 4192936 h 4563725"/>
              <a:gd name="connsiteX3-67" fmla="*/ 1293408 w 5613197"/>
              <a:gd name="connsiteY3-68" fmla="*/ 4405207 h 4563725"/>
              <a:gd name="connsiteX4-69" fmla="*/ 5261251 w 5613197"/>
              <a:gd name="connsiteY4-70" fmla="*/ 4421536 h 4563725"/>
              <a:gd name="connsiteX5-71" fmla="*/ 5277579 w 5613197"/>
              <a:gd name="connsiteY5-72" fmla="*/ 2543750 h 4563725"/>
              <a:gd name="connsiteX6-73" fmla="*/ 5424536 w 5613197"/>
              <a:gd name="connsiteY6-74" fmla="*/ 208764 h 4563725"/>
              <a:gd name="connsiteX7-75" fmla="*/ 2354765 w 5613197"/>
              <a:gd name="connsiteY7-76" fmla="*/ 94464 h 4563725"/>
              <a:gd name="connsiteX8-77" fmla="*/ 346351 w 5613197"/>
              <a:gd name="connsiteY8-78" fmla="*/ 45478 h 4563725"/>
              <a:gd name="connsiteX9-79" fmla="*/ 3451 w 5613197"/>
              <a:gd name="connsiteY9-80" fmla="*/ 698621 h 4563725"/>
              <a:gd name="connsiteX0-81" fmla="*/ 3451 w 5554564"/>
              <a:gd name="connsiteY0-82" fmla="*/ 677467 h 4542571"/>
              <a:gd name="connsiteX1-83" fmla="*/ 166736 w 5554564"/>
              <a:gd name="connsiteY1-84" fmla="*/ 1575539 h 4542571"/>
              <a:gd name="connsiteX2-85" fmla="*/ 117751 w 5554564"/>
              <a:gd name="connsiteY2-86" fmla="*/ 4171782 h 4542571"/>
              <a:gd name="connsiteX3-87" fmla="*/ 1293408 w 5554564"/>
              <a:gd name="connsiteY3-88" fmla="*/ 4384053 h 4542571"/>
              <a:gd name="connsiteX4-89" fmla="*/ 5261251 w 5554564"/>
              <a:gd name="connsiteY4-90" fmla="*/ 4400382 h 4542571"/>
              <a:gd name="connsiteX5-91" fmla="*/ 5277579 w 5554564"/>
              <a:gd name="connsiteY5-92" fmla="*/ 2522596 h 4542571"/>
              <a:gd name="connsiteX6-93" fmla="*/ 5424536 w 5554564"/>
              <a:gd name="connsiteY6-94" fmla="*/ 187610 h 4542571"/>
              <a:gd name="connsiteX7-95" fmla="*/ 2354765 w 5554564"/>
              <a:gd name="connsiteY7-96" fmla="*/ 73310 h 4542571"/>
              <a:gd name="connsiteX8-97" fmla="*/ 346351 w 5554564"/>
              <a:gd name="connsiteY8-98" fmla="*/ 24324 h 4542571"/>
              <a:gd name="connsiteX9-99" fmla="*/ 3451 w 5554564"/>
              <a:gd name="connsiteY9-100" fmla="*/ 677467 h 4542571"/>
              <a:gd name="connsiteX0-101" fmla="*/ 3451 w 5682000"/>
              <a:gd name="connsiteY0-102" fmla="*/ 700982 h 4563669"/>
              <a:gd name="connsiteX1-103" fmla="*/ 166736 w 5682000"/>
              <a:gd name="connsiteY1-104" fmla="*/ 1599054 h 4563669"/>
              <a:gd name="connsiteX2-105" fmla="*/ 117751 w 5682000"/>
              <a:gd name="connsiteY2-106" fmla="*/ 4195297 h 4563669"/>
              <a:gd name="connsiteX3-107" fmla="*/ 1293408 w 5682000"/>
              <a:gd name="connsiteY3-108" fmla="*/ 4407568 h 4563669"/>
              <a:gd name="connsiteX4-109" fmla="*/ 5261251 w 5682000"/>
              <a:gd name="connsiteY4-110" fmla="*/ 4423897 h 4563669"/>
              <a:gd name="connsiteX5-111" fmla="*/ 5489850 w 5682000"/>
              <a:gd name="connsiteY5-112" fmla="*/ 2578768 h 4563669"/>
              <a:gd name="connsiteX6-113" fmla="*/ 5424536 w 5682000"/>
              <a:gd name="connsiteY6-114" fmla="*/ 211125 h 4563669"/>
              <a:gd name="connsiteX7-115" fmla="*/ 2354765 w 5682000"/>
              <a:gd name="connsiteY7-116" fmla="*/ 96825 h 4563669"/>
              <a:gd name="connsiteX8-117" fmla="*/ 346351 w 5682000"/>
              <a:gd name="connsiteY8-118" fmla="*/ 47839 h 4563669"/>
              <a:gd name="connsiteX9-119" fmla="*/ 3451 w 5682000"/>
              <a:gd name="connsiteY9-120" fmla="*/ 700982 h 4563669"/>
              <a:gd name="connsiteX0-121" fmla="*/ 3451 w 5687062"/>
              <a:gd name="connsiteY0-122" fmla="*/ 700982 h 4602114"/>
              <a:gd name="connsiteX1-123" fmla="*/ 166736 w 5687062"/>
              <a:gd name="connsiteY1-124" fmla="*/ 1599054 h 4602114"/>
              <a:gd name="connsiteX2-125" fmla="*/ 117751 w 5687062"/>
              <a:gd name="connsiteY2-126" fmla="*/ 4195297 h 4602114"/>
              <a:gd name="connsiteX3-127" fmla="*/ 1293408 w 5687062"/>
              <a:gd name="connsiteY3-128" fmla="*/ 4407568 h 4602114"/>
              <a:gd name="connsiteX4-129" fmla="*/ 5146951 w 5687062"/>
              <a:gd name="connsiteY4-130" fmla="*/ 4472883 h 4602114"/>
              <a:gd name="connsiteX5-131" fmla="*/ 5489850 w 5687062"/>
              <a:gd name="connsiteY5-132" fmla="*/ 2578768 h 4602114"/>
              <a:gd name="connsiteX6-133" fmla="*/ 5424536 w 5687062"/>
              <a:gd name="connsiteY6-134" fmla="*/ 211125 h 4602114"/>
              <a:gd name="connsiteX7-135" fmla="*/ 2354765 w 5687062"/>
              <a:gd name="connsiteY7-136" fmla="*/ 96825 h 4602114"/>
              <a:gd name="connsiteX8-137" fmla="*/ 346351 w 5687062"/>
              <a:gd name="connsiteY8-138" fmla="*/ 47839 h 4602114"/>
              <a:gd name="connsiteX9-139" fmla="*/ 3451 w 5687062"/>
              <a:gd name="connsiteY9-140" fmla="*/ 700982 h 4602114"/>
              <a:gd name="connsiteX0-141" fmla="*/ 3451 w 5687062"/>
              <a:gd name="connsiteY0-142" fmla="*/ 700982 h 4630183"/>
              <a:gd name="connsiteX1-143" fmla="*/ 166736 w 5687062"/>
              <a:gd name="connsiteY1-144" fmla="*/ 1599054 h 4630183"/>
              <a:gd name="connsiteX2-145" fmla="*/ 117751 w 5687062"/>
              <a:gd name="connsiteY2-146" fmla="*/ 4195297 h 4630183"/>
              <a:gd name="connsiteX3-147" fmla="*/ 1750608 w 5687062"/>
              <a:gd name="connsiteY3-148" fmla="*/ 4489211 h 4630183"/>
              <a:gd name="connsiteX4-149" fmla="*/ 5146951 w 5687062"/>
              <a:gd name="connsiteY4-150" fmla="*/ 4472883 h 4630183"/>
              <a:gd name="connsiteX5-151" fmla="*/ 5489850 w 5687062"/>
              <a:gd name="connsiteY5-152" fmla="*/ 2578768 h 4630183"/>
              <a:gd name="connsiteX6-153" fmla="*/ 5424536 w 5687062"/>
              <a:gd name="connsiteY6-154" fmla="*/ 211125 h 4630183"/>
              <a:gd name="connsiteX7-155" fmla="*/ 2354765 w 5687062"/>
              <a:gd name="connsiteY7-156" fmla="*/ 96825 h 4630183"/>
              <a:gd name="connsiteX8-157" fmla="*/ 346351 w 5687062"/>
              <a:gd name="connsiteY8-158" fmla="*/ 47839 h 4630183"/>
              <a:gd name="connsiteX9-159" fmla="*/ 3451 w 5687062"/>
              <a:gd name="connsiteY9-160" fmla="*/ 700982 h 4630183"/>
              <a:gd name="connsiteX0-161" fmla="*/ 39466 w 5723077"/>
              <a:gd name="connsiteY0-162" fmla="*/ 700982 h 4630183"/>
              <a:gd name="connsiteX1-163" fmla="*/ 55794 w 5723077"/>
              <a:gd name="connsiteY1-164" fmla="*/ 1958282 h 4630183"/>
              <a:gd name="connsiteX2-165" fmla="*/ 153766 w 5723077"/>
              <a:gd name="connsiteY2-166" fmla="*/ 4195297 h 4630183"/>
              <a:gd name="connsiteX3-167" fmla="*/ 1786623 w 5723077"/>
              <a:gd name="connsiteY3-168" fmla="*/ 4489211 h 4630183"/>
              <a:gd name="connsiteX4-169" fmla="*/ 5182966 w 5723077"/>
              <a:gd name="connsiteY4-170" fmla="*/ 4472883 h 4630183"/>
              <a:gd name="connsiteX5-171" fmla="*/ 5525865 w 5723077"/>
              <a:gd name="connsiteY5-172" fmla="*/ 2578768 h 4630183"/>
              <a:gd name="connsiteX6-173" fmla="*/ 5460551 w 5723077"/>
              <a:gd name="connsiteY6-174" fmla="*/ 211125 h 4630183"/>
              <a:gd name="connsiteX7-175" fmla="*/ 2390780 w 5723077"/>
              <a:gd name="connsiteY7-176" fmla="*/ 96825 h 4630183"/>
              <a:gd name="connsiteX8-177" fmla="*/ 382366 w 5723077"/>
              <a:gd name="connsiteY8-178" fmla="*/ 47839 h 4630183"/>
              <a:gd name="connsiteX9-179" fmla="*/ 39466 w 5723077"/>
              <a:gd name="connsiteY9-180" fmla="*/ 700982 h 4630183"/>
              <a:gd name="connsiteX0-181" fmla="*/ 39466 w 5723077"/>
              <a:gd name="connsiteY0-182" fmla="*/ 700982 h 4598647"/>
              <a:gd name="connsiteX1-183" fmla="*/ 55794 w 5723077"/>
              <a:gd name="connsiteY1-184" fmla="*/ 1958282 h 4598647"/>
              <a:gd name="connsiteX2-185" fmla="*/ 153766 w 5723077"/>
              <a:gd name="connsiteY2-186" fmla="*/ 4195297 h 4598647"/>
              <a:gd name="connsiteX3-187" fmla="*/ 1786623 w 5723077"/>
              <a:gd name="connsiteY3-188" fmla="*/ 4489211 h 4598647"/>
              <a:gd name="connsiteX4-189" fmla="*/ 5182966 w 5723077"/>
              <a:gd name="connsiteY4-190" fmla="*/ 4472883 h 4598647"/>
              <a:gd name="connsiteX5-191" fmla="*/ 5525865 w 5723077"/>
              <a:gd name="connsiteY5-192" fmla="*/ 2578768 h 4598647"/>
              <a:gd name="connsiteX6-193" fmla="*/ 5460551 w 5723077"/>
              <a:gd name="connsiteY6-194" fmla="*/ 211125 h 4598647"/>
              <a:gd name="connsiteX7-195" fmla="*/ 2390780 w 5723077"/>
              <a:gd name="connsiteY7-196" fmla="*/ 96825 h 4598647"/>
              <a:gd name="connsiteX8-197" fmla="*/ 382366 w 5723077"/>
              <a:gd name="connsiteY8-198" fmla="*/ 47839 h 4598647"/>
              <a:gd name="connsiteX9-199" fmla="*/ 39466 w 5723077"/>
              <a:gd name="connsiteY9-200" fmla="*/ 700982 h 4598647"/>
              <a:gd name="connsiteX0-201" fmla="*/ 39466 w 5716643"/>
              <a:gd name="connsiteY0-202" fmla="*/ 700982 h 4625148"/>
              <a:gd name="connsiteX1-203" fmla="*/ 55794 w 5716643"/>
              <a:gd name="connsiteY1-204" fmla="*/ 1958282 h 4625148"/>
              <a:gd name="connsiteX2-205" fmla="*/ 153766 w 5716643"/>
              <a:gd name="connsiteY2-206" fmla="*/ 4195297 h 4625148"/>
              <a:gd name="connsiteX3-207" fmla="*/ 1786623 w 5716643"/>
              <a:gd name="connsiteY3-208" fmla="*/ 4489211 h 4625148"/>
              <a:gd name="connsiteX4-209" fmla="*/ 5328776 w 5716643"/>
              <a:gd name="connsiteY4-210" fmla="*/ 4508802 h 4625148"/>
              <a:gd name="connsiteX5-211" fmla="*/ 5525865 w 5716643"/>
              <a:gd name="connsiteY5-212" fmla="*/ 2578768 h 4625148"/>
              <a:gd name="connsiteX6-213" fmla="*/ 5460551 w 5716643"/>
              <a:gd name="connsiteY6-214" fmla="*/ 211125 h 4625148"/>
              <a:gd name="connsiteX7-215" fmla="*/ 2390780 w 5716643"/>
              <a:gd name="connsiteY7-216" fmla="*/ 96825 h 4625148"/>
              <a:gd name="connsiteX8-217" fmla="*/ 382366 w 5716643"/>
              <a:gd name="connsiteY8-218" fmla="*/ 47839 h 4625148"/>
              <a:gd name="connsiteX9-219" fmla="*/ 39466 w 5716643"/>
              <a:gd name="connsiteY9-220" fmla="*/ 700982 h 4625148"/>
              <a:gd name="connsiteX0-221" fmla="*/ 39466 w 5715854"/>
              <a:gd name="connsiteY0-222" fmla="*/ 700982 h 4573748"/>
              <a:gd name="connsiteX1-223" fmla="*/ 55794 w 5715854"/>
              <a:gd name="connsiteY1-224" fmla="*/ 1958282 h 4573748"/>
              <a:gd name="connsiteX2-225" fmla="*/ 153766 w 5715854"/>
              <a:gd name="connsiteY2-226" fmla="*/ 4195297 h 4573748"/>
              <a:gd name="connsiteX3-227" fmla="*/ 1786623 w 5715854"/>
              <a:gd name="connsiteY3-228" fmla="*/ 4489211 h 4573748"/>
              <a:gd name="connsiteX4-229" fmla="*/ 5347003 w 5715854"/>
              <a:gd name="connsiteY4-230" fmla="*/ 4436964 h 4573748"/>
              <a:gd name="connsiteX5-231" fmla="*/ 5525865 w 5715854"/>
              <a:gd name="connsiteY5-232" fmla="*/ 2578768 h 4573748"/>
              <a:gd name="connsiteX6-233" fmla="*/ 5460551 w 5715854"/>
              <a:gd name="connsiteY6-234" fmla="*/ 211125 h 4573748"/>
              <a:gd name="connsiteX7-235" fmla="*/ 2390780 w 5715854"/>
              <a:gd name="connsiteY7-236" fmla="*/ 96825 h 4573748"/>
              <a:gd name="connsiteX8-237" fmla="*/ 382366 w 5715854"/>
              <a:gd name="connsiteY8-238" fmla="*/ 47839 h 4573748"/>
              <a:gd name="connsiteX9-239" fmla="*/ 39466 w 5715854"/>
              <a:gd name="connsiteY9-240" fmla="*/ 700982 h 4573748"/>
              <a:gd name="connsiteX0-241" fmla="*/ 39466 w 5628110"/>
              <a:gd name="connsiteY0-242" fmla="*/ 658040 h 4530806"/>
              <a:gd name="connsiteX1-243" fmla="*/ 55794 w 5628110"/>
              <a:gd name="connsiteY1-244" fmla="*/ 1915340 h 4530806"/>
              <a:gd name="connsiteX2-245" fmla="*/ 153766 w 5628110"/>
              <a:gd name="connsiteY2-246" fmla="*/ 4152355 h 4530806"/>
              <a:gd name="connsiteX3-247" fmla="*/ 1786623 w 5628110"/>
              <a:gd name="connsiteY3-248" fmla="*/ 4446269 h 4530806"/>
              <a:gd name="connsiteX4-249" fmla="*/ 5347003 w 5628110"/>
              <a:gd name="connsiteY4-250" fmla="*/ 4394022 h 4530806"/>
              <a:gd name="connsiteX5-251" fmla="*/ 5525865 w 5628110"/>
              <a:gd name="connsiteY5-252" fmla="*/ 2535826 h 4530806"/>
              <a:gd name="connsiteX6-253" fmla="*/ 5460551 w 5628110"/>
              <a:gd name="connsiteY6-254" fmla="*/ 168183 h 4530806"/>
              <a:gd name="connsiteX7-255" fmla="*/ 2390780 w 5628110"/>
              <a:gd name="connsiteY7-256" fmla="*/ 53883 h 4530806"/>
              <a:gd name="connsiteX8-257" fmla="*/ 382366 w 5628110"/>
              <a:gd name="connsiteY8-258" fmla="*/ 4897 h 4530806"/>
              <a:gd name="connsiteX9-259" fmla="*/ 39466 w 5628110"/>
              <a:gd name="connsiteY9-260" fmla="*/ 658040 h 4530806"/>
              <a:gd name="connsiteX0-261" fmla="*/ 39466 w 5628110"/>
              <a:gd name="connsiteY0-262" fmla="*/ 658040 h 4530806"/>
              <a:gd name="connsiteX1-263" fmla="*/ 55794 w 5628110"/>
              <a:gd name="connsiteY1-264" fmla="*/ 1915340 h 4530806"/>
              <a:gd name="connsiteX2-265" fmla="*/ 153766 w 5628110"/>
              <a:gd name="connsiteY2-266" fmla="*/ 4152355 h 4530806"/>
              <a:gd name="connsiteX3-267" fmla="*/ 1786623 w 5628110"/>
              <a:gd name="connsiteY3-268" fmla="*/ 4446269 h 4530806"/>
              <a:gd name="connsiteX4-269" fmla="*/ 5347003 w 5628110"/>
              <a:gd name="connsiteY4-270" fmla="*/ 4394022 h 4530806"/>
              <a:gd name="connsiteX5-271" fmla="*/ 5525865 w 5628110"/>
              <a:gd name="connsiteY5-272" fmla="*/ 2535826 h 4530806"/>
              <a:gd name="connsiteX6-273" fmla="*/ 5460551 w 5628110"/>
              <a:gd name="connsiteY6-274" fmla="*/ 168183 h 4530806"/>
              <a:gd name="connsiteX7-275" fmla="*/ 2390780 w 5628110"/>
              <a:gd name="connsiteY7-276" fmla="*/ 53883 h 4530806"/>
              <a:gd name="connsiteX8-277" fmla="*/ 473498 w 5628110"/>
              <a:gd name="connsiteY8-278" fmla="*/ 4897 h 4530806"/>
              <a:gd name="connsiteX9-279" fmla="*/ 39466 w 5628110"/>
              <a:gd name="connsiteY9-280" fmla="*/ 658040 h 4530806"/>
              <a:gd name="connsiteX0-281" fmla="*/ 39466 w 5628110"/>
              <a:gd name="connsiteY0-282" fmla="*/ 658040 h 4530806"/>
              <a:gd name="connsiteX1-283" fmla="*/ 55794 w 5628110"/>
              <a:gd name="connsiteY1-284" fmla="*/ 1915340 h 4530806"/>
              <a:gd name="connsiteX2-285" fmla="*/ 153766 w 5628110"/>
              <a:gd name="connsiteY2-286" fmla="*/ 4152355 h 4530806"/>
              <a:gd name="connsiteX3-287" fmla="*/ 1786623 w 5628110"/>
              <a:gd name="connsiteY3-288" fmla="*/ 4446269 h 4530806"/>
              <a:gd name="connsiteX4-289" fmla="*/ 5347003 w 5628110"/>
              <a:gd name="connsiteY4-290" fmla="*/ 4394022 h 4530806"/>
              <a:gd name="connsiteX5-291" fmla="*/ 5525865 w 5628110"/>
              <a:gd name="connsiteY5-292" fmla="*/ 2535826 h 4530806"/>
              <a:gd name="connsiteX6-293" fmla="*/ 5460551 w 5628110"/>
              <a:gd name="connsiteY6-294" fmla="*/ 168183 h 4530806"/>
              <a:gd name="connsiteX7-295" fmla="*/ 2390780 w 5628110"/>
              <a:gd name="connsiteY7-296" fmla="*/ 53883 h 4530806"/>
              <a:gd name="connsiteX8-297" fmla="*/ 473498 w 5628110"/>
              <a:gd name="connsiteY8-298" fmla="*/ 4897 h 4530806"/>
              <a:gd name="connsiteX9-299" fmla="*/ 277859 w 5628110"/>
              <a:gd name="connsiteY9-300" fmla="*/ 887092 h 4530806"/>
              <a:gd name="connsiteX0-301" fmla="*/ 39466 w 5628110"/>
              <a:gd name="connsiteY0-302" fmla="*/ 658040 h 4530806"/>
              <a:gd name="connsiteX1-303" fmla="*/ 55794 w 5628110"/>
              <a:gd name="connsiteY1-304" fmla="*/ 1915340 h 4530806"/>
              <a:gd name="connsiteX2-305" fmla="*/ 153766 w 5628110"/>
              <a:gd name="connsiteY2-306" fmla="*/ 4152355 h 4530806"/>
              <a:gd name="connsiteX3-307" fmla="*/ 1786623 w 5628110"/>
              <a:gd name="connsiteY3-308" fmla="*/ 4446269 h 4530806"/>
              <a:gd name="connsiteX4-309" fmla="*/ 5347003 w 5628110"/>
              <a:gd name="connsiteY4-310" fmla="*/ 4394022 h 4530806"/>
              <a:gd name="connsiteX5-311" fmla="*/ 5525865 w 5628110"/>
              <a:gd name="connsiteY5-312" fmla="*/ 2535826 h 4530806"/>
              <a:gd name="connsiteX6-313" fmla="*/ 5460551 w 5628110"/>
              <a:gd name="connsiteY6-314" fmla="*/ 168183 h 4530806"/>
              <a:gd name="connsiteX7-315" fmla="*/ 2390780 w 5628110"/>
              <a:gd name="connsiteY7-316" fmla="*/ 53883 h 4530806"/>
              <a:gd name="connsiteX8-317" fmla="*/ 473498 w 5628110"/>
              <a:gd name="connsiteY8-318" fmla="*/ 4897 h 4530806"/>
              <a:gd name="connsiteX0-319" fmla="*/ 39466 w 5628110"/>
              <a:gd name="connsiteY0-320" fmla="*/ 896635 h 4530806"/>
              <a:gd name="connsiteX1-321" fmla="*/ 55794 w 5628110"/>
              <a:gd name="connsiteY1-322" fmla="*/ 1915340 h 4530806"/>
              <a:gd name="connsiteX2-323" fmla="*/ 153766 w 5628110"/>
              <a:gd name="connsiteY2-324" fmla="*/ 4152355 h 4530806"/>
              <a:gd name="connsiteX3-325" fmla="*/ 1786623 w 5628110"/>
              <a:gd name="connsiteY3-326" fmla="*/ 4446269 h 4530806"/>
              <a:gd name="connsiteX4-327" fmla="*/ 5347003 w 5628110"/>
              <a:gd name="connsiteY4-328" fmla="*/ 4394022 h 4530806"/>
              <a:gd name="connsiteX5-329" fmla="*/ 5525865 w 5628110"/>
              <a:gd name="connsiteY5-330" fmla="*/ 2535826 h 4530806"/>
              <a:gd name="connsiteX6-331" fmla="*/ 5460551 w 5628110"/>
              <a:gd name="connsiteY6-332" fmla="*/ 168183 h 4530806"/>
              <a:gd name="connsiteX7-333" fmla="*/ 2390780 w 5628110"/>
              <a:gd name="connsiteY7-334" fmla="*/ 53883 h 4530806"/>
              <a:gd name="connsiteX8-335" fmla="*/ 473498 w 5628110"/>
              <a:gd name="connsiteY8-336" fmla="*/ 4897 h 4530806"/>
              <a:gd name="connsiteX0-337" fmla="*/ 39466 w 5628110"/>
              <a:gd name="connsiteY0-338" fmla="*/ 896635 h 4530806"/>
              <a:gd name="connsiteX1-339" fmla="*/ 55794 w 5628110"/>
              <a:gd name="connsiteY1-340" fmla="*/ 1915340 h 4530806"/>
              <a:gd name="connsiteX2-341" fmla="*/ 153766 w 5628110"/>
              <a:gd name="connsiteY2-342" fmla="*/ 4152355 h 4530806"/>
              <a:gd name="connsiteX3-343" fmla="*/ 1786623 w 5628110"/>
              <a:gd name="connsiteY3-344" fmla="*/ 4446269 h 4530806"/>
              <a:gd name="connsiteX4-345" fmla="*/ 5347003 w 5628110"/>
              <a:gd name="connsiteY4-346" fmla="*/ 4394022 h 4530806"/>
              <a:gd name="connsiteX5-347" fmla="*/ 5525865 w 5628110"/>
              <a:gd name="connsiteY5-348" fmla="*/ 2535826 h 4530806"/>
              <a:gd name="connsiteX6-349" fmla="*/ 5460551 w 5628110"/>
              <a:gd name="connsiteY6-350" fmla="*/ 168183 h 4530806"/>
              <a:gd name="connsiteX7-351" fmla="*/ 2390780 w 5628110"/>
              <a:gd name="connsiteY7-352" fmla="*/ 53883 h 4530806"/>
              <a:gd name="connsiteX8-353" fmla="*/ 845987 w 5628110"/>
              <a:gd name="connsiteY8-354" fmla="*/ 4897 h 453080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5628110" h="4530806">
                <a:moveTo>
                  <a:pt x="39466" y="896635"/>
                </a:moveTo>
                <a:cubicBezTo>
                  <a:pt x="-30151" y="1215042"/>
                  <a:pt x="36744" y="1372720"/>
                  <a:pt x="55794" y="1915340"/>
                </a:cubicBezTo>
                <a:cubicBezTo>
                  <a:pt x="74844" y="2457960"/>
                  <a:pt x="-134706" y="3730534"/>
                  <a:pt x="153766" y="4152355"/>
                </a:cubicBezTo>
                <a:cubicBezTo>
                  <a:pt x="442238" y="4574177"/>
                  <a:pt x="921084" y="4405991"/>
                  <a:pt x="1786623" y="4446269"/>
                </a:cubicBezTo>
                <a:cubicBezTo>
                  <a:pt x="2652162" y="4486547"/>
                  <a:pt x="4942512" y="4640591"/>
                  <a:pt x="5347003" y="4394022"/>
                </a:cubicBezTo>
                <a:cubicBezTo>
                  <a:pt x="5751494" y="4147453"/>
                  <a:pt x="5506940" y="3240133"/>
                  <a:pt x="5525865" y="2535826"/>
                </a:cubicBezTo>
                <a:cubicBezTo>
                  <a:pt x="5544790" y="1831520"/>
                  <a:pt x="5782574" y="438161"/>
                  <a:pt x="5460551" y="168183"/>
                </a:cubicBezTo>
                <a:cubicBezTo>
                  <a:pt x="5138528" y="-101795"/>
                  <a:pt x="3221955" y="81097"/>
                  <a:pt x="2390780" y="53883"/>
                </a:cubicBezTo>
                <a:cubicBezTo>
                  <a:pt x="1559605" y="26669"/>
                  <a:pt x="1148065" y="-14153"/>
                  <a:pt x="845987" y="4897"/>
                </a:cubicBezTo>
              </a:path>
            </a:pathLst>
          </a:custGeom>
          <a:noFill/>
          <a:ln w="28575" cap="rnd">
            <a:solidFill>
              <a:srgbClr val="F45D4B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微软雅黑"/>
              <a:cs typeface="+mn-ea"/>
              <a:sym typeface="+mn-lt"/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805FFAF1-D1CA-4E17-82BD-A43D6C0CD283}"/>
              </a:ext>
            </a:extLst>
          </p:cNvPr>
          <p:cNvSpPr/>
          <p:nvPr/>
        </p:nvSpPr>
        <p:spPr>
          <a:xfrm>
            <a:off x="1212660" y="0"/>
            <a:ext cx="600237" cy="55816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EACAFB7-A826-469A-8A47-4F6F97947CDB}"/>
              </a:ext>
            </a:extLst>
          </p:cNvPr>
          <p:cNvSpPr txBox="1"/>
          <p:nvPr/>
        </p:nvSpPr>
        <p:spPr>
          <a:xfrm>
            <a:off x="2324100" y="72263"/>
            <a:ext cx="571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Đ, S 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9078BED-DFD6-44D1-8D9E-3086B46DEE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0434" y="2733675"/>
            <a:ext cx="1902361" cy="23050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3CEEC0A-C10D-4842-94B8-D2239F09D4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19574" y="948327"/>
            <a:ext cx="5095875" cy="4946671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D63B122-850F-43C8-9203-07C9063CE94B}"/>
              </a:ext>
            </a:extLst>
          </p:cNvPr>
          <p:cNvSpPr/>
          <p:nvPr/>
        </p:nvSpPr>
        <p:spPr>
          <a:xfrm>
            <a:off x="5781675" y="2333625"/>
            <a:ext cx="600075" cy="58102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36B1904-9795-48D6-AC0C-8193DED43115}"/>
              </a:ext>
            </a:extLst>
          </p:cNvPr>
          <p:cNvSpPr/>
          <p:nvPr/>
        </p:nvSpPr>
        <p:spPr>
          <a:xfrm>
            <a:off x="7667625" y="2409825"/>
            <a:ext cx="276226" cy="381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: Rounded Corners 91">
            <a:extLst>
              <a:ext uri="{FF2B5EF4-FFF2-40B4-BE49-F238E27FC236}">
                <a16:creationId xmlns:a16="http://schemas.microsoft.com/office/drawing/2014/main" id="{D2E900E7-601A-4971-A754-5375AF332331}"/>
              </a:ext>
            </a:extLst>
          </p:cNvPr>
          <p:cNvSpPr/>
          <p:nvPr/>
        </p:nvSpPr>
        <p:spPr>
          <a:xfrm>
            <a:off x="8329612" y="2333625"/>
            <a:ext cx="600075" cy="58102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9A7F43A2-793E-4318-838C-20F8BFFF9745}"/>
              </a:ext>
            </a:extLst>
          </p:cNvPr>
          <p:cNvSpPr/>
          <p:nvPr/>
        </p:nvSpPr>
        <p:spPr>
          <a:xfrm>
            <a:off x="5253871" y="4419600"/>
            <a:ext cx="276226" cy="381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: Rounded Corners 93">
            <a:extLst>
              <a:ext uri="{FF2B5EF4-FFF2-40B4-BE49-F238E27FC236}">
                <a16:creationId xmlns:a16="http://schemas.microsoft.com/office/drawing/2014/main" id="{81E91A41-2EEA-49F9-BC44-A9E3F30934D5}"/>
              </a:ext>
            </a:extLst>
          </p:cNvPr>
          <p:cNvSpPr/>
          <p:nvPr/>
        </p:nvSpPr>
        <p:spPr>
          <a:xfrm>
            <a:off x="5795962" y="4886325"/>
            <a:ext cx="600075" cy="58102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95" name="Rectangle: Rounded Corners 94">
            <a:extLst>
              <a:ext uri="{FF2B5EF4-FFF2-40B4-BE49-F238E27FC236}">
                <a16:creationId xmlns:a16="http://schemas.microsoft.com/office/drawing/2014/main" id="{0E980A1C-8992-4C3F-A640-AFB5E9DA42FD}"/>
              </a:ext>
            </a:extLst>
          </p:cNvPr>
          <p:cNvSpPr/>
          <p:nvPr/>
        </p:nvSpPr>
        <p:spPr>
          <a:xfrm>
            <a:off x="8329611" y="4886325"/>
            <a:ext cx="600075" cy="58102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</a:p>
        </p:txBody>
      </p:sp>
    </p:spTree>
    <p:extLst>
      <p:ext uri="{BB962C8B-B14F-4D97-AF65-F5344CB8AC3E}">
        <p14:creationId xmlns:p14="http://schemas.microsoft.com/office/powerpoint/2010/main" val="1848428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92" grpId="0" animBg="1"/>
      <p:bldP spid="93" grpId="0" animBg="1"/>
      <p:bldP spid="94" grpId="0" animBg="1"/>
      <p:bldP spid="9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6BF573B-E177-4F34-BFE7-EE26B3575482}"/>
              </a:ext>
            </a:extLst>
          </p:cNvPr>
          <p:cNvSpPr/>
          <p:nvPr/>
        </p:nvSpPr>
        <p:spPr>
          <a:xfrm>
            <a:off x="310631" y="657038"/>
            <a:ext cx="11687175" cy="53721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1" name="任意多边形 10">
            <a:extLst>
              <a:ext uri="{FF2B5EF4-FFF2-40B4-BE49-F238E27FC236}">
                <a16:creationId xmlns:a16="http://schemas.microsoft.com/office/drawing/2014/main" id="{3D8E7CCE-2E47-4939-A1E2-E2BB3E2720CC}"/>
              </a:ext>
            </a:extLst>
          </p:cNvPr>
          <p:cNvSpPr/>
          <p:nvPr/>
        </p:nvSpPr>
        <p:spPr>
          <a:xfrm rot="10800000" flipH="1" flipV="1">
            <a:off x="970045" y="72264"/>
            <a:ext cx="9082005" cy="638951"/>
          </a:xfrm>
          <a:custGeom>
            <a:avLst/>
            <a:gdLst>
              <a:gd name="connsiteX0" fmla="*/ 135734 w 5735830"/>
              <a:gd name="connsiteY0" fmla="*/ 360201 h 4633519"/>
              <a:gd name="connsiteX1" fmla="*/ 250034 w 5735830"/>
              <a:gd name="connsiteY1" fmla="*/ 1666487 h 4633519"/>
              <a:gd name="connsiteX2" fmla="*/ 201049 w 5735830"/>
              <a:gd name="connsiteY2" fmla="*/ 4262730 h 4633519"/>
              <a:gd name="connsiteX3" fmla="*/ 1376706 w 5735830"/>
              <a:gd name="connsiteY3" fmla="*/ 4475001 h 4633519"/>
              <a:gd name="connsiteX4" fmla="*/ 5344549 w 5735830"/>
              <a:gd name="connsiteY4" fmla="*/ 4491330 h 4633519"/>
              <a:gd name="connsiteX5" fmla="*/ 5360877 w 5735830"/>
              <a:gd name="connsiteY5" fmla="*/ 2613544 h 4633519"/>
              <a:gd name="connsiteX6" fmla="*/ 5507834 w 5735830"/>
              <a:gd name="connsiteY6" fmla="*/ 278558 h 4633519"/>
              <a:gd name="connsiteX7" fmla="*/ 1899220 w 5735830"/>
              <a:gd name="connsiteY7" fmla="*/ 294887 h 4633519"/>
              <a:gd name="connsiteX8" fmla="*/ 152063 w 5735830"/>
              <a:gd name="connsiteY8" fmla="*/ 972 h 4633519"/>
              <a:gd name="connsiteX9" fmla="*/ 86749 w 5735830"/>
              <a:gd name="connsiteY9" fmla="*/ 409187 h 4633519"/>
              <a:gd name="connsiteX10" fmla="*/ 135734 w 5735830"/>
              <a:gd name="connsiteY10" fmla="*/ 360201 h 4633519"/>
              <a:gd name="connsiteX0-1" fmla="*/ 92877 w 5741958"/>
              <a:gd name="connsiteY0-2" fmla="*/ 409187 h 4633519"/>
              <a:gd name="connsiteX1-3" fmla="*/ 256162 w 5741958"/>
              <a:gd name="connsiteY1-4" fmla="*/ 1666487 h 4633519"/>
              <a:gd name="connsiteX2-5" fmla="*/ 207177 w 5741958"/>
              <a:gd name="connsiteY2-6" fmla="*/ 4262730 h 4633519"/>
              <a:gd name="connsiteX3-7" fmla="*/ 1382834 w 5741958"/>
              <a:gd name="connsiteY3-8" fmla="*/ 4475001 h 4633519"/>
              <a:gd name="connsiteX4-9" fmla="*/ 5350677 w 5741958"/>
              <a:gd name="connsiteY4-10" fmla="*/ 4491330 h 4633519"/>
              <a:gd name="connsiteX5-11" fmla="*/ 5367005 w 5741958"/>
              <a:gd name="connsiteY5-12" fmla="*/ 2613544 h 4633519"/>
              <a:gd name="connsiteX6-13" fmla="*/ 5513962 w 5741958"/>
              <a:gd name="connsiteY6-14" fmla="*/ 278558 h 4633519"/>
              <a:gd name="connsiteX7-15" fmla="*/ 1905348 w 5741958"/>
              <a:gd name="connsiteY7-16" fmla="*/ 294887 h 4633519"/>
              <a:gd name="connsiteX8-17" fmla="*/ 158191 w 5741958"/>
              <a:gd name="connsiteY8-18" fmla="*/ 972 h 4633519"/>
              <a:gd name="connsiteX9-19" fmla="*/ 92877 w 5741958"/>
              <a:gd name="connsiteY9-20" fmla="*/ 409187 h 4633519"/>
              <a:gd name="connsiteX0-21" fmla="*/ 92877 w 5741958"/>
              <a:gd name="connsiteY0-22" fmla="*/ 768415 h 4633519"/>
              <a:gd name="connsiteX1-23" fmla="*/ 256162 w 5741958"/>
              <a:gd name="connsiteY1-24" fmla="*/ 1666487 h 4633519"/>
              <a:gd name="connsiteX2-25" fmla="*/ 207177 w 5741958"/>
              <a:gd name="connsiteY2-26" fmla="*/ 4262730 h 4633519"/>
              <a:gd name="connsiteX3-27" fmla="*/ 1382834 w 5741958"/>
              <a:gd name="connsiteY3-28" fmla="*/ 4475001 h 4633519"/>
              <a:gd name="connsiteX4-29" fmla="*/ 5350677 w 5741958"/>
              <a:gd name="connsiteY4-30" fmla="*/ 4491330 h 4633519"/>
              <a:gd name="connsiteX5-31" fmla="*/ 5367005 w 5741958"/>
              <a:gd name="connsiteY5-32" fmla="*/ 2613544 h 4633519"/>
              <a:gd name="connsiteX6-33" fmla="*/ 5513962 w 5741958"/>
              <a:gd name="connsiteY6-34" fmla="*/ 278558 h 4633519"/>
              <a:gd name="connsiteX7-35" fmla="*/ 1905348 w 5741958"/>
              <a:gd name="connsiteY7-36" fmla="*/ 294887 h 4633519"/>
              <a:gd name="connsiteX8-37" fmla="*/ 158191 w 5741958"/>
              <a:gd name="connsiteY8-38" fmla="*/ 972 h 4633519"/>
              <a:gd name="connsiteX9-39" fmla="*/ 92877 w 5741958"/>
              <a:gd name="connsiteY9-40" fmla="*/ 768415 h 4633519"/>
              <a:gd name="connsiteX0-41" fmla="*/ 3451 w 5652532"/>
              <a:gd name="connsiteY0-42" fmla="*/ 654617 h 4519721"/>
              <a:gd name="connsiteX1-43" fmla="*/ 166736 w 5652532"/>
              <a:gd name="connsiteY1-44" fmla="*/ 1552689 h 4519721"/>
              <a:gd name="connsiteX2-45" fmla="*/ 117751 w 5652532"/>
              <a:gd name="connsiteY2-46" fmla="*/ 4148932 h 4519721"/>
              <a:gd name="connsiteX3-47" fmla="*/ 1293408 w 5652532"/>
              <a:gd name="connsiteY3-48" fmla="*/ 4361203 h 4519721"/>
              <a:gd name="connsiteX4-49" fmla="*/ 5261251 w 5652532"/>
              <a:gd name="connsiteY4-50" fmla="*/ 4377532 h 4519721"/>
              <a:gd name="connsiteX5-51" fmla="*/ 5277579 w 5652532"/>
              <a:gd name="connsiteY5-52" fmla="*/ 2499746 h 4519721"/>
              <a:gd name="connsiteX6-53" fmla="*/ 5424536 w 5652532"/>
              <a:gd name="connsiteY6-54" fmla="*/ 164760 h 4519721"/>
              <a:gd name="connsiteX7-55" fmla="*/ 1815922 w 5652532"/>
              <a:gd name="connsiteY7-56" fmla="*/ 181089 h 4519721"/>
              <a:gd name="connsiteX8-57" fmla="*/ 346351 w 5652532"/>
              <a:gd name="connsiteY8-58" fmla="*/ 1474 h 4519721"/>
              <a:gd name="connsiteX9-59" fmla="*/ 3451 w 5652532"/>
              <a:gd name="connsiteY9-60" fmla="*/ 654617 h 4519721"/>
              <a:gd name="connsiteX0-61" fmla="*/ 3451 w 5613197"/>
              <a:gd name="connsiteY0-62" fmla="*/ 698621 h 4563725"/>
              <a:gd name="connsiteX1-63" fmla="*/ 166736 w 5613197"/>
              <a:gd name="connsiteY1-64" fmla="*/ 1596693 h 4563725"/>
              <a:gd name="connsiteX2-65" fmla="*/ 117751 w 5613197"/>
              <a:gd name="connsiteY2-66" fmla="*/ 4192936 h 4563725"/>
              <a:gd name="connsiteX3-67" fmla="*/ 1293408 w 5613197"/>
              <a:gd name="connsiteY3-68" fmla="*/ 4405207 h 4563725"/>
              <a:gd name="connsiteX4-69" fmla="*/ 5261251 w 5613197"/>
              <a:gd name="connsiteY4-70" fmla="*/ 4421536 h 4563725"/>
              <a:gd name="connsiteX5-71" fmla="*/ 5277579 w 5613197"/>
              <a:gd name="connsiteY5-72" fmla="*/ 2543750 h 4563725"/>
              <a:gd name="connsiteX6-73" fmla="*/ 5424536 w 5613197"/>
              <a:gd name="connsiteY6-74" fmla="*/ 208764 h 4563725"/>
              <a:gd name="connsiteX7-75" fmla="*/ 2354765 w 5613197"/>
              <a:gd name="connsiteY7-76" fmla="*/ 94464 h 4563725"/>
              <a:gd name="connsiteX8-77" fmla="*/ 346351 w 5613197"/>
              <a:gd name="connsiteY8-78" fmla="*/ 45478 h 4563725"/>
              <a:gd name="connsiteX9-79" fmla="*/ 3451 w 5613197"/>
              <a:gd name="connsiteY9-80" fmla="*/ 698621 h 4563725"/>
              <a:gd name="connsiteX0-81" fmla="*/ 3451 w 5554564"/>
              <a:gd name="connsiteY0-82" fmla="*/ 677467 h 4542571"/>
              <a:gd name="connsiteX1-83" fmla="*/ 166736 w 5554564"/>
              <a:gd name="connsiteY1-84" fmla="*/ 1575539 h 4542571"/>
              <a:gd name="connsiteX2-85" fmla="*/ 117751 w 5554564"/>
              <a:gd name="connsiteY2-86" fmla="*/ 4171782 h 4542571"/>
              <a:gd name="connsiteX3-87" fmla="*/ 1293408 w 5554564"/>
              <a:gd name="connsiteY3-88" fmla="*/ 4384053 h 4542571"/>
              <a:gd name="connsiteX4-89" fmla="*/ 5261251 w 5554564"/>
              <a:gd name="connsiteY4-90" fmla="*/ 4400382 h 4542571"/>
              <a:gd name="connsiteX5-91" fmla="*/ 5277579 w 5554564"/>
              <a:gd name="connsiteY5-92" fmla="*/ 2522596 h 4542571"/>
              <a:gd name="connsiteX6-93" fmla="*/ 5424536 w 5554564"/>
              <a:gd name="connsiteY6-94" fmla="*/ 187610 h 4542571"/>
              <a:gd name="connsiteX7-95" fmla="*/ 2354765 w 5554564"/>
              <a:gd name="connsiteY7-96" fmla="*/ 73310 h 4542571"/>
              <a:gd name="connsiteX8-97" fmla="*/ 346351 w 5554564"/>
              <a:gd name="connsiteY8-98" fmla="*/ 24324 h 4542571"/>
              <a:gd name="connsiteX9-99" fmla="*/ 3451 w 5554564"/>
              <a:gd name="connsiteY9-100" fmla="*/ 677467 h 4542571"/>
              <a:gd name="connsiteX0-101" fmla="*/ 3451 w 5682000"/>
              <a:gd name="connsiteY0-102" fmla="*/ 700982 h 4563669"/>
              <a:gd name="connsiteX1-103" fmla="*/ 166736 w 5682000"/>
              <a:gd name="connsiteY1-104" fmla="*/ 1599054 h 4563669"/>
              <a:gd name="connsiteX2-105" fmla="*/ 117751 w 5682000"/>
              <a:gd name="connsiteY2-106" fmla="*/ 4195297 h 4563669"/>
              <a:gd name="connsiteX3-107" fmla="*/ 1293408 w 5682000"/>
              <a:gd name="connsiteY3-108" fmla="*/ 4407568 h 4563669"/>
              <a:gd name="connsiteX4-109" fmla="*/ 5261251 w 5682000"/>
              <a:gd name="connsiteY4-110" fmla="*/ 4423897 h 4563669"/>
              <a:gd name="connsiteX5-111" fmla="*/ 5489850 w 5682000"/>
              <a:gd name="connsiteY5-112" fmla="*/ 2578768 h 4563669"/>
              <a:gd name="connsiteX6-113" fmla="*/ 5424536 w 5682000"/>
              <a:gd name="connsiteY6-114" fmla="*/ 211125 h 4563669"/>
              <a:gd name="connsiteX7-115" fmla="*/ 2354765 w 5682000"/>
              <a:gd name="connsiteY7-116" fmla="*/ 96825 h 4563669"/>
              <a:gd name="connsiteX8-117" fmla="*/ 346351 w 5682000"/>
              <a:gd name="connsiteY8-118" fmla="*/ 47839 h 4563669"/>
              <a:gd name="connsiteX9-119" fmla="*/ 3451 w 5682000"/>
              <a:gd name="connsiteY9-120" fmla="*/ 700982 h 4563669"/>
              <a:gd name="connsiteX0-121" fmla="*/ 3451 w 5687062"/>
              <a:gd name="connsiteY0-122" fmla="*/ 700982 h 4602114"/>
              <a:gd name="connsiteX1-123" fmla="*/ 166736 w 5687062"/>
              <a:gd name="connsiteY1-124" fmla="*/ 1599054 h 4602114"/>
              <a:gd name="connsiteX2-125" fmla="*/ 117751 w 5687062"/>
              <a:gd name="connsiteY2-126" fmla="*/ 4195297 h 4602114"/>
              <a:gd name="connsiteX3-127" fmla="*/ 1293408 w 5687062"/>
              <a:gd name="connsiteY3-128" fmla="*/ 4407568 h 4602114"/>
              <a:gd name="connsiteX4-129" fmla="*/ 5146951 w 5687062"/>
              <a:gd name="connsiteY4-130" fmla="*/ 4472883 h 4602114"/>
              <a:gd name="connsiteX5-131" fmla="*/ 5489850 w 5687062"/>
              <a:gd name="connsiteY5-132" fmla="*/ 2578768 h 4602114"/>
              <a:gd name="connsiteX6-133" fmla="*/ 5424536 w 5687062"/>
              <a:gd name="connsiteY6-134" fmla="*/ 211125 h 4602114"/>
              <a:gd name="connsiteX7-135" fmla="*/ 2354765 w 5687062"/>
              <a:gd name="connsiteY7-136" fmla="*/ 96825 h 4602114"/>
              <a:gd name="connsiteX8-137" fmla="*/ 346351 w 5687062"/>
              <a:gd name="connsiteY8-138" fmla="*/ 47839 h 4602114"/>
              <a:gd name="connsiteX9-139" fmla="*/ 3451 w 5687062"/>
              <a:gd name="connsiteY9-140" fmla="*/ 700982 h 4602114"/>
              <a:gd name="connsiteX0-141" fmla="*/ 3451 w 5687062"/>
              <a:gd name="connsiteY0-142" fmla="*/ 700982 h 4630183"/>
              <a:gd name="connsiteX1-143" fmla="*/ 166736 w 5687062"/>
              <a:gd name="connsiteY1-144" fmla="*/ 1599054 h 4630183"/>
              <a:gd name="connsiteX2-145" fmla="*/ 117751 w 5687062"/>
              <a:gd name="connsiteY2-146" fmla="*/ 4195297 h 4630183"/>
              <a:gd name="connsiteX3-147" fmla="*/ 1750608 w 5687062"/>
              <a:gd name="connsiteY3-148" fmla="*/ 4489211 h 4630183"/>
              <a:gd name="connsiteX4-149" fmla="*/ 5146951 w 5687062"/>
              <a:gd name="connsiteY4-150" fmla="*/ 4472883 h 4630183"/>
              <a:gd name="connsiteX5-151" fmla="*/ 5489850 w 5687062"/>
              <a:gd name="connsiteY5-152" fmla="*/ 2578768 h 4630183"/>
              <a:gd name="connsiteX6-153" fmla="*/ 5424536 w 5687062"/>
              <a:gd name="connsiteY6-154" fmla="*/ 211125 h 4630183"/>
              <a:gd name="connsiteX7-155" fmla="*/ 2354765 w 5687062"/>
              <a:gd name="connsiteY7-156" fmla="*/ 96825 h 4630183"/>
              <a:gd name="connsiteX8-157" fmla="*/ 346351 w 5687062"/>
              <a:gd name="connsiteY8-158" fmla="*/ 47839 h 4630183"/>
              <a:gd name="connsiteX9-159" fmla="*/ 3451 w 5687062"/>
              <a:gd name="connsiteY9-160" fmla="*/ 700982 h 4630183"/>
              <a:gd name="connsiteX0-161" fmla="*/ 39466 w 5723077"/>
              <a:gd name="connsiteY0-162" fmla="*/ 700982 h 4630183"/>
              <a:gd name="connsiteX1-163" fmla="*/ 55794 w 5723077"/>
              <a:gd name="connsiteY1-164" fmla="*/ 1958282 h 4630183"/>
              <a:gd name="connsiteX2-165" fmla="*/ 153766 w 5723077"/>
              <a:gd name="connsiteY2-166" fmla="*/ 4195297 h 4630183"/>
              <a:gd name="connsiteX3-167" fmla="*/ 1786623 w 5723077"/>
              <a:gd name="connsiteY3-168" fmla="*/ 4489211 h 4630183"/>
              <a:gd name="connsiteX4-169" fmla="*/ 5182966 w 5723077"/>
              <a:gd name="connsiteY4-170" fmla="*/ 4472883 h 4630183"/>
              <a:gd name="connsiteX5-171" fmla="*/ 5525865 w 5723077"/>
              <a:gd name="connsiteY5-172" fmla="*/ 2578768 h 4630183"/>
              <a:gd name="connsiteX6-173" fmla="*/ 5460551 w 5723077"/>
              <a:gd name="connsiteY6-174" fmla="*/ 211125 h 4630183"/>
              <a:gd name="connsiteX7-175" fmla="*/ 2390780 w 5723077"/>
              <a:gd name="connsiteY7-176" fmla="*/ 96825 h 4630183"/>
              <a:gd name="connsiteX8-177" fmla="*/ 382366 w 5723077"/>
              <a:gd name="connsiteY8-178" fmla="*/ 47839 h 4630183"/>
              <a:gd name="connsiteX9-179" fmla="*/ 39466 w 5723077"/>
              <a:gd name="connsiteY9-180" fmla="*/ 700982 h 4630183"/>
              <a:gd name="connsiteX0-181" fmla="*/ 39466 w 5723077"/>
              <a:gd name="connsiteY0-182" fmla="*/ 700982 h 4598647"/>
              <a:gd name="connsiteX1-183" fmla="*/ 55794 w 5723077"/>
              <a:gd name="connsiteY1-184" fmla="*/ 1958282 h 4598647"/>
              <a:gd name="connsiteX2-185" fmla="*/ 153766 w 5723077"/>
              <a:gd name="connsiteY2-186" fmla="*/ 4195297 h 4598647"/>
              <a:gd name="connsiteX3-187" fmla="*/ 1786623 w 5723077"/>
              <a:gd name="connsiteY3-188" fmla="*/ 4489211 h 4598647"/>
              <a:gd name="connsiteX4-189" fmla="*/ 5182966 w 5723077"/>
              <a:gd name="connsiteY4-190" fmla="*/ 4472883 h 4598647"/>
              <a:gd name="connsiteX5-191" fmla="*/ 5525865 w 5723077"/>
              <a:gd name="connsiteY5-192" fmla="*/ 2578768 h 4598647"/>
              <a:gd name="connsiteX6-193" fmla="*/ 5460551 w 5723077"/>
              <a:gd name="connsiteY6-194" fmla="*/ 211125 h 4598647"/>
              <a:gd name="connsiteX7-195" fmla="*/ 2390780 w 5723077"/>
              <a:gd name="connsiteY7-196" fmla="*/ 96825 h 4598647"/>
              <a:gd name="connsiteX8-197" fmla="*/ 382366 w 5723077"/>
              <a:gd name="connsiteY8-198" fmla="*/ 47839 h 4598647"/>
              <a:gd name="connsiteX9-199" fmla="*/ 39466 w 5723077"/>
              <a:gd name="connsiteY9-200" fmla="*/ 700982 h 4598647"/>
              <a:gd name="connsiteX0-201" fmla="*/ 39466 w 5716643"/>
              <a:gd name="connsiteY0-202" fmla="*/ 700982 h 4625148"/>
              <a:gd name="connsiteX1-203" fmla="*/ 55794 w 5716643"/>
              <a:gd name="connsiteY1-204" fmla="*/ 1958282 h 4625148"/>
              <a:gd name="connsiteX2-205" fmla="*/ 153766 w 5716643"/>
              <a:gd name="connsiteY2-206" fmla="*/ 4195297 h 4625148"/>
              <a:gd name="connsiteX3-207" fmla="*/ 1786623 w 5716643"/>
              <a:gd name="connsiteY3-208" fmla="*/ 4489211 h 4625148"/>
              <a:gd name="connsiteX4-209" fmla="*/ 5328776 w 5716643"/>
              <a:gd name="connsiteY4-210" fmla="*/ 4508802 h 4625148"/>
              <a:gd name="connsiteX5-211" fmla="*/ 5525865 w 5716643"/>
              <a:gd name="connsiteY5-212" fmla="*/ 2578768 h 4625148"/>
              <a:gd name="connsiteX6-213" fmla="*/ 5460551 w 5716643"/>
              <a:gd name="connsiteY6-214" fmla="*/ 211125 h 4625148"/>
              <a:gd name="connsiteX7-215" fmla="*/ 2390780 w 5716643"/>
              <a:gd name="connsiteY7-216" fmla="*/ 96825 h 4625148"/>
              <a:gd name="connsiteX8-217" fmla="*/ 382366 w 5716643"/>
              <a:gd name="connsiteY8-218" fmla="*/ 47839 h 4625148"/>
              <a:gd name="connsiteX9-219" fmla="*/ 39466 w 5716643"/>
              <a:gd name="connsiteY9-220" fmla="*/ 700982 h 4625148"/>
              <a:gd name="connsiteX0-221" fmla="*/ 39466 w 5715854"/>
              <a:gd name="connsiteY0-222" fmla="*/ 700982 h 4573748"/>
              <a:gd name="connsiteX1-223" fmla="*/ 55794 w 5715854"/>
              <a:gd name="connsiteY1-224" fmla="*/ 1958282 h 4573748"/>
              <a:gd name="connsiteX2-225" fmla="*/ 153766 w 5715854"/>
              <a:gd name="connsiteY2-226" fmla="*/ 4195297 h 4573748"/>
              <a:gd name="connsiteX3-227" fmla="*/ 1786623 w 5715854"/>
              <a:gd name="connsiteY3-228" fmla="*/ 4489211 h 4573748"/>
              <a:gd name="connsiteX4-229" fmla="*/ 5347003 w 5715854"/>
              <a:gd name="connsiteY4-230" fmla="*/ 4436964 h 4573748"/>
              <a:gd name="connsiteX5-231" fmla="*/ 5525865 w 5715854"/>
              <a:gd name="connsiteY5-232" fmla="*/ 2578768 h 4573748"/>
              <a:gd name="connsiteX6-233" fmla="*/ 5460551 w 5715854"/>
              <a:gd name="connsiteY6-234" fmla="*/ 211125 h 4573748"/>
              <a:gd name="connsiteX7-235" fmla="*/ 2390780 w 5715854"/>
              <a:gd name="connsiteY7-236" fmla="*/ 96825 h 4573748"/>
              <a:gd name="connsiteX8-237" fmla="*/ 382366 w 5715854"/>
              <a:gd name="connsiteY8-238" fmla="*/ 47839 h 4573748"/>
              <a:gd name="connsiteX9-239" fmla="*/ 39466 w 5715854"/>
              <a:gd name="connsiteY9-240" fmla="*/ 700982 h 4573748"/>
              <a:gd name="connsiteX0-241" fmla="*/ 39466 w 5628110"/>
              <a:gd name="connsiteY0-242" fmla="*/ 658040 h 4530806"/>
              <a:gd name="connsiteX1-243" fmla="*/ 55794 w 5628110"/>
              <a:gd name="connsiteY1-244" fmla="*/ 1915340 h 4530806"/>
              <a:gd name="connsiteX2-245" fmla="*/ 153766 w 5628110"/>
              <a:gd name="connsiteY2-246" fmla="*/ 4152355 h 4530806"/>
              <a:gd name="connsiteX3-247" fmla="*/ 1786623 w 5628110"/>
              <a:gd name="connsiteY3-248" fmla="*/ 4446269 h 4530806"/>
              <a:gd name="connsiteX4-249" fmla="*/ 5347003 w 5628110"/>
              <a:gd name="connsiteY4-250" fmla="*/ 4394022 h 4530806"/>
              <a:gd name="connsiteX5-251" fmla="*/ 5525865 w 5628110"/>
              <a:gd name="connsiteY5-252" fmla="*/ 2535826 h 4530806"/>
              <a:gd name="connsiteX6-253" fmla="*/ 5460551 w 5628110"/>
              <a:gd name="connsiteY6-254" fmla="*/ 168183 h 4530806"/>
              <a:gd name="connsiteX7-255" fmla="*/ 2390780 w 5628110"/>
              <a:gd name="connsiteY7-256" fmla="*/ 53883 h 4530806"/>
              <a:gd name="connsiteX8-257" fmla="*/ 382366 w 5628110"/>
              <a:gd name="connsiteY8-258" fmla="*/ 4897 h 4530806"/>
              <a:gd name="connsiteX9-259" fmla="*/ 39466 w 5628110"/>
              <a:gd name="connsiteY9-260" fmla="*/ 658040 h 4530806"/>
              <a:gd name="connsiteX0-261" fmla="*/ 39466 w 5628110"/>
              <a:gd name="connsiteY0-262" fmla="*/ 658040 h 4530806"/>
              <a:gd name="connsiteX1-263" fmla="*/ 55794 w 5628110"/>
              <a:gd name="connsiteY1-264" fmla="*/ 1915340 h 4530806"/>
              <a:gd name="connsiteX2-265" fmla="*/ 153766 w 5628110"/>
              <a:gd name="connsiteY2-266" fmla="*/ 4152355 h 4530806"/>
              <a:gd name="connsiteX3-267" fmla="*/ 1786623 w 5628110"/>
              <a:gd name="connsiteY3-268" fmla="*/ 4446269 h 4530806"/>
              <a:gd name="connsiteX4-269" fmla="*/ 5347003 w 5628110"/>
              <a:gd name="connsiteY4-270" fmla="*/ 4394022 h 4530806"/>
              <a:gd name="connsiteX5-271" fmla="*/ 5525865 w 5628110"/>
              <a:gd name="connsiteY5-272" fmla="*/ 2535826 h 4530806"/>
              <a:gd name="connsiteX6-273" fmla="*/ 5460551 w 5628110"/>
              <a:gd name="connsiteY6-274" fmla="*/ 168183 h 4530806"/>
              <a:gd name="connsiteX7-275" fmla="*/ 2390780 w 5628110"/>
              <a:gd name="connsiteY7-276" fmla="*/ 53883 h 4530806"/>
              <a:gd name="connsiteX8-277" fmla="*/ 473498 w 5628110"/>
              <a:gd name="connsiteY8-278" fmla="*/ 4897 h 4530806"/>
              <a:gd name="connsiteX9-279" fmla="*/ 39466 w 5628110"/>
              <a:gd name="connsiteY9-280" fmla="*/ 658040 h 4530806"/>
              <a:gd name="connsiteX0-281" fmla="*/ 39466 w 5628110"/>
              <a:gd name="connsiteY0-282" fmla="*/ 658040 h 4530806"/>
              <a:gd name="connsiteX1-283" fmla="*/ 55794 w 5628110"/>
              <a:gd name="connsiteY1-284" fmla="*/ 1915340 h 4530806"/>
              <a:gd name="connsiteX2-285" fmla="*/ 153766 w 5628110"/>
              <a:gd name="connsiteY2-286" fmla="*/ 4152355 h 4530806"/>
              <a:gd name="connsiteX3-287" fmla="*/ 1786623 w 5628110"/>
              <a:gd name="connsiteY3-288" fmla="*/ 4446269 h 4530806"/>
              <a:gd name="connsiteX4-289" fmla="*/ 5347003 w 5628110"/>
              <a:gd name="connsiteY4-290" fmla="*/ 4394022 h 4530806"/>
              <a:gd name="connsiteX5-291" fmla="*/ 5525865 w 5628110"/>
              <a:gd name="connsiteY5-292" fmla="*/ 2535826 h 4530806"/>
              <a:gd name="connsiteX6-293" fmla="*/ 5460551 w 5628110"/>
              <a:gd name="connsiteY6-294" fmla="*/ 168183 h 4530806"/>
              <a:gd name="connsiteX7-295" fmla="*/ 2390780 w 5628110"/>
              <a:gd name="connsiteY7-296" fmla="*/ 53883 h 4530806"/>
              <a:gd name="connsiteX8-297" fmla="*/ 473498 w 5628110"/>
              <a:gd name="connsiteY8-298" fmla="*/ 4897 h 4530806"/>
              <a:gd name="connsiteX9-299" fmla="*/ 277859 w 5628110"/>
              <a:gd name="connsiteY9-300" fmla="*/ 887092 h 4530806"/>
              <a:gd name="connsiteX0-301" fmla="*/ 39466 w 5628110"/>
              <a:gd name="connsiteY0-302" fmla="*/ 658040 h 4530806"/>
              <a:gd name="connsiteX1-303" fmla="*/ 55794 w 5628110"/>
              <a:gd name="connsiteY1-304" fmla="*/ 1915340 h 4530806"/>
              <a:gd name="connsiteX2-305" fmla="*/ 153766 w 5628110"/>
              <a:gd name="connsiteY2-306" fmla="*/ 4152355 h 4530806"/>
              <a:gd name="connsiteX3-307" fmla="*/ 1786623 w 5628110"/>
              <a:gd name="connsiteY3-308" fmla="*/ 4446269 h 4530806"/>
              <a:gd name="connsiteX4-309" fmla="*/ 5347003 w 5628110"/>
              <a:gd name="connsiteY4-310" fmla="*/ 4394022 h 4530806"/>
              <a:gd name="connsiteX5-311" fmla="*/ 5525865 w 5628110"/>
              <a:gd name="connsiteY5-312" fmla="*/ 2535826 h 4530806"/>
              <a:gd name="connsiteX6-313" fmla="*/ 5460551 w 5628110"/>
              <a:gd name="connsiteY6-314" fmla="*/ 168183 h 4530806"/>
              <a:gd name="connsiteX7-315" fmla="*/ 2390780 w 5628110"/>
              <a:gd name="connsiteY7-316" fmla="*/ 53883 h 4530806"/>
              <a:gd name="connsiteX8-317" fmla="*/ 473498 w 5628110"/>
              <a:gd name="connsiteY8-318" fmla="*/ 4897 h 4530806"/>
              <a:gd name="connsiteX0-319" fmla="*/ 39466 w 5628110"/>
              <a:gd name="connsiteY0-320" fmla="*/ 896635 h 4530806"/>
              <a:gd name="connsiteX1-321" fmla="*/ 55794 w 5628110"/>
              <a:gd name="connsiteY1-322" fmla="*/ 1915340 h 4530806"/>
              <a:gd name="connsiteX2-323" fmla="*/ 153766 w 5628110"/>
              <a:gd name="connsiteY2-324" fmla="*/ 4152355 h 4530806"/>
              <a:gd name="connsiteX3-325" fmla="*/ 1786623 w 5628110"/>
              <a:gd name="connsiteY3-326" fmla="*/ 4446269 h 4530806"/>
              <a:gd name="connsiteX4-327" fmla="*/ 5347003 w 5628110"/>
              <a:gd name="connsiteY4-328" fmla="*/ 4394022 h 4530806"/>
              <a:gd name="connsiteX5-329" fmla="*/ 5525865 w 5628110"/>
              <a:gd name="connsiteY5-330" fmla="*/ 2535826 h 4530806"/>
              <a:gd name="connsiteX6-331" fmla="*/ 5460551 w 5628110"/>
              <a:gd name="connsiteY6-332" fmla="*/ 168183 h 4530806"/>
              <a:gd name="connsiteX7-333" fmla="*/ 2390780 w 5628110"/>
              <a:gd name="connsiteY7-334" fmla="*/ 53883 h 4530806"/>
              <a:gd name="connsiteX8-335" fmla="*/ 473498 w 5628110"/>
              <a:gd name="connsiteY8-336" fmla="*/ 4897 h 4530806"/>
              <a:gd name="connsiteX0-337" fmla="*/ 39466 w 5628110"/>
              <a:gd name="connsiteY0-338" fmla="*/ 896635 h 4530806"/>
              <a:gd name="connsiteX1-339" fmla="*/ 55794 w 5628110"/>
              <a:gd name="connsiteY1-340" fmla="*/ 1915340 h 4530806"/>
              <a:gd name="connsiteX2-341" fmla="*/ 153766 w 5628110"/>
              <a:gd name="connsiteY2-342" fmla="*/ 4152355 h 4530806"/>
              <a:gd name="connsiteX3-343" fmla="*/ 1786623 w 5628110"/>
              <a:gd name="connsiteY3-344" fmla="*/ 4446269 h 4530806"/>
              <a:gd name="connsiteX4-345" fmla="*/ 5347003 w 5628110"/>
              <a:gd name="connsiteY4-346" fmla="*/ 4394022 h 4530806"/>
              <a:gd name="connsiteX5-347" fmla="*/ 5525865 w 5628110"/>
              <a:gd name="connsiteY5-348" fmla="*/ 2535826 h 4530806"/>
              <a:gd name="connsiteX6-349" fmla="*/ 5460551 w 5628110"/>
              <a:gd name="connsiteY6-350" fmla="*/ 168183 h 4530806"/>
              <a:gd name="connsiteX7-351" fmla="*/ 2390780 w 5628110"/>
              <a:gd name="connsiteY7-352" fmla="*/ 53883 h 4530806"/>
              <a:gd name="connsiteX8-353" fmla="*/ 845987 w 5628110"/>
              <a:gd name="connsiteY8-354" fmla="*/ 4897 h 453080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5628110" h="4530806">
                <a:moveTo>
                  <a:pt x="39466" y="896635"/>
                </a:moveTo>
                <a:cubicBezTo>
                  <a:pt x="-30151" y="1215042"/>
                  <a:pt x="36744" y="1372720"/>
                  <a:pt x="55794" y="1915340"/>
                </a:cubicBezTo>
                <a:cubicBezTo>
                  <a:pt x="74844" y="2457960"/>
                  <a:pt x="-134706" y="3730534"/>
                  <a:pt x="153766" y="4152355"/>
                </a:cubicBezTo>
                <a:cubicBezTo>
                  <a:pt x="442238" y="4574177"/>
                  <a:pt x="921084" y="4405991"/>
                  <a:pt x="1786623" y="4446269"/>
                </a:cubicBezTo>
                <a:cubicBezTo>
                  <a:pt x="2652162" y="4486547"/>
                  <a:pt x="4942512" y="4640591"/>
                  <a:pt x="5347003" y="4394022"/>
                </a:cubicBezTo>
                <a:cubicBezTo>
                  <a:pt x="5751494" y="4147453"/>
                  <a:pt x="5506940" y="3240133"/>
                  <a:pt x="5525865" y="2535826"/>
                </a:cubicBezTo>
                <a:cubicBezTo>
                  <a:pt x="5544790" y="1831520"/>
                  <a:pt x="5782574" y="438161"/>
                  <a:pt x="5460551" y="168183"/>
                </a:cubicBezTo>
                <a:cubicBezTo>
                  <a:pt x="5138528" y="-101795"/>
                  <a:pt x="3221955" y="81097"/>
                  <a:pt x="2390780" y="53883"/>
                </a:cubicBezTo>
                <a:cubicBezTo>
                  <a:pt x="1559605" y="26669"/>
                  <a:pt x="1148065" y="-14153"/>
                  <a:pt x="845987" y="4897"/>
                </a:cubicBezTo>
              </a:path>
            </a:pathLst>
          </a:custGeom>
          <a:noFill/>
          <a:ln w="28575" cap="rnd">
            <a:solidFill>
              <a:srgbClr val="F45D4B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微软雅黑"/>
              <a:cs typeface="+mn-ea"/>
              <a:sym typeface="+mn-lt"/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805FFAF1-D1CA-4E17-82BD-A43D6C0CD283}"/>
              </a:ext>
            </a:extLst>
          </p:cNvPr>
          <p:cNvSpPr/>
          <p:nvPr/>
        </p:nvSpPr>
        <p:spPr>
          <a:xfrm>
            <a:off x="1212660" y="0"/>
            <a:ext cx="600237" cy="55816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EACAFB7-A826-469A-8A47-4F6F97947CDB}"/>
              </a:ext>
            </a:extLst>
          </p:cNvPr>
          <p:cNvSpPr txBox="1"/>
          <p:nvPr/>
        </p:nvSpPr>
        <p:spPr>
          <a:xfrm>
            <a:off x="2324100" y="72263"/>
            <a:ext cx="6896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Hai phép tính nào có cùng kết quả?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C5DBC4-6589-4F88-8CC8-B25B7F26B7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95574" y="1133474"/>
            <a:ext cx="6981825" cy="471322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38AB698-C84A-4817-97A2-0F480BF730D1}"/>
              </a:ext>
            </a:extLst>
          </p:cNvPr>
          <p:cNvSpPr txBox="1"/>
          <p:nvPr/>
        </p:nvSpPr>
        <p:spPr>
          <a:xfrm>
            <a:off x="2105025" y="1697194"/>
            <a:ext cx="10191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95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DEE3E8F-EAEF-437C-AC70-BD7FE5215B96}"/>
              </a:ext>
            </a:extLst>
          </p:cNvPr>
          <p:cNvSpPr txBox="1"/>
          <p:nvPr/>
        </p:nvSpPr>
        <p:spPr>
          <a:xfrm>
            <a:off x="2105025" y="3343088"/>
            <a:ext cx="10191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61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EB2658E-41A9-49AC-B535-FCE8720CC610}"/>
              </a:ext>
            </a:extLst>
          </p:cNvPr>
          <p:cNvSpPr txBox="1"/>
          <p:nvPr/>
        </p:nvSpPr>
        <p:spPr>
          <a:xfrm>
            <a:off x="2005013" y="5070092"/>
            <a:ext cx="10191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70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D2F7273-DC16-4D87-B13A-046D8D19C208}"/>
              </a:ext>
            </a:extLst>
          </p:cNvPr>
          <p:cNvSpPr txBox="1"/>
          <p:nvPr/>
        </p:nvSpPr>
        <p:spPr>
          <a:xfrm>
            <a:off x="9348785" y="1593467"/>
            <a:ext cx="10191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70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E1B1E53-32C5-46CC-83F9-2752829D7832}"/>
              </a:ext>
            </a:extLst>
          </p:cNvPr>
          <p:cNvSpPr txBox="1"/>
          <p:nvPr/>
        </p:nvSpPr>
        <p:spPr>
          <a:xfrm>
            <a:off x="9348785" y="3248369"/>
            <a:ext cx="10191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95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D324DCD-C20D-4C7C-B969-5AB74BF82D55}"/>
              </a:ext>
            </a:extLst>
          </p:cNvPr>
          <p:cNvSpPr txBox="1"/>
          <p:nvPr/>
        </p:nvSpPr>
        <p:spPr>
          <a:xfrm>
            <a:off x="9513092" y="4903271"/>
            <a:ext cx="10191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61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EF3DC20-7D2F-4F9D-A0BA-37B01C144A17}"/>
              </a:ext>
            </a:extLst>
          </p:cNvPr>
          <p:cNvCxnSpPr/>
          <p:nvPr/>
        </p:nvCxnSpPr>
        <p:spPr>
          <a:xfrm>
            <a:off x="4648200" y="1989581"/>
            <a:ext cx="3043771" cy="150050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B75A2EF-142B-48E4-813F-82D5AFD1D6F8}"/>
              </a:ext>
            </a:extLst>
          </p:cNvPr>
          <p:cNvCxnSpPr/>
          <p:nvPr/>
        </p:nvCxnSpPr>
        <p:spPr>
          <a:xfrm>
            <a:off x="4632332" y="3687162"/>
            <a:ext cx="3043771" cy="150050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EBE620C-6D8A-423B-A354-6E92D555FBF7}"/>
              </a:ext>
            </a:extLst>
          </p:cNvPr>
          <p:cNvCxnSpPr>
            <a:cxnSpLocks/>
          </p:cNvCxnSpPr>
          <p:nvPr/>
        </p:nvCxnSpPr>
        <p:spPr>
          <a:xfrm flipV="1">
            <a:off x="4664600" y="1898360"/>
            <a:ext cx="2981326" cy="338052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8725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7" grpId="0"/>
      <p:bldP spid="18" grpId="0"/>
      <p:bldP spid="19" grpId="0"/>
      <p:bldP spid="20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6BF573B-E177-4F34-BFE7-EE26B3575482}"/>
              </a:ext>
            </a:extLst>
          </p:cNvPr>
          <p:cNvSpPr/>
          <p:nvPr/>
        </p:nvSpPr>
        <p:spPr>
          <a:xfrm>
            <a:off x="310631" y="245993"/>
            <a:ext cx="11687175" cy="574338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805FFAF1-D1CA-4E17-82BD-A43D6C0CD283}"/>
              </a:ext>
            </a:extLst>
          </p:cNvPr>
          <p:cNvSpPr/>
          <p:nvPr/>
        </p:nvSpPr>
        <p:spPr>
          <a:xfrm>
            <a:off x="640928" y="771396"/>
            <a:ext cx="600237" cy="55816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EACAFB7-A826-469A-8A47-4F6F97947CDB}"/>
              </a:ext>
            </a:extLst>
          </p:cNvPr>
          <p:cNvSpPr txBox="1"/>
          <p:nvPr/>
        </p:nvSpPr>
        <p:spPr>
          <a:xfrm>
            <a:off x="1438275" y="588070"/>
            <a:ext cx="85534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 18 b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ạ</a:t>
            </a:r>
            <a:r>
              <a:rPr lang="vi-VN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rùa và thỏ chơi trốn tìm, trong đó có 8 bạn rùa. Hỏi có bao nhiêu bạn thỏ?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F89C953-A0E4-4A9F-8E10-8D112014DC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1700" y="1967608"/>
            <a:ext cx="5753100" cy="3023675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5CDF36F-E448-4E5B-B9C3-AFC72CB1832A}"/>
              </a:ext>
            </a:extLst>
          </p:cNvPr>
          <p:cNvCxnSpPr/>
          <p:nvPr/>
        </p:nvCxnSpPr>
        <p:spPr>
          <a:xfrm>
            <a:off x="2343150" y="1081783"/>
            <a:ext cx="319087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281C744-A8F1-4A31-A6EB-257C6710C9D2}"/>
              </a:ext>
            </a:extLst>
          </p:cNvPr>
          <p:cNvCxnSpPr>
            <a:cxnSpLocks/>
          </p:cNvCxnSpPr>
          <p:nvPr/>
        </p:nvCxnSpPr>
        <p:spPr>
          <a:xfrm>
            <a:off x="1590675" y="1596133"/>
            <a:ext cx="23241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25F3608-45D3-4F19-AC8F-EA1B1B06EA77}"/>
              </a:ext>
            </a:extLst>
          </p:cNvPr>
          <p:cNvCxnSpPr>
            <a:cxnSpLocks/>
          </p:cNvCxnSpPr>
          <p:nvPr/>
        </p:nvCxnSpPr>
        <p:spPr>
          <a:xfrm>
            <a:off x="4772025" y="1596133"/>
            <a:ext cx="393382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723E6B08-D000-48A8-A943-0570331706E7}"/>
              </a:ext>
            </a:extLst>
          </p:cNvPr>
          <p:cNvSpPr txBox="1"/>
          <p:nvPr/>
        </p:nvSpPr>
        <p:spPr>
          <a:xfrm>
            <a:off x="1613253" y="3418189"/>
            <a:ext cx="3158772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18 – 8 = 10</a:t>
            </a: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0530AE-9246-4DDC-A1EC-83CA99960F2C}"/>
              </a:ext>
            </a:extLst>
          </p:cNvPr>
          <p:cNvSpPr txBox="1"/>
          <p:nvPr/>
        </p:nvSpPr>
        <p:spPr>
          <a:xfrm>
            <a:off x="1438275" y="4553981"/>
            <a:ext cx="37369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>
                <a:latin typeface="UTM Avo" panose="02040603050506020204" pitchFamily="18" charset="0"/>
              </a:rPr>
              <a:t>Có 10 bạn thỏ</a:t>
            </a:r>
          </a:p>
        </p:txBody>
      </p:sp>
    </p:spTree>
    <p:extLst>
      <p:ext uri="{BB962C8B-B14F-4D97-AF65-F5344CB8AC3E}">
        <p14:creationId xmlns:p14="http://schemas.microsoft.com/office/powerpoint/2010/main" val="2933903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3" grpId="0"/>
      <p:bldP spid="28" grpId="0" animBg="1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2D8340AB-9615-4AFB-A3C4-7E66C1F9FB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58480">
            <a:off x="3054247" y="-1440253"/>
            <a:ext cx="6301783" cy="9633991"/>
          </a:xfrm>
          <a:prstGeom prst="rect">
            <a:avLst/>
          </a:prstGeom>
        </p:spPr>
      </p:pic>
      <p:pic>
        <p:nvPicPr>
          <p:cNvPr id="9" name="图片 3">
            <a:extLst>
              <a:ext uri="{FF2B5EF4-FFF2-40B4-BE49-F238E27FC236}">
                <a16:creationId xmlns:a16="http://schemas.microsoft.com/office/drawing/2014/main" id="{EE8C839A-96C5-45C2-9F0E-41ECA312A0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971" y="4992915"/>
            <a:ext cx="3322293" cy="1964899"/>
          </a:xfrm>
          <a:prstGeom prst="rect">
            <a:avLst/>
          </a:prstGeom>
        </p:spPr>
      </p:pic>
      <p:pic>
        <p:nvPicPr>
          <p:cNvPr id="10" name="图片 86">
            <a:extLst>
              <a:ext uri="{FF2B5EF4-FFF2-40B4-BE49-F238E27FC236}">
                <a16:creationId xmlns:a16="http://schemas.microsoft.com/office/drawing/2014/main" id="{9D4D40E0-32CD-4663-812E-D1899D241C9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1715" y="-104519"/>
            <a:ext cx="2861741" cy="286174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65" t="9643" r="19841" b="19224"/>
          <a:stretch/>
        </p:blipFill>
        <p:spPr>
          <a:xfrm>
            <a:off x="2360991" y="2012649"/>
            <a:ext cx="7411963" cy="2496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243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6 L 0.97153 3.7037E-6 " pathEditMode="relative" rAng="0" ptsTypes="AA">
                                      <p:cBhvr>
                                        <p:cTn id="18" dur="4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57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2D8340AB-9615-4AFB-A3C4-7E66C1F9FB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58480">
            <a:off x="3054247" y="-1440253"/>
            <a:ext cx="6301783" cy="9633991"/>
          </a:xfrm>
          <a:prstGeom prst="rect">
            <a:avLst/>
          </a:prstGeom>
        </p:spPr>
      </p:pic>
      <p:pic>
        <p:nvPicPr>
          <p:cNvPr id="9" name="图片 3">
            <a:extLst>
              <a:ext uri="{FF2B5EF4-FFF2-40B4-BE49-F238E27FC236}">
                <a16:creationId xmlns:a16="http://schemas.microsoft.com/office/drawing/2014/main" id="{EE8C839A-96C5-45C2-9F0E-41ECA312A0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097" y="4665512"/>
            <a:ext cx="3634040" cy="2149275"/>
          </a:xfrm>
          <a:prstGeom prst="rect">
            <a:avLst/>
          </a:prstGeom>
        </p:spPr>
      </p:pic>
      <p:pic>
        <p:nvPicPr>
          <p:cNvPr id="10" name="图片 86">
            <a:extLst>
              <a:ext uri="{FF2B5EF4-FFF2-40B4-BE49-F238E27FC236}">
                <a16:creationId xmlns:a16="http://schemas.microsoft.com/office/drawing/2014/main" id="{9D4D40E0-32CD-4663-812E-D1899D241C9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1715" y="-104519"/>
            <a:ext cx="2861741" cy="286174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45" t="-91" r="11900" b="27935"/>
          <a:stretch/>
        </p:blipFill>
        <p:spPr>
          <a:xfrm>
            <a:off x="2126429" y="1951888"/>
            <a:ext cx="7881171" cy="21624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>
            <a:extLst>
              <a:ext uri="{FF2B5EF4-FFF2-40B4-BE49-F238E27FC236}">
                <a16:creationId xmlns:a16="http://schemas.microsoft.com/office/drawing/2014/main" id="{37ECCBC8-831A-4D98-ACB0-C8653B1F46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865"/>
            <a:ext cx="12202003" cy="87146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7593E1B-5FC0-44F6-9131-81F89692E74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701" y="900751"/>
            <a:ext cx="3853732" cy="530209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4301D85-EE01-4ABC-A0A4-A0ECC6332D7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633" y="592853"/>
            <a:ext cx="7086667" cy="2332377"/>
          </a:xfrm>
          <a:prstGeom prst="rect">
            <a:avLst/>
          </a:prstGeom>
        </p:spPr>
      </p:pic>
      <p:pic>
        <p:nvPicPr>
          <p:cNvPr id="11" name="Picture 1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152F28D-03D3-4D6D-AC5E-DF195FFC531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325" y="3166728"/>
            <a:ext cx="1960807" cy="74318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C07CF22-6672-4498-8851-81F6565186E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957" y="4094105"/>
            <a:ext cx="1395087" cy="95620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832F191-A93B-4162-A1C5-2871D89441C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358" y="4829350"/>
            <a:ext cx="1960807" cy="587393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A7D66EB-DE69-450F-AACE-76724516B5C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911" y="4094105"/>
            <a:ext cx="1395087" cy="95620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6C5084A8-4F6A-44D2-8A63-8D472DE3060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314" y="4829350"/>
            <a:ext cx="1960807" cy="587393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F113C126-8C84-41DD-A5FB-ACFD79D63DC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9038" y="5060983"/>
            <a:ext cx="1395087" cy="956204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1FBE6653-2FF3-47CF-BB70-826F504B55E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9441" y="5796229"/>
            <a:ext cx="1960807" cy="58739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928C8E1-4AB8-4A41-87EE-B146A8D27DE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9816" y="5915673"/>
            <a:ext cx="762616" cy="76633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E266C20F-5BAD-4302-936E-2319683704D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9055" y="5035509"/>
            <a:ext cx="1395087" cy="95620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E4DF13A-C76E-440A-8FA3-A4407A442A9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458" y="5770754"/>
            <a:ext cx="1960807" cy="58739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F3F3338-918A-4A02-A719-5D95465F4A3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6851908"/>
            <a:ext cx="12192000" cy="609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C814130-806D-4A96-9B87-64A3AD07FB4B}"/>
              </a:ext>
            </a:extLst>
          </p:cNvPr>
          <p:cNvSpPr txBox="1"/>
          <p:nvPr/>
        </p:nvSpPr>
        <p:spPr>
          <a:xfrm>
            <a:off x="-1561292" y="4753713"/>
            <a:ext cx="1085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en-US" b="1" dirty="0" err="1">
                <a:solidFill>
                  <a:prstClr val="black"/>
                </a:solidFill>
                <a:latin typeface="Calibri" panose="020F0502020204030204"/>
              </a:rPr>
              <a:t>Nhạc</a:t>
            </a:r>
            <a:r>
              <a:rPr lang="en-US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Calibri" panose="020F0502020204030204"/>
              </a:rPr>
              <a:t>nền</a:t>
            </a:r>
            <a:endParaRPr lang="en-US" b="1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777300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045E-16 -1.48148E-6 L 2.22045E-16 0.02847 " pathEditMode="relative" rAng="0" ptsTypes="AA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12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045E-16 -1.48148E-6 L 2.22045E-16 0.02847 " pathEditMode="relative" rAng="0" ptsTypes="AA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7ECCBC8-831A-4D98-ACB0-C8653B1F46D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504"/>
          <a:stretch/>
        </p:blipFill>
        <p:spPr>
          <a:xfrm>
            <a:off x="1" y="2"/>
            <a:ext cx="12202003" cy="6927743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FC07CF22-6672-4498-8851-81F6565186E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2554" y="4637203"/>
            <a:ext cx="1306543" cy="805011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9832F191-A93B-4162-A1C5-2871D89441C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682" y="5256192"/>
            <a:ext cx="1836359" cy="494515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8A7D66EB-DE69-450F-AACE-76724516B5C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829" y="4637203"/>
            <a:ext cx="1239385" cy="77354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6C5084A8-4F6A-44D2-8A63-8D472DE3060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713" y="5231995"/>
            <a:ext cx="1741967" cy="475183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F113C126-8C84-41DD-A5FB-ACFD79D63DC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9444" y="5596699"/>
            <a:ext cx="1165675" cy="769443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1FBE6653-2FF3-47CF-BB70-826F504B55E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3914" y="6188339"/>
            <a:ext cx="1638365" cy="472667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E266C20F-5BAD-4302-936E-2319683704D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4627" y="5442214"/>
            <a:ext cx="1281741" cy="811545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2E4DF13A-C76E-440A-8FA3-A4407A442A9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5970" y="6016044"/>
            <a:ext cx="1801497" cy="498529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32120" b="94962" l="7500" r="50700">
                        <a14:backgroundMark x1="46550" y1="33800" x2="49450" y2="38209"/>
                        <a14:backgroundMark x1="25150" y1="34990" x2="28350" y2="31980"/>
                      </a14:backgroundRemoval>
                    </a14:imgEffect>
                  </a14:imgLayer>
                </a14:imgProps>
              </a:ext>
            </a:extLst>
          </a:blip>
          <a:srcRect l="6614" t="32166" r="49280"/>
          <a:stretch/>
        </p:blipFill>
        <p:spPr>
          <a:xfrm>
            <a:off x="1748851" y="4330955"/>
            <a:ext cx="2303701" cy="2531488"/>
          </a:xfrm>
          <a:prstGeom prst="rect">
            <a:avLst/>
          </a:prstGeom>
        </p:spPr>
      </p:pic>
      <p:grpSp>
        <p:nvGrpSpPr>
          <p:cNvPr id="45" name="Group 44"/>
          <p:cNvGrpSpPr/>
          <p:nvPr/>
        </p:nvGrpSpPr>
        <p:grpSpPr>
          <a:xfrm>
            <a:off x="316808" y="1527341"/>
            <a:ext cx="9103811" cy="2519440"/>
            <a:chOff x="-2205188" y="1423111"/>
            <a:chExt cx="9103810" cy="2519440"/>
          </a:xfrm>
        </p:grpSpPr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3B4C7E7A-5F81-463B-9FDA-5F8A47FCDC1D}"/>
                </a:ext>
              </a:extLst>
            </p:cNvPr>
            <p:cNvGrpSpPr/>
            <p:nvPr/>
          </p:nvGrpSpPr>
          <p:grpSpPr>
            <a:xfrm>
              <a:off x="-2205188" y="1423111"/>
              <a:ext cx="9103810" cy="2519440"/>
              <a:chOff x="7363195" y="1809989"/>
              <a:chExt cx="9103810" cy="2519440"/>
            </a:xfrm>
          </p:grpSpPr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F2A6F710-A8CF-4338-BF74-99DD36D700F5}"/>
                  </a:ext>
                </a:extLst>
              </p:cNvPr>
              <p:cNvSpPr/>
              <p:nvPr/>
            </p:nvSpPr>
            <p:spPr>
              <a:xfrm>
                <a:off x="9490920" y="1809989"/>
                <a:ext cx="6976085" cy="2251299"/>
              </a:xfrm>
              <a:custGeom>
                <a:avLst/>
                <a:gdLst>
                  <a:gd name="connsiteX0" fmla="*/ 708935 w 4772605"/>
                  <a:gd name="connsiteY0" fmla="*/ 0 h 1863939"/>
                  <a:gd name="connsiteX1" fmla="*/ 4461942 w 4772605"/>
                  <a:gd name="connsiteY1" fmla="*/ 0 h 1863939"/>
                  <a:gd name="connsiteX2" fmla="*/ 4772605 w 4772605"/>
                  <a:gd name="connsiteY2" fmla="*/ 310663 h 1863939"/>
                  <a:gd name="connsiteX3" fmla="*/ 4772605 w 4772605"/>
                  <a:gd name="connsiteY3" fmla="*/ 1553276 h 1863939"/>
                  <a:gd name="connsiteX4" fmla="*/ 4461942 w 4772605"/>
                  <a:gd name="connsiteY4" fmla="*/ 1863939 h 1863939"/>
                  <a:gd name="connsiteX5" fmla="*/ 708935 w 4772605"/>
                  <a:gd name="connsiteY5" fmla="*/ 1863939 h 1863939"/>
                  <a:gd name="connsiteX6" fmla="*/ 398272 w 4772605"/>
                  <a:gd name="connsiteY6" fmla="*/ 1553276 h 1863939"/>
                  <a:gd name="connsiteX7" fmla="*/ 398272 w 4772605"/>
                  <a:gd name="connsiteY7" fmla="*/ 622317 h 1863939"/>
                  <a:gd name="connsiteX8" fmla="*/ 0 w 4772605"/>
                  <a:gd name="connsiteY8" fmla="*/ 622317 h 1863939"/>
                  <a:gd name="connsiteX9" fmla="*/ 398272 w 4772605"/>
                  <a:gd name="connsiteY9" fmla="*/ 446165 h 1863939"/>
                  <a:gd name="connsiteX10" fmla="*/ 398272 w 4772605"/>
                  <a:gd name="connsiteY10" fmla="*/ 310663 h 1863939"/>
                  <a:gd name="connsiteX11" fmla="*/ 708935 w 4772605"/>
                  <a:gd name="connsiteY11" fmla="*/ 0 h 1863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772605" h="1863939">
                    <a:moveTo>
                      <a:pt x="708935" y="0"/>
                    </a:moveTo>
                    <a:lnTo>
                      <a:pt x="4461942" y="0"/>
                    </a:lnTo>
                    <a:cubicBezTo>
                      <a:pt x="4633516" y="0"/>
                      <a:pt x="4772605" y="139089"/>
                      <a:pt x="4772605" y="310663"/>
                    </a:cubicBezTo>
                    <a:lnTo>
                      <a:pt x="4772605" y="1553276"/>
                    </a:lnTo>
                    <a:cubicBezTo>
                      <a:pt x="4772605" y="1724850"/>
                      <a:pt x="4633516" y="1863939"/>
                      <a:pt x="4461942" y="1863939"/>
                    </a:cubicBezTo>
                    <a:lnTo>
                      <a:pt x="708935" y="1863939"/>
                    </a:lnTo>
                    <a:cubicBezTo>
                      <a:pt x="537361" y="1863939"/>
                      <a:pt x="398272" y="1724850"/>
                      <a:pt x="398272" y="1553276"/>
                    </a:cubicBezTo>
                    <a:lnTo>
                      <a:pt x="398272" y="622317"/>
                    </a:lnTo>
                    <a:lnTo>
                      <a:pt x="0" y="622317"/>
                    </a:lnTo>
                    <a:lnTo>
                      <a:pt x="398272" y="446165"/>
                    </a:lnTo>
                    <a:lnTo>
                      <a:pt x="398272" y="310663"/>
                    </a:lnTo>
                    <a:cubicBezTo>
                      <a:pt x="398272" y="139089"/>
                      <a:pt x="537361" y="0"/>
                      <a:pt x="708935" y="0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 w="28575" cap="flat" cmpd="sng" algn="ctr">
                <a:solidFill>
                  <a:srgbClr val="9C5043"/>
                </a:solidFill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algn="ctr" defTabSz="914377">
                  <a:defRPr/>
                </a:pPr>
                <a:endParaRPr lang="en-US" kern="0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59" name="Rectangle: Rounded Corners 37">
                <a:extLst>
                  <a:ext uri="{FF2B5EF4-FFF2-40B4-BE49-F238E27FC236}">
                    <a16:creationId xmlns:a16="http://schemas.microsoft.com/office/drawing/2014/main" id="{556501E9-9FDB-43AC-A584-2F09815162C2}"/>
                  </a:ext>
                </a:extLst>
              </p:cNvPr>
              <p:cNvSpPr/>
              <p:nvPr/>
            </p:nvSpPr>
            <p:spPr>
              <a:xfrm>
                <a:off x="7363195" y="2485320"/>
                <a:ext cx="4035311" cy="1844109"/>
              </a:xfrm>
              <a:prstGeom prst="round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14377">
                  <a:defRPr/>
                </a:pPr>
                <a:endParaRPr lang="en-US" sz="2400" kern="0" dirty="0">
                  <a:solidFill>
                    <a:srgbClr val="9C5043"/>
                  </a:solidFill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60" name="Rectangle 59"/>
            <p:cNvSpPr/>
            <p:nvPr/>
          </p:nvSpPr>
          <p:spPr>
            <a:xfrm>
              <a:off x="1779525" y="1699024"/>
              <a:ext cx="4356645" cy="74898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914377"/>
              <a:r>
                <a:rPr lang="en-US" sz="4267" b="1" dirty="0" err="1">
                  <a:solidFill>
                    <a:srgbClr val="ED7D31">
                      <a:lumMod val="50000"/>
                    </a:srgbClr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Đáp</a:t>
              </a:r>
              <a:r>
                <a:rPr lang="en-US" sz="4267" b="1" dirty="0">
                  <a:solidFill>
                    <a:srgbClr val="ED7D31">
                      <a:lumMod val="50000"/>
                    </a:srgbClr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lang="en-US" sz="4267" b="1" dirty="0" err="1">
                  <a:solidFill>
                    <a:srgbClr val="ED7D31">
                      <a:lumMod val="50000"/>
                    </a:srgbClr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án</a:t>
              </a:r>
              <a:r>
                <a:rPr lang="en-US" sz="4267" b="1" dirty="0">
                  <a:solidFill>
                    <a:srgbClr val="ED7D31">
                      <a:lumMod val="50000"/>
                    </a:srgbClr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: 10</a:t>
              </a:r>
              <a:endParaRPr lang="en-US" sz="2133" b="1" dirty="0">
                <a:solidFill>
                  <a:srgbClr val="ED7D31">
                    <a:lumMod val="50000"/>
                  </a:srgbClr>
                </a:solidFill>
                <a:latin typeface="思源黑体 CN Normal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1580457" y="293639"/>
            <a:ext cx="9003323" cy="872180"/>
            <a:chOff x="1580457" y="293638"/>
            <a:chExt cx="9003322" cy="872180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7FE0546E-6488-491E-8AA1-277B5CEB2FD6}"/>
                </a:ext>
              </a:extLst>
            </p:cNvPr>
            <p:cNvGrpSpPr/>
            <p:nvPr/>
          </p:nvGrpSpPr>
          <p:grpSpPr>
            <a:xfrm>
              <a:off x="1580457" y="293638"/>
              <a:ext cx="8654706" cy="872180"/>
              <a:chOff x="150128" y="102542"/>
              <a:chExt cx="15600341" cy="2009400"/>
            </a:xfrm>
          </p:grpSpPr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F8E54022-CBBB-4124-B256-472085A25CC7}"/>
                  </a:ext>
                </a:extLst>
              </p:cNvPr>
              <p:cNvGrpSpPr/>
              <p:nvPr/>
            </p:nvGrpSpPr>
            <p:grpSpPr>
              <a:xfrm>
                <a:off x="1107065" y="248000"/>
                <a:ext cx="14643404" cy="1863939"/>
                <a:chOff x="1107064" y="247999"/>
                <a:chExt cx="14980401" cy="1863939"/>
              </a:xfrm>
            </p:grpSpPr>
            <p:pic>
              <p:nvPicPr>
                <p:cNvPr id="54" name="Picture 53">
                  <a:extLst>
                    <a:ext uri="{FF2B5EF4-FFF2-40B4-BE49-F238E27FC236}">
                      <a16:creationId xmlns:a16="http://schemas.microsoft.com/office/drawing/2014/main" id="{CBD9B5C9-CA06-4115-934D-476E7C9299B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107064" y="247999"/>
                  <a:ext cx="14980401" cy="1863939"/>
                </a:xfrm>
                <a:prstGeom prst="rect">
                  <a:avLst/>
                </a:prstGeom>
              </p:spPr>
            </p:pic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68CCCB1E-5D6D-4B1D-94ED-906BCD4A2D0C}"/>
                    </a:ext>
                  </a:extLst>
                </p:cNvPr>
                <p:cNvSpPr/>
                <p:nvPr/>
              </p:nvSpPr>
              <p:spPr>
                <a:xfrm>
                  <a:off x="1527388" y="359923"/>
                  <a:ext cx="9698331" cy="1620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377"/>
                  <a:endParaRPr lang="en-US" sz="2800" dirty="0">
                    <a:solidFill>
                      <a:prstClr val="white"/>
                    </a:solidFill>
                    <a:latin typeface="iCiel Cadena" panose="02000503000000020004" pitchFamily="50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pic>
            <p:nvPicPr>
              <p:cNvPr id="53" name="Picture 52">
                <a:extLst>
                  <a:ext uri="{FF2B5EF4-FFF2-40B4-BE49-F238E27FC236}">
                    <a16:creationId xmlns:a16="http://schemas.microsoft.com/office/drawing/2014/main" id="{BA90CF18-B31B-4FFE-AF8E-D970FEA132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-165942" y="418612"/>
                <a:ext cx="2009400" cy="1377259"/>
              </a:xfrm>
              <a:prstGeom prst="rect">
                <a:avLst/>
              </a:prstGeom>
            </p:spPr>
          </p:pic>
        </p:grpSp>
        <p:sp>
          <p:nvSpPr>
            <p:cNvPr id="17" name="文本框 7">
              <a:extLst>
                <a:ext uri="{FF2B5EF4-FFF2-40B4-BE49-F238E27FC236}">
                  <a16:creationId xmlns:a16="http://schemas.microsoft.com/office/drawing/2014/main" id="{B07D3780-2260-46BC-B3C6-30A20377408B}"/>
                </a:ext>
              </a:extLst>
            </p:cNvPr>
            <p:cNvSpPr txBox="1"/>
            <p:nvPr/>
          </p:nvSpPr>
          <p:spPr>
            <a:xfrm>
              <a:off x="1748850" y="420927"/>
              <a:ext cx="88349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7"/>
              <a:r>
                <a:rPr lang="en-US" altLang="zh-CN" sz="3600" b="1" dirty="0">
                  <a:solidFill>
                    <a:prstClr val="white"/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15 – 5 = ?</a:t>
              </a:r>
              <a:endParaRPr lang="zh-CN" altLang="en-US" sz="3600" b="1" dirty="0">
                <a:solidFill>
                  <a:prstClr val="white"/>
                </a:solidFill>
                <a:latin typeface="Calibri" panose="020F0502020204030204"/>
                <a:ea typeface="字魂27号-布丁体" panose="00000500000000000000" pitchFamily="2" charset="-122"/>
                <a:cs typeface="Calibri" panose="020F0502020204030204" pitchFamily="34" charset="0"/>
              </a:endParaRPr>
            </a:p>
          </p:txBody>
        </p:sp>
      </p:grpSp>
      <p:pic>
        <p:nvPicPr>
          <p:cNvPr id="30" name="nhacthang">
            <a:hlinkClick r:id="" action="ppaction://media"/>
            <a:extLst>
              <a:ext uri="{FF2B5EF4-FFF2-40B4-BE49-F238E27FC236}">
                <a16:creationId xmlns:a16="http://schemas.microsoft.com/office/drawing/2014/main" id="{7F4D256B-EBEA-4BF4-94EE-9E076C8DB25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-1642478" y="3835196"/>
            <a:ext cx="649817" cy="649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547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3432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7ECCBC8-831A-4D98-ACB0-C8653B1F46D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504"/>
          <a:stretch/>
        </p:blipFill>
        <p:spPr>
          <a:xfrm>
            <a:off x="1" y="2"/>
            <a:ext cx="12202003" cy="6927743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9832F191-A93B-4162-A1C5-2871D89441C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682" y="5256192"/>
            <a:ext cx="1836359" cy="494515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2120" b="94962" l="7500" r="50700">
                        <a14:backgroundMark x1="46550" y1="33800" x2="49450" y2="38209"/>
                        <a14:backgroundMark x1="25150" y1="34990" x2="28350" y2="31980"/>
                      </a14:backgroundRemoval>
                    </a14:imgEffect>
                  </a14:imgLayer>
                </a14:imgProps>
              </a:ext>
            </a:extLst>
          </a:blip>
          <a:srcRect l="6614" t="32166" r="49280"/>
          <a:stretch/>
        </p:blipFill>
        <p:spPr>
          <a:xfrm>
            <a:off x="4202527" y="3733819"/>
            <a:ext cx="2303701" cy="2531488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FC07CF22-6672-4498-8851-81F6565186E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2075" y="5410743"/>
            <a:ext cx="1306543" cy="805011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8A7D66EB-DE69-450F-AACE-76724516B5C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829" y="4637203"/>
            <a:ext cx="1239385" cy="77354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6C5084A8-4F6A-44D2-8A63-8D472DE3060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713" y="5231995"/>
            <a:ext cx="1741967" cy="475183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F113C126-8C84-41DD-A5FB-ACFD79D63DC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9444" y="5596699"/>
            <a:ext cx="1165675" cy="769443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1FBE6653-2FF3-47CF-BB70-826F504B55E2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3914" y="6188339"/>
            <a:ext cx="1638365" cy="472667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2E4DF13A-C76E-440A-8FA3-A4407A442A91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5970" y="6016044"/>
            <a:ext cx="1801497" cy="498529"/>
          </a:xfrm>
          <a:prstGeom prst="rect">
            <a:avLst/>
          </a:prstGeom>
        </p:spPr>
      </p:pic>
      <p:grpSp>
        <p:nvGrpSpPr>
          <p:cNvPr id="45" name="Group 44"/>
          <p:cNvGrpSpPr/>
          <p:nvPr/>
        </p:nvGrpSpPr>
        <p:grpSpPr>
          <a:xfrm>
            <a:off x="316808" y="1527340"/>
            <a:ext cx="9103811" cy="2519441"/>
            <a:chOff x="-2205188" y="1423111"/>
            <a:chExt cx="9103810" cy="2519440"/>
          </a:xfrm>
        </p:grpSpPr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3B4C7E7A-5F81-463B-9FDA-5F8A47FCDC1D}"/>
                </a:ext>
              </a:extLst>
            </p:cNvPr>
            <p:cNvGrpSpPr/>
            <p:nvPr/>
          </p:nvGrpSpPr>
          <p:grpSpPr>
            <a:xfrm>
              <a:off x="-2205188" y="1423111"/>
              <a:ext cx="9103810" cy="2519440"/>
              <a:chOff x="7363195" y="1809989"/>
              <a:chExt cx="9103810" cy="2519440"/>
            </a:xfrm>
          </p:grpSpPr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F2A6F710-A8CF-4338-BF74-99DD36D700F5}"/>
                  </a:ext>
                </a:extLst>
              </p:cNvPr>
              <p:cNvSpPr/>
              <p:nvPr/>
            </p:nvSpPr>
            <p:spPr>
              <a:xfrm>
                <a:off x="9490920" y="1809989"/>
                <a:ext cx="6976085" cy="2251299"/>
              </a:xfrm>
              <a:custGeom>
                <a:avLst/>
                <a:gdLst>
                  <a:gd name="connsiteX0" fmla="*/ 708935 w 4772605"/>
                  <a:gd name="connsiteY0" fmla="*/ 0 h 1863939"/>
                  <a:gd name="connsiteX1" fmla="*/ 4461942 w 4772605"/>
                  <a:gd name="connsiteY1" fmla="*/ 0 h 1863939"/>
                  <a:gd name="connsiteX2" fmla="*/ 4772605 w 4772605"/>
                  <a:gd name="connsiteY2" fmla="*/ 310663 h 1863939"/>
                  <a:gd name="connsiteX3" fmla="*/ 4772605 w 4772605"/>
                  <a:gd name="connsiteY3" fmla="*/ 1553276 h 1863939"/>
                  <a:gd name="connsiteX4" fmla="*/ 4461942 w 4772605"/>
                  <a:gd name="connsiteY4" fmla="*/ 1863939 h 1863939"/>
                  <a:gd name="connsiteX5" fmla="*/ 708935 w 4772605"/>
                  <a:gd name="connsiteY5" fmla="*/ 1863939 h 1863939"/>
                  <a:gd name="connsiteX6" fmla="*/ 398272 w 4772605"/>
                  <a:gd name="connsiteY6" fmla="*/ 1553276 h 1863939"/>
                  <a:gd name="connsiteX7" fmla="*/ 398272 w 4772605"/>
                  <a:gd name="connsiteY7" fmla="*/ 622317 h 1863939"/>
                  <a:gd name="connsiteX8" fmla="*/ 0 w 4772605"/>
                  <a:gd name="connsiteY8" fmla="*/ 622317 h 1863939"/>
                  <a:gd name="connsiteX9" fmla="*/ 398272 w 4772605"/>
                  <a:gd name="connsiteY9" fmla="*/ 446165 h 1863939"/>
                  <a:gd name="connsiteX10" fmla="*/ 398272 w 4772605"/>
                  <a:gd name="connsiteY10" fmla="*/ 310663 h 1863939"/>
                  <a:gd name="connsiteX11" fmla="*/ 708935 w 4772605"/>
                  <a:gd name="connsiteY11" fmla="*/ 0 h 1863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772605" h="1863939">
                    <a:moveTo>
                      <a:pt x="708935" y="0"/>
                    </a:moveTo>
                    <a:lnTo>
                      <a:pt x="4461942" y="0"/>
                    </a:lnTo>
                    <a:cubicBezTo>
                      <a:pt x="4633516" y="0"/>
                      <a:pt x="4772605" y="139089"/>
                      <a:pt x="4772605" y="310663"/>
                    </a:cubicBezTo>
                    <a:lnTo>
                      <a:pt x="4772605" y="1553276"/>
                    </a:lnTo>
                    <a:cubicBezTo>
                      <a:pt x="4772605" y="1724850"/>
                      <a:pt x="4633516" y="1863939"/>
                      <a:pt x="4461942" y="1863939"/>
                    </a:cubicBezTo>
                    <a:lnTo>
                      <a:pt x="708935" y="1863939"/>
                    </a:lnTo>
                    <a:cubicBezTo>
                      <a:pt x="537361" y="1863939"/>
                      <a:pt x="398272" y="1724850"/>
                      <a:pt x="398272" y="1553276"/>
                    </a:cubicBezTo>
                    <a:lnTo>
                      <a:pt x="398272" y="622317"/>
                    </a:lnTo>
                    <a:lnTo>
                      <a:pt x="0" y="622317"/>
                    </a:lnTo>
                    <a:lnTo>
                      <a:pt x="398272" y="446165"/>
                    </a:lnTo>
                    <a:lnTo>
                      <a:pt x="398272" y="310663"/>
                    </a:lnTo>
                    <a:cubicBezTo>
                      <a:pt x="398272" y="139089"/>
                      <a:pt x="537361" y="0"/>
                      <a:pt x="708935" y="0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 w="28575" cap="flat" cmpd="sng" algn="ctr">
                <a:solidFill>
                  <a:srgbClr val="9C5043"/>
                </a:solidFill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algn="ctr" defTabSz="914377">
                  <a:defRPr/>
                </a:pPr>
                <a:endParaRPr lang="en-US" kern="0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59" name="Rectangle: Rounded Corners 37">
                <a:extLst>
                  <a:ext uri="{FF2B5EF4-FFF2-40B4-BE49-F238E27FC236}">
                    <a16:creationId xmlns:a16="http://schemas.microsoft.com/office/drawing/2014/main" id="{556501E9-9FDB-43AC-A584-2F09815162C2}"/>
                  </a:ext>
                </a:extLst>
              </p:cNvPr>
              <p:cNvSpPr/>
              <p:nvPr/>
            </p:nvSpPr>
            <p:spPr>
              <a:xfrm>
                <a:off x="7363195" y="2485320"/>
                <a:ext cx="4035311" cy="1844109"/>
              </a:xfrm>
              <a:prstGeom prst="round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14377">
                  <a:defRPr/>
                </a:pPr>
                <a:endParaRPr lang="en-US" sz="2400" kern="0" dirty="0">
                  <a:solidFill>
                    <a:srgbClr val="9C5043"/>
                  </a:solidFill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60" name="Rectangle 59"/>
            <p:cNvSpPr/>
            <p:nvPr/>
          </p:nvSpPr>
          <p:spPr>
            <a:xfrm>
              <a:off x="2034172" y="1817536"/>
              <a:ext cx="4356645" cy="74898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914377"/>
              <a:r>
                <a:rPr lang="en-US" sz="4267" b="1" dirty="0" err="1">
                  <a:solidFill>
                    <a:srgbClr val="ED7D31">
                      <a:lumMod val="50000"/>
                    </a:srgbClr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Đáp</a:t>
              </a:r>
              <a:r>
                <a:rPr lang="en-US" sz="4267" b="1" dirty="0">
                  <a:solidFill>
                    <a:srgbClr val="ED7D31">
                      <a:lumMod val="50000"/>
                    </a:srgbClr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lang="en-US" sz="4267" b="1" dirty="0" err="1">
                  <a:solidFill>
                    <a:srgbClr val="ED7D31">
                      <a:lumMod val="50000"/>
                    </a:srgbClr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án</a:t>
              </a:r>
              <a:r>
                <a:rPr lang="en-US" sz="4267" b="1" dirty="0">
                  <a:solidFill>
                    <a:srgbClr val="ED7D31">
                      <a:lumMod val="50000"/>
                    </a:srgbClr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: 21</a:t>
              </a:r>
              <a:endParaRPr lang="en-US" sz="2133" b="1" dirty="0">
                <a:solidFill>
                  <a:srgbClr val="ED7D31">
                    <a:lumMod val="50000"/>
                  </a:srgbClr>
                </a:solidFill>
                <a:latin typeface="思源黑体 CN Normal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1580457" y="293639"/>
            <a:ext cx="9003323" cy="872180"/>
            <a:chOff x="1580457" y="293638"/>
            <a:chExt cx="9003322" cy="872180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7FE0546E-6488-491E-8AA1-277B5CEB2FD6}"/>
                </a:ext>
              </a:extLst>
            </p:cNvPr>
            <p:cNvGrpSpPr/>
            <p:nvPr/>
          </p:nvGrpSpPr>
          <p:grpSpPr>
            <a:xfrm>
              <a:off x="1580457" y="293638"/>
              <a:ext cx="8654706" cy="872180"/>
              <a:chOff x="150128" y="102542"/>
              <a:chExt cx="15600341" cy="2009400"/>
            </a:xfrm>
          </p:grpSpPr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F8E54022-CBBB-4124-B256-472085A25CC7}"/>
                  </a:ext>
                </a:extLst>
              </p:cNvPr>
              <p:cNvGrpSpPr/>
              <p:nvPr/>
            </p:nvGrpSpPr>
            <p:grpSpPr>
              <a:xfrm>
                <a:off x="1107065" y="248000"/>
                <a:ext cx="14643404" cy="1863939"/>
                <a:chOff x="1107064" y="247999"/>
                <a:chExt cx="14980401" cy="1863939"/>
              </a:xfrm>
            </p:grpSpPr>
            <p:pic>
              <p:nvPicPr>
                <p:cNvPr id="54" name="Picture 53">
                  <a:extLst>
                    <a:ext uri="{FF2B5EF4-FFF2-40B4-BE49-F238E27FC236}">
                      <a16:creationId xmlns:a16="http://schemas.microsoft.com/office/drawing/2014/main" id="{CBD9B5C9-CA06-4115-934D-476E7C9299B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107064" y="247999"/>
                  <a:ext cx="14980401" cy="1863939"/>
                </a:xfrm>
                <a:prstGeom prst="rect">
                  <a:avLst/>
                </a:prstGeom>
              </p:spPr>
            </p:pic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68CCCB1E-5D6D-4B1D-94ED-906BCD4A2D0C}"/>
                    </a:ext>
                  </a:extLst>
                </p:cNvPr>
                <p:cNvSpPr/>
                <p:nvPr/>
              </p:nvSpPr>
              <p:spPr>
                <a:xfrm>
                  <a:off x="1527388" y="359923"/>
                  <a:ext cx="9698331" cy="1620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377"/>
                  <a:endParaRPr lang="en-US" sz="2800" dirty="0">
                    <a:solidFill>
                      <a:prstClr val="white"/>
                    </a:solidFill>
                    <a:latin typeface="iCiel Cadena" panose="02000503000000020004" pitchFamily="50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pic>
            <p:nvPicPr>
              <p:cNvPr id="53" name="Picture 52">
                <a:extLst>
                  <a:ext uri="{FF2B5EF4-FFF2-40B4-BE49-F238E27FC236}">
                    <a16:creationId xmlns:a16="http://schemas.microsoft.com/office/drawing/2014/main" id="{BA90CF18-B31B-4FFE-AF8E-D970FEA132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-165942" y="418612"/>
                <a:ext cx="2009400" cy="1377259"/>
              </a:xfrm>
              <a:prstGeom prst="rect">
                <a:avLst/>
              </a:prstGeom>
            </p:spPr>
          </p:pic>
        </p:grpSp>
        <p:sp>
          <p:nvSpPr>
            <p:cNvPr id="17" name="文本框 7">
              <a:extLst>
                <a:ext uri="{FF2B5EF4-FFF2-40B4-BE49-F238E27FC236}">
                  <a16:creationId xmlns:a16="http://schemas.microsoft.com/office/drawing/2014/main" id="{B07D3780-2260-46BC-B3C6-30A20377408B}"/>
                </a:ext>
              </a:extLst>
            </p:cNvPr>
            <p:cNvSpPr txBox="1"/>
            <p:nvPr/>
          </p:nvSpPr>
          <p:spPr>
            <a:xfrm>
              <a:off x="1748850" y="420927"/>
              <a:ext cx="88349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7"/>
              <a:r>
                <a:rPr lang="en-US" altLang="zh-CN" sz="3600" b="1" dirty="0">
                  <a:solidFill>
                    <a:prstClr val="white"/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25 – 4 = ?</a:t>
              </a:r>
              <a:endParaRPr lang="zh-CN" altLang="en-US" sz="3600" b="1" dirty="0">
                <a:solidFill>
                  <a:prstClr val="white"/>
                </a:solidFill>
                <a:latin typeface="Calibri" panose="020F0502020204030204"/>
                <a:ea typeface="字魂27号-布丁体" panose="00000500000000000000" pitchFamily="2" charset="-122"/>
                <a:cs typeface="Calibri" panose="020F0502020204030204" pitchFamily="34" charset="0"/>
              </a:endParaRPr>
            </a:p>
          </p:txBody>
        </p:sp>
      </p:grpSp>
      <p:pic>
        <p:nvPicPr>
          <p:cNvPr id="30" name="nhacthang">
            <a:hlinkClick r:id="" action="ppaction://media"/>
            <a:extLst>
              <a:ext uri="{FF2B5EF4-FFF2-40B4-BE49-F238E27FC236}">
                <a16:creationId xmlns:a16="http://schemas.microsoft.com/office/drawing/2014/main" id="{7F4D256B-EBEA-4BF4-94EE-9E076C8DB25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-1642478" y="3835196"/>
            <a:ext cx="649817" cy="649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637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3432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7ECCBC8-831A-4D98-ACB0-C8653B1F46D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504"/>
          <a:stretch/>
        </p:blipFill>
        <p:spPr>
          <a:xfrm>
            <a:off x="1" y="2"/>
            <a:ext cx="12202003" cy="6927743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FC07CF22-6672-4498-8851-81F6565186E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2034" y="4573417"/>
            <a:ext cx="1306543" cy="805011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6C5084A8-4F6A-44D2-8A63-8D472DE3060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713" y="5231995"/>
            <a:ext cx="1741967" cy="475183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9832F191-A93B-4162-A1C5-2871D89441C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682" y="5256192"/>
            <a:ext cx="1836359" cy="494515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2120" b="94962" l="7500" r="50700">
                        <a14:backgroundMark x1="46550" y1="33800" x2="49450" y2="38209"/>
                        <a14:backgroundMark x1="25150" y1="34990" x2="28350" y2="31980"/>
                      </a14:backgroundRemoval>
                    </a14:imgEffect>
                  </a14:imgLayer>
                </a14:imgProps>
              </a:ext>
            </a:extLst>
          </a:blip>
          <a:srcRect l="6614" t="32166" r="49280"/>
          <a:stretch/>
        </p:blipFill>
        <p:spPr>
          <a:xfrm>
            <a:off x="5511504" y="3351887"/>
            <a:ext cx="2303701" cy="2531488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F113C126-8C84-41DD-A5FB-ACFD79D63DC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9444" y="5596699"/>
            <a:ext cx="1165675" cy="769443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1FBE6653-2FF3-47CF-BB70-826F504B55E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3914" y="6188339"/>
            <a:ext cx="1638365" cy="472667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2E4DF13A-C76E-440A-8FA3-A4407A442A9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5970" y="6016044"/>
            <a:ext cx="1801497" cy="498529"/>
          </a:xfrm>
          <a:prstGeom prst="rect">
            <a:avLst/>
          </a:prstGeom>
        </p:spPr>
      </p:pic>
      <p:grpSp>
        <p:nvGrpSpPr>
          <p:cNvPr id="46" name="Group 45"/>
          <p:cNvGrpSpPr/>
          <p:nvPr/>
        </p:nvGrpSpPr>
        <p:grpSpPr>
          <a:xfrm>
            <a:off x="1580457" y="293639"/>
            <a:ext cx="8654707" cy="872180"/>
            <a:chOff x="1580457" y="293638"/>
            <a:chExt cx="8654706" cy="872180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7FE0546E-6488-491E-8AA1-277B5CEB2FD6}"/>
                </a:ext>
              </a:extLst>
            </p:cNvPr>
            <p:cNvGrpSpPr/>
            <p:nvPr/>
          </p:nvGrpSpPr>
          <p:grpSpPr>
            <a:xfrm>
              <a:off x="1580457" y="293638"/>
              <a:ext cx="8654706" cy="872180"/>
              <a:chOff x="150128" y="102542"/>
              <a:chExt cx="15600341" cy="2009400"/>
            </a:xfrm>
          </p:grpSpPr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F8E54022-CBBB-4124-B256-472085A25CC7}"/>
                  </a:ext>
                </a:extLst>
              </p:cNvPr>
              <p:cNvGrpSpPr/>
              <p:nvPr/>
            </p:nvGrpSpPr>
            <p:grpSpPr>
              <a:xfrm>
                <a:off x="1107065" y="248000"/>
                <a:ext cx="14643404" cy="1863939"/>
                <a:chOff x="1107064" y="247999"/>
                <a:chExt cx="14980401" cy="1863939"/>
              </a:xfrm>
            </p:grpSpPr>
            <p:pic>
              <p:nvPicPr>
                <p:cNvPr id="54" name="Picture 53">
                  <a:extLst>
                    <a:ext uri="{FF2B5EF4-FFF2-40B4-BE49-F238E27FC236}">
                      <a16:creationId xmlns:a16="http://schemas.microsoft.com/office/drawing/2014/main" id="{CBD9B5C9-CA06-4115-934D-476E7C9299B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107064" y="247999"/>
                  <a:ext cx="14980401" cy="1863939"/>
                </a:xfrm>
                <a:prstGeom prst="rect">
                  <a:avLst/>
                </a:prstGeom>
              </p:spPr>
            </p:pic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68CCCB1E-5D6D-4B1D-94ED-906BCD4A2D0C}"/>
                    </a:ext>
                  </a:extLst>
                </p:cNvPr>
                <p:cNvSpPr/>
                <p:nvPr/>
              </p:nvSpPr>
              <p:spPr>
                <a:xfrm>
                  <a:off x="1527388" y="359923"/>
                  <a:ext cx="9698331" cy="1620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377"/>
                  <a:endParaRPr lang="en-US" sz="2800" dirty="0">
                    <a:solidFill>
                      <a:prstClr val="white"/>
                    </a:solidFill>
                    <a:latin typeface="iCiel Cadena" panose="02000503000000020004" pitchFamily="50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pic>
            <p:nvPicPr>
              <p:cNvPr id="53" name="Picture 52">
                <a:extLst>
                  <a:ext uri="{FF2B5EF4-FFF2-40B4-BE49-F238E27FC236}">
                    <a16:creationId xmlns:a16="http://schemas.microsoft.com/office/drawing/2014/main" id="{BA90CF18-B31B-4FFE-AF8E-D970FEA132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-165942" y="418612"/>
                <a:ext cx="2009400" cy="1377259"/>
              </a:xfrm>
              <a:prstGeom prst="rect">
                <a:avLst/>
              </a:prstGeom>
            </p:spPr>
          </p:pic>
        </p:grpSp>
        <p:sp>
          <p:nvSpPr>
            <p:cNvPr id="17" name="文本框 7">
              <a:extLst>
                <a:ext uri="{FF2B5EF4-FFF2-40B4-BE49-F238E27FC236}">
                  <a16:creationId xmlns:a16="http://schemas.microsoft.com/office/drawing/2014/main" id="{B07D3780-2260-46BC-B3C6-30A20377408B}"/>
                </a:ext>
              </a:extLst>
            </p:cNvPr>
            <p:cNvSpPr txBox="1"/>
            <p:nvPr/>
          </p:nvSpPr>
          <p:spPr>
            <a:xfrm>
              <a:off x="2671124" y="420927"/>
              <a:ext cx="68539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7"/>
              <a:r>
                <a:rPr lang="en-US" altLang="zh-CN" sz="3600" b="1" dirty="0">
                  <a:solidFill>
                    <a:prstClr val="white"/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16 – 4 = ?</a:t>
              </a:r>
              <a:endParaRPr lang="zh-CN" altLang="en-US" sz="3600" b="1" dirty="0">
                <a:solidFill>
                  <a:prstClr val="white"/>
                </a:solidFill>
                <a:latin typeface="Calibri" panose="020F0502020204030204"/>
                <a:ea typeface="字魂27号-布丁体" panose="00000500000000000000" pitchFamily="2" charset="-122"/>
                <a:cs typeface="Calibri" panose="020F0502020204030204" pitchFamily="34" charset="0"/>
              </a:endParaRPr>
            </a:p>
          </p:txBody>
        </p:sp>
      </p:grpSp>
      <p:pic>
        <p:nvPicPr>
          <p:cNvPr id="30" name="nhacthang">
            <a:hlinkClick r:id="" action="ppaction://media"/>
            <a:extLst>
              <a:ext uri="{FF2B5EF4-FFF2-40B4-BE49-F238E27FC236}">
                <a16:creationId xmlns:a16="http://schemas.microsoft.com/office/drawing/2014/main" id="{7F4D256B-EBEA-4BF4-94EE-9E076C8DB25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1642478" y="3835196"/>
            <a:ext cx="649817" cy="649817"/>
          </a:xfrm>
          <a:prstGeom prst="rect">
            <a:avLst/>
          </a:prstGeom>
        </p:spPr>
      </p:pic>
      <p:sp>
        <p:nvSpPr>
          <p:cNvPr id="26" name="Rounded Rectangle 25"/>
          <p:cNvSpPr/>
          <p:nvPr/>
        </p:nvSpPr>
        <p:spPr>
          <a:xfrm>
            <a:off x="3943215" y="1742077"/>
            <a:ext cx="4309813" cy="1092788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/>
            <a:r>
              <a:rPr lang="en-US" sz="5867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Đáp</a:t>
            </a:r>
            <a:r>
              <a:rPr lang="en-US" sz="5867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867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án</a:t>
            </a:r>
            <a:r>
              <a:rPr lang="en-US" sz="5867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12</a:t>
            </a:r>
            <a:endParaRPr lang="en-US" sz="5867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3716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3432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  <p:bldLst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7ECCBC8-831A-4D98-ACB0-C8653B1F46D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504"/>
          <a:stretch/>
        </p:blipFill>
        <p:spPr>
          <a:xfrm>
            <a:off x="1" y="2"/>
            <a:ext cx="12202003" cy="6927743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FC07CF22-6672-4498-8851-81F6565186E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7105" y="5545253"/>
            <a:ext cx="1306543" cy="805011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6C5084A8-4F6A-44D2-8A63-8D472DE3060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713" y="5231995"/>
            <a:ext cx="1741967" cy="475183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9832F191-A93B-4162-A1C5-2871D89441C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682" y="5256192"/>
            <a:ext cx="1836359" cy="494515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2120" b="94962" l="7500" r="50700">
                        <a14:backgroundMark x1="46550" y1="33800" x2="49450" y2="38209"/>
                        <a14:backgroundMark x1="25150" y1="34990" x2="28350" y2="31980"/>
                      </a14:backgroundRemoval>
                    </a14:imgEffect>
                  </a14:imgLayer>
                </a14:imgProps>
              </a:ext>
            </a:extLst>
          </a:blip>
          <a:srcRect l="6614" t="32166" r="49280"/>
          <a:stretch/>
        </p:blipFill>
        <p:spPr>
          <a:xfrm>
            <a:off x="6616080" y="4129517"/>
            <a:ext cx="2303701" cy="2531488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1FBE6653-2FF3-47CF-BB70-826F504B55E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3914" y="6188339"/>
            <a:ext cx="1638365" cy="472667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2E4DF13A-C76E-440A-8FA3-A4407A442A9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5970" y="6016044"/>
            <a:ext cx="1801497" cy="498529"/>
          </a:xfrm>
          <a:prstGeom prst="rect">
            <a:avLst/>
          </a:prstGeom>
        </p:spPr>
      </p:pic>
      <p:grpSp>
        <p:nvGrpSpPr>
          <p:cNvPr id="46" name="Group 45"/>
          <p:cNvGrpSpPr/>
          <p:nvPr/>
        </p:nvGrpSpPr>
        <p:grpSpPr>
          <a:xfrm>
            <a:off x="1580457" y="293639"/>
            <a:ext cx="8654707" cy="872180"/>
            <a:chOff x="1580457" y="293638"/>
            <a:chExt cx="8654706" cy="872180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7FE0546E-6488-491E-8AA1-277B5CEB2FD6}"/>
                </a:ext>
              </a:extLst>
            </p:cNvPr>
            <p:cNvGrpSpPr/>
            <p:nvPr/>
          </p:nvGrpSpPr>
          <p:grpSpPr>
            <a:xfrm>
              <a:off x="1580457" y="293638"/>
              <a:ext cx="8654706" cy="872180"/>
              <a:chOff x="150128" y="102542"/>
              <a:chExt cx="15600341" cy="2009400"/>
            </a:xfrm>
          </p:grpSpPr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F8E54022-CBBB-4124-B256-472085A25CC7}"/>
                  </a:ext>
                </a:extLst>
              </p:cNvPr>
              <p:cNvGrpSpPr/>
              <p:nvPr/>
            </p:nvGrpSpPr>
            <p:grpSpPr>
              <a:xfrm>
                <a:off x="1107065" y="248000"/>
                <a:ext cx="14643404" cy="1863939"/>
                <a:chOff x="1107064" y="247999"/>
                <a:chExt cx="14980401" cy="1863939"/>
              </a:xfrm>
            </p:grpSpPr>
            <p:pic>
              <p:nvPicPr>
                <p:cNvPr id="54" name="Picture 53">
                  <a:extLst>
                    <a:ext uri="{FF2B5EF4-FFF2-40B4-BE49-F238E27FC236}">
                      <a16:creationId xmlns:a16="http://schemas.microsoft.com/office/drawing/2014/main" id="{CBD9B5C9-CA06-4115-934D-476E7C9299B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107064" y="247999"/>
                  <a:ext cx="14980401" cy="1863939"/>
                </a:xfrm>
                <a:prstGeom prst="rect">
                  <a:avLst/>
                </a:prstGeom>
              </p:spPr>
            </p:pic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68CCCB1E-5D6D-4B1D-94ED-906BCD4A2D0C}"/>
                    </a:ext>
                  </a:extLst>
                </p:cNvPr>
                <p:cNvSpPr/>
                <p:nvPr/>
              </p:nvSpPr>
              <p:spPr>
                <a:xfrm>
                  <a:off x="1527388" y="359923"/>
                  <a:ext cx="9698331" cy="1620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377"/>
                  <a:endParaRPr lang="en-US" sz="2800" dirty="0">
                    <a:solidFill>
                      <a:prstClr val="white"/>
                    </a:solidFill>
                    <a:latin typeface="iCiel Cadena" panose="02000503000000020004" pitchFamily="50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pic>
            <p:nvPicPr>
              <p:cNvPr id="53" name="Picture 52">
                <a:extLst>
                  <a:ext uri="{FF2B5EF4-FFF2-40B4-BE49-F238E27FC236}">
                    <a16:creationId xmlns:a16="http://schemas.microsoft.com/office/drawing/2014/main" id="{BA90CF18-B31B-4FFE-AF8E-D970FEA132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-165942" y="418612"/>
                <a:ext cx="2009400" cy="1377259"/>
              </a:xfrm>
              <a:prstGeom prst="rect">
                <a:avLst/>
              </a:prstGeom>
            </p:spPr>
          </p:pic>
        </p:grpSp>
        <p:sp>
          <p:nvSpPr>
            <p:cNvPr id="17" name="文本框 7">
              <a:extLst>
                <a:ext uri="{FF2B5EF4-FFF2-40B4-BE49-F238E27FC236}">
                  <a16:creationId xmlns:a16="http://schemas.microsoft.com/office/drawing/2014/main" id="{B07D3780-2260-46BC-B3C6-30A20377408B}"/>
                </a:ext>
              </a:extLst>
            </p:cNvPr>
            <p:cNvSpPr txBox="1"/>
            <p:nvPr/>
          </p:nvSpPr>
          <p:spPr>
            <a:xfrm>
              <a:off x="2671124" y="420927"/>
              <a:ext cx="68539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7"/>
              <a:r>
                <a:rPr lang="en-US" altLang="zh-CN" sz="3600" b="1" dirty="0">
                  <a:solidFill>
                    <a:prstClr val="white"/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45 – 2 = ?</a:t>
              </a:r>
              <a:endParaRPr lang="zh-CN" altLang="en-US" sz="3600" b="1" dirty="0">
                <a:solidFill>
                  <a:prstClr val="white"/>
                </a:solidFill>
                <a:latin typeface="Calibri" panose="020F0502020204030204"/>
                <a:ea typeface="字魂27号-布丁体" panose="00000500000000000000" pitchFamily="2" charset="-122"/>
                <a:cs typeface="Calibri" panose="020F0502020204030204" pitchFamily="34" charset="0"/>
              </a:endParaRPr>
            </a:p>
          </p:txBody>
        </p:sp>
      </p:grpSp>
      <p:pic>
        <p:nvPicPr>
          <p:cNvPr id="30" name="nhacthang">
            <a:hlinkClick r:id="" action="ppaction://media"/>
            <a:extLst>
              <a:ext uri="{FF2B5EF4-FFF2-40B4-BE49-F238E27FC236}">
                <a16:creationId xmlns:a16="http://schemas.microsoft.com/office/drawing/2014/main" id="{7F4D256B-EBEA-4BF4-94EE-9E076C8DB25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1642478" y="3835196"/>
            <a:ext cx="649817" cy="649817"/>
          </a:xfrm>
          <a:prstGeom prst="rect">
            <a:avLst/>
          </a:prstGeom>
        </p:spPr>
      </p:pic>
      <p:sp>
        <p:nvSpPr>
          <p:cNvPr id="26" name="Rounded Rectangle 25"/>
          <p:cNvSpPr/>
          <p:nvPr/>
        </p:nvSpPr>
        <p:spPr>
          <a:xfrm>
            <a:off x="3943215" y="1742077"/>
            <a:ext cx="4309813" cy="1092788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/>
            <a:r>
              <a:rPr lang="en-US" sz="5867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Đáp</a:t>
            </a:r>
            <a:r>
              <a:rPr lang="en-US" sz="5867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867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án</a:t>
            </a:r>
            <a:r>
              <a:rPr lang="en-US" sz="5867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43</a:t>
            </a:r>
            <a:endParaRPr lang="en-US" sz="5867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4584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3432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  <p:bldLst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34ECCA8-0C93-4070-BC07-21CD5B1A20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-1850571"/>
            <a:ext cx="12192000" cy="8708571"/>
          </a:xfrm>
          <a:prstGeom prst="rect">
            <a:avLst/>
          </a:prstGeom>
        </p:spPr>
      </p:pic>
      <p:pic>
        <p:nvPicPr>
          <p:cNvPr id="3" name="nhacthang">
            <a:hlinkClick r:id="" action="ppaction://media"/>
            <a:extLst>
              <a:ext uri="{FF2B5EF4-FFF2-40B4-BE49-F238E27FC236}">
                <a16:creationId xmlns:a16="http://schemas.microsoft.com/office/drawing/2014/main" id="{7F4D256B-EBEA-4BF4-94EE-9E076C8DB25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642478" y="3835196"/>
            <a:ext cx="649817" cy="649817"/>
          </a:xfrm>
          <a:prstGeom prst="rect">
            <a:avLst/>
          </a:prstGeom>
        </p:spPr>
      </p:pic>
      <p:pic>
        <p:nvPicPr>
          <p:cNvPr id="2" name="Tieng-yeah-tre-con-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1181.6938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642479" y="209731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775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343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23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6BF573B-E177-4F34-BFE7-EE26B3575482}"/>
              </a:ext>
            </a:extLst>
          </p:cNvPr>
          <p:cNvSpPr/>
          <p:nvPr/>
        </p:nvSpPr>
        <p:spPr>
          <a:xfrm>
            <a:off x="310631" y="657038"/>
            <a:ext cx="11687175" cy="53721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1" name="任意多边形 10">
            <a:extLst>
              <a:ext uri="{FF2B5EF4-FFF2-40B4-BE49-F238E27FC236}">
                <a16:creationId xmlns:a16="http://schemas.microsoft.com/office/drawing/2014/main" id="{3D8E7CCE-2E47-4939-A1E2-E2BB3E2720CC}"/>
              </a:ext>
            </a:extLst>
          </p:cNvPr>
          <p:cNvSpPr/>
          <p:nvPr/>
        </p:nvSpPr>
        <p:spPr>
          <a:xfrm rot="10800000" flipH="1" flipV="1">
            <a:off x="970045" y="72264"/>
            <a:ext cx="9082005" cy="638951"/>
          </a:xfrm>
          <a:custGeom>
            <a:avLst/>
            <a:gdLst>
              <a:gd name="connsiteX0" fmla="*/ 135734 w 5735830"/>
              <a:gd name="connsiteY0" fmla="*/ 360201 h 4633519"/>
              <a:gd name="connsiteX1" fmla="*/ 250034 w 5735830"/>
              <a:gd name="connsiteY1" fmla="*/ 1666487 h 4633519"/>
              <a:gd name="connsiteX2" fmla="*/ 201049 w 5735830"/>
              <a:gd name="connsiteY2" fmla="*/ 4262730 h 4633519"/>
              <a:gd name="connsiteX3" fmla="*/ 1376706 w 5735830"/>
              <a:gd name="connsiteY3" fmla="*/ 4475001 h 4633519"/>
              <a:gd name="connsiteX4" fmla="*/ 5344549 w 5735830"/>
              <a:gd name="connsiteY4" fmla="*/ 4491330 h 4633519"/>
              <a:gd name="connsiteX5" fmla="*/ 5360877 w 5735830"/>
              <a:gd name="connsiteY5" fmla="*/ 2613544 h 4633519"/>
              <a:gd name="connsiteX6" fmla="*/ 5507834 w 5735830"/>
              <a:gd name="connsiteY6" fmla="*/ 278558 h 4633519"/>
              <a:gd name="connsiteX7" fmla="*/ 1899220 w 5735830"/>
              <a:gd name="connsiteY7" fmla="*/ 294887 h 4633519"/>
              <a:gd name="connsiteX8" fmla="*/ 152063 w 5735830"/>
              <a:gd name="connsiteY8" fmla="*/ 972 h 4633519"/>
              <a:gd name="connsiteX9" fmla="*/ 86749 w 5735830"/>
              <a:gd name="connsiteY9" fmla="*/ 409187 h 4633519"/>
              <a:gd name="connsiteX10" fmla="*/ 135734 w 5735830"/>
              <a:gd name="connsiteY10" fmla="*/ 360201 h 4633519"/>
              <a:gd name="connsiteX0-1" fmla="*/ 92877 w 5741958"/>
              <a:gd name="connsiteY0-2" fmla="*/ 409187 h 4633519"/>
              <a:gd name="connsiteX1-3" fmla="*/ 256162 w 5741958"/>
              <a:gd name="connsiteY1-4" fmla="*/ 1666487 h 4633519"/>
              <a:gd name="connsiteX2-5" fmla="*/ 207177 w 5741958"/>
              <a:gd name="connsiteY2-6" fmla="*/ 4262730 h 4633519"/>
              <a:gd name="connsiteX3-7" fmla="*/ 1382834 w 5741958"/>
              <a:gd name="connsiteY3-8" fmla="*/ 4475001 h 4633519"/>
              <a:gd name="connsiteX4-9" fmla="*/ 5350677 w 5741958"/>
              <a:gd name="connsiteY4-10" fmla="*/ 4491330 h 4633519"/>
              <a:gd name="connsiteX5-11" fmla="*/ 5367005 w 5741958"/>
              <a:gd name="connsiteY5-12" fmla="*/ 2613544 h 4633519"/>
              <a:gd name="connsiteX6-13" fmla="*/ 5513962 w 5741958"/>
              <a:gd name="connsiteY6-14" fmla="*/ 278558 h 4633519"/>
              <a:gd name="connsiteX7-15" fmla="*/ 1905348 w 5741958"/>
              <a:gd name="connsiteY7-16" fmla="*/ 294887 h 4633519"/>
              <a:gd name="connsiteX8-17" fmla="*/ 158191 w 5741958"/>
              <a:gd name="connsiteY8-18" fmla="*/ 972 h 4633519"/>
              <a:gd name="connsiteX9-19" fmla="*/ 92877 w 5741958"/>
              <a:gd name="connsiteY9-20" fmla="*/ 409187 h 4633519"/>
              <a:gd name="connsiteX0-21" fmla="*/ 92877 w 5741958"/>
              <a:gd name="connsiteY0-22" fmla="*/ 768415 h 4633519"/>
              <a:gd name="connsiteX1-23" fmla="*/ 256162 w 5741958"/>
              <a:gd name="connsiteY1-24" fmla="*/ 1666487 h 4633519"/>
              <a:gd name="connsiteX2-25" fmla="*/ 207177 w 5741958"/>
              <a:gd name="connsiteY2-26" fmla="*/ 4262730 h 4633519"/>
              <a:gd name="connsiteX3-27" fmla="*/ 1382834 w 5741958"/>
              <a:gd name="connsiteY3-28" fmla="*/ 4475001 h 4633519"/>
              <a:gd name="connsiteX4-29" fmla="*/ 5350677 w 5741958"/>
              <a:gd name="connsiteY4-30" fmla="*/ 4491330 h 4633519"/>
              <a:gd name="connsiteX5-31" fmla="*/ 5367005 w 5741958"/>
              <a:gd name="connsiteY5-32" fmla="*/ 2613544 h 4633519"/>
              <a:gd name="connsiteX6-33" fmla="*/ 5513962 w 5741958"/>
              <a:gd name="connsiteY6-34" fmla="*/ 278558 h 4633519"/>
              <a:gd name="connsiteX7-35" fmla="*/ 1905348 w 5741958"/>
              <a:gd name="connsiteY7-36" fmla="*/ 294887 h 4633519"/>
              <a:gd name="connsiteX8-37" fmla="*/ 158191 w 5741958"/>
              <a:gd name="connsiteY8-38" fmla="*/ 972 h 4633519"/>
              <a:gd name="connsiteX9-39" fmla="*/ 92877 w 5741958"/>
              <a:gd name="connsiteY9-40" fmla="*/ 768415 h 4633519"/>
              <a:gd name="connsiteX0-41" fmla="*/ 3451 w 5652532"/>
              <a:gd name="connsiteY0-42" fmla="*/ 654617 h 4519721"/>
              <a:gd name="connsiteX1-43" fmla="*/ 166736 w 5652532"/>
              <a:gd name="connsiteY1-44" fmla="*/ 1552689 h 4519721"/>
              <a:gd name="connsiteX2-45" fmla="*/ 117751 w 5652532"/>
              <a:gd name="connsiteY2-46" fmla="*/ 4148932 h 4519721"/>
              <a:gd name="connsiteX3-47" fmla="*/ 1293408 w 5652532"/>
              <a:gd name="connsiteY3-48" fmla="*/ 4361203 h 4519721"/>
              <a:gd name="connsiteX4-49" fmla="*/ 5261251 w 5652532"/>
              <a:gd name="connsiteY4-50" fmla="*/ 4377532 h 4519721"/>
              <a:gd name="connsiteX5-51" fmla="*/ 5277579 w 5652532"/>
              <a:gd name="connsiteY5-52" fmla="*/ 2499746 h 4519721"/>
              <a:gd name="connsiteX6-53" fmla="*/ 5424536 w 5652532"/>
              <a:gd name="connsiteY6-54" fmla="*/ 164760 h 4519721"/>
              <a:gd name="connsiteX7-55" fmla="*/ 1815922 w 5652532"/>
              <a:gd name="connsiteY7-56" fmla="*/ 181089 h 4519721"/>
              <a:gd name="connsiteX8-57" fmla="*/ 346351 w 5652532"/>
              <a:gd name="connsiteY8-58" fmla="*/ 1474 h 4519721"/>
              <a:gd name="connsiteX9-59" fmla="*/ 3451 w 5652532"/>
              <a:gd name="connsiteY9-60" fmla="*/ 654617 h 4519721"/>
              <a:gd name="connsiteX0-61" fmla="*/ 3451 w 5613197"/>
              <a:gd name="connsiteY0-62" fmla="*/ 698621 h 4563725"/>
              <a:gd name="connsiteX1-63" fmla="*/ 166736 w 5613197"/>
              <a:gd name="connsiteY1-64" fmla="*/ 1596693 h 4563725"/>
              <a:gd name="connsiteX2-65" fmla="*/ 117751 w 5613197"/>
              <a:gd name="connsiteY2-66" fmla="*/ 4192936 h 4563725"/>
              <a:gd name="connsiteX3-67" fmla="*/ 1293408 w 5613197"/>
              <a:gd name="connsiteY3-68" fmla="*/ 4405207 h 4563725"/>
              <a:gd name="connsiteX4-69" fmla="*/ 5261251 w 5613197"/>
              <a:gd name="connsiteY4-70" fmla="*/ 4421536 h 4563725"/>
              <a:gd name="connsiteX5-71" fmla="*/ 5277579 w 5613197"/>
              <a:gd name="connsiteY5-72" fmla="*/ 2543750 h 4563725"/>
              <a:gd name="connsiteX6-73" fmla="*/ 5424536 w 5613197"/>
              <a:gd name="connsiteY6-74" fmla="*/ 208764 h 4563725"/>
              <a:gd name="connsiteX7-75" fmla="*/ 2354765 w 5613197"/>
              <a:gd name="connsiteY7-76" fmla="*/ 94464 h 4563725"/>
              <a:gd name="connsiteX8-77" fmla="*/ 346351 w 5613197"/>
              <a:gd name="connsiteY8-78" fmla="*/ 45478 h 4563725"/>
              <a:gd name="connsiteX9-79" fmla="*/ 3451 w 5613197"/>
              <a:gd name="connsiteY9-80" fmla="*/ 698621 h 4563725"/>
              <a:gd name="connsiteX0-81" fmla="*/ 3451 w 5554564"/>
              <a:gd name="connsiteY0-82" fmla="*/ 677467 h 4542571"/>
              <a:gd name="connsiteX1-83" fmla="*/ 166736 w 5554564"/>
              <a:gd name="connsiteY1-84" fmla="*/ 1575539 h 4542571"/>
              <a:gd name="connsiteX2-85" fmla="*/ 117751 w 5554564"/>
              <a:gd name="connsiteY2-86" fmla="*/ 4171782 h 4542571"/>
              <a:gd name="connsiteX3-87" fmla="*/ 1293408 w 5554564"/>
              <a:gd name="connsiteY3-88" fmla="*/ 4384053 h 4542571"/>
              <a:gd name="connsiteX4-89" fmla="*/ 5261251 w 5554564"/>
              <a:gd name="connsiteY4-90" fmla="*/ 4400382 h 4542571"/>
              <a:gd name="connsiteX5-91" fmla="*/ 5277579 w 5554564"/>
              <a:gd name="connsiteY5-92" fmla="*/ 2522596 h 4542571"/>
              <a:gd name="connsiteX6-93" fmla="*/ 5424536 w 5554564"/>
              <a:gd name="connsiteY6-94" fmla="*/ 187610 h 4542571"/>
              <a:gd name="connsiteX7-95" fmla="*/ 2354765 w 5554564"/>
              <a:gd name="connsiteY7-96" fmla="*/ 73310 h 4542571"/>
              <a:gd name="connsiteX8-97" fmla="*/ 346351 w 5554564"/>
              <a:gd name="connsiteY8-98" fmla="*/ 24324 h 4542571"/>
              <a:gd name="connsiteX9-99" fmla="*/ 3451 w 5554564"/>
              <a:gd name="connsiteY9-100" fmla="*/ 677467 h 4542571"/>
              <a:gd name="connsiteX0-101" fmla="*/ 3451 w 5682000"/>
              <a:gd name="connsiteY0-102" fmla="*/ 700982 h 4563669"/>
              <a:gd name="connsiteX1-103" fmla="*/ 166736 w 5682000"/>
              <a:gd name="connsiteY1-104" fmla="*/ 1599054 h 4563669"/>
              <a:gd name="connsiteX2-105" fmla="*/ 117751 w 5682000"/>
              <a:gd name="connsiteY2-106" fmla="*/ 4195297 h 4563669"/>
              <a:gd name="connsiteX3-107" fmla="*/ 1293408 w 5682000"/>
              <a:gd name="connsiteY3-108" fmla="*/ 4407568 h 4563669"/>
              <a:gd name="connsiteX4-109" fmla="*/ 5261251 w 5682000"/>
              <a:gd name="connsiteY4-110" fmla="*/ 4423897 h 4563669"/>
              <a:gd name="connsiteX5-111" fmla="*/ 5489850 w 5682000"/>
              <a:gd name="connsiteY5-112" fmla="*/ 2578768 h 4563669"/>
              <a:gd name="connsiteX6-113" fmla="*/ 5424536 w 5682000"/>
              <a:gd name="connsiteY6-114" fmla="*/ 211125 h 4563669"/>
              <a:gd name="connsiteX7-115" fmla="*/ 2354765 w 5682000"/>
              <a:gd name="connsiteY7-116" fmla="*/ 96825 h 4563669"/>
              <a:gd name="connsiteX8-117" fmla="*/ 346351 w 5682000"/>
              <a:gd name="connsiteY8-118" fmla="*/ 47839 h 4563669"/>
              <a:gd name="connsiteX9-119" fmla="*/ 3451 w 5682000"/>
              <a:gd name="connsiteY9-120" fmla="*/ 700982 h 4563669"/>
              <a:gd name="connsiteX0-121" fmla="*/ 3451 w 5687062"/>
              <a:gd name="connsiteY0-122" fmla="*/ 700982 h 4602114"/>
              <a:gd name="connsiteX1-123" fmla="*/ 166736 w 5687062"/>
              <a:gd name="connsiteY1-124" fmla="*/ 1599054 h 4602114"/>
              <a:gd name="connsiteX2-125" fmla="*/ 117751 w 5687062"/>
              <a:gd name="connsiteY2-126" fmla="*/ 4195297 h 4602114"/>
              <a:gd name="connsiteX3-127" fmla="*/ 1293408 w 5687062"/>
              <a:gd name="connsiteY3-128" fmla="*/ 4407568 h 4602114"/>
              <a:gd name="connsiteX4-129" fmla="*/ 5146951 w 5687062"/>
              <a:gd name="connsiteY4-130" fmla="*/ 4472883 h 4602114"/>
              <a:gd name="connsiteX5-131" fmla="*/ 5489850 w 5687062"/>
              <a:gd name="connsiteY5-132" fmla="*/ 2578768 h 4602114"/>
              <a:gd name="connsiteX6-133" fmla="*/ 5424536 w 5687062"/>
              <a:gd name="connsiteY6-134" fmla="*/ 211125 h 4602114"/>
              <a:gd name="connsiteX7-135" fmla="*/ 2354765 w 5687062"/>
              <a:gd name="connsiteY7-136" fmla="*/ 96825 h 4602114"/>
              <a:gd name="connsiteX8-137" fmla="*/ 346351 w 5687062"/>
              <a:gd name="connsiteY8-138" fmla="*/ 47839 h 4602114"/>
              <a:gd name="connsiteX9-139" fmla="*/ 3451 w 5687062"/>
              <a:gd name="connsiteY9-140" fmla="*/ 700982 h 4602114"/>
              <a:gd name="connsiteX0-141" fmla="*/ 3451 w 5687062"/>
              <a:gd name="connsiteY0-142" fmla="*/ 700982 h 4630183"/>
              <a:gd name="connsiteX1-143" fmla="*/ 166736 w 5687062"/>
              <a:gd name="connsiteY1-144" fmla="*/ 1599054 h 4630183"/>
              <a:gd name="connsiteX2-145" fmla="*/ 117751 w 5687062"/>
              <a:gd name="connsiteY2-146" fmla="*/ 4195297 h 4630183"/>
              <a:gd name="connsiteX3-147" fmla="*/ 1750608 w 5687062"/>
              <a:gd name="connsiteY3-148" fmla="*/ 4489211 h 4630183"/>
              <a:gd name="connsiteX4-149" fmla="*/ 5146951 w 5687062"/>
              <a:gd name="connsiteY4-150" fmla="*/ 4472883 h 4630183"/>
              <a:gd name="connsiteX5-151" fmla="*/ 5489850 w 5687062"/>
              <a:gd name="connsiteY5-152" fmla="*/ 2578768 h 4630183"/>
              <a:gd name="connsiteX6-153" fmla="*/ 5424536 w 5687062"/>
              <a:gd name="connsiteY6-154" fmla="*/ 211125 h 4630183"/>
              <a:gd name="connsiteX7-155" fmla="*/ 2354765 w 5687062"/>
              <a:gd name="connsiteY7-156" fmla="*/ 96825 h 4630183"/>
              <a:gd name="connsiteX8-157" fmla="*/ 346351 w 5687062"/>
              <a:gd name="connsiteY8-158" fmla="*/ 47839 h 4630183"/>
              <a:gd name="connsiteX9-159" fmla="*/ 3451 w 5687062"/>
              <a:gd name="connsiteY9-160" fmla="*/ 700982 h 4630183"/>
              <a:gd name="connsiteX0-161" fmla="*/ 39466 w 5723077"/>
              <a:gd name="connsiteY0-162" fmla="*/ 700982 h 4630183"/>
              <a:gd name="connsiteX1-163" fmla="*/ 55794 w 5723077"/>
              <a:gd name="connsiteY1-164" fmla="*/ 1958282 h 4630183"/>
              <a:gd name="connsiteX2-165" fmla="*/ 153766 w 5723077"/>
              <a:gd name="connsiteY2-166" fmla="*/ 4195297 h 4630183"/>
              <a:gd name="connsiteX3-167" fmla="*/ 1786623 w 5723077"/>
              <a:gd name="connsiteY3-168" fmla="*/ 4489211 h 4630183"/>
              <a:gd name="connsiteX4-169" fmla="*/ 5182966 w 5723077"/>
              <a:gd name="connsiteY4-170" fmla="*/ 4472883 h 4630183"/>
              <a:gd name="connsiteX5-171" fmla="*/ 5525865 w 5723077"/>
              <a:gd name="connsiteY5-172" fmla="*/ 2578768 h 4630183"/>
              <a:gd name="connsiteX6-173" fmla="*/ 5460551 w 5723077"/>
              <a:gd name="connsiteY6-174" fmla="*/ 211125 h 4630183"/>
              <a:gd name="connsiteX7-175" fmla="*/ 2390780 w 5723077"/>
              <a:gd name="connsiteY7-176" fmla="*/ 96825 h 4630183"/>
              <a:gd name="connsiteX8-177" fmla="*/ 382366 w 5723077"/>
              <a:gd name="connsiteY8-178" fmla="*/ 47839 h 4630183"/>
              <a:gd name="connsiteX9-179" fmla="*/ 39466 w 5723077"/>
              <a:gd name="connsiteY9-180" fmla="*/ 700982 h 4630183"/>
              <a:gd name="connsiteX0-181" fmla="*/ 39466 w 5723077"/>
              <a:gd name="connsiteY0-182" fmla="*/ 700982 h 4598647"/>
              <a:gd name="connsiteX1-183" fmla="*/ 55794 w 5723077"/>
              <a:gd name="connsiteY1-184" fmla="*/ 1958282 h 4598647"/>
              <a:gd name="connsiteX2-185" fmla="*/ 153766 w 5723077"/>
              <a:gd name="connsiteY2-186" fmla="*/ 4195297 h 4598647"/>
              <a:gd name="connsiteX3-187" fmla="*/ 1786623 w 5723077"/>
              <a:gd name="connsiteY3-188" fmla="*/ 4489211 h 4598647"/>
              <a:gd name="connsiteX4-189" fmla="*/ 5182966 w 5723077"/>
              <a:gd name="connsiteY4-190" fmla="*/ 4472883 h 4598647"/>
              <a:gd name="connsiteX5-191" fmla="*/ 5525865 w 5723077"/>
              <a:gd name="connsiteY5-192" fmla="*/ 2578768 h 4598647"/>
              <a:gd name="connsiteX6-193" fmla="*/ 5460551 w 5723077"/>
              <a:gd name="connsiteY6-194" fmla="*/ 211125 h 4598647"/>
              <a:gd name="connsiteX7-195" fmla="*/ 2390780 w 5723077"/>
              <a:gd name="connsiteY7-196" fmla="*/ 96825 h 4598647"/>
              <a:gd name="connsiteX8-197" fmla="*/ 382366 w 5723077"/>
              <a:gd name="connsiteY8-198" fmla="*/ 47839 h 4598647"/>
              <a:gd name="connsiteX9-199" fmla="*/ 39466 w 5723077"/>
              <a:gd name="connsiteY9-200" fmla="*/ 700982 h 4598647"/>
              <a:gd name="connsiteX0-201" fmla="*/ 39466 w 5716643"/>
              <a:gd name="connsiteY0-202" fmla="*/ 700982 h 4625148"/>
              <a:gd name="connsiteX1-203" fmla="*/ 55794 w 5716643"/>
              <a:gd name="connsiteY1-204" fmla="*/ 1958282 h 4625148"/>
              <a:gd name="connsiteX2-205" fmla="*/ 153766 w 5716643"/>
              <a:gd name="connsiteY2-206" fmla="*/ 4195297 h 4625148"/>
              <a:gd name="connsiteX3-207" fmla="*/ 1786623 w 5716643"/>
              <a:gd name="connsiteY3-208" fmla="*/ 4489211 h 4625148"/>
              <a:gd name="connsiteX4-209" fmla="*/ 5328776 w 5716643"/>
              <a:gd name="connsiteY4-210" fmla="*/ 4508802 h 4625148"/>
              <a:gd name="connsiteX5-211" fmla="*/ 5525865 w 5716643"/>
              <a:gd name="connsiteY5-212" fmla="*/ 2578768 h 4625148"/>
              <a:gd name="connsiteX6-213" fmla="*/ 5460551 w 5716643"/>
              <a:gd name="connsiteY6-214" fmla="*/ 211125 h 4625148"/>
              <a:gd name="connsiteX7-215" fmla="*/ 2390780 w 5716643"/>
              <a:gd name="connsiteY7-216" fmla="*/ 96825 h 4625148"/>
              <a:gd name="connsiteX8-217" fmla="*/ 382366 w 5716643"/>
              <a:gd name="connsiteY8-218" fmla="*/ 47839 h 4625148"/>
              <a:gd name="connsiteX9-219" fmla="*/ 39466 w 5716643"/>
              <a:gd name="connsiteY9-220" fmla="*/ 700982 h 4625148"/>
              <a:gd name="connsiteX0-221" fmla="*/ 39466 w 5715854"/>
              <a:gd name="connsiteY0-222" fmla="*/ 700982 h 4573748"/>
              <a:gd name="connsiteX1-223" fmla="*/ 55794 w 5715854"/>
              <a:gd name="connsiteY1-224" fmla="*/ 1958282 h 4573748"/>
              <a:gd name="connsiteX2-225" fmla="*/ 153766 w 5715854"/>
              <a:gd name="connsiteY2-226" fmla="*/ 4195297 h 4573748"/>
              <a:gd name="connsiteX3-227" fmla="*/ 1786623 w 5715854"/>
              <a:gd name="connsiteY3-228" fmla="*/ 4489211 h 4573748"/>
              <a:gd name="connsiteX4-229" fmla="*/ 5347003 w 5715854"/>
              <a:gd name="connsiteY4-230" fmla="*/ 4436964 h 4573748"/>
              <a:gd name="connsiteX5-231" fmla="*/ 5525865 w 5715854"/>
              <a:gd name="connsiteY5-232" fmla="*/ 2578768 h 4573748"/>
              <a:gd name="connsiteX6-233" fmla="*/ 5460551 w 5715854"/>
              <a:gd name="connsiteY6-234" fmla="*/ 211125 h 4573748"/>
              <a:gd name="connsiteX7-235" fmla="*/ 2390780 w 5715854"/>
              <a:gd name="connsiteY7-236" fmla="*/ 96825 h 4573748"/>
              <a:gd name="connsiteX8-237" fmla="*/ 382366 w 5715854"/>
              <a:gd name="connsiteY8-238" fmla="*/ 47839 h 4573748"/>
              <a:gd name="connsiteX9-239" fmla="*/ 39466 w 5715854"/>
              <a:gd name="connsiteY9-240" fmla="*/ 700982 h 4573748"/>
              <a:gd name="connsiteX0-241" fmla="*/ 39466 w 5628110"/>
              <a:gd name="connsiteY0-242" fmla="*/ 658040 h 4530806"/>
              <a:gd name="connsiteX1-243" fmla="*/ 55794 w 5628110"/>
              <a:gd name="connsiteY1-244" fmla="*/ 1915340 h 4530806"/>
              <a:gd name="connsiteX2-245" fmla="*/ 153766 w 5628110"/>
              <a:gd name="connsiteY2-246" fmla="*/ 4152355 h 4530806"/>
              <a:gd name="connsiteX3-247" fmla="*/ 1786623 w 5628110"/>
              <a:gd name="connsiteY3-248" fmla="*/ 4446269 h 4530806"/>
              <a:gd name="connsiteX4-249" fmla="*/ 5347003 w 5628110"/>
              <a:gd name="connsiteY4-250" fmla="*/ 4394022 h 4530806"/>
              <a:gd name="connsiteX5-251" fmla="*/ 5525865 w 5628110"/>
              <a:gd name="connsiteY5-252" fmla="*/ 2535826 h 4530806"/>
              <a:gd name="connsiteX6-253" fmla="*/ 5460551 w 5628110"/>
              <a:gd name="connsiteY6-254" fmla="*/ 168183 h 4530806"/>
              <a:gd name="connsiteX7-255" fmla="*/ 2390780 w 5628110"/>
              <a:gd name="connsiteY7-256" fmla="*/ 53883 h 4530806"/>
              <a:gd name="connsiteX8-257" fmla="*/ 382366 w 5628110"/>
              <a:gd name="connsiteY8-258" fmla="*/ 4897 h 4530806"/>
              <a:gd name="connsiteX9-259" fmla="*/ 39466 w 5628110"/>
              <a:gd name="connsiteY9-260" fmla="*/ 658040 h 4530806"/>
              <a:gd name="connsiteX0-261" fmla="*/ 39466 w 5628110"/>
              <a:gd name="connsiteY0-262" fmla="*/ 658040 h 4530806"/>
              <a:gd name="connsiteX1-263" fmla="*/ 55794 w 5628110"/>
              <a:gd name="connsiteY1-264" fmla="*/ 1915340 h 4530806"/>
              <a:gd name="connsiteX2-265" fmla="*/ 153766 w 5628110"/>
              <a:gd name="connsiteY2-266" fmla="*/ 4152355 h 4530806"/>
              <a:gd name="connsiteX3-267" fmla="*/ 1786623 w 5628110"/>
              <a:gd name="connsiteY3-268" fmla="*/ 4446269 h 4530806"/>
              <a:gd name="connsiteX4-269" fmla="*/ 5347003 w 5628110"/>
              <a:gd name="connsiteY4-270" fmla="*/ 4394022 h 4530806"/>
              <a:gd name="connsiteX5-271" fmla="*/ 5525865 w 5628110"/>
              <a:gd name="connsiteY5-272" fmla="*/ 2535826 h 4530806"/>
              <a:gd name="connsiteX6-273" fmla="*/ 5460551 w 5628110"/>
              <a:gd name="connsiteY6-274" fmla="*/ 168183 h 4530806"/>
              <a:gd name="connsiteX7-275" fmla="*/ 2390780 w 5628110"/>
              <a:gd name="connsiteY7-276" fmla="*/ 53883 h 4530806"/>
              <a:gd name="connsiteX8-277" fmla="*/ 473498 w 5628110"/>
              <a:gd name="connsiteY8-278" fmla="*/ 4897 h 4530806"/>
              <a:gd name="connsiteX9-279" fmla="*/ 39466 w 5628110"/>
              <a:gd name="connsiteY9-280" fmla="*/ 658040 h 4530806"/>
              <a:gd name="connsiteX0-281" fmla="*/ 39466 w 5628110"/>
              <a:gd name="connsiteY0-282" fmla="*/ 658040 h 4530806"/>
              <a:gd name="connsiteX1-283" fmla="*/ 55794 w 5628110"/>
              <a:gd name="connsiteY1-284" fmla="*/ 1915340 h 4530806"/>
              <a:gd name="connsiteX2-285" fmla="*/ 153766 w 5628110"/>
              <a:gd name="connsiteY2-286" fmla="*/ 4152355 h 4530806"/>
              <a:gd name="connsiteX3-287" fmla="*/ 1786623 w 5628110"/>
              <a:gd name="connsiteY3-288" fmla="*/ 4446269 h 4530806"/>
              <a:gd name="connsiteX4-289" fmla="*/ 5347003 w 5628110"/>
              <a:gd name="connsiteY4-290" fmla="*/ 4394022 h 4530806"/>
              <a:gd name="connsiteX5-291" fmla="*/ 5525865 w 5628110"/>
              <a:gd name="connsiteY5-292" fmla="*/ 2535826 h 4530806"/>
              <a:gd name="connsiteX6-293" fmla="*/ 5460551 w 5628110"/>
              <a:gd name="connsiteY6-294" fmla="*/ 168183 h 4530806"/>
              <a:gd name="connsiteX7-295" fmla="*/ 2390780 w 5628110"/>
              <a:gd name="connsiteY7-296" fmla="*/ 53883 h 4530806"/>
              <a:gd name="connsiteX8-297" fmla="*/ 473498 w 5628110"/>
              <a:gd name="connsiteY8-298" fmla="*/ 4897 h 4530806"/>
              <a:gd name="connsiteX9-299" fmla="*/ 277859 w 5628110"/>
              <a:gd name="connsiteY9-300" fmla="*/ 887092 h 4530806"/>
              <a:gd name="connsiteX0-301" fmla="*/ 39466 w 5628110"/>
              <a:gd name="connsiteY0-302" fmla="*/ 658040 h 4530806"/>
              <a:gd name="connsiteX1-303" fmla="*/ 55794 w 5628110"/>
              <a:gd name="connsiteY1-304" fmla="*/ 1915340 h 4530806"/>
              <a:gd name="connsiteX2-305" fmla="*/ 153766 w 5628110"/>
              <a:gd name="connsiteY2-306" fmla="*/ 4152355 h 4530806"/>
              <a:gd name="connsiteX3-307" fmla="*/ 1786623 w 5628110"/>
              <a:gd name="connsiteY3-308" fmla="*/ 4446269 h 4530806"/>
              <a:gd name="connsiteX4-309" fmla="*/ 5347003 w 5628110"/>
              <a:gd name="connsiteY4-310" fmla="*/ 4394022 h 4530806"/>
              <a:gd name="connsiteX5-311" fmla="*/ 5525865 w 5628110"/>
              <a:gd name="connsiteY5-312" fmla="*/ 2535826 h 4530806"/>
              <a:gd name="connsiteX6-313" fmla="*/ 5460551 w 5628110"/>
              <a:gd name="connsiteY6-314" fmla="*/ 168183 h 4530806"/>
              <a:gd name="connsiteX7-315" fmla="*/ 2390780 w 5628110"/>
              <a:gd name="connsiteY7-316" fmla="*/ 53883 h 4530806"/>
              <a:gd name="connsiteX8-317" fmla="*/ 473498 w 5628110"/>
              <a:gd name="connsiteY8-318" fmla="*/ 4897 h 4530806"/>
              <a:gd name="connsiteX0-319" fmla="*/ 39466 w 5628110"/>
              <a:gd name="connsiteY0-320" fmla="*/ 896635 h 4530806"/>
              <a:gd name="connsiteX1-321" fmla="*/ 55794 w 5628110"/>
              <a:gd name="connsiteY1-322" fmla="*/ 1915340 h 4530806"/>
              <a:gd name="connsiteX2-323" fmla="*/ 153766 w 5628110"/>
              <a:gd name="connsiteY2-324" fmla="*/ 4152355 h 4530806"/>
              <a:gd name="connsiteX3-325" fmla="*/ 1786623 w 5628110"/>
              <a:gd name="connsiteY3-326" fmla="*/ 4446269 h 4530806"/>
              <a:gd name="connsiteX4-327" fmla="*/ 5347003 w 5628110"/>
              <a:gd name="connsiteY4-328" fmla="*/ 4394022 h 4530806"/>
              <a:gd name="connsiteX5-329" fmla="*/ 5525865 w 5628110"/>
              <a:gd name="connsiteY5-330" fmla="*/ 2535826 h 4530806"/>
              <a:gd name="connsiteX6-331" fmla="*/ 5460551 w 5628110"/>
              <a:gd name="connsiteY6-332" fmla="*/ 168183 h 4530806"/>
              <a:gd name="connsiteX7-333" fmla="*/ 2390780 w 5628110"/>
              <a:gd name="connsiteY7-334" fmla="*/ 53883 h 4530806"/>
              <a:gd name="connsiteX8-335" fmla="*/ 473498 w 5628110"/>
              <a:gd name="connsiteY8-336" fmla="*/ 4897 h 4530806"/>
              <a:gd name="connsiteX0-337" fmla="*/ 39466 w 5628110"/>
              <a:gd name="connsiteY0-338" fmla="*/ 896635 h 4530806"/>
              <a:gd name="connsiteX1-339" fmla="*/ 55794 w 5628110"/>
              <a:gd name="connsiteY1-340" fmla="*/ 1915340 h 4530806"/>
              <a:gd name="connsiteX2-341" fmla="*/ 153766 w 5628110"/>
              <a:gd name="connsiteY2-342" fmla="*/ 4152355 h 4530806"/>
              <a:gd name="connsiteX3-343" fmla="*/ 1786623 w 5628110"/>
              <a:gd name="connsiteY3-344" fmla="*/ 4446269 h 4530806"/>
              <a:gd name="connsiteX4-345" fmla="*/ 5347003 w 5628110"/>
              <a:gd name="connsiteY4-346" fmla="*/ 4394022 h 4530806"/>
              <a:gd name="connsiteX5-347" fmla="*/ 5525865 w 5628110"/>
              <a:gd name="connsiteY5-348" fmla="*/ 2535826 h 4530806"/>
              <a:gd name="connsiteX6-349" fmla="*/ 5460551 w 5628110"/>
              <a:gd name="connsiteY6-350" fmla="*/ 168183 h 4530806"/>
              <a:gd name="connsiteX7-351" fmla="*/ 2390780 w 5628110"/>
              <a:gd name="connsiteY7-352" fmla="*/ 53883 h 4530806"/>
              <a:gd name="connsiteX8-353" fmla="*/ 845987 w 5628110"/>
              <a:gd name="connsiteY8-354" fmla="*/ 4897 h 453080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5628110" h="4530806">
                <a:moveTo>
                  <a:pt x="39466" y="896635"/>
                </a:moveTo>
                <a:cubicBezTo>
                  <a:pt x="-30151" y="1215042"/>
                  <a:pt x="36744" y="1372720"/>
                  <a:pt x="55794" y="1915340"/>
                </a:cubicBezTo>
                <a:cubicBezTo>
                  <a:pt x="74844" y="2457960"/>
                  <a:pt x="-134706" y="3730534"/>
                  <a:pt x="153766" y="4152355"/>
                </a:cubicBezTo>
                <a:cubicBezTo>
                  <a:pt x="442238" y="4574177"/>
                  <a:pt x="921084" y="4405991"/>
                  <a:pt x="1786623" y="4446269"/>
                </a:cubicBezTo>
                <a:cubicBezTo>
                  <a:pt x="2652162" y="4486547"/>
                  <a:pt x="4942512" y="4640591"/>
                  <a:pt x="5347003" y="4394022"/>
                </a:cubicBezTo>
                <a:cubicBezTo>
                  <a:pt x="5751494" y="4147453"/>
                  <a:pt x="5506940" y="3240133"/>
                  <a:pt x="5525865" y="2535826"/>
                </a:cubicBezTo>
                <a:cubicBezTo>
                  <a:pt x="5544790" y="1831520"/>
                  <a:pt x="5782574" y="438161"/>
                  <a:pt x="5460551" y="168183"/>
                </a:cubicBezTo>
                <a:cubicBezTo>
                  <a:pt x="5138528" y="-101795"/>
                  <a:pt x="3221955" y="81097"/>
                  <a:pt x="2390780" y="53883"/>
                </a:cubicBezTo>
                <a:cubicBezTo>
                  <a:pt x="1559605" y="26669"/>
                  <a:pt x="1148065" y="-14153"/>
                  <a:pt x="845987" y="4897"/>
                </a:cubicBezTo>
              </a:path>
            </a:pathLst>
          </a:custGeom>
          <a:noFill/>
          <a:ln w="28575" cap="rnd">
            <a:solidFill>
              <a:srgbClr val="F45D4B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微软雅黑"/>
              <a:cs typeface="+mn-ea"/>
              <a:sym typeface="+mn-lt"/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805FFAF1-D1CA-4E17-82BD-A43D6C0CD283}"/>
              </a:ext>
            </a:extLst>
          </p:cNvPr>
          <p:cNvSpPr/>
          <p:nvPr/>
        </p:nvSpPr>
        <p:spPr>
          <a:xfrm>
            <a:off x="1212660" y="0"/>
            <a:ext cx="600237" cy="55816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EACAFB7-A826-469A-8A47-4F6F97947CDB}"/>
              </a:ext>
            </a:extLst>
          </p:cNvPr>
          <p:cNvSpPr txBox="1"/>
          <p:nvPr/>
        </p:nvSpPr>
        <p:spPr>
          <a:xfrm>
            <a:off x="2324100" y="72263"/>
            <a:ext cx="571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1F4707-B10E-43D5-B90E-6138ECCABE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027" y="971549"/>
            <a:ext cx="3885119" cy="138112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26F7E10-5283-4447-8761-4B704E3DD5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21476" y="1621581"/>
            <a:ext cx="2133600" cy="821559"/>
          </a:xfrm>
          <a:prstGeom prst="rect">
            <a:avLst/>
          </a:prstGeom>
        </p:spPr>
      </p:pic>
      <p:grpSp>
        <p:nvGrpSpPr>
          <p:cNvPr id="62" name="Group 61">
            <a:extLst>
              <a:ext uri="{FF2B5EF4-FFF2-40B4-BE49-F238E27FC236}">
                <a16:creationId xmlns:a16="http://schemas.microsoft.com/office/drawing/2014/main" id="{0BE4DE17-10A5-4A62-ABA3-CB9B831F5754}"/>
              </a:ext>
            </a:extLst>
          </p:cNvPr>
          <p:cNvGrpSpPr/>
          <p:nvPr/>
        </p:nvGrpSpPr>
        <p:grpSpPr>
          <a:xfrm>
            <a:off x="661364" y="2587529"/>
            <a:ext cx="5434636" cy="1305818"/>
            <a:chOff x="416329" y="2400181"/>
            <a:chExt cx="5434636" cy="1305818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4CAEADF-3763-469A-9D4E-187A120F6E87}"/>
                </a:ext>
              </a:extLst>
            </p:cNvPr>
            <p:cNvSpPr txBox="1"/>
            <p:nvPr/>
          </p:nvSpPr>
          <p:spPr>
            <a:xfrm>
              <a:off x="581862" y="2400181"/>
              <a:ext cx="7715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b)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931BE97-CAC7-4CE9-AB83-C15EF64C86A2}"/>
                </a:ext>
              </a:extLst>
            </p:cNvPr>
            <p:cNvSpPr txBox="1"/>
            <p:nvPr/>
          </p:nvSpPr>
          <p:spPr>
            <a:xfrm>
              <a:off x="970045" y="2419350"/>
              <a:ext cx="221130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18 – 3 = ?</a:t>
              </a: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0DDC067A-52A8-4D5C-8D77-E356A8771DED}"/>
                </a:ext>
              </a:extLst>
            </p:cNvPr>
            <p:cNvSpPr/>
            <p:nvPr/>
          </p:nvSpPr>
          <p:spPr>
            <a:xfrm>
              <a:off x="416329" y="3143250"/>
              <a:ext cx="840048" cy="553998"/>
            </a:xfrm>
            <a:prstGeom prst="ellipse">
              <a:avLst/>
            </a:prstGeom>
            <a:ln w="381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18</a:t>
              </a: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675942FC-54E1-4792-B9A4-C56C7D9C21CB}"/>
                </a:ext>
              </a:extLst>
            </p:cNvPr>
            <p:cNvCxnSpPr>
              <a:cxnSpLocks/>
            </p:cNvCxnSpPr>
            <p:nvPr/>
          </p:nvCxnSpPr>
          <p:spPr>
            <a:xfrm>
              <a:off x="1256377" y="3429000"/>
              <a:ext cx="677198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1FE37ED6-235B-46EB-BE75-5307BE2338F0}"/>
                </a:ext>
              </a:extLst>
            </p:cNvPr>
            <p:cNvSpPr/>
            <p:nvPr/>
          </p:nvSpPr>
          <p:spPr>
            <a:xfrm>
              <a:off x="1933575" y="3152001"/>
              <a:ext cx="840048" cy="553998"/>
            </a:xfrm>
            <a:prstGeom prst="ellipse">
              <a:avLst/>
            </a:prstGeom>
            <a:ln w="381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ABD0A0AA-B993-4791-A6C7-1D7BCF79B567}"/>
                </a:ext>
              </a:extLst>
            </p:cNvPr>
            <p:cNvCxnSpPr>
              <a:cxnSpLocks/>
            </p:cNvCxnSpPr>
            <p:nvPr/>
          </p:nvCxnSpPr>
          <p:spPr>
            <a:xfrm>
              <a:off x="2773623" y="3429000"/>
              <a:ext cx="738940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2B3EB2CF-6778-4BC2-BC0E-09FB5D0EBBEA}"/>
                </a:ext>
              </a:extLst>
            </p:cNvPr>
            <p:cNvSpPr/>
            <p:nvPr/>
          </p:nvSpPr>
          <p:spPr>
            <a:xfrm>
              <a:off x="3512563" y="3152001"/>
              <a:ext cx="840048" cy="553998"/>
            </a:xfrm>
            <a:prstGeom prst="ellipse">
              <a:avLst/>
            </a:prstGeom>
            <a:ln w="381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3F9958FD-13B1-455F-A59A-7E186F87F75D}"/>
                </a:ext>
              </a:extLst>
            </p:cNvPr>
            <p:cNvCxnSpPr>
              <a:cxnSpLocks/>
            </p:cNvCxnSpPr>
            <p:nvPr/>
          </p:nvCxnSpPr>
          <p:spPr>
            <a:xfrm>
              <a:off x="4352611" y="3429000"/>
              <a:ext cx="658306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647314F1-17A3-47B0-A799-2887579E5184}"/>
                </a:ext>
              </a:extLst>
            </p:cNvPr>
            <p:cNvSpPr/>
            <p:nvPr/>
          </p:nvSpPr>
          <p:spPr>
            <a:xfrm>
              <a:off x="5010917" y="3152001"/>
              <a:ext cx="840048" cy="553998"/>
            </a:xfrm>
            <a:prstGeom prst="ellipse">
              <a:avLst/>
            </a:prstGeom>
            <a:ln w="381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31884CCE-813F-4778-A9AA-BB1AE6730C1A}"/>
                </a:ext>
              </a:extLst>
            </p:cNvPr>
            <p:cNvSpPr txBox="1"/>
            <p:nvPr/>
          </p:nvSpPr>
          <p:spPr>
            <a:xfrm>
              <a:off x="1212660" y="2973348"/>
              <a:ext cx="67719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- 1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0EDB641F-CBF2-4344-897A-D3F02A6D9071}"/>
                </a:ext>
              </a:extLst>
            </p:cNvPr>
            <p:cNvSpPr txBox="1"/>
            <p:nvPr/>
          </p:nvSpPr>
          <p:spPr>
            <a:xfrm>
              <a:off x="2823544" y="2973348"/>
              <a:ext cx="67719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- 1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D35C0EB7-977D-4AF0-8D12-1E0C19233931}"/>
                </a:ext>
              </a:extLst>
            </p:cNvPr>
            <p:cNvSpPr txBox="1"/>
            <p:nvPr/>
          </p:nvSpPr>
          <p:spPr>
            <a:xfrm>
              <a:off x="4364432" y="2973348"/>
              <a:ext cx="67719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- 1</a:t>
              </a: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27783EE2-84B1-4B0F-B323-2A385AD4BC31}"/>
              </a:ext>
            </a:extLst>
          </p:cNvPr>
          <p:cNvGrpSpPr/>
          <p:nvPr/>
        </p:nvGrpSpPr>
        <p:grpSpPr>
          <a:xfrm>
            <a:off x="8931418" y="3233979"/>
            <a:ext cx="3260479" cy="562749"/>
            <a:chOff x="6543674" y="3081579"/>
            <a:chExt cx="3260479" cy="562749"/>
          </a:xfrm>
        </p:grpSpPr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D3550C05-DB50-4C6B-BE66-DC68D164A4B0}"/>
                </a:ext>
              </a:extLst>
            </p:cNvPr>
            <p:cNvSpPr txBox="1"/>
            <p:nvPr/>
          </p:nvSpPr>
          <p:spPr>
            <a:xfrm>
              <a:off x="6543674" y="3090330"/>
              <a:ext cx="3260479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18 – 3 = </a:t>
              </a:r>
            </a:p>
          </p:txBody>
        </p:sp>
        <p:sp>
          <p:nvSpPr>
            <p:cNvPr id="64" name="Rectangle: Rounded Corners 63">
              <a:extLst>
                <a:ext uri="{FF2B5EF4-FFF2-40B4-BE49-F238E27FC236}">
                  <a16:creationId xmlns:a16="http://schemas.microsoft.com/office/drawing/2014/main" id="{7FFF9695-C5FA-42D7-B024-32324E0D188A}"/>
                </a:ext>
              </a:extLst>
            </p:cNvPr>
            <p:cNvSpPr/>
            <p:nvPr/>
          </p:nvSpPr>
          <p:spPr>
            <a:xfrm>
              <a:off x="8121909" y="3081579"/>
              <a:ext cx="502663" cy="526018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AB1A6030-09BB-4B9D-A259-6D3E12CD22FC}"/>
              </a:ext>
            </a:extLst>
          </p:cNvPr>
          <p:cNvGrpSpPr/>
          <p:nvPr/>
        </p:nvGrpSpPr>
        <p:grpSpPr>
          <a:xfrm>
            <a:off x="661364" y="4349773"/>
            <a:ext cx="6938613" cy="1293022"/>
            <a:chOff x="416329" y="2419350"/>
            <a:chExt cx="6938613" cy="1293022"/>
          </a:xfrm>
        </p:grpSpPr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761464AB-8BED-4C4C-A720-4F15BE7DDD69}"/>
                </a:ext>
              </a:extLst>
            </p:cNvPr>
            <p:cNvSpPr txBox="1"/>
            <p:nvPr/>
          </p:nvSpPr>
          <p:spPr>
            <a:xfrm>
              <a:off x="581862" y="2434739"/>
              <a:ext cx="7715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c)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E02D16AD-2E57-4737-BC8A-219C9B5C6888}"/>
                </a:ext>
              </a:extLst>
            </p:cNvPr>
            <p:cNvSpPr txBox="1"/>
            <p:nvPr/>
          </p:nvSpPr>
          <p:spPr>
            <a:xfrm>
              <a:off x="970045" y="2419350"/>
              <a:ext cx="221130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16 – 4 = ?</a:t>
              </a:r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A7B510E6-76E6-40DB-8D21-DFBEC348E186}"/>
                </a:ext>
              </a:extLst>
            </p:cNvPr>
            <p:cNvSpPr/>
            <p:nvPr/>
          </p:nvSpPr>
          <p:spPr>
            <a:xfrm>
              <a:off x="416329" y="3143250"/>
              <a:ext cx="840048" cy="553998"/>
            </a:xfrm>
            <a:prstGeom prst="ellipse">
              <a:avLst/>
            </a:prstGeom>
            <a:ln w="381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16</a:t>
              </a:r>
            </a:p>
          </p:txBody>
        </p:sp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D23CB668-994D-441F-B924-F9FDE749C358}"/>
                </a:ext>
              </a:extLst>
            </p:cNvPr>
            <p:cNvCxnSpPr>
              <a:cxnSpLocks/>
            </p:cNvCxnSpPr>
            <p:nvPr/>
          </p:nvCxnSpPr>
          <p:spPr>
            <a:xfrm>
              <a:off x="1256377" y="3429000"/>
              <a:ext cx="677198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B1682E33-68BA-4AC8-9B07-9264F99F5A5E}"/>
                </a:ext>
              </a:extLst>
            </p:cNvPr>
            <p:cNvSpPr/>
            <p:nvPr/>
          </p:nvSpPr>
          <p:spPr>
            <a:xfrm>
              <a:off x="1933575" y="3152001"/>
              <a:ext cx="840048" cy="553998"/>
            </a:xfrm>
            <a:prstGeom prst="ellipse">
              <a:avLst/>
            </a:prstGeom>
            <a:ln w="381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BDC07E8F-6C81-4D30-A187-9759D2C0D7D6}"/>
                </a:ext>
              </a:extLst>
            </p:cNvPr>
            <p:cNvCxnSpPr>
              <a:cxnSpLocks/>
            </p:cNvCxnSpPr>
            <p:nvPr/>
          </p:nvCxnSpPr>
          <p:spPr>
            <a:xfrm>
              <a:off x="2773623" y="3429000"/>
              <a:ext cx="738940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C4CB5FCD-5237-48D8-81CE-EFFE741C2BEE}"/>
                </a:ext>
              </a:extLst>
            </p:cNvPr>
            <p:cNvSpPr/>
            <p:nvPr/>
          </p:nvSpPr>
          <p:spPr>
            <a:xfrm>
              <a:off x="3512563" y="3152001"/>
              <a:ext cx="840048" cy="553998"/>
            </a:xfrm>
            <a:prstGeom prst="ellipse">
              <a:avLst/>
            </a:prstGeom>
            <a:ln w="381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D0EA8239-6BF8-4619-9066-BF8A3708A14F}"/>
                </a:ext>
              </a:extLst>
            </p:cNvPr>
            <p:cNvCxnSpPr>
              <a:cxnSpLocks/>
            </p:cNvCxnSpPr>
            <p:nvPr/>
          </p:nvCxnSpPr>
          <p:spPr>
            <a:xfrm>
              <a:off x="4352611" y="3429000"/>
              <a:ext cx="658306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A6C480A7-A022-4FC5-BBA5-0AE7DF46F3DA}"/>
                </a:ext>
              </a:extLst>
            </p:cNvPr>
            <p:cNvSpPr/>
            <p:nvPr/>
          </p:nvSpPr>
          <p:spPr>
            <a:xfrm>
              <a:off x="5010917" y="3152001"/>
              <a:ext cx="840048" cy="553998"/>
            </a:xfrm>
            <a:prstGeom prst="ellipse">
              <a:avLst/>
            </a:prstGeom>
            <a:ln w="381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16007160-218A-40B5-8A5A-3CD9E354CBBB}"/>
                </a:ext>
              </a:extLst>
            </p:cNvPr>
            <p:cNvSpPr txBox="1"/>
            <p:nvPr/>
          </p:nvSpPr>
          <p:spPr>
            <a:xfrm>
              <a:off x="1212660" y="2973348"/>
              <a:ext cx="67719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- 1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FAEEE935-F63E-46FB-9285-2DA373D45F7D}"/>
                </a:ext>
              </a:extLst>
            </p:cNvPr>
            <p:cNvSpPr txBox="1"/>
            <p:nvPr/>
          </p:nvSpPr>
          <p:spPr>
            <a:xfrm>
              <a:off x="2823544" y="2973348"/>
              <a:ext cx="67719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- 1</a:t>
              </a: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B79A3300-FF52-4BE1-9F3B-22A755732575}"/>
                </a:ext>
              </a:extLst>
            </p:cNvPr>
            <p:cNvSpPr txBox="1"/>
            <p:nvPr/>
          </p:nvSpPr>
          <p:spPr>
            <a:xfrm>
              <a:off x="4333719" y="2961237"/>
              <a:ext cx="67719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- 1</a:t>
              </a:r>
            </a:p>
          </p:txBody>
        </p:sp>
        <p:cxnSp>
          <p:nvCxnSpPr>
            <p:cNvPr id="82" name="Straight Arrow Connector 81">
              <a:extLst>
                <a:ext uri="{FF2B5EF4-FFF2-40B4-BE49-F238E27FC236}">
                  <a16:creationId xmlns:a16="http://schemas.microsoft.com/office/drawing/2014/main" id="{BA1131BE-E6C0-4C25-AD86-6EC1A8E9A8D7}"/>
                </a:ext>
              </a:extLst>
            </p:cNvPr>
            <p:cNvCxnSpPr>
              <a:cxnSpLocks/>
            </p:cNvCxnSpPr>
            <p:nvPr/>
          </p:nvCxnSpPr>
          <p:spPr>
            <a:xfrm>
              <a:off x="5850965" y="3435373"/>
              <a:ext cx="658306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7F7B3D22-7BC3-4B0D-AA4E-E89BBE8F158E}"/>
                </a:ext>
              </a:extLst>
            </p:cNvPr>
            <p:cNvSpPr txBox="1"/>
            <p:nvPr/>
          </p:nvSpPr>
          <p:spPr>
            <a:xfrm>
              <a:off x="5889173" y="2973348"/>
              <a:ext cx="67719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- 1</a:t>
              </a:r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9CFBD2BA-21E6-4382-875E-86D8F1144DEF}"/>
                </a:ext>
              </a:extLst>
            </p:cNvPr>
            <p:cNvSpPr/>
            <p:nvPr/>
          </p:nvSpPr>
          <p:spPr>
            <a:xfrm>
              <a:off x="6514894" y="3158374"/>
              <a:ext cx="840048" cy="553998"/>
            </a:xfrm>
            <a:prstGeom prst="ellipse">
              <a:avLst/>
            </a:prstGeom>
            <a:ln w="381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3957528C-CA1A-49B0-A94E-908F8C7F6FBA}"/>
              </a:ext>
            </a:extLst>
          </p:cNvPr>
          <p:cNvGrpSpPr/>
          <p:nvPr/>
        </p:nvGrpSpPr>
        <p:grpSpPr>
          <a:xfrm>
            <a:off x="9125510" y="4903771"/>
            <a:ext cx="3260479" cy="562749"/>
            <a:chOff x="6543674" y="3081579"/>
            <a:chExt cx="3260479" cy="562749"/>
          </a:xfrm>
        </p:grpSpPr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CFA1FA3A-5B0C-4585-B1C3-9CE6DD9A9403}"/>
                </a:ext>
              </a:extLst>
            </p:cNvPr>
            <p:cNvSpPr txBox="1"/>
            <p:nvPr/>
          </p:nvSpPr>
          <p:spPr>
            <a:xfrm>
              <a:off x="6543674" y="3090330"/>
              <a:ext cx="3260479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16 – 4 = </a:t>
              </a:r>
            </a:p>
          </p:txBody>
        </p:sp>
        <p:sp>
          <p:nvSpPr>
            <p:cNvPr id="81" name="Rectangle: Rounded Corners 80">
              <a:extLst>
                <a:ext uri="{FF2B5EF4-FFF2-40B4-BE49-F238E27FC236}">
                  <a16:creationId xmlns:a16="http://schemas.microsoft.com/office/drawing/2014/main" id="{ABBC1A90-B326-449E-BEAD-31F9C66358CF}"/>
                </a:ext>
              </a:extLst>
            </p:cNvPr>
            <p:cNvSpPr/>
            <p:nvPr/>
          </p:nvSpPr>
          <p:spPr>
            <a:xfrm>
              <a:off x="8121909" y="3081579"/>
              <a:ext cx="502663" cy="526018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F9801648-74F5-4AB6-9374-80F965566E10}"/>
              </a:ext>
            </a:extLst>
          </p:cNvPr>
          <p:cNvSpPr/>
          <p:nvPr/>
        </p:nvSpPr>
        <p:spPr>
          <a:xfrm>
            <a:off x="2134893" y="3330598"/>
            <a:ext cx="902973" cy="553993"/>
          </a:xfrm>
          <a:prstGeom prst="ellipse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8C233288-A955-4912-B325-AAF6BB1B1109}"/>
              </a:ext>
            </a:extLst>
          </p:cNvPr>
          <p:cNvSpPr/>
          <p:nvPr/>
        </p:nvSpPr>
        <p:spPr>
          <a:xfrm>
            <a:off x="3725817" y="3327633"/>
            <a:ext cx="902973" cy="553993"/>
          </a:xfrm>
          <a:prstGeom prst="ellipse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B55E171A-49B0-4C51-949B-CE003BD98143}"/>
              </a:ext>
            </a:extLst>
          </p:cNvPr>
          <p:cNvSpPr/>
          <p:nvPr/>
        </p:nvSpPr>
        <p:spPr>
          <a:xfrm>
            <a:off x="5239846" y="3347674"/>
            <a:ext cx="902973" cy="553993"/>
          </a:xfrm>
          <a:prstGeom prst="ellipse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A3B4A914-70F8-4740-A155-A809E360CD2E}"/>
              </a:ext>
            </a:extLst>
          </p:cNvPr>
          <p:cNvSpPr/>
          <p:nvPr/>
        </p:nvSpPr>
        <p:spPr>
          <a:xfrm>
            <a:off x="2162794" y="5073668"/>
            <a:ext cx="890427" cy="553993"/>
          </a:xfrm>
          <a:prstGeom prst="ellipse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C310E4E5-28D2-426D-B0CD-F77DC186C3C9}"/>
              </a:ext>
            </a:extLst>
          </p:cNvPr>
          <p:cNvSpPr/>
          <p:nvPr/>
        </p:nvSpPr>
        <p:spPr>
          <a:xfrm>
            <a:off x="3725340" y="5082429"/>
            <a:ext cx="890427" cy="553993"/>
          </a:xfrm>
          <a:prstGeom prst="ellipse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11433316-041C-4FCE-9004-474F74F62B7E}"/>
              </a:ext>
            </a:extLst>
          </p:cNvPr>
          <p:cNvSpPr/>
          <p:nvPr/>
        </p:nvSpPr>
        <p:spPr>
          <a:xfrm>
            <a:off x="5223367" y="5095170"/>
            <a:ext cx="890427" cy="553993"/>
          </a:xfrm>
          <a:prstGeom prst="ellipse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5987AC67-7BA3-465C-9168-370812231183}"/>
              </a:ext>
            </a:extLst>
          </p:cNvPr>
          <p:cNvSpPr/>
          <p:nvPr/>
        </p:nvSpPr>
        <p:spPr>
          <a:xfrm>
            <a:off x="6746169" y="5053789"/>
            <a:ext cx="890427" cy="573872"/>
          </a:xfrm>
          <a:prstGeom prst="ellipse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D62C881-E341-4524-8F42-625C5711A5DC}"/>
              </a:ext>
            </a:extLst>
          </p:cNvPr>
          <p:cNvSpPr/>
          <p:nvPr/>
        </p:nvSpPr>
        <p:spPr>
          <a:xfrm>
            <a:off x="10509653" y="3233979"/>
            <a:ext cx="677198" cy="5539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90" name="Rectangle: Rounded Corners 89">
            <a:extLst>
              <a:ext uri="{FF2B5EF4-FFF2-40B4-BE49-F238E27FC236}">
                <a16:creationId xmlns:a16="http://schemas.microsoft.com/office/drawing/2014/main" id="{CFE41606-DD63-4C7A-9401-D6C931FE068D}"/>
              </a:ext>
            </a:extLst>
          </p:cNvPr>
          <p:cNvSpPr/>
          <p:nvPr/>
        </p:nvSpPr>
        <p:spPr>
          <a:xfrm>
            <a:off x="10690588" y="4873648"/>
            <a:ext cx="677198" cy="5539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2674107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2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7" grpId="0" animBg="1"/>
      <p:bldP spid="9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844442492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332</Words>
  <Application>Microsoft Office PowerPoint</Application>
  <PresentationFormat>Widescreen</PresentationFormat>
  <Paragraphs>83</Paragraphs>
  <Slides>13</Slides>
  <Notes>12</Notes>
  <HiddenSlides>0</HiddenSlides>
  <MMClips>6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Arial</vt:lpstr>
      <vt:lpstr>Calibri</vt:lpstr>
      <vt:lpstr>Calibri Light</vt:lpstr>
      <vt:lpstr>DFPOP1-W9</vt:lpstr>
      <vt:lpstr>iCiel Cadena</vt:lpstr>
      <vt:lpstr>UTM Avo</vt:lpstr>
      <vt:lpstr>思源黑体 CN Normal</vt:lpstr>
      <vt:lpstr>Office 主题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Cuongdao1978 Cuongdao1978</cp:lastModifiedBy>
  <cp:revision>9</cp:revision>
  <dcterms:created xsi:type="dcterms:W3CDTF">2021-12-27T14:53:18Z</dcterms:created>
  <dcterms:modified xsi:type="dcterms:W3CDTF">2022-03-20T15:08:56Z</dcterms:modified>
</cp:coreProperties>
</file>