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16"/>
  </p:notesMasterIdLst>
  <p:sldIdLst>
    <p:sldId id="257" r:id="rId5"/>
    <p:sldId id="329" r:id="rId6"/>
    <p:sldId id="307" r:id="rId7"/>
    <p:sldId id="308" r:id="rId8"/>
    <p:sldId id="2007577122" r:id="rId9"/>
    <p:sldId id="2007577097" r:id="rId10"/>
    <p:sldId id="309" r:id="rId11"/>
    <p:sldId id="310" r:id="rId12"/>
    <p:sldId id="312" r:id="rId13"/>
    <p:sldId id="327" r:id="rId14"/>
    <p:sldId id="32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45" autoAdjust="0"/>
    <p:restoredTop sz="87045" autoAdjust="0"/>
  </p:normalViewPr>
  <p:slideViewPr>
    <p:cSldViewPr snapToGrid="0">
      <p:cViewPr varScale="1">
        <p:scale>
          <a:sx n="24" d="100"/>
          <a:sy n="24" d="100"/>
        </p:scale>
        <p:origin x="62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1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5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2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9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7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5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8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36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56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520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3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2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4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7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  <p:sldLayoutId id="2147483709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19" r:id="rId8"/>
    <p:sldLayoutId id="2147483718" r:id="rId9"/>
    <p:sldLayoutId id="2147483717" r:id="rId10"/>
    <p:sldLayoutId id="2147483716" r:id="rId11"/>
    <p:sldLayoutId id="2147483715" r:id="rId12"/>
    <p:sldLayoutId id="2147483714" r:id="rId13"/>
    <p:sldLayoutId id="2147483713" r:id="rId14"/>
    <p:sldLayoutId id="2147483712" r:id="rId15"/>
    <p:sldLayoutId id="2147483681" r:id="rId16"/>
    <p:sldLayoutId id="2147483682" r:id="rId17"/>
    <p:sldLayoutId id="2147483683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10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prstClr val="white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49" y="2292673"/>
            <a:ext cx="3580609" cy="236505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0413567-4795-4675-92E8-32E56DE77D83}"/>
              </a:ext>
            </a:extLst>
          </p:cNvPr>
          <p:cNvSpPr txBox="1"/>
          <p:nvPr/>
        </p:nvSpPr>
        <p:spPr>
          <a:xfrm>
            <a:off x="2293687" y="3137245"/>
            <a:ext cx="4566446" cy="10215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+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26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36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11" name="矩形: 圆角 14"/>
          <p:cNvSpPr/>
          <p:nvPr/>
        </p:nvSpPr>
        <p:spPr>
          <a:xfrm>
            <a:off x="4825260" y="1672851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E2508-7974-4DA2-A9DA-29A60366C4BC}"/>
              </a:ext>
            </a:extLst>
          </p:cNvPr>
          <p:cNvSpPr txBox="1"/>
          <p:nvPr/>
        </p:nvSpPr>
        <p:spPr>
          <a:xfrm>
            <a:off x="2025230" y="2407602"/>
            <a:ext cx="8183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UTM Cookies" panose="02040603050506020204" pitchFamily="18" charset="0"/>
              </a:rPr>
              <a:t>Bài 30: </a:t>
            </a:r>
          </a:p>
          <a:p>
            <a:pPr algn="ctr"/>
            <a:r>
              <a:rPr lang="en-US" sz="4800" dirty="0">
                <a:latin typeface="UTM Cookies" panose="02040603050506020204" pitchFamily="18" charset="0"/>
              </a:rPr>
              <a:t>Phép cộng số có hai chữ số với số có hai chữ số </a:t>
            </a:r>
          </a:p>
          <a:p>
            <a:pPr algn="ctr"/>
            <a:r>
              <a:rPr lang="en-US" sz="4800" dirty="0">
                <a:latin typeface="UTM Cookies" panose="02040603050506020204" pitchFamily="18" charset="0"/>
              </a:rPr>
              <a:t>( tiết 1)</a:t>
            </a:r>
          </a:p>
        </p:txBody>
      </p:sp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1AEEDEA-F3C2-4024-9C48-940B1CB75121}"/>
              </a:ext>
            </a:extLst>
          </p:cNvPr>
          <p:cNvGrpSpPr/>
          <p:nvPr/>
        </p:nvGrpSpPr>
        <p:grpSpPr>
          <a:xfrm>
            <a:off x="3245184" y="1159509"/>
            <a:ext cx="7837785" cy="3070679"/>
            <a:chOff x="2466574" y="1410577"/>
            <a:chExt cx="7837785" cy="219958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C926FB6-1C2F-4DBB-9847-4A742F0F0D86}"/>
                </a:ext>
              </a:extLst>
            </p:cNvPr>
            <p:cNvSpPr/>
            <p:nvPr/>
          </p:nvSpPr>
          <p:spPr>
            <a:xfrm>
              <a:off x="2466574" y="1410577"/>
              <a:ext cx="7837785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14C291-34EC-405B-9A75-BA27130684BF}"/>
                </a:ext>
              </a:extLst>
            </p:cNvPr>
            <p:cNvGrpSpPr/>
            <p:nvPr/>
          </p:nvGrpSpPr>
          <p:grpSpPr>
            <a:xfrm>
              <a:off x="2643585" y="1421167"/>
              <a:ext cx="1140217" cy="1312215"/>
              <a:chOff x="2577324" y="1602691"/>
              <a:chExt cx="1140217" cy="131221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D1AD91F-E4FE-4441-8041-417E9BA9BF0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898003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41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11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F57528D-2591-45A0-8C85-F9F1EB9A6256}"/>
                  </a:ext>
                </a:extLst>
              </p:cNvPr>
              <p:cNvSpPr txBox="1"/>
              <p:nvPr/>
            </p:nvSpPr>
            <p:spPr>
              <a:xfrm>
                <a:off x="2577324" y="2184823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04EBF38-ED65-4406-B3E6-81AC63C842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8969" y="2912040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3A4206-BFED-4ED3-BE74-7ECE303D1634}"/>
                </a:ext>
              </a:extLst>
            </p:cNvPr>
            <p:cNvGrpSpPr/>
            <p:nvPr/>
          </p:nvGrpSpPr>
          <p:grpSpPr>
            <a:xfrm>
              <a:off x="4832944" y="1475626"/>
              <a:ext cx="4606795" cy="1307229"/>
              <a:chOff x="2546944" y="1657150"/>
              <a:chExt cx="4606795" cy="130722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A3C837-46E3-476F-9F58-5A44AFFC249B}"/>
                  </a:ext>
                </a:extLst>
              </p:cNvPr>
              <p:cNvSpPr txBox="1"/>
              <p:nvPr/>
            </p:nvSpPr>
            <p:spPr>
              <a:xfrm>
                <a:off x="2754113" y="1657150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15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30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C0F519-51A8-492A-982E-832E0B76B4A2}"/>
                  </a:ext>
                </a:extLst>
              </p:cNvPr>
              <p:cNvSpPr txBox="1"/>
              <p:nvPr/>
            </p:nvSpPr>
            <p:spPr>
              <a:xfrm>
                <a:off x="2546944" y="2151479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F554179-A089-4726-B481-F0DB57258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969" y="2914906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807A04D-8881-45AF-ACFD-4804C5710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086" y="2924130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1CC9CB1-2BB0-4925-80C1-52D843D97F20}"/>
                </a:ext>
              </a:extLst>
            </p:cNvPr>
            <p:cNvGrpSpPr/>
            <p:nvPr/>
          </p:nvGrpSpPr>
          <p:grpSpPr>
            <a:xfrm>
              <a:off x="6722683" y="1462377"/>
              <a:ext cx="2518166" cy="1362896"/>
              <a:chOff x="2216944" y="1643901"/>
              <a:chExt cx="2518166" cy="136289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03BE73-ABD3-47BE-9419-AA7BA0342A25}"/>
                  </a:ext>
                </a:extLst>
              </p:cNvPr>
              <p:cNvSpPr txBox="1"/>
              <p:nvPr/>
            </p:nvSpPr>
            <p:spPr>
              <a:xfrm>
                <a:off x="2416605" y="1643901"/>
                <a:ext cx="863370" cy="133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31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FDF5DC-5E0B-4A60-B1C1-DF6BCA561868}"/>
                  </a:ext>
                </a:extLst>
              </p:cNvPr>
              <p:cNvSpPr txBox="1"/>
              <p:nvPr/>
            </p:nvSpPr>
            <p:spPr>
              <a:xfrm>
                <a:off x="2216944" y="2099646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13AB416-FA8B-4A43-920B-780DB899A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3116" y="2919518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D9236A-5833-4ACB-AFEF-F10DBA377EC5}"/>
                  </a:ext>
                </a:extLst>
              </p:cNvPr>
              <p:cNvSpPr txBox="1"/>
              <p:nvPr/>
            </p:nvSpPr>
            <p:spPr>
              <a:xfrm>
                <a:off x="3979775" y="1699568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29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D3B983F-3910-451E-9414-265675688A68}"/>
                  </a:ext>
                </a:extLst>
              </p:cNvPr>
              <p:cNvSpPr txBox="1"/>
              <p:nvPr/>
            </p:nvSpPr>
            <p:spPr>
              <a:xfrm>
                <a:off x="3756474" y="2184823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49" name="Picture 4" descr="Không có mô tả.">
            <a:extLst>
              <a:ext uri="{FF2B5EF4-FFF2-40B4-BE49-F238E27FC236}">
                <a16:creationId xmlns:a16="http://schemas.microsoft.com/office/drawing/2014/main" id="{71211528-F5DE-4321-98CA-763180575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56836" y="278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EF3F3ABB-A727-4DA1-8924-176B79480B89}"/>
              </a:ext>
            </a:extLst>
          </p:cNvPr>
          <p:cNvSpPr/>
          <p:nvPr/>
        </p:nvSpPr>
        <p:spPr>
          <a:xfrm>
            <a:off x="755536" y="1231823"/>
            <a:ext cx="634049" cy="572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9A3988-B783-443C-8424-1B99CA1808EC}"/>
              </a:ext>
            </a:extLst>
          </p:cNvPr>
          <p:cNvSpPr txBox="1"/>
          <p:nvPr/>
        </p:nvSpPr>
        <p:spPr>
          <a:xfrm>
            <a:off x="1380772" y="1164182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02E5AA-0F9F-4AF1-AF94-00E74B39A143}"/>
              </a:ext>
            </a:extLst>
          </p:cNvPr>
          <p:cNvSpPr txBox="1"/>
          <p:nvPr/>
        </p:nvSpPr>
        <p:spPr>
          <a:xfrm>
            <a:off x="3961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A42438-2E2A-47B6-AA37-3DB1EC7E86D5}"/>
              </a:ext>
            </a:extLst>
          </p:cNvPr>
          <p:cNvSpPr txBox="1"/>
          <p:nvPr/>
        </p:nvSpPr>
        <p:spPr>
          <a:xfrm>
            <a:off x="3643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A9A296-F117-4D3B-8783-7D4EE6309375}"/>
              </a:ext>
            </a:extLst>
          </p:cNvPr>
          <p:cNvSpPr txBox="1"/>
          <p:nvPr/>
        </p:nvSpPr>
        <p:spPr>
          <a:xfrm>
            <a:off x="6213033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9CE542-CFE9-4834-ADB4-D27A6FA18409}"/>
              </a:ext>
            </a:extLst>
          </p:cNvPr>
          <p:cNvSpPr txBox="1"/>
          <p:nvPr/>
        </p:nvSpPr>
        <p:spPr>
          <a:xfrm>
            <a:off x="5874530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ED895D-B5AC-4EE4-A78D-AFE8A7994899}"/>
              </a:ext>
            </a:extLst>
          </p:cNvPr>
          <p:cNvSpPr txBox="1"/>
          <p:nvPr/>
        </p:nvSpPr>
        <p:spPr>
          <a:xfrm>
            <a:off x="8086468" y="29353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A3D82E-480E-4AA6-8E23-F8A25014041F}"/>
              </a:ext>
            </a:extLst>
          </p:cNvPr>
          <p:cNvSpPr txBox="1"/>
          <p:nvPr/>
        </p:nvSpPr>
        <p:spPr>
          <a:xfrm>
            <a:off x="7776211" y="29467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EAA7CE-6307-4153-85DE-E8FD7B7AFB19}"/>
              </a:ext>
            </a:extLst>
          </p:cNvPr>
          <p:cNvSpPr txBox="1"/>
          <p:nvPr/>
        </p:nvSpPr>
        <p:spPr>
          <a:xfrm>
            <a:off x="9604845" y="29744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9414E7-A5EA-4953-A675-2E53E15D46CD}"/>
              </a:ext>
            </a:extLst>
          </p:cNvPr>
          <p:cNvSpPr txBox="1"/>
          <p:nvPr/>
        </p:nvSpPr>
        <p:spPr>
          <a:xfrm>
            <a:off x="9321126" y="29744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5F1EC7-46C0-4FC7-AC02-7362D9C49E6D}"/>
              </a:ext>
            </a:extLst>
          </p:cNvPr>
          <p:cNvGrpSpPr/>
          <p:nvPr/>
        </p:nvGrpSpPr>
        <p:grpSpPr>
          <a:xfrm>
            <a:off x="1903701" y="1174763"/>
            <a:ext cx="8384598" cy="756421"/>
            <a:chOff x="1609840" y="3902159"/>
            <a:chExt cx="8384598" cy="7564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5A16A1-420D-4F96-968C-489F53ED8413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+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1B97D9-CB84-4483-B160-98D5A9ED183B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 + 64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CE2ED9-AD50-454E-9D9E-D3E774361329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34 + 40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000194-1937-4508-B514-5A12B0B2FE17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83 + 15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13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  <p:bldP spid="31" grpId="0" build="allAtOnce"/>
      <p:bldP spid="3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13386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275</Words>
  <Application>Microsoft Office PowerPoint</Application>
  <PresentationFormat>Widescreen</PresentationFormat>
  <Paragraphs>116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宋体</vt:lpstr>
      <vt:lpstr>Arial</vt:lpstr>
      <vt:lpstr>Arial-Rounded</vt:lpstr>
      <vt:lpstr>Calibri</vt:lpstr>
      <vt:lpstr>Calibri Light</vt:lpstr>
      <vt:lpstr>Cambria</vt:lpstr>
      <vt:lpstr>UTM Cookies</vt:lpstr>
      <vt:lpstr>zihun7hao-wennuantongzhiti</vt:lpstr>
      <vt:lpstr>字魂59号-创粗黑</vt:lpstr>
      <vt:lpstr>Office 主题</vt:lpstr>
      <vt:lpstr>1_Office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Cuongdao1978 Cuongdao1978</cp:lastModifiedBy>
  <cp:revision>16</cp:revision>
  <dcterms:created xsi:type="dcterms:W3CDTF">2021-12-26T02:40:49Z</dcterms:created>
  <dcterms:modified xsi:type="dcterms:W3CDTF">2022-03-15T03:25:28Z</dcterms:modified>
</cp:coreProperties>
</file>