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1"/>
  </p:notesMasterIdLst>
  <p:sldIdLst>
    <p:sldId id="257" r:id="rId3"/>
    <p:sldId id="258" r:id="rId4"/>
    <p:sldId id="298" r:id="rId5"/>
    <p:sldId id="289" r:id="rId6"/>
    <p:sldId id="299" r:id="rId7"/>
    <p:sldId id="301" r:id="rId8"/>
    <p:sldId id="302" r:id="rId9"/>
    <p:sldId id="30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C925E9-879E-4801-8DF1-0939D8DD8D65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BF65FC-102D-4D27-8F28-5747C416A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391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92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41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043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899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937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74CE8B9-D3ED-4BA4-B587-B94AC7BA5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87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586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416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08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5880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37523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7940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3346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62249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0682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463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59CBA46-FDC6-46EE-8736-EE4083899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60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7956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9063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1574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051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73DD989-B404-47B3-8E76-A410E4DD5A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04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888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0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7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205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403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89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750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0953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emf"/><Relationship Id="rId11" Type="http://schemas.openxmlformats.org/officeDocument/2006/relationships/image" Target="../media/image27.png"/><Relationship Id="rId5" Type="http://schemas.openxmlformats.org/officeDocument/2006/relationships/image" Target="../media/image21.emf"/><Relationship Id="rId10" Type="http://schemas.openxmlformats.org/officeDocument/2006/relationships/image" Target="../media/image26.emf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B588D7D1-0819-4831-B693-14682E2BA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53" y="-336546"/>
            <a:ext cx="5905429" cy="4491451"/>
          </a:xfrm>
          <a:prstGeom prst="rect">
            <a:avLst/>
          </a:prstGeom>
        </p:spPr>
      </p:pic>
      <p:pic>
        <p:nvPicPr>
          <p:cNvPr id="19" name="淘宝网chenying0907出品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4" y="1994363"/>
            <a:ext cx="449181" cy="429861"/>
          </a:xfrm>
          <a:prstGeom prst="rect">
            <a:avLst/>
          </a:prstGeom>
        </p:spPr>
      </p:pic>
      <p:pic>
        <p:nvPicPr>
          <p:cNvPr id="21" name="淘宝网chenying0907出品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045" y="842099"/>
            <a:ext cx="743548" cy="711567"/>
          </a:xfrm>
          <a:prstGeom prst="rect">
            <a:avLst/>
          </a:prstGeom>
        </p:spPr>
      </p:pic>
      <p:pic>
        <p:nvPicPr>
          <p:cNvPr id="27" name="淘宝网chenying0907出品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544" y="523343"/>
            <a:ext cx="449181" cy="429861"/>
          </a:xfrm>
          <a:prstGeom prst="rect">
            <a:avLst/>
          </a:prstGeom>
        </p:spPr>
      </p:pic>
      <p:pic>
        <p:nvPicPr>
          <p:cNvPr id="22" name="淘宝网chenying0907出品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08" y="3046266"/>
            <a:ext cx="799873" cy="765469"/>
          </a:xfrm>
          <a:prstGeom prst="rect">
            <a:avLst/>
          </a:prstGeom>
        </p:spPr>
      </p:pic>
      <p:sp>
        <p:nvSpPr>
          <p:cNvPr id="13" name="矩形: 圆角 14"/>
          <p:cNvSpPr/>
          <p:nvPr/>
        </p:nvSpPr>
        <p:spPr>
          <a:xfrm>
            <a:off x="4973104" y="1296943"/>
            <a:ext cx="2131488" cy="869280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lnSpc>
                <a:spcPct val="120000"/>
              </a:lnSpc>
            </a:pPr>
            <a:r>
              <a:rPr lang="en-US" altLang="zh-CN" sz="4800" b="1" u="sng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Toán</a:t>
            </a:r>
            <a:endParaRPr lang="zh-CN" altLang="en-US" sz="4800" b="1" u="sng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23A448-31AD-4BBD-8BCE-ADE89F57FBD9}"/>
              </a:ext>
            </a:extLst>
          </p:cNvPr>
          <p:cNvSpPr txBox="1"/>
          <p:nvPr/>
        </p:nvSpPr>
        <p:spPr>
          <a:xfrm>
            <a:off x="2023439" y="2928984"/>
            <a:ext cx="80308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0"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Bài 28: Luyện tập chung </a:t>
            </a:r>
          </a:p>
          <a:p>
            <a:pPr algn="ctr"/>
            <a:r>
              <a:rPr lang="en-US" sz="4800" dirty="0">
                <a:ln w="0"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( tiết 2)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67917 -0.00896 L 0.67917 -0.00896 C 0.67622 -0.00555 0.67361 -0.00155 0.67049 0.00184 C 0.66945 0.00277 0.66806 0.00277 0.66684 0.004 C 0.66511 0.00586 0.66372 0.00832 0.66198 0.01049 C 0.65955 0.01357 0.65747 0.01789 0.65469 0.01913 L 0.64497 0.02345 C 0.64288 0.02561 0.64115 0.029 0.63889 0.02993 C 0.63368 0.03209 0.6283 0.03209 0.62292 0.03209 C 0.60018 0.03209 0.57743 0.03055 0.55469 0.02993 C 0.55347 0.02931 0.55226 0.02839 0.55104 0.02777 C 0.54757 0.02623 0.54097 0.02437 0.53768 0.02345 C 0.53646 0.02283 0.53525 0.0219 0.53403 0.02129 C 0.53073 0.01974 0.52431 0.01697 0.52431 0.01697 L 0.33646 0.01913 C 0.33472 0.01913 0.33316 0.02067 0.3316 0.02129 C 0.32882 0.02221 0.32587 0.02252 0.32309 0.02345 C 0.32136 0.02407 0.31979 0.02499 0.31823 0.02561 C 0.31268 0.02746 0.3099 0.02777 0.30469 0.02993 C 0.29879 0.03271 0.30278 0.03302 0.29497 0.03425 C 0.28924 0.03549 0.28368 0.03579 0.27795 0.03641 C 0.26129 0.04135 0.28195 0.03549 0.25834 0.04073 C 0.24931 0.04289 0.25365 0.04228 0.24618 0.04505 C 0.24219 0.0466 0.2382 0.04907 0.23403 0.04937 L 0.2158 0.05184 L 0.14618 0.04937 C 0.11042 0.04752 0.14497 0.04937 0.13038 0.04505 C 0.12674 0.04413 0.12309 0.04382 0.11945 0.04289 C 0.1165 0.04228 0.11372 0.04166 0.11094 0.04073 C 0.10851 0.04011 0.10608 0.03919 0.10347 0.03857 C 0.09948 0.03765 0.09549 0.03734 0.09132 0.03641 C 0.08021 0.02993 0.09775 0.04011 0.0816 0.03209 C 0.07917 0.03086 0.07674 0.029 0.07431 0.02777 C 0.07101 0.02623 0.06771 0.0253 0.06459 0.02345 C 0.06216 0.0219 0.05972 0.01974 0.05729 0.01913 L 0.04861 0.01697 C 0.03993 0.01172 0.05087 0.0182 0.04011 0.01265 C 0.03889 0.01203 0.03768 0.0111 0.03646 0.01049 C 0.0349 0.00956 0.03316 0.00925 0.0316 0.00832 C 0.02917 0.00709 0.02691 0.00462 0.02431 0.004 C 0.02066 0.00308 0.00938 -5.55556E-6 0.00608 -0.00032 C 0.004 -0.00063 0.00191 -0.00032 -5.55556E-7 -0.00032 L -5.55556E-7 -0.00032 " pathEditMode="relative" ptsTypes="AAAAAAAAAAAAAAAAAAAAAAAAAAAAAAAAAAAAAAAAAAA">
                                      <p:cBhvr>
                                        <p:cTn id="9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1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35608 -0.1108 L 0.35608 -0.1108 C 0.35278 -0.10586 0.34983 -0.1 0.34618 -0.09568 C 0.34479 -0.09414 0.34288 -0.09475 0.34132 -0.09352 C 0.33959 -0.09259 0.3382 -0.09043 0.33646 -0.0892 C 0.32952 -0.08395 0.33611 -0.09043 0.32795 -0.08488 C 0.32622 -0.08395 0.32483 -0.08117 0.32309 -0.08056 C 0.31858 -0.07901 0.31406 -0.07932 0.30972 -0.07839 C 0.28906 -0.07438 0.31424 -0.07562 0.27431 -0.07407 L 0.17309 -0.07191 L 0.16459 -0.06975 C 0.16216 -0.06914 0.15972 -0.0679 0.15729 -0.06759 C 0.14948 -0.06667 0.14184 -0.06605 0.13403 -0.06543 C 0.12466 -0.0571 0.13212 -0.06235 0.1158 -0.05895 C 0.11337 -0.05833 0.11094 -0.05772 0.10851 -0.05679 C 0.10677 -0.05617 0.10521 -0.05494 0.10365 -0.05463 C 0.07865 -0.04815 0.10087 -0.05586 0.08525 -0.05031 C 0.07379 -0.04012 0.0882 -0.05185 0.07309 -0.04383 C 0.07136 -0.0429 0.06997 -0.04043 0.06823 -0.03951 C 0.06372 -0.03673 0.05712 -0.03457 0.05243 -0.03302 C 0.05122 -0.03148 0.05 -0.02932 0.04861 -0.0287 C 0.04636 -0.02716 0.04375 -0.02716 0.04132 -0.02654 C 0.03941 -0.02593 0.03733 -0.025 0.03525 -0.02438 C 0.03368 -0.02377 0.03195 -0.02284 0.03038 -0.02222 C 0.02917 -0.0216 0.02795 -0.02037 0.02674 -0.02006 C 0.02344 -0.01883 0.02031 -0.01852 0.01702 -0.0179 C 0.01025 -0.01389 0.01632 -0.0179 0.00972 -0.01142 C 0.00816 -0.00957 0.00625 -0.00864 0.00486 -0.0071 C -0.00451 0.00401 0.00834 -0.00802 2.22222E-6 -0.00031 L 2.22222E-6 -0.00031 " pathEditMode="relative" ptsTypes="AAAAAAAAAAAAAAAAAAAAAAAAAAAAAA">
                                      <p:cBhvr>
                                        <p:cTn id="16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8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743 -0.08488 L 0.0743 -0.08488 C 0.071 -0.08272 0.06771 -0.08087 0.06441 -0.0784 C 0.06284 -0.07716 0.06128 -0.07531 0.05955 -0.07408 C 0.05694 -0.07253 0.04687 -0.07037 0.04496 -0.06976 C 0.03455 -0.06358 0.05121 -0.07315 0.03403 -0.06544 C 0.03159 -0.06451 0.02673 -0.06111 0.02673 -0.06111 C 0.02552 -0.05988 0.02448 -0.05803 0.02309 -0.05679 C 0.02066 -0.05494 0.0158 -0.05247 0.0158 -0.05247 C 0.01493 -0.05093 0.01406 -0.0497 0.01337 -0.04815 C 0.01232 -0.04599 0.01198 -0.04352 0.01093 -0.04167 C 0.00989 -0.03982 0.0085 -0.03889 0.00729 -0.03735 C 0.00642 -0.03519 0.00538 -0.03334 0.00486 -0.03087 C 0.00416 -0.02809 0.00399 -0.025 0.00364 -0.02223 C 0.00278 -0.0179 0.00173 -0.01358 0.00121 -0.00926 L 2.5E-6 -0.00031 L 2.5E-6 -0.00031 " pathEditMode="relative" ptsTypes="AAAAAAAAAAAAAAAAA">
                                      <p:cBhvr>
                                        <p:cTn id="23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5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5243 -0.30618 L -0.05243 -0.30618 C -0.0533 -0.2997 -0.054 -0.29322 -0.05487 -0.28674 C -0.05521 -0.28396 -0.05573 -0.28118 -0.05608 -0.27809 C -0.0573 -0.26914 -0.05764 -0.26359 -0.05851 -0.25433 C -0.05851 -0.25217 -0.05938 -0.22223 -0.05608 -0.21081 C -0.05539 -0.20865 -0.05452 -0.20649 -0.05365 -0.20433 C -0.05157 -0.19291 -0.05313 -0.1997 -0.04757 -0.18488 C -0.04671 -0.18272 -0.04566 -0.18087 -0.04514 -0.1784 C -0.04358 -0.16976 -0.0448 -0.17346 -0.0415 -0.1676 C -0.04063 -0.16328 -0.04046 -0.15834 -0.03907 -0.15464 L -0.03421 -0.14137 C -0.0323 -0.1284 -0.03351 -0.1355 -0.03056 -0.11976 C -0.03021 -0.1176 -0.03021 -0.11482 -0.02934 -0.11328 L -0.02691 -0.10896 C -0.02657 -0.1068 -0.02622 -0.10433 -0.0257 -0.10248 C -0.02414 -0.09692 -0.02309 -0.09569 -0.02084 -0.09167 C -0.01806 -0.07655 -0.02014 -0.0818 -0.01598 -0.07408 C -0.01511 -0.071 -0.0125 -0.06328 -0.01233 -0.05896 C -0.01112 -0.04167 -0.01268 -0.03025 -0.00868 -0.01575 C -0.00782 -0.01266 -0.00747 -0.00927 -0.00625 -0.00711 C -0.00521 -0.00525 -0.00382 -0.00556 -0.00261 -0.00495 L 1.94444E-6 -0.00032 L 1.94444E-6 -0.00032 " pathEditMode="relative" ptsTypes="AAAAAAAAAAAAAAAAAAAAAAAA">
                                      <p:cBhvr>
                                        <p:cTn id="30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32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2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2126429" y="1951888"/>
            <a:ext cx="7881171" cy="2162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inions Dance  M4N  Yeah1 Superstar Official Dance_v720P">
            <a:hlinkClick r:id="" action="ppaction://media"/>
            <a:extLst>
              <a:ext uri="{FF2B5EF4-FFF2-40B4-BE49-F238E27FC236}">
                <a16:creationId xmlns:a16="http://schemas.microsoft.com/office/drawing/2014/main" id="{24DED18F-60EF-4DBF-950E-448CD66B36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5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8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42900" y="321343"/>
            <a:ext cx="10372725" cy="10788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Thỏ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cáo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đích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đứng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bục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đích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đứng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bục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thấp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F4C91C-E443-49EE-BA52-44F695C68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4951" y="1625958"/>
            <a:ext cx="6424612" cy="506786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D4ED9D1-44B2-4CB9-9DEF-0892A16DBACD}"/>
              </a:ext>
            </a:extLst>
          </p:cNvPr>
          <p:cNvSpPr/>
          <p:nvPr/>
        </p:nvSpPr>
        <p:spPr>
          <a:xfrm>
            <a:off x="190500" y="2105024"/>
            <a:ext cx="5010149" cy="847725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1AC99D7C-50A5-4D29-A86D-B6E88E678870}"/>
              </a:ext>
            </a:extLst>
          </p:cNvPr>
          <p:cNvSpPr/>
          <p:nvPr/>
        </p:nvSpPr>
        <p:spPr>
          <a:xfrm rot="19565512">
            <a:off x="6845861" y="1480722"/>
            <a:ext cx="1257300" cy="103432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5A69B68-C22E-47B7-8B22-B65A658E279E}"/>
              </a:ext>
            </a:extLst>
          </p:cNvPr>
          <p:cNvSpPr/>
          <p:nvPr/>
        </p:nvSpPr>
        <p:spPr>
          <a:xfrm>
            <a:off x="190499" y="3312164"/>
            <a:ext cx="5010149" cy="847725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FC6D4FC0-584E-4218-97D2-41096B226A18}"/>
              </a:ext>
            </a:extLst>
          </p:cNvPr>
          <p:cNvSpPr/>
          <p:nvPr/>
        </p:nvSpPr>
        <p:spPr>
          <a:xfrm rot="19565512">
            <a:off x="8871540" y="1480722"/>
            <a:ext cx="1257300" cy="103432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EA7E60D-AC67-4F5A-B064-2B2508B4BD98}"/>
              </a:ext>
            </a:extLst>
          </p:cNvPr>
          <p:cNvSpPr/>
          <p:nvPr/>
        </p:nvSpPr>
        <p:spPr>
          <a:xfrm>
            <a:off x="180973" y="4519304"/>
            <a:ext cx="5010149" cy="847725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6F4A1643-F8DC-4ACA-8A57-E6F29855DD6D}"/>
              </a:ext>
            </a:extLst>
          </p:cNvPr>
          <p:cNvSpPr/>
          <p:nvPr/>
        </p:nvSpPr>
        <p:spPr>
          <a:xfrm rot="19565512">
            <a:off x="5610844" y="2386877"/>
            <a:ext cx="1257300" cy="103432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7410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8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171576" y="321343"/>
            <a:ext cx="9505950" cy="5283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vi-VN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cây được trồng cách đều nhau.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6EE649-1E3D-468F-A01B-DF361B86F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362" y="1495425"/>
            <a:ext cx="10734675" cy="2781300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C17133C-B5BB-4756-BAC4-A7D6E817CC01}"/>
              </a:ext>
            </a:extLst>
          </p:cNvPr>
          <p:cNvSpPr/>
          <p:nvPr/>
        </p:nvSpPr>
        <p:spPr>
          <a:xfrm>
            <a:off x="3590925" y="4648199"/>
            <a:ext cx="6677025" cy="847725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rrow: Curved Down 3">
            <a:extLst>
              <a:ext uri="{FF2B5EF4-FFF2-40B4-BE49-F238E27FC236}">
                <a16:creationId xmlns:a16="http://schemas.microsoft.com/office/drawing/2014/main" id="{BB5596C2-4D8C-426A-B465-8B0B2D2302AC}"/>
              </a:ext>
            </a:extLst>
          </p:cNvPr>
          <p:cNvSpPr/>
          <p:nvPr/>
        </p:nvSpPr>
        <p:spPr>
          <a:xfrm>
            <a:off x="1657349" y="1181100"/>
            <a:ext cx="6048375" cy="933450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Arrow: Curved Down 26">
            <a:extLst>
              <a:ext uri="{FF2B5EF4-FFF2-40B4-BE49-F238E27FC236}">
                <a16:creationId xmlns:a16="http://schemas.microsoft.com/office/drawing/2014/main" id="{1642429F-27C4-43EA-AC40-F4017AE3559A}"/>
              </a:ext>
            </a:extLst>
          </p:cNvPr>
          <p:cNvSpPr/>
          <p:nvPr/>
        </p:nvSpPr>
        <p:spPr>
          <a:xfrm>
            <a:off x="7693818" y="1059213"/>
            <a:ext cx="3593307" cy="933450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7E7C153-90E8-4528-BAA8-71C9FC403056}"/>
              </a:ext>
            </a:extLst>
          </p:cNvPr>
          <p:cNvSpPr/>
          <p:nvPr/>
        </p:nvSpPr>
        <p:spPr>
          <a:xfrm>
            <a:off x="3590925" y="4667248"/>
            <a:ext cx="6677025" cy="847725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54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4" grpId="0" animBg="1"/>
      <p:bldP spid="27" grpId="0" animBg="1"/>
      <p:bldP spid="28" grpId="0" animBg="1"/>
      <p:bldP spid="2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07134" y="0"/>
            <a:ext cx="11984866" cy="811280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2400" b="1" i="0" dirty="0">
                <a:solidFill>
                  <a:srgbClr val="40505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sz="2400" b="1" i="0" dirty="0">
                <a:solidFill>
                  <a:srgbClr val="40505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Bạn sóc đang ở vị trí A. Bạn sóc đi đến chỗ hạt dẻ theo đường nào ngắn hơn?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63B9A8-478C-4CD5-9656-B5CA9CBF9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5" y="1519237"/>
            <a:ext cx="11296650" cy="38195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7362023-98B3-472A-8918-6E61F8C4AB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9612" y="3681412"/>
            <a:ext cx="1419225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58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2 0.05278 L 0.0082 0.05324 C 0.01445 0.05023 0.02096 0.04838 0.02747 0.04561 C 0.04401 0.0382 0.02304 0.04375 0.04687 0.03565 C 0.05208 0.0338 0.05807 0.03311 0.06367 0.03148 C 0.06692 0.03033 0.06979 0.02824 0.07343 0.02709 C 0.08268 0.02338 0.08398 0.02408 0.09531 0.02292 C 0.11015 0.01389 0.09283 0.02269 0.1194 0.01574 C 0.12317 0.01459 0.12552 0.01227 0.12916 0.01158 C 0.13112 0.01065 0.13398 0.01065 0.13645 0.01019 C 0.14492 0.00787 0.14583 0.00718 0.15338 0.0044 C 0.16185 -0.00324 0.15299 0.00301 0.16783 -0.00277 C 0.18724 -0.01041 0.172 -0.00764 0.18971 -0.00995 C 0.19205 -0.01134 0.19375 -0.01296 0.197 -0.01412 C 0.2013 -0.01597 0.20664 -0.01689 0.21145 -0.01852 C 0.21562 -0.0199 0.21927 -0.02152 0.22356 -0.02268 C 0.23138 -0.02523 0.24127 -0.02615 0.24778 -0.02986 C 0.25833 -0.03611 0.26601 -0.0412 0.28411 -0.04398 L 0.29375 -0.0456 C 0.30026 -0.04768 0.30638 -0.05069 0.31328 -0.05254 C 0.31601 -0.05347 0.31966 -0.05301 0.32291 -0.05416 C 0.32578 -0.05509 0.32734 -0.05694 0.33007 -0.0581 C 0.33698 -0.0618 0.33789 -0.06111 0.34713 -0.06227 C 0.35468 -0.06551 0.35468 -0.06574 0.36406 -0.06805 C 0.3677 -0.06944 0.37213 -0.0699 0.37617 -0.07083 C 0.37864 -0.07199 0.3806 -0.07314 0.38346 -0.07361 C 0.38867 -0.07546 0.39466 -0.07662 0.40039 -0.07801 C 0.40442 -0.07939 0.40794 -0.08148 0.41263 -0.08217 C 0.41692 -0.08379 0.42213 -0.08426 0.42708 -0.08518 L 0.44153 -0.08796 C 0.44401 -0.08865 0.44635 -0.08912 0.44895 -0.08935 L 0.46093 -0.09236 C 0.46341 -0.09375 0.46497 -0.09606 0.46823 -0.09652 C 0.47356 -0.09791 0.47955 -0.09768 0.48515 -0.09791 C 0.48919 -0.09861 0.49323 -0.09884 0.49726 -0.0993 L 0.51185 -0.10509 C 0.51419 -0.10602 0.51666 -0.10671 0.51914 -0.10787 C 0.53086 -0.11504 0.52109 -0.11018 0.53606 -0.11504 C 0.53841 -0.11597 0.54049 -0.11736 0.54336 -0.11782 C 0.54609 -0.11875 0.54974 -0.11875 0.55299 -0.11944 C 0.55625 -0.12014 0.55911 -0.12129 0.56276 -0.12222 C 0.56705 -0.12338 0.57721 -0.125 0.57721 -0.12477 C 0.58047 -0.12639 0.58333 -0.12847 0.58698 -0.12939 C 0.58893 -0.13009 0.59179 -0.13009 0.59414 -0.13078 C 0.59739 -0.13148 0.60065 -0.13264 0.60377 -0.13356 C 0.61028 -0.13588 0.61679 -0.13842 0.6233 -0.14074 C 0.62799 -0.14236 0.63294 -0.14444 0.63776 -0.14629 C 0.64101 -0.14791 0.64375 -0.14953 0.64752 -0.15069 C 0.64948 -0.15162 0.65221 -0.15162 0.65468 -0.15208 C 0.65716 -0.15301 0.65911 -0.15416 0.66198 -0.15486 C 0.66992 -0.15787 0.67044 -0.15787 0.67903 -0.15926 C 0.69713 -0.16759 0.67929 -0.16018 0.6983 -0.16643 C 0.70065 -0.16713 0.70273 -0.16875 0.7056 -0.16921 C 0.70989 -0.1706 0.71523 -0.17083 0.72005 -0.17199 L 0.72734 -0.17338 C 0.7306 -0.175 0.73346 -0.17662 0.73711 -0.17777 C 0.73906 -0.1787 0.74192 -0.17824 0.74427 -0.17916 C 0.74752 -0.18032 0.75039 -0.18194 0.75403 -0.18356 C 0.7552 -0.18402 0.75729 -0.18426 0.75898 -0.18449 " pathEditMode="relative" rAng="0" ptsTypes="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39" y="-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33C3600-FCDD-40AE-9239-FE2596A26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39" y="1438275"/>
            <a:ext cx="4810125" cy="3486150"/>
          </a:xfrm>
          <a:prstGeom prst="rect">
            <a:avLst/>
          </a:prstGeom>
        </p:spPr>
      </p:pic>
      <p:grpSp>
        <p:nvGrpSpPr>
          <p:cNvPr id="27" name="Google Shape;321;p11">
            <a:extLst>
              <a:ext uri="{FF2B5EF4-FFF2-40B4-BE49-F238E27FC236}">
                <a16:creationId xmlns:a16="http://schemas.microsoft.com/office/drawing/2014/main" id="{B65C99FC-4717-45AD-969C-790E6E73D470}"/>
              </a:ext>
            </a:extLst>
          </p:cNvPr>
          <p:cNvGrpSpPr/>
          <p:nvPr/>
        </p:nvGrpSpPr>
        <p:grpSpPr>
          <a:xfrm rot="20097600">
            <a:off x="843098" y="1512825"/>
            <a:ext cx="7878482" cy="4411680"/>
            <a:chOff x="-212283" y="2427241"/>
            <a:chExt cx="5525896" cy="3055335"/>
          </a:xfrm>
        </p:grpSpPr>
        <p:pic>
          <p:nvPicPr>
            <p:cNvPr id="28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AF2E91F1-C597-4469-928D-4222E0AA1804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40000" b="38815"/>
            <a:stretch/>
          </p:blipFill>
          <p:spPr>
            <a:xfrm rot="1511427">
              <a:off x="-212283" y="2681958"/>
              <a:ext cx="5525896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9A0DDDD2-BD3B-4C41-9190-483D130F66BD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" name="Google Shape;321;p11">
            <a:extLst>
              <a:ext uri="{FF2B5EF4-FFF2-40B4-BE49-F238E27FC236}">
                <a16:creationId xmlns:a16="http://schemas.microsoft.com/office/drawing/2014/main" id="{7ADF66E1-6E0A-4014-81A1-77B785A5BEBB}"/>
              </a:ext>
            </a:extLst>
          </p:cNvPr>
          <p:cNvGrpSpPr/>
          <p:nvPr/>
        </p:nvGrpSpPr>
        <p:grpSpPr>
          <a:xfrm rot="20097600">
            <a:off x="481150" y="2642385"/>
            <a:ext cx="7878482" cy="4411680"/>
            <a:chOff x="-212283" y="2427241"/>
            <a:chExt cx="5525896" cy="3055335"/>
          </a:xfrm>
        </p:grpSpPr>
        <p:pic>
          <p:nvPicPr>
            <p:cNvPr id="32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802C211D-FBE4-4061-BC1B-663ABCC1C6D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40000" b="38815"/>
            <a:stretch/>
          </p:blipFill>
          <p:spPr>
            <a:xfrm rot="1511427">
              <a:off x="-212283" y="2681958"/>
              <a:ext cx="5525896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DD20C7B6-8EB6-445B-8267-0A9D38935D46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2ED9C0F7-D16A-4CD0-B0D3-C9E033E5BF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4612" y="1438275"/>
            <a:ext cx="5191125" cy="2371725"/>
          </a:xfrm>
          <a:prstGeom prst="rect">
            <a:avLst/>
          </a:prstGeom>
        </p:spPr>
      </p:pic>
      <p:grpSp>
        <p:nvGrpSpPr>
          <p:cNvPr id="47" name="Google Shape;321;p11">
            <a:extLst>
              <a:ext uri="{FF2B5EF4-FFF2-40B4-BE49-F238E27FC236}">
                <a16:creationId xmlns:a16="http://schemas.microsoft.com/office/drawing/2014/main" id="{1E26C41B-EDBF-4FBB-BA25-6E583601688A}"/>
              </a:ext>
            </a:extLst>
          </p:cNvPr>
          <p:cNvGrpSpPr/>
          <p:nvPr/>
        </p:nvGrpSpPr>
        <p:grpSpPr>
          <a:xfrm rot="20097600">
            <a:off x="7269575" y="1500477"/>
            <a:ext cx="7878482" cy="4411680"/>
            <a:chOff x="-212283" y="2427241"/>
            <a:chExt cx="5525896" cy="3055335"/>
          </a:xfrm>
        </p:grpSpPr>
        <p:pic>
          <p:nvPicPr>
            <p:cNvPr id="48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774F5A0A-6C93-42F3-A3DA-AAFC8ED15AB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40000" b="38815"/>
            <a:stretch/>
          </p:blipFill>
          <p:spPr>
            <a:xfrm rot="1511427">
              <a:off x="-212283" y="2681958"/>
              <a:ext cx="5525896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4109E45B-501F-4C39-9C19-1612C255FBB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0" name="Google Shape;321;p11">
            <a:extLst>
              <a:ext uri="{FF2B5EF4-FFF2-40B4-BE49-F238E27FC236}">
                <a16:creationId xmlns:a16="http://schemas.microsoft.com/office/drawing/2014/main" id="{B07A8F9D-729B-4052-9F96-03769D6050A4}"/>
              </a:ext>
            </a:extLst>
          </p:cNvPr>
          <p:cNvGrpSpPr/>
          <p:nvPr/>
        </p:nvGrpSpPr>
        <p:grpSpPr>
          <a:xfrm rot="20097600">
            <a:off x="6687611" y="2851363"/>
            <a:ext cx="7878482" cy="4411680"/>
            <a:chOff x="-212283" y="2427241"/>
            <a:chExt cx="5525896" cy="3055335"/>
          </a:xfrm>
        </p:grpSpPr>
        <p:pic>
          <p:nvPicPr>
            <p:cNvPr id="51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40F50325-629F-494E-94A7-F2699353885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40000" b="38815"/>
            <a:stretch/>
          </p:blipFill>
          <p:spPr>
            <a:xfrm rot="1511427">
              <a:off x="-212283" y="2681958"/>
              <a:ext cx="5525896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67D434FC-F009-4E79-8C6B-E50F81EABDE3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Rounded Rectangle 9"/>
          <p:cNvSpPr/>
          <p:nvPr/>
        </p:nvSpPr>
        <p:spPr>
          <a:xfrm>
            <a:off x="221739" y="37007"/>
            <a:ext cx="5426586" cy="811280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37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37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7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7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7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7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endParaRPr lang="en-US" sz="3733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709AB71-D4D9-41C8-ABD5-B266F815590F}"/>
              </a:ext>
            </a:extLst>
          </p:cNvPr>
          <p:cNvSpPr txBox="1"/>
          <p:nvPr/>
        </p:nvSpPr>
        <p:spPr>
          <a:xfrm>
            <a:off x="4248150" y="1609725"/>
            <a:ext cx="1966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cm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352CECD-3219-49BC-A1C2-5BB54265B297}"/>
              </a:ext>
            </a:extLst>
          </p:cNvPr>
          <p:cNvSpPr txBox="1"/>
          <p:nvPr/>
        </p:nvSpPr>
        <p:spPr>
          <a:xfrm>
            <a:off x="4294627" y="2659896"/>
            <a:ext cx="1966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cm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2893398-27A2-4CAB-BDC7-08F0FAEC97AC}"/>
              </a:ext>
            </a:extLst>
          </p:cNvPr>
          <p:cNvSpPr txBox="1"/>
          <p:nvPr/>
        </p:nvSpPr>
        <p:spPr>
          <a:xfrm>
            <a:off x="3681779" y="3999281"/>
            <a:ext cx="1966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695698C-4796-469A-8FCC-E8845793A691}"/>
              </a:ext>
            </a:extLst>
          </p:cNvPr>
          <p:cNvSpPr txBox="1"/>
          <p:nvPr/>
        </p:nvSpPr>
        <p:spPr>
          <a:xfrm>
            <a:off x="9616096" y="1609724"/>
            <a:ext cx="1966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cm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322E113-C4DC-45CD-A351-CB5B8C5DAE0F}"/>
              </a:ext>
            </a:extLst>
          </p:cNvPr>
          <p:cNvSpPr txBox="1"/>
          <p:nvPr/>
        </p:nvSpPr>
        <p:spPr>
          <a:xfrm>
            <a:off x="10916465" y="2951941"/>
            <a:ext cx="1966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cm</a:t>
            </a:r>
          </a:p>
        </p:txBody>
      </p:sp>
      <p:grpSp>
        <p:nvGrpSpPr>
          <p:cNvPr id="53" name="Google Shape;321;p11">
            <a:extLst>
              <a:ext uri="{FF2B5EF4-FFF2-40B4-BE49-F238E27FC236}">
                <a16:creationId xmlns:a16="http://schemas.microsoft.com/office/drawing/2014/main" id="{07469A00-9096-4B09-B8B4-6BC495A50A92}"/>
              </a:ext>
            </a:extLst>
          </p:cNvPr>
          <p:cNvGrpSpPr/>
          <p:nvPr/>
        </p:nvGrpSpPr>
        <p:grpSpPr>
          <a:xfrm rot="20097600">
            <a:off x="2173444" y="3965715"/>
            <a:ext cx="7878482" cy="4411680"/>
            <a:chOff x="-212283" y="2427241"/>
            <a:chExt cx="5525896" cy="3055335"/>
          </a:xfrm>
        </p:grpSpPr>
        <p:pic>
          <p:nvPicPr>
            <p:cNvPr id="54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29A05B5B-6E2F-4F90-B224-662ED7056A8D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40000" b="38815"/>
            <a:stretch/>
          </p:blipFill>
          <p:spPr>
            <a:xfrm rot="1511427">
              <a:off x="-212283" y="2681958"/>
              <a:ext cx="5525896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6E2BEE2B-C469-4958-9097-1CC5E422153D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AD1C0EA5-3846-46C1-8507-CCB97085BBE8}"/>
              </a:ext>
            </a:extLst>
          </p:cNvPr>
          <p:cNvSpPr/>
          <p:nvPr/>
        </p:nvSpPr>
        <p:spPr>
          <a:xfrm>
            <a:off x="7366248" y="2438268"/>
            <a:ext cx="1867204" cy="52825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2F62A443-8F38-4AD7-8A4B-E4F8267190BE}"/>
              </a:ext>
            </a:extLst>
          </p:cNvPr>
          <p:cNvSpPr/>
          <p:nvPr/>
        </p:nvSpPr>
        <p:spPr>
          <a:xfrm>
            <a:off x="2059244" y="3552612"/>
            <a:ext cx="2188906" cy="52825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78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7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6" grpId="0"/>
      <p:bldP spid="56" grpId="0" animBg="1"/>
      <p:bldP spid="5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64" descr="2">
            <a:extLst>
              <a:ext uri="{FF2B5EF4-FFF2-40B4-BE49-F238E27FC236}">
                <a16:creationId xmlns:a16="http://schemas.microsoft.com/office/drawing/2014/main" id="{126D2ED6-5DC9-4B45-888F-AD6081600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925" y="1443288"/>
            <a:ext cx="6485186" cy="374145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921F8C4-6777-4B66-AA80-5C5054B48FA1}"/>
              </a:ext>
            </a:extLst>
          </p:cNvPr>
          <p:cNvGrpSpPr/>
          <p:nvPr/>
        </p:nvGrpSpPr>
        <p:grpSpPr>
          <a:xfrm>
            <a:off x="19248" y="4320053"/>
            <a:ext cx="3505968" cy="2324672"/>
            <a:chOff x="571116" y="4266750"/>
            <a:chExt cx="3505968" cy="2324672"/>
          </a:xfrm>
        </p:grpSpPr>
        <p:pic>
          <p:nvPicPr>
            <p:cNvPr id="23" name="图片 14">
              <a:extLst>
                <a:ext uri="{FF2B5EF4-FFF2-40B4-BE49-F238E27FC236}">
                  <a16:creationId xmlns:a16="http://schemas.microsoft.com/office/drawing/2014/main" id="{B2387E13-E4F1-4FC4-9203-CA748C8AF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116" y="4266750"/>
              <a:ext cx="3505968" cy="2324672"/>
            </a:xfrm>
            <a:prstGeom prst="rect">
              <a:avLst/>
            </a:prstGeom>
          </p:spPr>
        </p:pic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id="{F0A6C923-5597-4388-9645-614E98A65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5269690" flipH="1">
              <a:off x="2013644" y="4723588"/>
              <a:ext cx="983526" cy="814423"/>
            </a:xfrm>
            <a:prstGeom prst="rect">
              <a:avLst/>
            </a:prstGeom>
          </p:spPr>
        </p:pic>
      </p:grpSp>
      <p:pic>
        <p:nvPicPr>
          <p:cNvPr id="20" name="图片 11">
            <a:extLst>
              <a:ext uri="{FF2B5EF4-FFF2-40B4-BE49-F238E27FC236}">
                <a16:creationId xmlns:a16="http://schemas.microsoft.com/office/drawing/2014/main" id="{6906BEBA-BC83-4358-8322-5F813066B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7702" y="0"/>
            <a:ext cx="1549740" cy="1981688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F010D070-88B4-4C1A-BA69-AC9F5A124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979" y="1981688"/>
            <a:ext cx="1028925" cy="533531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E0164917-9F45-4593-AB84-E3479F547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337" y="298978"/>
            <a:ext cx="2121365" cy="1143281"/>
          </a:xfrm>
          <a:prstGeom prst="rect">
            <a:avLst/>
          </a:prstGeom>
        </p:spPr>
      </p:pic>
      <p:pic>
        <p:nvPicPr>
          <p:cNvPr id="25" name="图片 22">
            <a:extLst>
              <a:ext uri="{FF2B5EF4-FFF2-40B4-BE49-F238E27FC236}">
                <a16:creationId xmlns:a16="http://schemas.microsoft.com/office/drawing/2014/main" id="{05CDDB86-417A-4B66-9E4D-94ABCE2C21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7044" y="1928671"/>
            <a:ext cx="979242" cy="101587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B20317FC-ED2B-4E5C-ABF8-8DA9CE90BB01}"/>
              </a:ext>
            </a:extLst>
          </p:cNvPr>
          <p:cNvGrpSpPr/>
          <p:nvPr/>
        </p:nvGrpSpPr>
        <p:grpSpPr>
          <a:xfrm>
            <a:off x="8737600" y="4189413"/>
            <a:ext cx="3454400" cy="2617787"/>
            <a:chOff x="8737600" y="4189413"/>
            <a:chExt cx="3454400" cy="2617787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C3D340F4-A8E0-48F2-BE1E-B283D88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4531762" flipH="1">
              <a:off x="8929768" y="5716652"/>
              <a:ext cx="915180" cy="757828"/>
            </a:xfrm>
            <a:prstGeom prst="rect">
              <a:avLst/>
            </a:prstGeom>
          </p:spPr>
        </p:pic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DA30D986-0FBD-4B36-A9A4-0D98AD085DF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737600" y="4189413"/>
              <a:ext cx="3454400" cy="2617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BA853527-A5D7-4BD5-BDE7-2F768AFCC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5175" y="5637213"/>
              <a:ext cx="119063" cy="119062"/>
            </a:xfrm>
            <a:custGeom>
              <a:avLst/>
              <a:gdLst>
                <a:gd name="T0" fmla="*/ 25 w 28"/>
                <a:gd name="T1" fmla="*/ 1 h 28"/>
                <a:gd name="T2" fmla="*/ 1 w 28"/>
                <a:gd name="T3" fmla="*/ 25 h 28"/>
                <a:gd name="T4" fmla="*/ 3 w 28"/>
                <a:gd name="T5" fmla="*/ 27 h 28"/>
                <a:gd name="T6" fmla="*/ 27 w 28"/>
                <a:gd name="T7" fmla="*/ 3 h 28"/>
                <a:gd name="T8" fmla="*/ 25 w 28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5" y="1"/>
                  </a:moveTo>
                  <a:cubicBezTo>
                    <a:pt x="15" y="7"/>
                    <a:pt x="7" y="16"/>
                    <a:pt x="1" y="25"/>
                  </a:cubicBezTo>
                  <a:cubicBezTo>
                    <a:pt x="0" y="26"/>
                    <a:pt x="2" y="28"/>
                    <a:pt x="3" y="27"/>
                  </a:cubicBezTo>
                  <a:cubicBezTo>
                    <a:pt x="10" y="18"/>
                    <a:pt x="18" y="11"/>
                    <a:pt x="27" y="3"/>
                  </a:cubicBezTo>
                  <a:cubicBezTo>
                    <a:pt x="28" y="2"/>
                    <a:pt x="26" y="0"/>
                    <a:pt x="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C3421EA8-44B1-4162-8BF2-339686573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63" y="5394325"/>
              <a:ext cx="198438" cy="123825"/>
            </a:xfrm>
            <a:custGeom>
              <a:avLst/>
              <a:gdLst>
                <a:gd name="T0" fmla="*/ 42 w 47"/>
                <a:gd name="T1" fmla="*/ 1 h 29"/>
                <a:gd name="T2" fmla="*/ 2 w 47"/>
                <a:gd name="T3" fmla="*/ 25 h 29"/>
                <a:gd name="T4" fmla="*/ 4 w 47"/>
                <a:gd name="T5" fmla="*/ 28 h 29"/>
                <a:gd name="T6" fmla="*/ 44 w 47"/>
                <a:gd name="T7" fmla="*/ 4 h 29"/>
                <a:gd name="T8" fmla="*/ 42 w 47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9">
                  <a:moveTo>
                    <a:pt x="42" y="1"/>
                  </a:moveTo>
                  <a:cubicBezTo>
                    <a:pt x="28" y="7"/>
                    <a:pt x="15" y="15"/>
                    <a:pt x="2" y="25"/>
                  </a:cubicBezTo>
                  <a:cubicBezTo>
                    <a:pt x="0" y="26"/>
                    <a:pt x="2" y="29"/>
                    <a:pt x="4" y="28"/>
                  </a:cubicBezTo>
                  <a:cubicBezTo>
                    <a:pt x="17" y="19"/>
                    <a:pt x="30" y="12"/>
                    <a:pt x="44" y="4"/>
                  </a:cubicBezTo>
                  <a:cubicBezTo>
                    <a:pt x="47" y="3"/>
                    <a:pt x="45" y="0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AAF1F881-DA9F-4CD4-B822-C688885AC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9388" y="5295900"/>
              <a:ext cx="182563" cy="50800"/>
            </a:xfrm>
            <a:custGeom>
              <a:avLst/>
              <a:gdLst>
                <a:gd name="T0" fmla="*/ 41 w 43"/>
                <a:gd name="T1" fmla="*/ 3 h 12"/>
                <a:gd name="T2" fmla="*/ 2 w 43"/>
                <a:gd name="T3" fmla="*/ 8 h 12"/>
                <a:gd name="T4" fmla="*/ 4 w 43"/>
                <a:gd name="T5" fmla="*/ 11 h 12"/>
                <a:gd name="T6" fmla="*/ 41 w 43"/>
                <a:gd name="T7" fmla="*/ 6 h 12"/>
                <a:gd name="T8" fmla="*/ 41 w 43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2">
                  <a:moveTo>
                    <a:pt x="41" y="3"/>
                  </a:moveTo>
                  <a:cubicBezTo>
                    <a:pt x="28" y="0"/>
                    <a:pt x="15" y="2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16" y="6"/>
                    <a:pt x="28" y="6"/>
                    <a:pt x="41" y="6"/>
                  </a:cubicBezTo>
                  <a:cubicBezTo>
                    <a:pt x="43" y="7"/>
                    <a:pt x="43" y="3"/>
                    <a:pt x="4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FFE3183A-48B2-4A13-93EA-2DA3AB34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313363"/>
              <a:ext cx="147638" cy="46037"/>
            </a:xfrm>
            <a:custGeom>
              <a:avLst/>
              <a:gdLst>
                <a:gd name="T0" fmla="*/ 33 w 35"/>
                <a:gd name="T1" fmla="*/ 6 h 11"/>
                <a:gd name="T2" fmla="*/ 2 w 35"/>
                <a:gd name="T3" fmla="*/ 2 h 11"/>
                <a:gd name="T4" fmla="*/ 2 w 35"/>
                <a:gd name="T5" fmla="*/ 5 h 11"/>
                <a:gd name="T6" fmla="*/ 31 w 35"/>
                <a:gd name="T7" fmla="*/ 10 h 11"/>
                <a:gd name="T8" fmla="*/ 33 w 35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1">
                  <a:moveTo>
                    <a:pt x="33" y="6"/>
                  </a:moveTo>
                  <a:cubicBezTo>
                    <a:pt x="23" y="1"/>
                    <a:pt x="12" y="0"/>
                    <a:pt x="2" y="2"/>
                  </a:cubicBezTo>
                  <a:cubicBezTo>
                    <a:pt x="0" y="2"/>
                    <a:pt x="1" y="5"/>
                    <a:pt x="2" y="5"/>
                  </a:cubicBezTo>
                  <a:cubicBezTo>
                    <a:pt x="12" y="3"/>
                    <a:pt x="22" y="5"/>
                    <a:pt x="31" y="10"/>
                  </a:cubicBezTo>
                  <a:cubicBezTo>
                    <a:pt x="33" y="11"/>
                    <a:pt x="35" y="8"/>
                    <a:pt x="3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CB011E8D-38EC-4527-B484-CE10800C6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6300" y="5432425"/>
              <a:ext cx="63500" cy="38100"/>
            </a:xfrm>
            <a:custGeom>
              <a:avLst/>
              <a:gdLst>
                <a:gd name="T0" fmla="*/ 13 w 15"/>
                <a:gd name="T1" fmla="*/ 6 h 9"/>
                <a:gd name="T2" fmla="*/ 3 w 15"/>
                <a:gd name="T3" fmla="*/ 1 h 9"/>
                <a:gd name="T4" fmla="*/ 1 w 15"/>
                <a:gd name="T5" fmla="*/ 3 h 9"/>
                <a:gd name="T6" fmla="*/ 12 w 15"/>
                <a:gd name="T7" fmla="*/ 9 h 9"/>
                <a:gd name="T8" fmla="*/ 13 w 15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3" y="6"/>
                  </a:moveTo>
                  <a:cubicBezTo>
                    <a:pt x="10" y="4"/>
                    <a:pt x="6" y="2"/>
                    <a:pt x="3" y="1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5" y="5"/>
                    <a:pt x="8" y="7"/>
                    <a:pt x="12" y="9"/>
                  </a:cubicBezTo>
                  <a:cubicBezTo>
                    <a:pt x="14" y="9"/>
                    <a:pt x="15" y="7"/>
                    <a:pt x="1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7CA065E2-CA0A-4DBB-8A01-78A8B752B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9663" y="5632450"/>
              <a:ext cx="88900" cy="114300"/>
            </a:xfrm>
            <a:custGeom>
              <a:avLst/>
              <a:gdLst>
                <a:gd name="T0" fmla="*/ 21 w 21"/>
                <a:gd name="T1" fmla="*/ 24 h 27"/>
                <a:gd name="T2" fmla="*/ 4 w 21"/>
                <a:gd name="T3" fmla="*/ 1 h 27"/>
                <a:gd name="T4" fmla="*/ 2 w 21"/>
                <a:gd name="T5" fmla="*/ 4 h 27"/>
                <a:gd name="T6" fmla="*/ 17 w 21"/>
                <a:gd name="T7" fmla="*/ 25 h 27"/>
                <a:gd name="T8" fmla="*/ 21 w 21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7">
                  <a:moveTo>
                    <a:pt x="21" y="24"/>
                  </a:moveTo>
                  <a:cubicBezTo>
                    <a:pt x="18" y="14"/>
                    <a:pt x="12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10"/>
                    <a:pt x="13" y="17"/>
                    <a:pt x="17" y="25"/>
                  </a:cubicBezTo>
                  <a:cubicBezTo>
                    <a:pt x="18" y="27"/>
                    <a:pt x="21" y="26"/>
                    <a:pt x="21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9CA3B281-4723-4CF5-A323-BC47AFBF7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6825" y="5926138"/>
              <a:ext cx="30163" cy="161925"/>
            </a:xfrm>
            <a:custGeom>
              <a:avLst/>
              <a:gdLst>
                <a:gd name="T0" fmla="*/ 4 w 7"/>
                <a:gd name="T1" fmla="*/ 2 h 38"/>
                <a:gd name="T2" fmla="*/ 0 w 7"/>
                <a:gd name="T3" fmla="*/ 3 h 38"/>
                <a:gd name="T4" fmla="*/ 3 w 7"/>
                <a:gd name="T5" fmla="*/ 36 h 38"/>
                <a:gd name="T6" fmla="*/ 7 w 7"/>
                <a:gd name="T7" fmla="*/ 35 h 38"/>
                <a:gd name="T8" fmla="*/ 4 w 7"/>
                <a:gd name="T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8">
                  <a:moveTo>
                    <a:pt x="4" y="2"/>
                  </a:moveTo>
                  <a:cubicBezTo>
                    <a:pt x="3" y="0"/>
                    <a:pt x="0" y="1"/>
                    <a:pt x="0" y="3"/>
                  </a:cubicBezTo>
                  <a:cubicBezTo>
                    <a:pt x="1" y="14"/>
                    <a:pt x="1" y="25"/>
                    <a:pt x="3" y="36"/>
                  </a:cubicBezTo>
                  <a:cubicBezTo>
                    <a:pt x="3" y="38"/>
                    <a:pt x="7" y="38"/>
                    <a:pt x="7" y="35"/>
                  </a:cubicBezTo>
                  <a:cubicBezTo>
                    <a:pt x="7" y="24"/>
                    <a:pt x="5" y="1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894A6093-D918-440E-BCA7-FE6B9B16D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4588" y="6351588"/>
              <a:ext cx="114300" cy="161925"/>
            </a:xfrm>
            <a:custGeom>
              <a:avLst/>
              <a:gdLst>
                <a:gd name="T0" fmla="*/ 22 w 27"/>
                <a:gd name="T1" fmla="*/ 3 h 38"/>
                <a:gd name="T2" fmla="*/ 2 w 27"/>
                <a:gd name="T3" fmla="*/ 33 h 38"/>
                <a:gd name="T4" fmla="*/ 6 w 27"/>
                <a:gd name="T5" fmla="*/ 36 h 38"/>
                <a:gd name="T6" fmla="*/ 26 w 27"/>
                <a:gd name="T7" fmla="*/ 5 h 38"/>
                <a:gd name="T8" fmla="*/ 22 w 27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22" y="3"/>
                  </a:moveTo>
                  <a:cubicBezTo>
                    <a:pt x="16" y="14"/>
                    <a:pt x="8" y="23"/>
                    <a:pt x="2" y="33"/>
                  </a:cubicBezTo>
                  <a:cubicBezTo>
                    <a:pt x="0" y="36"/>
                    <a:pt x="3" y="38"/>
                    <a:pt x="6" y="36"/>
                  </a:cubicBezTo>
                  <a:cubicBezTo>
                    <a:pt x="15" y="28"/>
                    <a:pt x="21" y="16"/>
                    <a:pt x="26" y="5"/>
                  </a:cubicBezTo>
                  <a:cubicBezTo>
                    <a:pt x="27" y="3"/>
                    <a:pt x="23" y="0"/>
                    <a:pt x="2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381FB711-78AB-451D-8F3D-45D7C32C9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9300" y="6637338"/>
              <a:ext cx="144463" cy="33337"/>
            </a:xfrm>
            <a:custGeom>
              <a:avLst/>
              <a:gdLst>
                <a:gd name="T0" fmla="*/ 32 w 34"/>
                <a:gd name="T1" fmla="*/ 2 h 8"/>
                <a:gd name="T2" fmla="*/ 2 w 34"/>
                <a:gd name="T3" fmla="*/ 0 h 8"/>
                <a:gd name="T4" fmla="*/ 2 w 34"/>
                <a:gd name="T5" fmla="*/ 4 h 8"/>
                <a:gd name="T6" fmla="*/ 32 w 34"/>
                <a:gd name="T7" fmla="*/ 5 h 8"/>
                <a:gd name="T8" fmla="*/ 32 w 3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8">
                  <a:moveTo>
                    <a:pt x="32" y="2"/>
                  </a:moveTo>
                  <a:cubicBezTo>
                    <a:pt x="22" y="3"/>
                    <a:pt x="12" y="2"/>
                    <a:pt x="2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12" y="8"/>
                    <a:pt x="22" y="7"/>
                    <a:pt x="32" y="5"/>
                  </a:cubicBezTo>
                  <a:cubicBezTo>
                    <a:pt x="34" y="5"/>
                    <a:pt x="34" y="2"/>
                    <a:pt x="32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C007D4F6-E261-4114-BAC7-3453F7788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4813" y="6450013"/>
              <a:ext cx="139700" cy="106362"/>
            </a:xfrm>
            <a:custGeom>
              <a:avLst/>
              <a:gdLst>
                <a:gd name="T0" fmla="*/ 31 w 33"/>
                <a:gd name="T1" fmla="*/ 20 h 25"/>
                <a:gd name="T2" fmla="*/ 4 w 33"/>
                <a:gd name="T3" fmla="*/ 2 h 25"/>
                <a:gd name="T4" fmla="*/ 2 w 33"/>
                <a:gd name="T5" fmla="*/ 5 h 25"/>
                <a:gd name="T6" fmla="*/ 29 w 33"/>
                <a:gd name="T7" fmla="*/ 23 h 25"/>
                <a:gd name="T8" fmla="*/ 31 w 33"/>
                <a:gd name="T9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5">
                  <a:moveTo>
                    <a:pt x="31" y="20"/>
                  </a:moveTo>
                  <a:cubicBezTo>
                    <a:pt x="22" y="14"/>
                    <a:pt x="13" y="7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11" y="12"/>
                    <a:pt x="20" y="17"/>
                    <a:pt x="29" y="23"/>
                  </a:cubicBezTo>
                  <a:cubicBezTo>
                    <a:pt x="31" y="25"/>
                    <a:pt x="33" y="21"/>
                    <a:pt x="3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EE4565BE-E6C4-47A3-9A51-D6AF836DA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6096000"/>
              <a:ext cx="30163" cy="141287"/>
            </a:xfrm>
            <a:custGeom>
              <a:avLst/>
              <a:gdLst>
                <a:gd name="T0" fmla="*/ 7 w 7"/>
                <a:gd name="T1" fmla="*/ 29 h 33"/>
                <a:gd name="T2" fmla="*/ 5 w 7"/>
                <a:gd name="T3" fmla="*/ 3 h 33"/>
                <a:gd name="T4" fmla="*/ 1 w 7"/>
                <a:gd name="T5" fmla="*/ 3 h 33"/>
                <a:gd name="T6" fmla="*/ 3 w 7"/>
                <a:gd name="T7" fmla="*/ 30 h 33"/>
                <a:gd name="T8" fmla="*/ 7 w 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3">
                  <a:moveTo>
                    <a:pt x="7" y="29"/>
                  </a:moveTo>
                  <a:cubicBezTo>
                    <a:pt x="5" y="21"/>
                    <a:pt x="4" y="12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0" y="12"/>
                    <a:pt x="0" y="21"/>
                    <a:pt x="3" y="30"/>
                  </a:cubicBezTo>
                  <a:cubicBezTo>
                    <a:pt x="4" y="33"/>
                    <a:pt x="7" y="32"/>
                    <a:pt x="7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CCA70A98-CE2E-4D5F-9EC8-60D34F17C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6388" y="5734050"/>
              <a:ext cx="80963" cy="115887"/>
            </a:xfrm>
            <a:custGeom>
              <a:avLst/>
              <a:gdLst>
                <a:gd name="T0" fmla="*/ 15 w 19"/>
                <a:gd name="T1" fmla="*/ 2 h 27"/>
                <a:gd name="T2" fmla="*/ 1 w 19"/>
                <a:gd name="T3" fmla="*/ 23 h 27"/>
                <a:gd name="T4" fmla="*/ 4 w 19"/>
                <a:gd name="T5" fmla="*/ 25 h 27"/>
                <a:gd name="T6" fmla="*/ 17 w 19"/>
                <a:gd name="T7" fmla="*/ 4 h 27"/>
                <a:gd name="T8" fmla="*/ 15 w 19"/>
                <a:gd name="T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15" y="2"/>
                  </a:moveTo>
                  <a:cubicBezTo>
                    <a:pt x="10" y="9"/>
                    <a:pt x="5" y="16"/>
                    <a:pt x="1" y="23"/>
                  </a:cubicBezTo>
                  <a:cubicBezTo>
                    <a:pt x="0" y="25"/>
                    <a:pt x="3" y="27"/>
                    <a:pt x="4" y="25"/>
                  </a:cubicBezTo>
                  <a:cubicBezTo>
                    <a:pt x="9" y="18"/>
                    <a:pt x="13" y="11"/>
                    <a:pt x="17" y="4"/>
                  </a:cubicBezTo>
                  <a:cubicBezTo>
                    <a:pt x="19" y="2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AC3A803B-0D5E-406B-B52F-5D70FDA51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487988"/>
              <a:ext cx="101600" cy="111125"/>
            </a:xfrm>
            <a:custGeom>
              <a:avLst/>
              <a:gdLst>
                <a:gd name="T0" fmla="*/ 20 w 24"/>
                <a:gd name="T1" fmla="*/ 1 h 26"/>
                <a:gd name="T2" fmla="*/ 0 w 24"/>
                <a:gd name="T3" fmla="*/ 23 h 26"/>
                <a:gd name="T4" fmla="*/ 4 w 24"/>
                <a:gd name="T5" fmla="*/ 24 h 26"/>
                <a:gd name="T6" fmla="*/ 22 w 24"/>
                <a:gd name="T7" fmla="*/ 4 h 26"/>
                <a:gd name="T8" fmla="*/ 20 w 24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20" y="1"/>
                  </a:moveTo>
                  <a:cubicBezTo>
                    <a:pt x="10" y="5"/>
                    <a:pt x="4" y="13"/>
                    <a:pt x="0" y="23"/>
                  </a:cubicBezTo>
                  <a:cubicBezTo>
                    <a:pt x="0" y="25"/>
                    <a:pt x="3" y="26"/>
                    <a:pt x="4" y="24"/>
                  </a:cubicBezTo>
                  <a:cubicBezTo>
                    <a:pt x="7" y="15"/>
                    <a:pt x="14" y="8"/>
                    <a:pt x="22" y="4"/>
                  </a:cubicBezTo>
                  <a:cubicBezTo>
                    <a:pt x="24" y="3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4D1A31F2-889B-4303-9BCF-0A877557C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8200" y="5232400"/>
              <a:ext cx="93663" cy="76200"/>
            </a:xfrm>
            <a:custGeom>
              <a:avLst/>
              <a:gdLst>
                <a:gd name="T0" fmla="*/ 18 w 22"/>
                <a:gd name="T1" fmla="*/ 1 h 18"/>
                <a:gd name="T2" fmla="*/ 2 w 22"/>
                <a:gd name="T3" fmla="*/ 13 h 18"/>
                <a:gd name="T4" fmla="*/ 5 w 22"/>
                <a:gd name="T5" fmla="*/ 16 h 18"/>
                <a:gd name="T6" fmla="*/ 20 w 22"/>
                <a:gd name="T7" fmla="*/ 4 h 18"/>
                <a:gd name="T8" fmla="*/ 18 w 22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8">
                  <a:moveTo>
                    <a:pt x="18" y="1"/>
                  </a:moveTo>
                  <a:cubicBezTo>
                    <a:pt x="12" y="4"/>
                    <a:pt x="7" y="9"/>
                    <a:pt x="2" y="13"/>
                  </a:cubicBezTo>
                  <a:cubicBezTo>
                    <a:pt x="0" y="14"/>
                    <a:pt x="2" y="18"/>
                    <a:pt x="5" y="16"/>
                  </a:cubicBezTo>
                  <a:cubicBezTo>
                    <a:pt x="10" y="13"/>
                    <a:pt x="15" y="9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540FBF6D-0ED2-4749-A709-ED5B8EC95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5063" y="5045075"/>
              <a:ext cx="169863" cy="85725"/>
            </a:xfrm>
            <a:custGeom>
              <a:avLst/>
              <a:gdLst>
                <a:gd name="T0" fmla="*/ 37 w 40"/>
                <a:gd name="T1" fmla="*/ 1 h 20"/>
                <a:gd name="T2" fmla="*/ 1 w 40"/>
                <a:gd name="T3" fmla="*/ 17 h 20"/>
                <a:gd name="T4" fmla="*/ 3 w 40"/>
                <a:gd name="T5" fmla="*/ 20 h 20"/>
                <a:gd name="T6" fmla="*/ 38 w 40"/>
                <a:gd name="T7" fmla="*/ 4 h 20"/>
                <a:gd name="T8" fmla="*/ 37 w 4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0">
                  <a:moveTo>
                    <a:pt x="37" y="1"/>
                  </a:moveTo>
                  <a:cubicBezTo>
                    <a:pt x="25" y="5"/>
                    <a:pt x="13" y="11"/>
                    <a:pt x="1" y="17"/>
                  </a:cubicBezTo>
                  <a:cubicBezTo>
                    <a:pt x="0" y="17"/>
                    <a:pt x="1" y="20"/>
                    <a:pt x="3" y="20"/>
                  </a:cubicBezTo>
                  <a:cubicBezTo>
                    <a:pt x="15" y="15"/>
                    <a:pt x="27" y="10"/>
                    <a:pt x="38" y="4"/>
                  </a:cubicBezTo>
                  <a:cubicBezTo>
                    <a:pt x="40" y="3"/>
                    <a:pt x="39" y="0"/>
                    <a:pt x="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45E7D3BF-23BB-4345-BBBB-F9DF96555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0188" y="4837113"/>
              <a:ext cx="161925" cy="106362"/>
            </a:xfrm>
            <a:custGeom>
              <a:avLst/>
              <a:gdLst>
                <a:gd name="T0" fmla="*/ 35 w 38"/>
                <a:gd name="T1" fmla="*/ 1 h 25"/>
                <a:gd name="T2" fmla="*/ 2 w 38"/>
                <a:gd name="T3" fmla="*/ 21 h 25"/>
                <a:gd name="T4" fmla="*/ 2 w 38"/>
                <a:gd name="T5" fmla="*/ 24 h 25"/>
                <a:gd name="T6" fmla="*/ 37 w 38"/>
                <a:gd name="T7" fmla="*/ 4 h 25"/>
                <a:gd name="T8" fmla="*/ 35 w 38"/>
                <a:gd name="T9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5">
                  <a:moveTo>
                    <a:pt x="35" y="1"/>
                  </a:moveTo>
                  <a:cubicBezTo>
                    <a:pt x="25" y="10"/>
                    <a:pt x="14" y="17"/>
                    <a:pt x="2" y="21"/>
                  </a:cubicBezTo>
                  <a:cubicBezTo>
                    <a:pt x="0" y="22"/>
                    <a:pt x="0" y="25"/>
                    <a:pt x="2" y="24"/>
                  </a:cubicBezTo>
                  <a:cubicBezTo>
                    <a:pt x="16" y="21"/>
                    <a:pt x="28" y="14"/>
                    <a:pt x="37" y="4"/>
                  </a:cubicBezTo>
                  <a:cubicBezTo>
                    <a:pt x="38" y="2"/>
                    <a:pt x="36" y="0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D8557A8F-C716-48AA-AD9D-F62FB8F75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4038" y="4564063"/>
              <a:ext cx="93663" cy="127000"/>
            </a:xfrm>
            <a:custGeom>
              <a:avLst/>
              <a:gdLst>
                <a:gd name="T0" fmla="*/ 17 w 22"/>
                <a:gd name="T1" fmla="*/ 2 h 30"/>
                <a:gd name="T2" fmla="*/ 2 w 22"/>
                <a:gd name="T3" fmla="*/ 26 h 30"/>
                <a:gd name="T4" fmla="*/ 4 w 22"/>
                <a:gd name="T5" fmla="*/ 29 h 30"/>
                <a:gd name="T6" fmla="*/ 21 w 22"/>
                <a:gd name="T7" fmla="*/ 4 h 30"/>
                <a:gd name="T8" fmla="*/ 17 w 22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0">
                  <a:moveTo>
                    <a:pt x="17" y="2"/>
                  </a:moveTo>
                  <a:cubicBezTo>
                    <a:pt x="14" y="11"/>
                    <a:pt x="9" y="20"/>
                    <a:pt x="2" y="26"/>
                  </a:cubicBezTo>
                  <a:cubicBezTo>
                    <a:pt x="0" y="27"/>
                    <a:pt x="2" y="30"/>
                    <a:pt x="4" y="29"/>
                  </a:cubicBezTo>
                  <a:cubicBezTo>
                    <a:pt x="13" y="22"/>
                    <a:pt x="19" y="14"/>
                    <a:pt x="21" y="4"/>
                  </a:cubicBezTo>
                  <a:cubicBezTo>
                    <a:pt x="22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id="{E85D217D-4B69-4202-A84B-5CE0811FE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1200" y="4189413"/>
              <a:ext cx="50800" cy="242887"/>
            </a:xfrm>
            <a:custGeom>
              <a:avLst/>
              <a:gdLst>
                <a:gd name="T0" fmla="*/ 7 w 12"/>
                <a:gd name="T1" fmla="*/ 2 h 57"/>
                <a:gd name="T2" fmla="*/ 1 w 12"/>
                <a:gd name="T3" fmla="*/ 54 h 57"/>
                <a:gd name="T4" fmla="*/ 6 w 12"/>
                <a:gd name="T5" fmla="*/ 54 h 57"/>
                <a:gd name="T6" fmla="*/ 12 w 12"/>
                <a:gd name="T7" fmla="*/ 3 h 57"/>
                <a:gd name="T8" fmla="*/ 7 w 12"/>
                <a:gd name="T9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7">
                  <a:moveTo>
                    <a:pt x="7" y="2"/>
                  </a:moveTo>
                  <a:cubicBezTo>
                    <a:pt x="4" y="19"/>
                    <a:pt x="2" y="37"/>
                    <a:pt x="1" y="54"/>
                  </a:cubicBezTo>
                  <a:cubicBezTo>
                    <a:pt x="0" y="57"/>
                    <a:pt x="5" y="57"/>
                    <a:pt x="6" y="54"/>
                  </a:cubicBezTo>
                  <a:cubicBezTo>
                    <a:pt x="8" y="37"/>
                    <a:pt x="11" y="20"/>
                    <a:pt x="12" y="3"/>
                  </a:cubicBezTo>
                  <a:cubicBezTo>
                    <a:pt x="12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222E632-C013-498A-9DE2-7F71DC9A6CDF}"/>
              </a:ext>
            </a:extLst>
          </p:cNvPr>
          <p:cNvGrpSpPr/>
          <p:nvPr/>
        </p:nvGrpSpPr>
        <p:grpSpPr>
          <a:xfrm>
            <a:off x="3184890" y="20260"/>
            <a:ext cx="3513862" cy="2032500"/>
            <a:chOff x="772246" y="990844"/>
            <a:chExt cx="3513862" cy="2032500"/>
          </a:xfrm>
        </p:grpSpPr>
        <p:pic>
          <p:nvPicPr>
            <p:cNvPr id="19" name="图片 10">
              <a:extLst>
                <a:ext uri="{FF2B5EF4-FFF2-40B4-BE49-F238E27FC236}">
                  <a16:creationId xmlns:a16="http://schemas.microsoft.com/office/drawing/2014/main" id="{BC2CC777-9287-41BE-92B4-ED2B2CC0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9059" y="990844"/>
              <a:ext cx="3417049" cy="2032500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7C758161-26ED-4520-9E7D-A01FFF6BB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9764936" flipH="1">
              <a:off x="772246" y="1608509"/>
              <a:ext cx="1006908" cy="833785"/>
            </a:xfrm>
            <a:prstGeom prst="rect">
              <a:avLst/>
            </a:prstGeom>
          </p:spPr>
        </p:pic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92BED32F-5A97-49A0-9D6C-4840D1411F9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4177">
            <a:off x="5980595" y="2147094"/>
            <a:ext cx="4653841" cy="252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3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141</Words>
  <Application>Microsoft Office PowerPoint</Application>
  <PresentationFormat>Màn hình rộng</PresentationFormat>
  <Paragraphs>27</Paragraphs>
  <Slides>8</Slides>
  <Notes>5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8</vt:i4>
      </vt:variant>
    </vt:vector>
  </HeadingPairs>
  <TitlesOfParts>
    <vt:vector size="16" baseType="lpstr">
      <vt:lpstr>等线</vt:lpstr>
      <vt:lpstr>等线 Light</vt:lpstr>
      <vt:lpstr>Arial</vt:lpstr>
      <vt:lpstr>Calibri</vt:lpstr>
      <vt:lpstr>DFPOP1-W9</vt:lpstr>
      <vt:lpstr>UTM Cookies</vt:lpstr>
      <vt:lpstr>Office 主题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MY PC</cp:lastModifiedBy>
  <cp:revision>6</cp:revision>
  <dcterms:created xsi:type="dcterms:W3CDTF">2021-12-25T09:32:12Z</dcterms:created>
  <dcterms:modified xsi:type="dcterms:W3CDTF">2022-03-08T15:05:17Z</dcterms:modified>
</cp:coreProperties>
</file>