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68" r:id="rId4"/>
    <p:sldId id="264" r:id="rId5"/>
    <p:sldId id="265" r:id="rId6"/>
    <p:sldId id="266" r:id="rId7"/>
    <p:sldId id="267" r:id="rId8"/>
    <p:sldId id="258" r:id="rId9"/>
    <p:sldId id="269" r:id="rId10"/>
    <p:sldId id="259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3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1.png"/><Relationship Id="rId7" Type="http://schemas.openxmlformats.org/officeDocument/2006/relationships/image" Target="../media/image18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16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12.png"/><Relationship Id="rId5" Type="http://schemas.openxmlformats.org/officeDocument/2006/relationships/image" Target="../media/image18.emf"/><Relationship Id="rId10" Type="http://schemas.openxmlformats.org/officeDocument/2006/relationships/image" Target="../media/image11.png"/><Relationship Id="rId4" Type="http://schemas.openxmlformats.org/officeDocument/2006/relationships/image" Target="../media/image17.emf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18.em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9.emf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069DF7-3FD6-40F6-88CB-392BBF5D6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6251" r="11826" b="80605"/>
          <a:stretch/>
        </p:blipFill>
        <p:spPr>
          <a:xfrm>
            <a:off x="2443075" y="1143538"/>
            <a:ext cx="8210550" cy="17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5006289" y="1827568"/>
            <a:ext cx="3025130" cy="1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13" y="2256502"/>
            <a:ext cx="4895850" cy="4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r="10340" b="55886"/>
          <a:stretch/>
        </p:blipFill>
        <p:spPr>
          <a:xfrm>
            <a:off x="565494" y="856648"/>
            <a:ext cx="10481048" cy="50958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3038167" y="3025909"/>
            <a:ext cx="582007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982652" y="2901836"/>
            <a:ext cx="596363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5964994" y="5376626"/>
            <a:ext cx="598037" cy="57591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8142" y="5321848"/>
            <a:ext cx="630696" cy="630696"/>
          </a:xfrm>
          <a:prstGeom prst="rect">
            <a:avLst/>
          </a:prstGeom>
        </p:spPr>
      </p:pic>
      <p:grpSp>
        <p:nvGrpSpPr>
          <p:cNvPr id="14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-44244" y="-131676"/>
            <a:ext cx="11946194" cy="1503280"/>
            <a:chOff x="1039587" y="171050"/>
            <a:chExt cx="7064827" cy="4541177"/>
          </a:xfrm>
        </p:grpSpPr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17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09717" y="182590"/>
            <a:ext cx="1075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506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BC32FC-22E1-4909-93CC-E3B1810CD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0290" r="9071" b="9895"/>
          <a:stretch/>
        </p:blipFill>
        <p:spPr>
          <a:xfrm>
            <a:off x="2373330" y="279400"/>
            <a:ext cx="9560442" cy="6324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9456677" y="1739900"/>
            <a:ext cx="1652742" cy="3274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10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454182" y="3097363"/>
            <a:ext cx="1303435" cy="5786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10815375" y="4752562"/>
            <a:ext cx="1351219" cy="5560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8518" y="1436643"/>
            <a:ext cx="630696" cy="63069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414CF3-20B0-4014-B224-EDAFCAE4FABE}"/>
              </a:ext>
            </a:extLst>
          </p:cNvPr>
          <p:cNvCxnSpPr/>
          <p:nvPr/>
        </p:nvCxnSpPr>
        <p:spPr>
          <a:xfrm>
            <a:off x="3316514" y="918704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16A688-A743-4962-8D89-2A48524B0AA4}"/>
              </a:ext>
            </a:extLst>
          </p:cNvPr>
          <p:cNvCxnSpPr/>
          <p:nvPr/>
        </p:nvCxnSpPr>
        <p:spPr>
          <a:xfrm>
            <a:off x="9120414" y="859402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F85BCC-F828-4A3E-B71A-D756AF7D8EA6}"/>
              </a:ext>
            </a:extLst>
          </p:cNvPr>
          <p:cNvCxnSpPr>
            <a:cxnSpLocks/>
          </p:cNvCxnSpPr>
          <p:nvPr/>
        </p:nvCxnSpPr>
        <p:spPr>
          <a:xfrm>
            <a:off x="7977414" y="2590800"/>
            <a:ext cx="0" cy="33061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A21285-1848-4689-99D3-B70950DB728D}"/>
              </a:ext>
            </a:extLst>
          </p:cNvPr>
          <p:cNvCxnSpPr>
            <a:cxnSpLocks/>
          </p:cNvCxnSpPr>
          <p:nvPr/>
        </p:nvCxnSpPr>
        <p:spPr>
          <a:xfrm>
            <a:off x="10297562" y="4368800"/>
            <a:ext cx="0" cy="15408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8E218695-2793-4C18-897B-A0AE9D434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8518" y="4752562"/>
            <a:ext cx="630696" cy="6306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61133" y="202947"/>
            <a:ext cx="594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8cm</a:t>
            </a:r>
          </a:p>
        </p:txBody>
      </p:sp>
    </p:spTree>
    <p:extLst>
      <p:ext uri="{BB962C8B-B14F-4D97-AF65-F5344CB8AC3E}">
        <p14:creationId xmlns:p14="http://schemas.microsoft.com/office/powerpoint/2010/main" val="28522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Little boy holding blank board - Download Free Vectors,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1" y="359834"/>
            <a:ext cx="8108951" cy="58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4572000" y="3308351"/>
            <a:ext cx="33887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3102170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9737" b="5120"/>
          <a:stretch/>
        </p:blipFill>
        <p:spPr>
          <a:xfrm>
            <a:off x="2186609" y="145775"/>
            <a:ext cx="8309114" cy="6493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2900" r="62444" b="90263"/>
          <a:stretch/>
        </p:blipFill>
        <p:spPr>
          <a:xfrm>
            <a:off x="0" y="112644"/>
            <a:ext cx="2077278" cy="66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11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36098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182101"/>
              </p:ext>
            </p:extLst>
          </p:nvPr>
        </p:nvGraphicFramePr>
        <p:xfrm>
          <a:off x="7499351" y="473549"/>
          <a:ext cx="3657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339018" y="172278"/>
            <a:ext cx="9772391" cy="1767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10325" b="4873"/>
          <a:stretch/>
        </p:blipFill>
        <p:spPr>
          <a:xfrm>
            <a:off x="557988" y="3901145"/>
            <a:ext cx="10031356" cy="894351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16200000">
            <a:off x="1185247" y="3442056"/>
            <a:ext cx="344556" cy="69871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7295" y="2921676"/>
            <a:ext cx="1007167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 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0140" y="3294743"/>
            <a:ext cx="2054089" cy="7830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023407" y="1283110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43292" y="12831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65749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38915"/>
              </p:ext>
            </p:extLst>
          </p:nvPr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357809" y="1683695"/>
            <a:ext cx="5035826" cy="1671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732398" y="1638719"/>
            <a:ext cx="5009028" cy="17295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10745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08284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557988" y="5207405"/>
            <a:ext cx="5639612" cy="8943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23405" y="26351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32549" y="263511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90715" r="48487" b="4873"/>
          <a:stretch/>
        </p:blipFill>
        <p:spPr>
          <a:xfrm>
            <a:off x="7069466" y="5259205"/>
            <a:ext cx="5014860" cy="89435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6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02359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144542"/>
              </p:ext>
            </p:extLst>
          </p:nvPr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7139313" y="1046921"/>
            <a:ext cx="4588861" cy="2430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936763" y="1524000"/>
            <a:ext cx="5263563" cy="18503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08284" y="4807975"/>
            <a:ext cx="2054089" cy="7030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3355" y="4807975"/>
            <a:ext cx="2054089" cy="6386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557988" y="5207405"/>
            <a:ext cx="5639612" cy="8943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23405" y="26351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52843" y="268691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90715" r="48487" b="4873"/>
          <a:stretch/>
        </p:blipFill>
        <p:spPr>
          <a:xfrm>
            <a:off x="7069466" y="5259205"/>
            <a:ext cx="5014860" cy="89435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6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6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70212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35480"/>
              </p:ext>
            </p:extLst>
          </p:nvPr>
        </p:nvGraphicFramePr>
        <p:xfrm>
          <a:off x="7448550" y="473549"/>
          <a:ext cx="363855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2981326" y="497059"/>
            <a:ext cx="4829174" cy="35445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2398" y="5287597"/>
            <a:ext cx="2054089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2711196" y="5245505"/>
            <a:ext cx="5639612" cy="89435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163915" y="3368541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60357" y="34096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0052 -0.15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4023" y="1721190"/>
            <a:ext cx="542689" cy="542689"/>
          </a:xfrm>
          <a:prstGeom prst="rect">
            <a:avLst/>
          </a:prstGeom>
        </p:spPr>
      </p:pic>
      <p:grpSp>
        <p:nvGrpSpPr>
          <p:cNvPr id="16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352574" y="76460"/>
            <a:ext cx="7711913" cy="1235505"/>
            <a:chOff x="1039587" y="171050"/>
            <a:chExt cx="7064827" cy="4541177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9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21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22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255095" y="1789043"/>
            <a:ext cx="1265537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662609" y="76460"/>
            <a:ext cx="9210261" cy="1235505"/>
            <a:chOff x="1039587" y="171050"/>
            <a:chExt cx="7064827" cy="4541177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khách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pic>
        <p:nvPicPr>
          <p:cNvPr id="11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5712" y="2930052"/>
            <a:ext cx="542689" cy="542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80733" y="1789043"/>
            <a:ext cx="1239899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pic>
        <p:nvPicPr>
          <p:cNvPr id="30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7431" y="2983477"/>
            <a:ext cx="542689" cy="542689"/>
          </a:xfrm>
          <a:prstGeom prst="rect">
            <a:avLst/>
          </a:prstGeom>
        </p:spPr>
      </p:pic>
      <p:pic>
        <p:nvPicPr>
          <p:cNvPr id="31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7198" y="5709729"/>
            <a:ext cx="542689" cy="542689"/>
          </a:xfrm>
          <a:prstGeom prst="rect">
            <a:avLst/>
          </a:prstGeom>
        </p:spPr>
      </p:pic>
      <p:pic>
        <p:nvPicPr>
          <p:cNvPr id="32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4023" y="4142270"/>
            <a:ext cx="542689" cy="5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76</Words>
  <Application>Microsoft Office PowerPoint</Application>
  <PresentationFormat>Màn hình rộng</PresentationFormat>
  <Paragraphs>30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MY PC</cp:lastModifiedBy>
  <cp:revision>39</cp:revision>
  <dcterms:created xsi:type="dcterms:W3CDTF">2020-08-07T08:50:12Z</dcterms:created>
  <dcterms:modified xsi:type="dcterms:W3CDTF">2022-02-27T13:00:08Z</dcterms:modified>
</cp:coreProperties>
</file>