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1" r:id="rId2"/>
    <p:sldId id="256" r:id="rId3"/>
    <p:sldId id="293" r:id="rId4"/>
    <p:sldId id="273" r:id="rId5"/>
    <p:sldId id="295" r:id="rId6"/>
    <p:sldId id="296" r:id="rId7"/>
    <p:sldId id="297" r:id="rId8"/>
    <p:sldId id="298" r:id="rId9"/>
    <p:sldId id="258" r:id="rId10"/>
    <p:sldId id="299" r:id="rId11"/>
    <p:sldId id="302" r:id="rId12"/>
    <p:sldId id="303" r:id="rId13"/>
    <p:sldId id="270" r:id="rId14"/>
    <p:sldId id="300" r:id="rId15"/>
    <p:sldId id="271" r:id="rId16"/>
    <p:sldId id="272" r:id="rId17"/>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DBFF"/>
    <a:srgbClr val="AFEAFF"/>
    <a:srgbClr val="B9EDFF"/>
    <a:srgbClr val="FFFF01"/>
    <a:srgbClr val="FFFF37"/>
    <a:srgbClr val="F3CEF6"/>
    <a:srgbClr val="ECB2F0"/>
    <a:srgbClr val="E496EA"/>
    <a:srgbClr val="A521AF"/>
    <a:srgbClr val="D24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81" autoAdjust="0"/>
  </p:normalViewPr>
  <p:slideViewPr>
    <p:cSldViewPr>
      <p:cViewPr>
        <p:scale>
          <a:sx n="55" d="100"/>
          <a:sy n="55" d="100"/>
        </p:scale>
        <p:origin x="1836" y="6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12/16/2021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a:t>
            </a:r>
            <a:r>
              <a:rPr lang="en-US" baseline="0"/>
              <a:t> chuột vào các ô xanh thì hiệu ứng nối xuất hiện nhé. Rê chuột sao cho thấy bàn tay thì mới đúng hiệu ứng nhé. Còn chuột là cái mũi tên thì click vào nó sẽ nhảy qua slide khác</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425235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a:t>
            </a:r>
            <a:r>
              <a:rPr lang="en-US" baseline="0"/>
              <a:t> chuột vào các ô xanh thì hiệu ứng nối xuất hiện nhé. Rê chuột sao cho thấy bàn tay thì mới đúng hiệu ứng nhé. Còn chuột là cái mũi tên thì click vào nó sẽ nhảy qua slide khác</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5235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Thầy</a:t>
            </a:r>
            <a:r>
              <a:rPr lang="en-US" baseline="0"/>
              <a:t> cô có thể bổ sung câu mẫu vào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tìm hiều trước và chuẩn bị sách giới thiệu cho hs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77715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12/16/2021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29197" y="17315"/>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sp>
        <p:nvSpPr>
          <p:cNvPr id="2" name="Title 1"/>
          <p:cNvSpPr>
            <a:spLocks noGrp="1"/>
          </p:cNvSpPr>
          <p:nvPr>
            <p:ph type="title"/>
          </p:nvPr>
        </p:nvSpPr>
        <p:spPr>
          <a:xfrm>
            <a:off x="973448" y="544585"/>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71C7394C-55C5-4E64-BFC9-81CC6364D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21282"/>
            <a:ext cx="7479301" cy="4672599"/>
          </a:xfrm>
          <a:prstGeom prst="rect">
            <a:avLst/>
          </a:prstGeom>
        </p:spPr>
      </p:pic>
      <p:pic>
        <p:nvPicPr>
          <p:cNvPr id="9" name="Lời Chào Của Em ♫ Nhạc Thiếu Nhi hay ❀.mp4">
            <a:hlinkClick r:id="" action="ppaction://media"/>
            <a:extLst>
              <a:ext uri="{FF2B5EF4-FFF2-40B4-BE49-F238E27FC236}">
                <a16:creationId xmlns:a16="http://schemas.microsoft.com/office/drawing/2014/main" id="{BE995095-9D80-4D4B-B23B-BB1511A20CBC}"/>
              </a:ext>
            </a:extLst>
          </p:cNvPr>
          <p:cNvPicPr>
            <a:picLocks noGrp="1" noChangeAspect="1"/>
          </p:cNvPicPr>
          <p:nvPr>
            <p:ph idx="1"/>
            <a:videoFile r:link="rId1"/>
            <p:extLst>
              <p:ext uri="{DAA4B4D4-6D71-4841-9C94-3DE7FCFB9230}">
                <p14:media xmlns:p14="http://schemas.microsoft.com/office/powerpoint/2010/main" r:embed="rId2">
                  <p14:trim st="42875.0976"/>
                </p14:media>
              </p:ext>
            </p:extLst>
          </p:nvPr>
        </p:nvPicPr>
        <p:blipFill>
          <a:blip r:embed="rId5"/>
          <a:stretch>
            <a:fillRect/>
          </a:stretch>
        </p:blipFill>
        <p:spPr>
          <a:xfrm>
            <a:off x="973448" y="511764"/>
            <a:ext cx="7197104" cy="4048252"/>
          </a:xfrm>
        </p:spPr>
      </p:pic>
    </p:spTree>
    <p:extLst>
      <p:ext uri="{BB962C8B-B14F-4D97-AF65-F5344CB8AC3E}">
        <p14:creationId xmlns:p14="http://schemas.microsoft.com/office/powerpoint/2010/main" val="3184322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a:stCxn id="11" idx="3"/>
            <a:endCxn id="16" idx="1"/>
          </p:cNvCxnSpPr>
          <p:nvPr/>
        </p:nvCxnSpPr>
        <p:spPr>
          <a:xfrm flipV="1">
            <a:off x="3581399" y="3862532"/>
            <a:ext cx="2675017" cy="8638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4" idx="1"/>
          </p:cNvCxnSpPr>
          <p:nvPr/>
        </p:nvCxnSpPr>
        <p:spPr>
          <a:xfrm flipV="1">
            <a:off x="3583640" y="2458028"/>
            <a:ext cx="2664760" cy="7012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3" idx="1"/>
          </p:cNvCxnSpPr>
          <p:nvPr/>
        </p:nvCxnSpPr>
        <p:spPr>
          <a:xfrm flipV="1">
            <a:off x="3571335" y="1631951"/>
            <a:ext cx="2677065" cy="7528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15" idx="1"/>
          </p:cNvCxnSpPr>
          <p:nvPr/>
        </p:nvCxnSpPr>
        <p:spPr>
          <a:xfrm>
            <a:off x="3583640" y="1598613"/>
            <a:ext cx="2664760" cy="15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28570" y="82550"/>
            <a:ext cx="8744030" cy="523099"/>
          </a:xfrm>
          <a:prstGeom prst="rect">
            <a:avLst/>
          </a:prstGeom>
          <a:noFill/>
        </p:spPr>
        <p:txBody>
          <a:bodyPr wrap="square" lIns="91317" tIns="45660" rIns="91317" bIns="45660" rtlCol="0">
            <a:spAutoFit/>
          </a:bodyPr>
          <a:lstStyle/>
          <a:p>
            <a:pPr algn="just"/>
            <a:r>
              <a:rPr lang="en-US" sz="2800" b="1">
                <a:latin typeface="UTM Avo" panose="02040603050506020204" pitchFamily="18" charset="0"/>
                <a:ea typeface="Arial-Rounded" pitchFamily="34" charset="0"/>
                <a:cs typeface="Arial" pitchFamily="34" charset="0"/>
              </a:rPr>
              <a:t>Chọn việc làm ở B phù hợp với tình huống ở A</a:t>
            </a:r>
          </a:p>
        </p:txBody>
      </p:sp>
      <p:sp>
        <p:nvSpPr>
          <p:cNvPr id="4" name="TextBox 3"/>
          <p:cNvSpPr txBox="1"/>
          <p:nvPr/>
        </p:nvSpPr>
        <p:spPr>
          <a:xfrm>
            <a:off x="6739261" y="590549"/>
            <a:ext cx="1040126" cy="523099"/>
          </a:xfrm>
          <a:prstGeom prst="rect">
            <a:avLst/>
          </a:prstGeom>
          <a:solidFill>
            <a:srgbClr val="75DBFF"/>
          </a:solidFill>
        </p:spPr>
        <p:txBody>
          <a:bodyPr wrap="square" lIns="91317" tIns="45660" rIns="91317" bIns="45660" rtlCol="0">
            <a:spAutoFit/>
          </a:bodyPr>
          <a:lstStyle/>
          <a:p>
            <a:pPr algn="ctr"/>
            <a:r>
              <a:rPr lang="en-US" sz="2800" b="1">
                <a:solidFill>
                  <a:schemeClr val="bg1"/>
                </a:solidFill>
                <a:latin typeface="UTM Avo" panose="02040603050506020204" pitchFamily="18" charset="0"/>
                <a:ea typeface="Arial-Rounded" pitchFamily="34" charset="0"/>
                <a:cs typeface="Arial" pitchFamily="34" charset="0"/>
              </a:rPr>
              <a:t>B</a:t>
            </a:r>
          </a:p>
        </p:txBody>
      </p:sp>
      <p:sp>
        <p:nvSpPr>
          <p:cNvPr id="2" name="Rounded Rectangle 1"/>
          <p:cNvSpPr/>
          <p:nvPr/>
        </p:nvSpPr>
        <p:spPr>
          <a:xfrm>
            <a:off x="143230" y="1113647"/>
            <a:ext cx="3428105" cy="832113"/>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UTM Avo" panose="02040603050506020204" pitchFamily="18" charset="0"/>
                <a:cs typeface="Arial" pitchFamily="34" charset="0"/>
              </a:rPr>
              <a:t>Gặp</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gỡ</a:t>
            </a:r>
            <a:r>
              <a:rPr lang="en-US" dirty="0">
                <a:solidFill>
                  <a:schemeClr val="tx1"/>
                </a:solidFill>
                <a:latin typeface="UTM Avo" panose="02040603050506020204" pitchFamily="18" charset="0"/>
                <a:cs typeface="Arial" pitchFamily="34" charset="0"/>
              </a:rPr>
              <a:t> ai </a:t>
            </a:r>
            <a:r>
              <a:rPr lang="en-US" dirty="0" err="1">
                <a:solidFill>
                  <a:schemeClr val="tx1"/>
                </a:solidFill>
                <a:latin typeface="UTM Avo" panose="02040603050506020204" pitchFamily="18" charset="0"/>
                <a:cs typeface="Arial" pitchFamily="34" charset="0"/>
              </a:rPr>
              <a:t>đó</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lần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đầu</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và</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em</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muốn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người</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đó</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biết</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về</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em</a:t>
            </a:r>
            <a:endParaRPr lang="en-US" dirty="0">
              <a:solidFill>
                <a:schemeClr val="tx1"/>
              </a:solidFill>
              <a:latin typeface="UTM Avo" panose="02040603050506020204" pitchFamily="18" charset="0"/>
              <a:cs typeface="Arial" pitchFamily="34" charset="0"/>
            </a:endParaRPr>
          </a:p>
        </p:txBody>
      </p:sp>
      <p:sp>
        <p:nvSpPr>
          <p:cNvPr id="9" name="Rounded Rectangle 8"/>
          <p:cNvSpPr/>
          <p:nvPr/>
        </p:nvSpPr>
        <p:spPr>
          <a:xfrm>
            <a:off x="143230" y="2089412"/>
            <a:ext cx="3438169" cy="55418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Được ai đó giúp đỡ</a:t>
            </a:r>
          </a:p>
        </p:txBody>
      </p:sp>
      <p:sp>
        <p:nvSpPr>
          <p:cNvPr id="10" name="Rounded Rectangle 9"/>
          <p:cNvSpPr/>
          <p:nvPr/>
        </p:nvSpPr>
        <p:spPr>
          <a:xfrm>
            <a:off x="143230" y="2884894"/>
            <a:ext cx="3438169" cy="55418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Có lỗi với người khác</a:t>
            </a:r>
          </a:p>
        </p:txBody>
      </p:sp>
      <p:sp>
        <p:nvSpPr>
          <p:cNvPr id="11" name="Rounded Rectangle 10"/>
          <p:cNvSpPr/>
          <p:nvPr/>
        </p:nvSpPr>
        <p:spPr>
          <a:xfrm>
            <a:off x="143230" y="4449303"/>
            <a:ext cx="3438169" cy="55418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Khi bạn bè hoặc người thân có niềm vui</a:t>
            </a:r>
          </a:p>
        </p:txBody>
      </p:sp>
      <p:sp>
        <p:nvSpPr>
          <p:cNvPr id="12" name="TextBox 11"/>
          <p:cNvSpPr txBox="1"/>
          <p:nvPr/>
        </p:nvSpPr>
        <p:spPr>
          <a:xfrm>
            <a:off x="1219200" y="605649"/>
            <a:ext cx="1040126" cy="523099"/>
          </a:xfrm>
          <a:prstGeom prst="rect">
            <a:avLst/>
          </a:prstGeom>
          <a:solidFill>
            <a:srgbClr val="FFC000"/>
          </a:solidFill>
        </p:spPr>
        <p:txBody>
          <a:bodyPr wrap="square" lIns="91317" tIns="45660" rIns="91317" bIns="45660" rtlCol="0">
            <a:spAutoFit/>
          </a:bodyPr>
          <a:lstStyle/>
          <a:p>
            <a:pPr algn="ctr"/>
            <a:r>
              <a:rPr lang="en-US" sz="2800" b="1">
                <a:solidFill>
                  <a:schemeClr val="bg1"/>
                </a:solidFill>
                <a:latin typeface="UTM Avo" panose="02040603050506020204" pitchFamily="18" charset="0"/>
                <a:ea typeface="Arial-Rounded" pitchFamily="34" charset="0"/>
                <a:cs typeface="Arial" pitchFamily="34" charset="0"/>
              </a:rPr>
              <a:t>A</a:t>
            </a:r>
          </a:p>
        </p:txBody>
      </p:sp>
      <p:sp>
        <p:nvSpPr>
          <p:cNvPr id="13" name="Rounded Rectangle 12"/>
          <p:cNvSpPr/>
          <p:nvPr/>
        </p:nvSpPr>
        <p:spPr>
          <a:xfrm>
            <a:off x="6248400" y="1285587"/>
            <a:ext cx="1981200" cy="692727"/>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cảm ơn</a:t>
            </a:r>
          </a:p>
        </p:txBody>
      </p:sp>
      <p:sp>
        <p:nvSpPr>
          <p:cNvPr id="14" name="Rounded Rectangle 13"/>
          <p:cNvSpPr/>
          <p:nvPr/>
        </p:nvSpPr>
        <p:spPr>
          <a:xfrm>
            <a:off x="6248400" y="2111664"/>
            <a:ext cx="1981200" cy="692727"/>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xin lỗi</a:t>
            </a:r>
          </a:p>
        </p:txBody>
      </p:sp>
      <p:sp>
        <p:nvSpPr>
          <p:cNvPr id="15" name="Rounded Rectangle 14"/>
          <p:cNvSpPr/>
          <p:nvPr/>
        </p:nvSpPr>
        <p:spPr>
          <a:xfrm>
            <a:off x="6248400" y="2934499"/>
            <a:ext cx="1981200" cy="47314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giới thiệu</a:t>
            </a:r>
          </a:p>
        </p:txBody>
      </p:sp>
      <p:sp>
        <p:nvSpPr>
          <p:cNvPr id="16" name="Rounded Rectangle 15"/>
          <p:cNvSpPr/>
          <p:nvPr/>
        </p:nvSpPr>
        <p:spPr>
          <a:xfrm>
            <a:off x="6256416" y="3516168"/>
            <a:ext cx="1965491" cy="692727"/>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chúc mừng</a:t>
            </a:r>
          </a:p>
        </p:txBody>
      </p:sp>
      <p:sp>
        <p:nvSpPr>
          <p:cNvPr id="17" name="Rounded Rectangle 16"/>
          <p:cNvSpPr/>
          <p:nvPr/>
        </p:nvSpPr>
        <p:spPr>
          <a:xfrm>
            <a:off x="143230" y="3667676"/>
            <a:ext cx="3438169" cy="55418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Muốn người khác cho phép  làm gì đó</a:t>
            </a:r>
          </a:p>
        </p:txBody>
      </p:sp>
      <p:sp>
        <p:nvSpPr>
          <p:cNvPr id="18" name="Rounded Rectangle 17"/>
          <p:cNvSpPr/>
          <p:nvPr/>
        </p:nvSpPr>
        <p:spPr>
          <a:xfrm>
            <a:off x="6256416" y="4316845"/>
            <a:ext cx="1965491" cy="629752"/>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itchFamily="34" charset="0"/>
              </a:rPr>
              <a:t>Xin phép</a:t>
            </a:r>
          </a:p>
        </p:txBody>
      </p:sp>
      <p:cxnSp>
        <p:nvCxnSpPr>
          <p:cNvPr id="23" name="Straight Connector 22"/>
          <p:cNvCxnSpPr>
            <a:endCxn id="18" idx="1"/>
          </p:cNvCxnSpPr>
          <p:nvPr/>
        </p:nvCxnSpPr>
        <p:spPr>
          <a:xfrm>
            <a:off x="3587955" y="3950986"/>
            <a:ext cx="2668461" cy="6807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16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nextCondLst>
                <p:cond evt="onClick" delay="0">
                  <p:tgtEl>
                    <p:spTgt spid="17"/>
                  </p:tgtEl>
                </p:cond>
              </p:nextCondLst>
            </p:seq>
          </p:childTnLst>
        </p:cTn>
      </p:par>
    </p:tnLst>
    <p:bldLst>
      <p:bldP spid="2" grpId="0" animBg="1"/>
      <p:bldP spid="9" grpId="0" animBg="1"/>
      <p:bldP spid="10" grpId="0" animBg="1"/>
      <p:bldP spid="11"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2</a:t>
            </a:r>
          </a:p>
        </p:txBody>
      </p:sp>
    </p:spTree>
    <p:extLst>
      <p:ext uri="{BB962C8B-B14F-4D97-AF65-F5344CB8AC3E}">
        <p14:creationId xmlns:p14="http://schemas.microsoft.com/office/powerpoint/2010/main" val="2373192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0" y="17315"/>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3" name="y2meta.com-Mẹ Đi Vắng - Nhạc Thiếu Nhi Bảo Ngọc - Skids Nhạc Thiếu Nhi Mới Nhất 2017-(480p)">
            <a:hlinkClick r:id="" action="ppaction://media"/>
            <a:extLst>
              <a:ext uri="{FF2B5EF4-FFF2-40B4-BE49-F238E27FC236}">
                <a16:creationId xmlns:a16="http://schemas.microsoft.com/office/drawing/2014/main" id="{F75FBDAC-8ED3-4A53-8202-827ED55B6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292" y="514351"/>
            <a:ext cx="7160513" cy="4022072"/>
          </a:xfrm>
          <a:prstGeom prst="rect">
            <a:avLst/>
          </a:prstGeom>
        </p:spPr>
      </p:pic>
      <p:sp>
        <p:nvSpPr>
          <p:cNvPr id="2" name="Title 1"/>
          <p:cNvSpPr>
            <a:spLocks noGrp="1"/>
          </p:cNvSpPr>
          <p:nvPr>
            <p:ph type="title"/>
          </p:nvPr>
        </p:nvSpPr>
        <p:spPr>
          <a:xfrm>
            <a:off x="789777" y="365349"/>
            <a:ext cx="3632200" cy="857250"/>
          </a:xfrm>
        </p:spPr>
        <p:txBody>
          <a:bodyPr>
            <a:normAutofit/>
          </a:bodyPr>
          <a:lstStyle/>
          <a:p>
            <a:r>
              <a:rPr lang="en-US" b="1" dirty="0" err="1">
                <a:solidFill>
                  <a:srgbClr val="FF0000"/>
                </a:solidFill>
                <a:latin typeface="Arial" pitchFamily="34" charset="0"/>
                <a:cs typeface="Arial" pitchFamily="34" charset="0"/>
              </a:rPr>
              <a:t>Khởi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động</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516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AE2026F1-A230-4F01-A84D-24B338B1BAB9}"/>
              </a:ext>
            </a:extLst>
          </p:cNvPr>
          <p:cNvSpPr/>
          <p:nvPr/>
        </p:nvSpPr>
        <p:spPr>
          <a:xfrm>
            <a:off x="-486" y="54593"/>
            <a:ext cx="9152902" cy="73585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9" name="1">
            <a:extLst>
              <a:ext uri="{FF2B5EF4-FFF2-40B4-BE49-F238E27FC236}">
                <a16:creationId xmlns:a16="http://schemas.microsoft.com/office/drawing/2014/main" id="{3B5E02F0-762E-46E8-8B48-936A49A2E9FD}"/>
              </a:ext>
            </a:extLst>
          </p:cNvPr>
          <p:cNvGrpSpPr/>
          <p:nvPr/>
        </p:nvGrpSpPr>
        <p:grpSpPr>
          <a:xfrm>
            <a:off x="-47937" y="54593"/>
            <a:ext cx="9116747" cy="5068473"/>
            <a:chOff x="341926" y="208486"/>
            <a:chExt cx="11441759" cy="5883467"/>
          </a:xfrm>
        </p:grpSpPr>
        <p:pic>
          <p:nvPicPr>
            <p:cNvPr id="10" name="136">
              <a:extLst>
                <a:ext uri="{FF2B5EF4-FFF2-40B4-BE49-F238E27FC236}">
                  <a16:creationId xmlns:a16="http://schemas.microsoft.com/office/drawing/2014/main" id="{CF78949F-2478-4B55-853C-A1B68296E848}"/>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1" name="134">
              <a:extLst>
                <a:ext uri="{FF2B5EF4-FFF2-40B4-BE49-F238E27FC236}">
                  <a16:creationId xmlns:a16="http://schemas.microsoft.com/office/drawing/2014/main" id="{659FCE7C-048D-4E1C-8D14-E13DA191657F}"/>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2" name="135">
              <a:extLst>
                <a:ext uri="{FF2B5EF4-FFF2-40B4-BE49-F238E27FC236}">
                  <a16:creationId xmlns:a16="http://schemas.microsoft.com/office/drawing/2014/main" id="{808160EC-5176-4DE6-9551-47BFF584439F}"/>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3" name="142">
              <a:extLst>
                <a:ext uri="{FF2B5EF4-FFF2-40B4-BE49-F238E27FC236}">
                  <a16:creationId xmlns:a16="http://schemas.microsoft.com/office/drawing/2014/main" id="{891BA241-2E74-46BA-BFF5-11DAF7E88C96}"/>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4" name="TextBox 3"/>
          <p:cNvSpPr txBox="1"/>
          <p:nvPr/>
        </p:nvSpPr>
        <p:spPr>
          <a:xfrm>
            <a:off x="749671" y="240231"/>
            <a:ext cx="8353599" cy="830876"/>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Kể</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với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bạn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về</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một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tình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huống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đã</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nói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lời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cảm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ơn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hoặc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xin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lỗi</a:t>
            </a:r>
            <a:endParaRPr lang="en-US" sz="2400" b="1" dirty="0">
              <a:latin typeface="UTM Avo" panose="02040603050506020204" pitchFamily="18" charset="0"/>
              <a:ea typeface="Arial-Rounded" pitchFamily="34" charset="0"/>
              <a:cs typeface="Arial" pitchFamily="34" charset="0"/>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14341"/>
          <a:stretch/>
        </p:blipFill>
        <p:spPr>
          <a:xfrm>
            <a:off x="1739900" y="978386"/>
            <a:ext cx="5715000" cy="4063161"/>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 y="571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8202C54-F1D5-482D-A4D6-8DB4A7687F74}"/>
              </a:ext>
            </a:extLst>
          </p:cNvPr>
          <p:cNvPicPr>
            <a:picLocks noChangeAspect="1"/>
          </p:cNvPicPr>
          <p:nvPr/>
        </p:nvPicPr>
        <p:blipFill rotWithShape="1">
          <a:blip r:embed="rId7">
            <a:extLst>
              <a:ext uri="{28A0092B-C50C-407E-A947-70E740481C1C}">
                <a14:useLocalDpi xmlns:a14="http://schemas.microsoft.com/office/drawing/2010/main" val="0"/>
              </a:ext>
            </a:extLst>
          </a:blip>
          <a:srcRect b="14341"/>
          <a:stretch/>
        </p:blipFill>
        <p:spPr>
          <a:xfrm>
            <a:off x="1714500" y="1010136"/>
            <a:ext cx="5715000" cy="4063161"/>
          </a:xfrm>
          <a:prstGeom prst="rect">
            <a:avLst/>
          </a:prstGeom>
        </p:spPr>
      </p:pic>
    </p:spTree>
    <p:extLst>
      <p:ext uri="{BB962C8B-B14F-4D97-AF65-F5344CB8AC3E}">
        <p14:creationId xmlns:p14="http://schemas.microsoft.com/office/powerpoint/2010/main" val="9554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7">
            <a:extLst>
              <a:ext uri="{FF2B5EF4-FFF2-40B4-BE49-F238E27FC236}">
                <a16:creationId xmlns:a16="http://schemas.microsoft.com/office/drawing/2014/main" id="{5AC20018-F7DC-4CE0-8C49-477E2A0FBB2D}"/>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13" name="1">
            <a:extLst>
              <a:ext uri="{FF2B5EF4-FFF2-40B4-BE49-F238E27FC236}">
                <a16:creationId xmlns:a16="http://schemas.microsoft.com/office/drawing/2014/main" id="{AE8F13E6-0EE3-44F8-8EF2-B2EE5918D395}"/>
              </a:ext>
            </a:extLst>
          </p:cNvPr>
          <p:cNvGrpSpPr/>
          <p:nvPr/>
        </p:nvGrpSpPr>
        <p:grpSpPr>
          <a:xfrm>
            <a:off x="-56353" y="122809"/>
            <a:ext cx="9116747" cy="4794413"/>
            <a:chOff x="341926" y="208486"/>
            <a:chExt cx="11441759" cy="5883467"/>
          </a:xfrm>
        </p:grpSpPr>
        <p:pic>
          <p:nvPicPr>
            <p:cNvPr id="14" name="136">
              <a:extLst>
                <a:ext uri="{FF2B5EF4-FFF2-40B4-BE49-F238E27FC236}">
                  <a16:creationId xmlns:a16="http://schemas.microsoft.com/office/drawing/2014/main" id="{0A4ABF91-91EA-4A6D-936B-D3EED7B06DD0}"/>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5" name="134">
              <a:extLst>
                <a:ext uri="{FF2B5EF4-FFF2-40B4-BE49-F238E27FC236}">
                  <a16:creationId xmlns:a16="http://schemas.microsoft.com/office/drawing/2014/main" id="{2CB68018-9DDE-4E35-8021-DC6E643E78F1}"/>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6" name="135">
              <a:extLst>
                <a:ext uri="{FF2B5EF4-FFF2-40B4-BE49-F238E27FC236}">
                  <a16:creationId xmlns:a16="http://schemas.microsoft.com/office/drawing/2014/main" id="{A1131125-4516-409B-96E7-842B53A10BE2}"/>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7" name="142">
              <a:extLst>
                <a:ext uri="{FF2B5EF4-FFF2-40B4-BE49-F238E27FC236}">
                  <a16:creationId xmlns:a16="http://schemas.microsoft.com/office/drawing/2014/main" id="{6C37FD12-ACF7-4578-A601-ECBDB94E19AD}"/>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Picture 17">
            <a:extLst>
              <a:ext uri="{FF2B5EF4-FFF2-40B4-BE49-F238E27FC236}">
                <a16:creationId xmlns:a16="http://schemas.microsoft.com/office/drawing/2014/main" id="{AFAB88CC-329F-4083-AC85-5D928E5C39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218" y="3813394"/>
            <a:ext cx="1024081" cy="1024081"/>
          </a:xfrm>
          <a:prstGeom prst="rect">
            <a:avLst/>
          </a:prstGeom>
        </p:spPr>
      </p:pic>
      <p:sp>
        <p:nvSpPr>
          <p:cNvPr id="4" name="TextBox 3"/>
          <p:cNvSpPr txBox="1"/>
          <p:nvPr/>
        </p:nvSpPr>
        <p:spPr>
          <a:xfrm>
            <a:off x="1000577" y="418373"/>
            <a:ext cx="6984521" cy="830876"/>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Viết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một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câu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về</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điều</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nên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hoặc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không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nên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 </a:t>
            </a: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0" y="297738"/>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01483" y="1637437"/>
            <a:ext cx="6984521" cy="523099"/>
          </a:xfrm>
          <a:prstGeom prst="rect">
            <a:avLst/>
          </a:prstGeom>
          <a:noFill/>
        </p:spPr>
        <p:txBody>
          <a:bodyPr wrap="square" lIns="91317" tIns="45660" rIns="91317" bIns="45660" rtlCol="0">
            <a:spAutoFit/>
          </a:bodyPr>
          <a:lstStyle/>
          <a:p>
            <a:pPr algn="just"/>
            <a:r>
              <a:rPr lang="en-US" sz="2800">
                <a:latin typeface="UTM Avo" panose="02040603050506020204" pitchFamily="18" charset="0"/>
                <a:ea typeface="Arial-Rounded" pitchFamily="34" charset="0"/>
                <a:cs typeface="Arial" pitchFamily="34" charset="0"/>
              </a:rPr>
              <a:t>Em nên rửa tay bằng xà phòng.</a:t>
            </a:r>
          </a:p>
        </p:txBody>
      </p:sp>
      <p:sp>
        <p:nvSpPr>
          <p:cNvPr id="9" name="TextBox 8"/>
          <p:cNvSpPr txBox="1"/>
          <p:nvPr/>
        </p:nvSpPr>
        <p:spPr>
          <a:xfrm>
            <a:off x="1701483" y="2202028"/>
            <a:ext cx="6984521" cy="523099"/>
          </a:xfrm>
          <a:prstGeom prst="rect">
            <a:avLst/>
          </a:prstGeom>
          <a:noFill/>
        </p:spPr>
        <p:txBody>
          <a:bodyPr wrap="square" lIns="91317" tIns="45660" rIns="91317" bIns="45660" rtlCol="0">
            <a:spAutoFit/>
          </a:bodyPr>
          <a:lstStyle/>
          <a:p>
            <a:pPr algn="just"/>
            <a:r>
              <a:rPr lang="en-US" sz="2800">
                <a:latin typeface="UTM Avo" panose="02040603050506020204" pitchFamily="18" charset="0"/>
                <a:ea typeface="Arial-Rounded" pitchFamily="34" charset="0"/>
                <a:cs typeface="Arial" pitchFamily="34" charset="0"/>
              </a:rPr>
              <a:t>Em nên đi bộ trên vỉa hè.</a:t>
            </a:r>
          </a:p>
        </p:txBody>
      </p:sp>
      <p:sp>
        <p:nvSpPr>
          <p:cNvPr id="10" name="TextBox 9"/>
          <p:cNvSpPr txBox="1"/>
          <p:nvPr/>
        </p:nvSpPr>
        <p:spPr>
          <a:xfrm>
            <a:off x="1727481" y="2848921"/>
            <a:ext cx="6984521" cy="523099"/>
          </a:xfrm>
          <a:prstGeom prst="rect">
            <a:avLst/>
          </a:prstGeom>
          <a:noFill/>
        </p:spPr>
        <p:txBody>
          <a:bodyPr wrap="square" lIns="91317" tIns="45660" rIns="91317" bIns="45660" rtlCol="0">
            <a:spAutoFit/>
          </a:bodyPr>
          <a:lstStyle/>
          <a:p>
            <a:pPr algn="just"/>
            <a:r>
              <a:rPr lang="en-US" sz="2800">
                <a:latin typeface="UTM Avo" panose="02040603050506020204" pitchFamily="18" charset="0"/>
                <a:ea typeface="Arial-Rounded" pitchFamily="34" charset="0"/>
                <a:cs typeface="Arial" pitchFamily="34" charset="0"/>
              </a:rPr>
              <a:t>Em không nên tự ý đi ra khỏi lớp.</a:t>
            </a:r>
          </a:p>
        </p:txBody>
      </p:sp>
      <p:sp>
        <p:nvSpPr>
          <p:cNvPr id="11" name="TextBox 10"/>
          <p:cNvSpPr txBox="1"/>
          <p:nvPr/>
        </p:nvSpPr>
        <p:spPr>
          <a:xfrm>
            <a:off x="1753479" y="3495814"/>
            <a:ext cx="6984521" cy="523099"/>
          </a:xfrm>
          <a:prstGeom prst="rect">
            <a:avLst/>
          </a:prstGeom>
          <a:noFill/>
        </p:spPr>
        <p:txBody>
          <a:bodyPr wrap="square" lIns="91317" tIns="45660" rIns="91317" bIns="45660" rtlCol="0">
            <a:spAutoFit/>
          </a:bodyPr>
          <a:lstStyle/>
          <a:p>
            <a:pPr algn="just"/>
            <a:r>
              <a:rPr lang="en-US" sz="2800">
                <a:latin typeface="UTM Avo" panose="02040603050506020204" pitchFamily="18" charset="0"/>
                <a:ea typeface="Arial-Rounded" pitchFamily="34" charset="0"/>
                <a:cs typeface="Arial" pitchFamily="34" charset="0"/>
              </a:rPr>
              <a:t>Em không nên nói dối.</a:t>
            </a:r>
          </a:p>
        </p:txBody>
      </p:sp>
    </p:spTree>
    <p:extLst>
      <p:ext uri="{BB962C8B-B14F-4D97-AF65-F5344CB8AC3E}">
        <p14:creationId xmlns:p14="http://schemas.microsoft.com/office/powerpoint/2010/main" val="31601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ocument 17">
            <a:extLst>
              <a:ext uri="{FF2B5EF4-FFF2-40B4-BE49-F238E27FC236}">
                <a16:creationId xmlns:a16="http://schemas.microsoft.com/office/drawing/2014/main" id="{4AB5961F-B22B-4ECE-B486-DF1BD7C48801}"/>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1">
            <a:extLst>
              <a:ext uri="{FF2B5EF4-FFF2-40B4-BE49-F238E27FC236}">
                <a16:creationId xmlns:a16="http://schemas.microsoft.com/office/drawing/2014/main" id="{5242F3FB-60C9-46B0-A3A7-C957D678F0DE}"/>
              </a:ext>
            </a:extLst>
          </p:cNvPr>
          <p:cNvGrpSpPr/>
          <p:nvPr/>
        </p:nvGrpSpPr>
        <p:grpSpPr>
          <a:xfrm>
            <a:off x="-56353" y="122809"/>
            <a:ext cx="9116747" cy="4794413"/>
            <a:chOff x="341926" y="208486"/>
            <a:chExt cx="11441759" cy="5883467"/>
          </a:xfrm>
        </p:grpSpPr>
        <p:pic>
          <p:nvPicPr>
            <p:cNvPr id="12" name="136">
              <a:extLst>
                <a:ext uri="{FF2B5EF4-FFF2-40B4-BE49-F238E27FC236}">
                  <a16:creationId xmlns:a16="http://schemas.microsoft.com/office/drawing/2014/main" id="{D60B1430-FF26-4D22-B8C5-F5D0B530F67F}"/>
                </a:ext>
              </a:extLst>
            </p:cNvPr>
            <p:cNvPicPr>
              <a:picLocks noChangeAspect="1"/>
            </p:cNvPicPr>
            <p:nvPr/>
          </p:nvPicPr>
          <p:blipFill>
            <a:blip r:embed="rId3"/>
            <a:stretch>
              <a:fillRect/>
            </a:stretch>
          </p:blipFill>
          <p:spPr>
            <a:xfrm>
              <a:off x="803773" y="208486"/>
              <a:ext cx="10876207" cy="5785605"/>
            </a:xfrm>
            <a:prstGeom prst="rect">
              <a:avLst/>
            </a:prstGeom>
          </p:spPr>
        </p:pic>
        <p:pic>
          <p:nvPicPr>
            <p:cNvPr id="13" name="134">
              <a:extLst>
                <a:ext uri="{FF2B5EF4-FFF2-40B4-BE49-F238E27FC236}">
                  <a16:creationId xmlns:a16="http://schemas.microsoft.com/office/drawing/2014/main" id="{B81EAFCE-A7C6-4BD2-949E-AFA218D13277}"/>
                </a:ext>
              </a:extLst>
            </p:cNvPr>
            <p:cNvPicPr>
              <a:picLocks noChangeAspect="1"/>
            </p:cNvPicPr>
            <p:nvPr/>
          </p:nvPicPr>
          <p:blipFill>
            <a:blip r:embed="rId4"/>
            <a:stretch>
              <a:fillRect/>
            </a:stretch>
          </p:blipFill>
          <p:spPr>
            <a:xfrm>
              <a:off x="907478" y="208803"/>
              <a:ext cx="10876207" cy="5883150"/>
            </a:xfrm>
            <a:prstGeom prst="rect">
              <a:avLst/>
            </a:prstGeom>
          </p:spPr>
        </p:pic>
        <p:pic>
          <p:nvPicPr>
            <p:cNvPr id="14" name="135">
              <a:extLst>
                <a:ext uri="{FF2B5EF4-FFF2-40B4-BE49-F238E27FC236}">
                  <a16:creationId xmlns:a16="http://schemas.microsoft.com/office/drawing/2014/main" id="{03FC3C95-49B0-4320-8DF6-38BF7A47218A}"/>
                </a:ext>
              </a:extLst>
            </p:cNvPr>
            <p:cNvPicPr>
              <a:picLocks noChangeAspect="1"/>
            </p:cNvPicPr>
            <p:nvPr/>
          </p:nvPicPr>
          <p:blipFill>
            <a:blip r:embed="rId5"/>
            <a:stretch>
              <a:fillRect/>
            </a:stretch>
          </p:blipFill>
          <p:spPr>
            <a:xfrm>
              <a:off x="864231" y="208726"/>
              <a:ext cx="10876208" cy="5846571"/>
            </a:xfrm>
            <a:prstGeom prst="rect">
              <a:avLst/>
            </a:prstGeom>
          </p:spPr>
        </p:pic>
        <p:pic>
          <p:nvPicPr>
            <p:cNvPr id="15" name="142">
              <a:extLst>
                <a:ext uri="{FF2B5EF4-FFF2-40B4-BE49-F238E27FC236}">
                  <a16:creationId xmlns:a16="http://schemas.microsoft.com/office/drawing/2014/main" id="{7CADFE91-02B6-4286-8A08-EF4B1DB4425F}"/>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2" name="TextBox 1"/>
          <p:cNvSpPr txBox="1"/>
          <p:nvPr/>
        </p:nvSpPr>
        <p:spPr>
          <a:xfrm>
            <a:off x="1546075" y="382271"/>
            <a:ext cx="8451270" cy="461544"/>
          </a:xfrm>
          <a:prstGeom prst="rect">
            <a:avLst/>
          </a:prstGeom>
          <a:noFill/>
        </p:spPr>
        <p:txBody>
          <a:bodyPr wrap="square" lIns="91317" tIns="45660" rIns="91317" bIns="45660" rtlCol="0">
            <a:spAutoFit/>
          </a:bodyPr>
          <a:lstStyle/>
          <a:p>
            <a:pPr algn="just"/>
            <a:r>
              <a:rPr lang="en-US" sz="2400" b="1" dirty="0" err="1">
                <a:latin typeface="Arial" pitchFamily="34" charset="0"/>
                <a:ea typeface="Arial-Rounded" pitchFamily="34" charset="0"/>
                <a:cs typeface="Arial" pitchFamily="34" charset="0"/>
              </a:rPr>
              <a:t>Đọc</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mở</a:t>
            </a:r>
            <a:r>
              <a:rPr lang="en-US" sz="2400" b="1" dirty="0">
                <a:latin typeface="Arial" pitchFamily="34" charset="0"/>
                <a:ea typeface="Arial-Rounded" pitchFamily="34" charset="0"/>
                <a:cs typeface="Arial" pitchFamily="34" charset="0"/>
              </a:rPr>
              <a:t> </a:t>
            </a:r>
            <a:r>
              <a:rPr lang="en-US" sz="2400" b="1" dirty="0" err="1">
                <a:latin typeface="Arial" pitchFamily="34" charset="0"/>
                <a:ea typeface="Arial-Rounded" pitchFamily="34" charset="0"/>
                <a:cs typeface="Arial" pitchFamily="34" charset="0"/>
              </a:rPr>
              <a:t>rộng</a:t>
            </a:r>
            <a:endParaRPr lang="en-US" sz="2400" b="1" dirty="0">
              <a:latin typeface="Arial" pitchFamily="34" charset="0"/>
              <a:ea typeface="Arial-Rounded" pitchFamily="34" charset="0"/>
              <a:cs typeface="Arial" pitchFamily="34" charset="0"/>
            </a:endParaRPr>
          </a:p>
        </p:txBody>
      </p:sp>
      <p:sp>
        <p:nvSpPr>
          <p:cNvPr id="4" name="Oval 3"/>
          <p:cNvSpPr/>
          <p:nvPr/>
        </p:nvSpPr>
        <p:spPr>
          <a:xfrm>
            <a:off x="1902872" y="5261350"/>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400" b="1">
                <a:solidFill>
                  <a:schemeClr val="bg1"/>
                </a:solidFill>
                <a:latin typeface="UTM Avo" panose="02040603050506020204" pitchFamily="18" charset="0"/>
                <a:cs typeface="Arial" pitchFamily="34" charset="0"/>
              </a:rPr>
              <a:t>6</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072" y="25412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12272" y="1196204"/>
            <a:ext cx="4178300" cy="1200207"/>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a. Tìm một cuốn sách viết về những điều em cần biết trong cuộc sống.</a:t>
            </a:r>
          </a:p>
        </p:txBody>
      </p:sp>
      <p:sp>
        <p:nvSpPr>
          <p:cNvPr id="7" name="TextBox 6"/>
          <p:cNvSpPr txBox="1"/>
          <p:nvPr/>
        </p:nvSpPr>
        <p:spPr>
          <a:xfrm>
            <a:off x="912272" y="2885877"/>
            <a:ext cx="4178300" cy="1200207"/>
          </a:xfrm>
          <a:prstGeom prst="rect">
            <a:avLst/>
          </a:prstGeom>
          <a:noFill/>
        </p:spPr>
        <p:txBody>
          <a:bodyPr wrap="square" lIns="91317" tIns="45660" rIns="91317" bIns="45660" rtlCol="0">
            <a:spAutoFit/>
          </a:bodyPr>
          <a:lstStyle/>
          <a:p>
            <a:pPr algn="just"/>
            <a:r>
              <a:rPr lang="en-US" sz="2400">
                <a:latin typeface="UTM Avo" panose="02040603050506020204" pitchFamily="18" charset="0"/>
                <a:ea typeface="Arial-Rounded" pitchFamily="34" charset="0"/>
                <a:cs typeface="Arial" pitchFamily="34" charset="0"/>
              </a:rPr>
              <a:t>b. Nói với bạn về điều em học được từ những nội dung đã đọc.</a:t>
            </a:r>
          </a:p>
        </p:txBody>
      </p:sp>
      <p:pic>
        <p:nvPicPr>
          <p:cNvPr id="3076" name="Picture 4" descr="https://cdn0.fahasa.com/media/catalog/product/cache/1/image/9df78eab33525d08d6e5fb8d27136e95/8/9/893610987078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667" t="4778" r="14889" b="8333"/>
          <a:stretch/>
        </p:blipFill>
        <p:spPr bwMode="auto">
          <a:xfrm>
            <a:off x="5700873" y="256949"/>
            <a:ext cx="1409700" cy="17895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ủ sách bé rèn kĩ năng sống cho trẻ Mầm non (Bộ 8cuốn) NXB Giáo dục | Sản  phẩm | mechipxinh.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5311" y="2135602"/>
            <a:ext cx="3561266" cy="26424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èn luyện kỹ năng sống cho Học sinh - Kỹ năng giao tiếp – MINH LONG BO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1713" y="357314"/>
            <a:ext cx="1276350" cy="166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700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17">
            <a:extLst>
              <a:ext uri="{FF2B5EF4-FFF2-40B4-BE49-F238E27FC236}">
                <a16:creationId xmlns:a16="http://schemas.microsoft.com/office/drawing/2014/main" id="{34BEB00A-B95C-4B6D-A855-E06F940B509B}"/>
              </a:ext>
            </a:extLst>
          </p:cNvPr>
          <p:cNvSpPr/>
          <p:nvPr/>
        </p:nvSpPr>
        <p:spPr>
          <a:xfrm>
            <a:off x="0" y="54946"/>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cs typeface="Arial" pitchFamily="34" charset="0"/>
              </a:rPr>
              <a:t>Dặn dò:</a:t>
            </a:r>
          </a:p>
          <a:p>
            <a:pPr marL="457200" indent="-457200" algn="just">
              <a:buFontTx/>
              <a:buChar char="-"/>
            </a:pPr>
            <a:r>
              <a:rPr lang="en-US" sz="3200">
                <a:solidFill>
                  <a:schemeClr val="tx1"/>
                </a:solidFill>
                <a:latin typeface="UTM Avo" panose="02040603050506020204" pitchFamily="18" charset="0"/>
                <a:cs typeface="Arial" pitchFamily="34" charset="0"/>
              </a:rPr>
              <a:t>Xem lại bài từ trang 64 đến trang 83.</a:t>
            </a:r>
          </a:p>
          <a:p>
            <a:pPr marL="457200" indent="-457200" algn="just">
              <a:buFontTx/>
              <a:buChar char="-"/>
            </a:pPr>
            <a:r>
              <a:rPr lang="en-US" sz="3200">
                <a:solidFill>
                  <a:schemeClr val="tx1"/>
                </a:solidFill>
                <a:latin typeface="UTM Avo" panose="02040603050506020204" pitchFamily="18" charset="0"/>
                <a:cs typeface="Arial" pitchFamily="34" charset="0"/>
              </a:rPr>
              <a:t>Hoàn thành vở bài tập.</a:t>
            </a:r>
          </a:p>
          <a:p>
            <a:pPr marL="457200" indent="-457200" algn="just">
              <a:buFontTx/>
              <a:buChar char="-"/>
            </a:pPr>
            <a:r>
              <a:rPr lang="en-US" sz="3200">
                <a:solidFill>
                  <a:schemeClr val="tx1"/>
                </a:solidFill>
                <a:latin typeface="UTM Avo" panose="02040603050506020204" pitchFamily="18" charset="0"/>
                <a:cs typeface="Arial" pitchFamily="34" charset="0"/>
              </a:rPr>
              <a:t>Chuẩn bị bài mới: Kiến và chim bồ câu (trang 84, 85).</a:t>
            </a:r>
          </a:p>
        </p:txBody>
      </p:sp>
      <p:pic>
        <p:nvPicPr>
          <p:cNvPr id="10" name="Picture 9">
            <a:extLst>
              <a:ext uri="{FF2B5EF4-FFF2-40B4-BE49-F238E27FC236}">
                <a16:creationId xmlns:a16="http://schemas.microsoft.com/office/drawing/2014/main" id="{B43075BE-2EB0-4F09-B352-3657D08F3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3500" y="-36018"/>
            <a:ext cx="1024081" cy="1024081"/>
          </a:xfrm>
          <a:prstGeom prst="rect">
            <a:avLst/>
          </a:prstGeom>
        </p:spPr>
      </p:pic>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465487" y="2323945"/>
            <a:ext cx="6025191"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ÔN TẬP</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63" y="2181225"/>
            <a:ext cx="57483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5984">
            <a:off x="566187" y="1564079"/>
            <a:ext cx="1544150" cy="193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2AD3E-6964-47FE-A68D-71454976BACF}"/>
              </a:ext>
            </a:extLst>
          </p:cNvPr>
          <p:cNvGrpSpPr/>
          <p:nvPr/>
        </p:nvGrpSpPr>
        <p:grpSpPr>
          <a:xfrm>
            <a:off x="0" y="133350"/>
            <a:ext cx="9152902" cy="4876800"/>
            <a:chOff x="0" y="133350"/>
            <a:chExt cx="9152902" cy="4876800"/>
          </a:xfrm>
        </p:grpSpPr>
        <p:pic>
          <p:nvPicPr>
            <p:cNvPr id="1026" name="Picture 2" descr="Hình nền pp dễ thương">
              <a:extLst>
                <a:ext uri="{FF2B5EF4-FFF2-40B4-BE49-F238E27FC236}">
                  <a16:creationId xmlns:a16="http://schemas.microsoft.com/office/drawing/2014/main" id="{7C6C1998-F1A6-413E-90DB-6A5F54C8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Document 17">
              <a:extLst>
                <a:ext uri="{FF2B5EF4-FFF2-40B4-BE49-F238E27FC236}">
                  <a16:creationId xmlns:a16="http://schemas.microsoft.com/office/drawing/2014/main" id="{FC9FF35C-0179-4217-A2AA-C510EC2BA725}"/>
                </a:ext>
              </a:extLst>
            </p:cNvPr>
            <p:cNvSpPr/>
            <p:nvPr/>
          </p:nvSpPr>
          <p:spPr>
            <a:xfrm>
              <a:off x="0" y="133350"/>
              <a:ext cx="9152902" cy="84694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A2063FF-245B-4D1A-AC17-32B75C965989}"/>
              </a:ext>
            </a:extLst>
          </p:cNvPr>
          <p:cNvSpPr txBox="1"/>
          <p:nvPr/>
        </p:nvSpPr>
        <p:spPr>
          <a:xfrm>
            <a:off x="2667000" y="1224340"/>
            <a:ext cx="3810000" cy="1569660"/>
          </a:xfrm>
          <a:prstGeom prst="rect">
            <a:avLst/>
          </a:prstGeom>
          <a:noFill/>
        </p:spPr>
        <p:txBody>
          <a:bodyPr wrap="square" rtlCol="0">
            <a:spAutoFit/>
          </a:bodyPr>
          <a:lstStyle/>
          <a:p>
            <a:r>
              <a:rPr lang="en-US" sz="9600" b="1" dirty="0">
                <a:solidFill>
                  <a:srgbClr val="00B0F0"/>
                </a:solidFill>
                <a:latin typeface="UTM Avo" panose="02040603050506020204" pitchFamily="18" charset="0"/>
              </a:rPr>
              <a:t>TIẾT 1</a:t>
            </a:r>
          </a:p>
        </p:txBody>
      </p:sp>
    </p:spTree>
    <p:extLst>
      <p:ext uri="{BB962C8B-B14F-4D97-AF65-F5344CB8AC3E}">
        <p14:creationId xmlns:p14="http://schemas.microsoft.com/office/powerpoint/2010/main" val="171694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ocument 17">
            <a:extLst>
              <a:ext uri="{FF2B5EF4-FFF2-40B4-BE49-F238E27FC236}">
                <a16:creationId xmlns:a16="http://schemas.microsoft.com/office/drawing/2014/main" id="{B1EDCD3E-51C3-4ACA-9692-909B49ABECA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23" name="1">
            <a:extLst>
              <a:ext uri="{FF2B5EF4-FFF2-40B4-BE49-F238E27FC236}">
                <a16:creationId xmlns:a16="http://schemas.microsoft.com/office/drawing/2014/main" id="{0451F141-BF78-4673-A86E-6FDA450433CC}"/>
              </a:ext>
            </a:extLst>
          </p:cNvPr>
          <p:cNvGrpSpPr/>
          <p:nvPr/>
        </p:nvGrpSpPr>
        <p:grpSpPr>
          <a:xfrm>
            <a:off x="-56353" y="122809"/>
            <a:ext cx="9116747" cy="4794413"/>
            <a:chOff x="341926" y="208486"/>
            <a:chExt cx="11441759" cy="5883467"/>
          </a:xfrm>
        </p:grpSpPr>
        <p:pic>
          <p:nvPicPr>
            <p:cNvPr id="24" name="136">
              <a:extLst>
                <a:ext uri="{FF2B5EF4-FFF2-40B4-BE49-F238E27FC236}">
                  <a16:creationId xmlns:a16="http://schemas.microsoft.com/office/drawing/2014/main" id="{BD5FD3A3-00A4-4982-B500-8DD62554DACC}"/>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25" name="134">
              <a:extLst>
                <a:ext uri="{FF2B5EF4-FFF2-40B4-BE49-F238E27FC236}">
                  <a16:creationId xmlns:a16="http://schemas.microsoft.com/office/drawing/2014/main" id="{7972605D-B01F-41CA-8A89-FFC6859CAC92}"/>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6" name="135">
              <a:extLst>
                <a:ext uri="{FF2B5EF4-FFF2-40B4-BE49-F238E27FC236}">
                  <a16:creationId xmlns:a16="http://schemas.microsoft.com/office/drawing/2014/main" id="{735B411E-C92D-4489-B826-8EB04B02E02B}"/>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7" name="142">
              <a:extLst>
                <a:ext uri="{FF2B5EF4-FFF2-40B4-BE49-F238E27FC236}">
                  <a16:creationId xmlns:a16="http://schemas.microsoft.com/office/drawing/2014/main" id="{B29918E8-6DF6-4BE6-A13B-C591B38E9604}"/>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28" name="Picture 27">
            <a:extLst>
              <a:ext uri="{FF2B5EF4-FFF2-40B4-BE49-F238E27FC236}">
                <a16:creationId xmlns:a16="http://schemas.microsoft.com/office/drawing/2014/main" id="{E2422854-64AB-4D03-97A7-085FCA8147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3500" y="-36018"/>
            <a:ext cx="1024081" cy="1024081"/>
          </a:xfrm>
          <a:prstGeom prst="rect">
            <a:avLst/>
          </a:prstGeom>
        </p:spPr>
      </p:pic>
      <p:sp>
        <p:nvSpPr>
          <p:cNvPr id="5" name="TextBox 4"/>
          <p:cNvSpPr txBox="1"/>
          <p:nvPr/>
        </p:nvSpPr>
        <p:spPr>
          <a:xfrm>
            <a:off x="1209313" y="453879"/>
            <a:ext cx="6438900" cy="830876"/>
          </a:xfrm>
          <a:prstGeom prst="rect">
            <a:avLst/>
          </a:prstGeom>
          <a:noFill/>
        </p:spPr>
        <p:txBody>
          <a:bodyPr wrap="square" lIns="91317" tIns="45660" rIns="91317" bIns="45660" rtlCol="0">
            <a:spAutoFit/>
          </a:bodyPr>
          <a:lstStyle/>
          <a:p>
            <a:pPr algn="just"/>
            <a:r>
              <a:rPr lang="en-US" sz="2400" b="1" dirty="0" err="1">
                <a:latin typeface="UTM Avo" panose="02040603050506020204" pitchFamily="18" charset="0"/>
                <a:ea typeface="Arial-Rounded" pitchFamily="34" charset="0"/>
                <a:cs typeface="Arial" pitchFamily="34" charset="0"/>
              </a:rPr>
              <a:t>Tìm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từ</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ngữ</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có</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tiếng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chứa</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vần</a:t>
            </a:r>
            <a:r>
              <a:rPr lang="en-US" sz="2400" b="1" dirty="0">
                <a:latin typeface="UTM Avo" panose="02040603050506020204" pitchFamily="18" charset="0"/>
                <a:ea typeface="Arial-Rounded" pitchFamily="34" charset="0"/>
                <a:cs typeface="Arial" pitchFamily="34" charset="0"/>
              </a:rPr>
              <a:t> </a:t>
            </a:r>
            <a:r>
              <a:rPr lang="en-US" sz="2400" b="1" i="1" dirty="0" err="1">
                <a:latin typeface="UTM Avo" panose="02040603050506020204" pitchFamily="18" charset="0"/>
                <a:ea typeface="Arial-Rounded" pitchFamily="34" charset="0"/>
                <a:cs typeface="Arial" pitchFamily="34" charset="0"/>
              </a:rPr>
              <a:t>oanh</a:t>
            </a:r>
            <a:r>
              <a:rPr lang="en-US" sz="2400" b="1" i="1" dirty="0">
                <a:latin typeface="UTM Avo" panose="02040603050506020204" pitchFamily="18" charset="0"/>
                <a:ea typeface="Arial-Rounded" pitchFamily="34" charset="0"/>
                <a:cs typeface="Arial" pitchFamily="34" charset="0"/>
              </a:rPr>
              <a:t>, </a:t>
            </a:r>
            <a:r>
              <a:rPr lang="en-US" sz="2400" b="1" i="1" dirty="0" err="1">
                <a:latin typeface="UTM Avo" panose="02040603050506020204" pitchFamily="18" charset="0"/>
                <a:ea typeface="Arial-Rounded" pitchFamily="34" charset="0"/>
                <a:cs typeface="Arial" pitchFamily="34" charset="0"/>
              </a:rPr>
              <a:t>uyt</a:t>
            </a:r>
            <a:r>
              <a:rPr lang="en-US" sz="2400" b="1" i="1" dirty="0">
                <a:latin typeface="UTM Avo" panose="02040603050506020204" pitchFamily="18" charset="0"/>
                <a:ea typeface="Arial-Rounded" pitchFamily="34" charset="0"/>
                <a:cs typeface="Arial" pitchFamily="34" charset="0"/>
              </a:rPr>
              <a:t>, </a:t>
            </a:r>
            <a:r>
              <a:rPr lang="en-US" sz="2400" b="1" i="1" dirty="0" err="1">
                <a:latin typeface="UTM Avo" panose="02040603050506020204" pitchFamily="18" charset="0"/>
                <a:ea typeface="Arial-Rounded" pitchFamily="34" charset="0"/>
                <a:cs typeface="Arial" pitchFamily="34" charset="0"/>
              </a:rPr>
              <a:t>iêu</a:t>
            </a:r>
            <a:r>
              <a:rPr lang="en-US" sz="2400" b="1" i="1" dirty="0">
                <a:latin typeface="UTM Avo" panose="02040603050506020204" pitchFamily="18" charset="0"/>
                <a:ea typeface="Arial-Rounded" pitchFamily="34" charset="0"/>
                <a:cs typeface="Arial" pitchFamily="34" charset="0"/>
              </a:rPr>
              <a:t>, </a:t>
            </a:r>
            <a:r>
              <a:rPr lang="en-US" sz="2400" b="1" i="1" dirty="0" err="1">
                <a:latin typeface="UTM Avo" panose="02040603050506020204" pitchFamily="18" charset="0"/>
                <a:ea typeface="Arial-Rounded" pitchFamily="34" charset="0"/>
                <a:cs typeface="Arial" pitchFamily="34" charset="0"/>
              </a:rPr>
              <a:t>iêm</a:t>
            </a:r>
            <a:endParaRPr lang="en-US" sz="2400" b="1" dirty="0">
              <a:latin typeface="UTM Avo" panose="02040603050506020204" pitchFamily="18"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latin typeface="UTM Avo" panose="02040603050506020204"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250" y="357379"/>
            <a:ext cx="546839" cy="63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960087" y="1319369"/>
            <a:ext cx="1752600" cy="1498968"/>
            <a:chOff x="960087" y="1319369"/>
            <a:chExt cx="1752600" cy="1498968"/>
          </a:xfrm>
        </p:grpSpPr>
        <p:pic>
          <p:nvPicPr>
            <p:cNvPr id="13"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40" b="89610" l="0" r="90000">
                          <a14:backgroundMark x1="37778" y1="62987" x2="76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960087" y="1319369"/>
              <a:ext cx="1752600" cy="149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341087" y="1895743"/>
              <a:ext cx="990600" cy="523208"/>
            </a:xfrm>
            <a:prstGeom prst="rect">
              <a:avLst/>
            </a:prstGeom>
            <a:noFill/>
          </p:spPr>
          <p:txBody>
            <a:bodyPr wrap="square" lIns="91428" tIns="45714" rIns="91428" bIns="45714" rtlCol="0">
              <a:spAutoFit/>
            </a:bodyPr>
            <a:lstStyle/>
            <a:p>
              <a:pPr algn="just"/>
              <a:r>
                <a:rPr lang="en-US" sz="2800" b="1">
                  <a:solidFill>
                    <a:srgbClr val="0070C0"/>
                  </a:solidFill>
                  <a:latin typeface="UTM Avo" panose="02040603050506020204" pitchFamily="18" charset="0"/>
                  <a:ea typeface="Arial-Rounded" pitchFamily="34" charset="0"/>
                  <a:cs typeface="Arial-Rounded" pitchFamily="34" charset="0"/>
                </a:rPr>
                <a:t>iêu</a:t>
              </a:r>
              <a:endParaRPr lang="en-US" sz="2800" b="1" i="1">
                <a:solidFill>
                  <a:srgbClr val="0070C0"/>
                </a:solidFill>
                <a:latin typeface="UTM Avo" panose="02040603050506020204" pitchFamily="18" charset="0"/>
                <a:ea typeface="Arial-Rounded" pitchFamily="34" charset="0"/>
                <a:cs typeface="Arial-Rounded" pitchFamily="34" charset="0"/>
              </a:endParaRPr>
            </a:p>
          </p:txBody>
        </p:sp>
      </p:grpSp>
      <p:grpSp>
        <p:nvGrpSpPr>
          <p:cNvPr id="15" name="Group 14"/>
          <p:cNvGrpSpPr/>
          <p:nvPr/>
        </p:nvGrpSpPr>
        <p:grpSpPr>
          <a:xfrm>
            <a:off x="4777609" y="1319369"/>
            <a:ext cx="1905000" cy="1414634"/>
            <a:chOff x="6540500" y="1403703"/>
            <a:chExt cx="1905000" cy="1414634"/>
          </a:xfrm>
        </p:grpSpPr>
        <p:pic>
          <p:nvPicPr>
            <p:cNvPr id="16" name="Picture 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086600" y="1798398"/>
              <a:ext cx="990600" cy="523208"/>
            </a:xfrm>
            <a:prstGeom prst="rect">
              <a:avLst/>
            </a:prstGeom>
            <a:noFill/>
          </p:spPr>
          <p:txBody>
            <a:bodyPr wrap="square" lIns="91428" tIns="45714" rIns="91428" bIns="45714" rtlCol="0">
              <a:spAutoFit/>
            </a:bodyPr>
            <a:lstStyle/>
            <a:p>
              <a:pPr algn="just"/>
              <a:r>
                <a:rPr lang="en-US" sz="2800" b="1">
                  <a:solidFill>
                    <a:srgbClr val="0070C0"/>
                  </a:solidFill>
                  <a:latin typeface="UTM Avo" panose="02040603050506020204" pitchFamily="18" charset="0"/>
                  <a:ea typeface="Arial-Rounded" pitchFamily="34" charset="0"/>
                  <a:cs typeface="Arial-Rounded" pitchFamily="34" charset="0"/>
                </a:rPr>
                <a:t>uyt</a:t>
              </a:r>
              <a:endParaRPr lang="en-US" sz="2800" b="1" i="1">
                <a:solidFill>
                  <a:srgbClr val="0070C0"/>
                </a:solidFill>
                <a:latin typeface="UTM Avo" panose="02040603050506020204" pitchFamily="18" charset="0"/>
                <a:ea typeface="Arial-Rounded" pitchFamily="34" charset="0"/>
                <a:cs typeface="Arial-Rounded" pitchFamily="34" charset="0"/>
              </a:endParaRPr>
            </a:p>
          </p:txBody>
        </p:sp>
      </p:grpSp>
      <p:grpSp>
        <p:nvGrpSpPr>
          <p:cNvPr id="2" name="Group 1"/>
          <p:cNvGrpSpPr/>
          <p:nvPr/>
        </p:nvGrpSpPr>
        <p:grpSpPr>
          <a:xfrm>
            <a:off x="5730109" y="3016214"/>
            <a:ext cx="2321691" cy="1460500"/>
            <a:chOff x="4631247" y="2994634"/>
            <a:chExt cx="2321691" cy="1460500"/>
          </a:xfrm>
        </p:grpSpPr>
        <p:pic>
          <p:nvPicPr>
            <p:cNvPr id="11" name="Picture 7"/>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34" b="96689" l="8364" r="100000">
                          <a14:backgroundMark x1="50545" y1="44371" x2="68727" y2="44371"/>
                          <a14:backgroundMark x1="36727" y1="65563" x2="73455" y2="58278"/>
                        </a14:backgroundRemoval>
                      </a14:imgEffect>
                    </a14:imgLayer>
                  </a14:imgProps>
                </a:ext>
                <a:ext uri="{28A0092B-C50C-407E-A947-70E740481C1C}">
                  <a14:useLocalDpi xmlns:a14="http://schemas.microsoft.com/office/drawing/2010/main" val="0"/>
                </a:ext>
              </a:extLst>
            </a:blip>
            <a:srcRect r="12689"/>
            <a:stretch/>
          </p:blipFill>
          <p:spPr bwMode="auto">
            <a:xfrm>
              <a:off x="4631247" y="2994634"/>
              <a:ext cx="2321691"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511800" y="3463280"/>
              <a:ext cx="1161738" cy="523208"/>
            </a:xfrm>
            <a:prstGeom prst="rect">
              <a:avLst/>
            </a:prstGeom>
            <a:noFill/>
          </p:spPr>
          <p:txBody>
            <a:bodyPr wrap="square" lIns="91428" tIns="45714" rIns="91428" bIns="45714" rtlCol="0">
              <a:spAutoFit/>
            </a:bodyPr>
            <a:lstStyle/>
            <a:p>
              <a:pPr algn="just"/>
              <a:r>
                <a:rPr lang="en-US" sz="2800" b="1" dirty="0" err="1">
                  <a:solidFill>
                    <a:srgbClr val="0070C0"/>
                  </a:solidFill>
                  <a:latin typeface="UTM Avo" panose="02040603050506020204" pitchFamily="18" charset="0"/>
                  <a:ea typeface="Arial-Rounded" pitchFamily="34" charset="0"/>
                  <a:cs typeface="Arial-Rounded" pitchFamily="34" charset="0"/>
                </a:rPr>
                <a:t>oanh</a:t>
              </a:r>
              <a:endParaRPr lang="en-US" sz="2800" b="1" i="1" dirty="0">
                <a:solidFill>
                  <a:srgbClr val="0070C0"/>
                </a:solidFill>
                <a:latin typeface="UTM Avo" panose="02040603050506020204" pitchFamily="18" charset="0"/>
                <a:ea typeface="Arial-Rounded" pitchFamily="34" charset="0"/>
                <a:cs typeface="Arial-Rounded" pitchFamily="34" charset="0"/>
              </a:endParaRPr>
            </a:p>
          </p:txBody>
        </p:sp>
      </p:grpSp>
      <p:grpSp>
        <p:nvGrpSpPr>
          <p:cNvPr id="19" name="Group 18"/>
          <p:cNvGrpSpPr/>
          <p:nvPr/>
        </p:nvGrpSpPr>
        <p:grpSpPr>
          <a:xfrm>
            <a:off x="3002018" y="3081094"/>
            <a:ext cx="1905000" cy="1414634"/>
            <a:chOff x="6540500" y="1403703"/>
            <a:chExt cx="1905000" cy="1414634"/>
          </a:xfrm>
        </p:grpSpPr>
        <p:pic>
          <p:nvPicPr>
            <p:cNvPr id="20" name="Picture 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7086600" y="1798398"/>
              <a:ext cx="990600" cy="523208"/>
            </a:xfrm>
            <a:prstGeom prst="rect">
              <a:avLst/>
            </a:prstGeom>
            <a:noFill/>
          </p:spPr>
          <p:txBody>
            <a:bodyPr wrap="square" lIns="91428" tIns="45714" rIns="91428" bIns="45714" rtlCol="0">
              <a:spAutoFit/>
            </a:bodyPr>
            <a:lstStyle/>
            <a:p>
              <a:pPr algn="just"/>
              <a:r>
                <a:rPr lang="en-US" sz="2800" b="1">
                  <a:solidFill>
                    <a:srgbClr val="0070C0"/>
                  </a:solidFill>
                  <a:latin typeface="UTM Avo" panose="02040603050506020204" pitchFamily="18" charset="0"/>
                  <a:ea typeface="Arial-Rounded" pitchFamily="34" charset="0"/>
                  <a:cs typeface="Arial-Rounded" pitchFamily="34" charset="0"/>
                </a:rPr>
                <a:t>iêm</a:t>
              </a:r>
              <a:endParaRPr lang="en-US" sz="2800" b="1" i="1">
                <a:solidFill>
                  <a:srgbClr val="0070C0"/>
                </a:solidFill>
                <a:latin typeface="UTM Avo" panose="02040603050506020204" pitchFamily="18" charset="0"/>
                <a:ea typeface="Arial-Rounded" pitchFamily="34" charset="0"/>
                <a:cs typeface="Arial-Rounded" pitchFamily="34" charset="0"/>
              </a:endParaRPr>
            </a:p>
          </p:txBody>
        </p:sp>
      </p:grpSp>
    </p:spTree>
    <p:extLst>
      <p:ext uri="{BB962C8B-B14F-4D97-AF65-F5344CB8AC3E}">
        <p14:creationId xmlns:p14="http://schemas.microsoft.com/office/powerpoint/2010/main" val="198211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Document 17">
            <a:extLst>
              <a:ext uri="{FF2B5EF4-FFF2-40B4-BE49-F238E27FC236}">
                <a16:creationId xmlns:a16="http://schemas.microsoft.com/office/drawing/2014/main" id="{49DCE729-331E-4D48-944F-3E50114026E9}"/>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18" name="1">
            <a:extLst>
              <a:ext uri="{FF2B5EF4-FFF2-40B4-BE49-F238E27FC236}">
                <a16:creationId xmlns:a16="http://schemas.microsoft.com/office/drawing/2014/main" id="{A027D384-5B2E-44AF-811E-8E470CB1F381}"/>
              </a:ext>
            </a:extLst>
          </p:cNvPr>
          <p:cNvGrpSpPr/>
          <p:nvPr/>
        </p:nvGrpSpPr>
        <p:grpSpPr>
          <a:xfrm>
            <a:off x="-34560" y="212689"/>
            <a:ext cx="9116747" cy="4794413"/>
            <a:chOff x="341926" y="208486"/>
            <a:chExt cx="11441759" cy="5883467"/>
          </a:xfrm>
        </p:grpSpPr>
        <p:pic>
          <p:nvPicPr>
            <p:cNvPr id="19" name="136">
              <a:extLst>
                <a:ext uri="{FF2B5EF4-FFF2-40B4-BE49-F238E27FC236}">
                  <a16:creationId xmlns:a16="http://schemas.microsoft.com/office/drawing/2014/main" id="{73EBB868-67DC-4825-9A28-AB8E0C123C72}"/>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20" name="134">
              <a:extLst>
                <a:ext uri="{FF2B5EF4-FFF2-40B4-BE49-F238E27FC236}">
                  <a16:creationId xmlns:a16="http://schemas.microsoft.com/office/drawing/2014/main" id="{C112DA30-EB36-4184-842F-C8D2F2FC33C7}"/>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21" name="135">
              <a:extLst>
                <a:ext uri="{FF2B5EF4-FFF2-40B4-BE49-F238E27FC236}">
                  <a16:creationId xmlns:a16="http://schemas.microsoft.com/office/drawing/2014/main" id="{BAC24ED9-C0C6-4848-A10D-6E7F79BFF505}"/>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22" name="142">
              <a:extLst>
                <a:ext uri="{FF2B5EF4-FFF2-40B4-BE49-F238E27FC236}">
                  <a16:creationId xmlns:a16="http://schemas.microsoft.com/office/drawing/2014/main" id="{1941106C-C60F-4848-BA62-E0D3909A6CF3}"/>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23" name="Picture 22">
            <a:extLst>
              <a:ext uri="{FF2B5EF4-FFF2-40B4-BE49-F238E27FC236}">
                <a16:creationId xmlns:a16="http://schemas.microsoft.com/office/drawing/2014/main" id="{355961E9-C818-42A4-83C8-A9812B22D4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3500" y="-36018"/>
            <a:ext cx="1024081" cy="1024081"/>
          </a:xfrm>
          <a:prstGeom prst="rect">
            <a:avLst/>
          </a:prstGeom>
        </p:spPr>
      </p:pic>
      <p:grpSp>
        <p:nvGrpSpPr>
          <p:cNvPr id="4" name="Group 3"/>
          <p:cNvGrpSpPr/>
          <p:nvPr/>
        </p:nvGrpSpPr>
        <p:grpSpPr>
          <a:xfrm>
            <a:off x="1329182" y="2855965"/>
            <a:ext cx="2351030" cy="1747797"/>
            <a:chOff x="960087" y="1319369"/>
            <a:chExt cx="1752600" cy="1747797"/>
          </a:xfrm>
        </p:grpSpPr>
        <p:pic>
          <p:nvPicPr>
            <p:cNvPr id="5"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0" b="89610" l="0" r="90000">
                          <a14:backgroundMark x1="37778" y1="62987" x2="76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960087" y="1319369"/>
              <a:ext cx="1752600" cy="149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49918" y="1866850"/>
              <a:ext cx="1191531" cy="1200316"/>
            </a:xfrm>
            <a:prstGeom prst="rect">
              <a:avLst/>
            </a:prstGeom>
            <a:noFill/>
          </p:spPr>
          <p:txBody>
            <a:bodyPr wrap="square" lIns="91428" tIns="45714" rIns="91428" bIns="45714" rtlCol="0">
              <a:spAutoFit/>
            </a:bodyPr>
            <a:lstStyle/>
            <a:p>
              <a:pPr algn="just"/>
              <a:r>
                <a:rPr lang="en-US" sz="3600" b="1">
                  <a:solidFill>
                    <a:srgbClr val="0070C0"/>
                  </a:solidFill>
                  <a:latin typeface="UTM Avo" panose="02040603050506020204" pitchFamily="18" charset="0"/>
                  <a:ea typeface="Arial-Rounded" pitchFamily="34" charset="0"/>
                  <a:cs typeface="Arial-Rounded" pitchFamily="34" charset="0"/>
                </a:rPr>
                <a:t>diều</a:t>
              </a:r>
              <a:endParaRPr lang="en-US" sz="3600" b="1" i="1">
                <a:solidFill>
                  <a:srgbClr val="0070C0"/>
                </a:solidFill>
                <a:latin typeface="UTM Avo" panose="02040603050506020204" pitchFamily="18" charset="0"/>
                <a:ea typeface="Arial-Rounded" pitchFamily="34" charset="0"/>
                <a:cs typeface="Arial-Rounded" pitchFamily="34" charset="0"/>
              </a:endParaRPr>
            </a:p>
          </p:txBody>
        </p:sp>
      </p:gr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5634" y="-400050"/>
            <a:ext cx="3276600" cy="279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038600" y="2609896"/>
            <a:ext cx="4034900" cy="2501553"/>
            <a:chOff x="960087" y="417853"/>
            <a:chExt cx="2514600" cy="2501553"/>
          </a:xfrm>
        </p:grpSpPr>
        <p:pic>
          <p:nvPicPr>
            <p:cNvPr id="9" name="Picture 8"/>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0" b="89610" l="0" r="90000">
                          <a14:backgroundMark x1="37778" y1="62987" x2="76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960087" y="417853"/>
              <a:ext cx="2514600" cy="240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621621" y="1165092"/>
              <a:ext cx="1191531" cy="1754314"/>
            </a:xfrm>
            <a:prstGeom prst="rect">
              <a:avLst/>
            </a:prstGeom>
            <a:noFill/>
          </p:spPr>
          <p:txBody>
            <a:bodyPr wrap="square" lIns="91428" tIns="45714" rIns="91428" bIns="45714" rtlCol="0">
              <a:spAutoFit/>
            </a:bodyPr>
            <a:lstStyle/>
            <a:p>
              <a:pPr algn="just"/>
              <a:r>
                <a:rPr lang="en-US" sz="3600" b="1">
                  <a:solidFill>
                    <a:srgbClr val="0070C0"/>
                  </a:solidFill>
                  <a:latin typeface="UTM Avo" panose="02040603050506020204" pitchFamily="18" charset="0"/>
                  <a:ea typeface="Arial-Rounded" pitchFamily="34" charset="0"/>
                  <a:cs typeface="Arial-Rounded" pitchFamily="34" charset="0"/>
                </a:rPr>
                <a:t>hạt điều</a:t>
              </a:r>
              <a:endParaRPr lang="en-US" sz="3600" b="1" i="1">
                <a:solidFill>
                  <a:srgbClr val="0070C0"/>
                </a:solidFill>
                <a:latin typeface="UTM Avo" panose="02040603050506020204" pitchFamily="18" charset="0"/>
                <a:ea typeface="Arial-Rounded" pitchFamily="34" charset="0"/>
                <a:cs typeface="Arial-Rounded" pitchFamily="34" charset="0"/>
              </a:endParaRPr>
            </a:p>
          </p:txBody>
        </p:sp>
      </p:grpSp>
      <p:grpSp>
        <p:nvGrpSpPr>
          <p:cNvPr id="11" name="Group 10"/>
          <p:cNvGrpSpPr/>
          <p:nvPr/>
        </p:nvGrpSpPr>
        <p:grpSpPr>
          <a:xfrm>
            <a:off x="5442589" y="1185739"/>
            <a:ext cx="3676011" cy="1944803"/>
            <a:chOff x="960087" y="1319369"/>
            <a:chExt cx="1752600" cy="1498968"/>
          </a:xfrm>
        </p:grpSpPr>
        <p:pic>
          <p:nvPicPr>
            <p:cNvPr id="12" name="Picture 1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0" b="89610" l="0" r="90000">
                          <a14:backgroundMark x1="37778" y1="62987" x2="76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960087" y="1319369"/>
              <a:ext cx="1752600" cy="149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133373" y="1965281"/>
              <a:ext cx="1550888" cy="498154"/>
            </a:xfrm>
            <a:prstGeom prst="rect">
              <a:avLst/>
            </a:prstGeom>
            <a:noFill/>
          </p:spPr>
          <p:txBody>
            <a:bodyPr wrap="square" lIns="91428" tIns="45714" rIns="91428" bIns="45714" rtlCol="0">
              <a:spAutoFit/>
            </a:bodyPr>
            <a:lstStyle/>
            <a:p>
              <a:pPr algn="just"/>
              <a:r>
                <a:rPr lang="en-US" sz="3600" b="1" dirty="0" err="1">
                  <a:solidFill>
                    <a:srgbClr val="0070C0"/>
                  </a:solidFill>
                  <a:latin typeface="UTM Avo" panose="02040603050506020204" pitchFamily="18" charset="0"/>
                  <a:ea typeface="Arial-Rounded" pitchFamily="34" charset="0"/>
                  <a:cs typeface="Arial-Rounded" pitchFamily="34" charset="0"/>
                </a:rPr>
                <a:t>hiếu</a:t>
              </a:r>
              <a:r>
                <a:rPr lang="en-US" sz="3600" b="1" dirty="0">
                  <a:solidFill>
                    <a:srgbClr val="0070C0"/>
                  </a:solidFill>
                  <a:latin typeface="UTM Avo" panose="02040603050506020204" pitchFamily="18" charset="0"/>
                  <a:ea typeface="Arial-Rounded" pitchFamily="34" charset="0"/>
                  <a:cs typeface="Arial-Rounded" pitchFamily="34" charset="0"/>
                </a:rPr>
                <a:t> </a:t>
              </a:r>
              <a:r>
                <a:rPr lang="en-US" sz="3600" b="1" dirty="0" err="1">
                  <a:solidFill>
                    <a:srgbClr val="0070C0"/>
                  </a:solidFill>
                  <a:latin typeface="UTM Avo" panose="02040603050506020204" pitchFamily="18" charset="0"/>
                  <a:ea typeface="Arial-Rounded" pitchFamily="34" charset="0"/>
                  <a:cs typeface="Arial-Rounded" pitchFamily="34" charset="0"/>
                </a:rPr>
                <a:t>thảo</a:t>
              </a:r>
              <a:endParaRPr lang="en-US" sz="3600" b="1" i="1" dirty="0">
                <a:solidFill>
                  <a:srgbClr val="0070C0"/>
                </a:solidFill>
                <a:latin typeface="UTM Avo" panose="02040603050506020204" pitchFamily="18" charset="0"/>
                <a:ea typeface="Arial-Rounded" pitchFamily="34" charset="0"/>
                <a:cs typeface="Arial-Rounded" pitchFamily="34" charset="0"/>
              </a:endParaRPr>
            </a:p>
          </p:txBody>
        </p:sp>
      </p:grpSp>
      <p:grpSp>
        <p:nvGrpSpPr>
          <p:cNvPr id="14" name="Group 13"/>
          <p:cNvGrpSpPr/>
          <p:nvPr/>
        </p:nvGrpSpPr>
        <p:grpSpPr>
          <a:xfrm>
            <a:off x="1137949" y="1511003"/>
            <a:ext cx="2315719" cy="1747797"/>
            <a:chOff x="960087" y="1319369"/>
            <a:chExt cx="1752600" cy="1747797"/>
          </a:xfrm>
        </p:grpSpPr>
        <p:pic>
          <p:nvPicPr>
            <p:cNvPr id="15" name="Picture 1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0" b="89610" l="0" r="90000">
                          <a14:backgroundMark x1="37778" y1="62987" x2="76111" y2="57143"/>
                        </a14:backgroundRemoval>
                      </a14:imgEffect>
                    </a14:imgLayer>
                  </a14:imgProps>
                </a:ext>
                <a:ext uri="{28A0092B-C50C-407E-A947-70E740481C1C}">
                  <a14:useLocalDpi xmlns:a14="http://schemas.microsoft.com/office/drawing/2010/main" val="0"/>
                </a:ext>
              </a:extLst>
            </a:blip>
            <a:srcRect/>
            <a:stretch>
              <a:fillRect/>
            </a:stretch>
          </p:blipFill>
          <p:spPr bwMode="auto">
            <a:xfrm>
              <a:off x="960087" y="1319369"/>
              <a:ext cx="1752600" cy="149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49918" y="1866850"/>
              <a:ext cx="1191531" cy="1200316"/>
            </a:xfrm>
            <a:prstGeom prst="rect">
              <a:avLst/>
            </a:prstGeom>
            <a:noFill/>
          </p:spPr>
          <p:txBody>
            <a:bodyPr wrap="square" lIns="91428" tIns="45714" rIns="91428" bIns="45714" rtlCol="0">
              <a:spAutoFit/>
            </a:bodyPr>
            <a:lstStyle/>
            <a:p>
              <a:pPr algn="just"/>
              <a:r>
                <a:rPr lang="en-US" sz="3600" b="1" dirty="0" err="1">
                  <a:solidFill>
                    <a:srgbClr val="0070C0"/>
                  </a:solidFill>
                  <a:latin typeface="UTM Avo" panose="02040603050506020204" pitchFamily="18" charset="0"/>
                  <a:ea typeface="Arial-Rounded" pitchFamily="34" charset="0"/>
                  <a:cs typeface="Arial-Rounded" pitchFamily="34" charset="0"/>
                </a:rPr>
                <a:t>biếu</a:t>
              </a:r>
              <a:endParaRPr lang="en-US" sz="3600" b="1" i="1" dirty="0">
                <a:solidFill>
                  <a:srgbClr val="0070C0"/>
                </a:solidFill>
                <a:latin typeface="UTM Avo" panose="02040603050506020204" pitchFamily="18" charset="0"/>
                <a:ea typeface="Arial-Rounded" pitchFamily="34" charset="0"/>
                <a:cs typeface="Arial-Rounded" pitchFamily="34" charset="0"/>
              </a:endParaRPr>
            </a:p>
          </p:txBody>
        </p:sp>
      </p:grpSp>
    </p:spTree>
    <p:extLst>
      <p:ext uri="{BB962C8B-B14F-4D97-AF65-F5344CB8AC3E}">
        <p14:creationId xmlns:p14="http://schemas.microsoft.com/office/powerpoint/2010/main" val="9532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Document 17">
            <a:extLst>
              <a:ext uri="{FF2B5EF4-FFF2-40B4-BE49-F238E27FC236}">
                <a16:creationId xmlns:a16="http://schemas.microsoft.com/office/drawing/2014/main" id="{F8517F7A-C3DC-4EB0-BF11-CB2A0A3ACD2D}"/>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TM Avo" panose="02040603050506020204" pitchFamily="18" charset="0"/>
            </a:endParaRPr>
          </a:p>
        </p:txBody>
      </p:sp>
      <p:grpSp>
        <p:nvGrpSpPr>
          <p:cNvPr id="15" name="1">
            <a:extLst>
              <a:ext uri="{FF2B5EF4-FFF2-40B4-BE49-F238E27FC236}">
                <a16:creationId xmlns:a16="http://schemas.microsoft.com/office/drawing/2014/main" id="{329638CF-50D2-4012-B822-5C97FA7B7646}"/>
              </a:ext>
            </a:extLst>
          </p:cNvPr>
          <p:cNvGrpSpPr/>
          <p:nvPr/>
        </p:nvGrpSpPr>
        <p:grpSpPr>
          <a:xfrm>
            <a:off x="-56353" y="122809"/>
            <a:ext cx="9116747" cy="4794413"/>
            <a:chOff x="341926" y="208486"/>
            <a:chExt cx="11441759" cy="5883467"/>
          </a:xfrm>
        </p:grpSpPr>
        <p:pic>
          <p:nvPicPr>
            <p:cNvPr id="16" name="136">
              <a:extLst>
                <a:ext uri="{FF2B5EF4-FFF2-40B4-BE49-F238E27FC236}">
                  <a16:creationId xmlns:a16="http://schemas.microsoft.com/office/drawing/2014/main" id="{5EE48E5B-4386-4B52-9163-0A0C4B3C06DF}"/>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7" name="134">
              <a:extLst>
                <a:ext uri="{FF2B5EF4-FFF2-40B4-BE49-F238E27FC236}">
                  <a16:creationId xmlns:a16="http://schemas.microsoft.com/office/drawing/2014/main" id="{CE7700C1-7B6F-42E2-B763-B719CCF2DAAC}"/>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8" name="135">
              <a:extLst>
                <a:ext uri="{FF2B5EF4-FFF2-40B4-BE49-F238E27FC236}">
                  <a16:creationId xmlns:a16="http://schemas.microsoft.com/office/drawing/2014/main" id="{BC10DF2F-20D2-4FE5-8609-C8A57762C09D}"/>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9" name="142">
              <a:extLst>
                <a:ext uri="{FF2B5EF4-FFF2-40B4-BE49-F238E27FC236}">
                  <a16:creationId xmlns:a16="http://schemas.microsoft.com/office/drawing/2014/main" id="{E82200DE-4046-4557-ACC7-BB7EC2698AF4}"/>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20" name="Picture 19">
            <a:extLst>
              <a:ext uri="{FF2B5EF4-FFF2-40B4-BE49-F238E27FC236}">
                <a16:creationId xmlns:a16="http://schemas.microsoft.com/office/drawing/2014/main" id="{C19FCA08-C4F0-4AE4-8015-10C06F107D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3500" y="-36018"/>
            <a:ext cx="1024081" cy="1024081"/>
          </a:xfrm>
          <a:prstGeom prst="rect">
            <a:avLst/>
          </a:prstGeom>
        </p:spPr>
      </p:pic>
      <p:grpSp>
        <p:nvGrpSpPr>
          <p:cNvPr id="4" name="Group 3"/>
          <p:cNvGrpSpPr/>
          <p:nvPr/>
        </p:nvGrpSpPr>
        <p:grpSpPr>
          <a:xfrm>
            <a:off x="487979" y="2112577"/>
            <a:ext cx="3088025" cy="1607711"/>
            <a:chOff x="6540500" y="1403703"/>
            <a:chExt cx="1983828" cy="1607711"/>
          </a:xfrm>
        </p:grpSpPr>
        <p:pic>
          <p:nvPicPr>
            <p:cNvPr id="5"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60628" y="1811098"/>
              <a:ext cx="1663700" cy="1200316"/>
            </a:xfrm>
            <a:prstGeom prst="rect">
              <a:avLst/>
            </a:prstGeom>
            <a:noFill/>
          </p:spPr>
          <p:txBody>
            <a:bodyPr wrap="square" lIns="91428" tIns="45714" rIns="91428" bIns="45714" rtlCol="0">
              <a:spAutoFit/>
            </a:bodyPr>
            <a:lstStyle/>
            <a:p>
              <a:pPr algn="just"/>
              <a:r>
                <a:rPr lang="en-US" sz="3600" b="1">
                  <a:solidFill>
                    <a:srgbClr val="0070C0"/>
                  </a:solidFill>
                  <a:latin typeface="UTM Avo" panose="02040603050506020204" pitchFamily="18" charset="0"/>
                  <a:ea typeface="Arial-Rounded" pitchFamily="34" charset="0"/>
                  <a:cs typeface="Arial-Rounded" pitchFamily="34" charset="0"/>
                </a:rPr>
                <a:t>tuýt còi</a:t>
              </a:r>
            </a:p>
          </p:txBody>
        </p:sp>
      </p:gr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822" y="243853"/>
            <a:ext cx="4303712" cy="238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679663" y="3404823"/>
            <a:ext cx="3581400" cy="1607711"/>
            <a:chOff x="6540500" y="1403703"/>
            <a:chExt cx="1917700" cy="1607711"/>
          </a:xfrm>
        </p:grpSpPr>
        <p:pic>
          <p:nvPicPr>
            <p:cNvPr id="9"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794500" y="1811098"/>
              <a:ext cx="1663700" cy="1200316"/>
            </a:xfrm>
            <a:prstGeom prst="rect">
              <a:avLst/>
            </a:prstGeom>
            <a:noFill/>
          </p:spPr>
          <p:txBody>
            <a:bodyPr wrap="square" lIns="91428" tIns="45714" rIns="91428" bIns="45714" rtlCol="0">
              <a:spAutoFit/>
            </a:bodyPr>
            <a:lstStyle/>
            <a:p>
              <a:pPr algn="just"/>
              <a:r>
                <a:rPr lang="en-US" sz="3600" b="1">
                  <a:solidFill>
                    <a:srgbClr val="0070C0"/>
                  </a:solidFill>
                  <a:latin typeface="UTM Avo" panose="02040603050506020204" pitchFamily="18" charset="0"/>
                  <a:ea typeface="Arial-Rounded" pitchFamily="34" charset="0"/>
                  <a:cs typeface="Arial-Rounded" pitchFamily="34" charset="0"/>
                </a:rPr>
                <a:t>huýt sáo</a:t>
              </a:r>
            </a:p>
          </p:txBody>
        </p:sp>
      </p:grpSp>
      <p:grpSp>
        <p:nvGrpSpPr>
          <p:cNvPr id="11" name="Group 10"/>
          <p:cNvGrpSpPr/>
          <p:nvPr/>
        </p:nvGrpSpPr>
        <p:grpSpPr>
          <a:xfrm>
            <a:off x="5638799" y="2429939"/>
            <a:ext cx="3110923" cy="1414634"/>
            <a:chOff x="6540500" y="1403703"/>
            <a:chExt cx="2237315" cy="1414634"/>
          </a:xfrm>
        </p:grpSpPr>
        <p:pic>
          <p:nvPicPr>
            <p:cNvPr id="12"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14115" y="1811098"/>
              <a:ext cx="1663700" cy="646319"/>
            </a:xfrm>
            <a:prstGeom prst="rect">
              <a:avLst/>
            </a:prstGeom>
            <a:noFill/>
          </p:spPr>
          <p:txBody>
            <a:bodyPr wrap="square" lIns="91428" tIns="45714" rIns="91428" bIns="45714" rtlCol="0">
              <a:spAutoFit/>
            </a:bodyPr>
            <a:lstStyle/>
            <a:p>
              <a:pPr algn="just"/>
              <a:r>
                <a:rPr lang="en-US" sz="3600" b="1">
                  <a:solidFill>
                    <a:srgbClr val="0070C0"/>
                  </a:solidFill>
                  <a:latin typeface="UTM Avo" panose="02040603050506020204" pitchFamily="18" charset="0"/>
                  <a:ea typeface="Arial-Rounded" pitchFamily="34" charset="0"/>
                  <a:cs typeface="Arial-Rounded" pitchFamily="34" charset="0"/>
                </a:rPr>
                <a:t>xuỵt</a:t>
              </a:r>
            </a:p>
          </p:txBody>
        </p:sp>
      </p:grpSp>
    </p:spTree>
    <p:extLst>
      <p:ext uri="{BB962C8B-B14F-4D97-AF65-F5344CB8AC3E}">
        <p14:creationId xmlns:p14="http://schemas.microsoft.com/office/powerpoint/2010/main" val="29441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Document 17">
            <a:extLst>
              <a:ext uri="{FF2B5EF4-FFF2-40B4-BE49-F238E27FC236}">
                <a16:creationId xmlns:a16="http://schemas.microsoft.com/office/drawing/2014/main" id="{9DFD5063-D8E8-47A2-8DEF-F1B76407E6DC}"/>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15" name="1">
            <a:extLst>
              <a:ext uri="{FF2B5EF4-FFF2-40B4-BE49-F238E27FC236}">
                <a16:creationId xmlns:a16="http://schemas.microsoft.com/office/drawing/2014/main" id="{D499D44A-66EF-4BBB-99B2-8134754EE32C}"/>
              </a:ext>
            </a:extLst>
          </p:cNvPr>
          <p:cNvGrpSpPr/>
          <p:nvPr/>
        </p:nvGrpSpPr>
        <p:grpSpPr>
          <a:xfrm>
            <a:off x="-56353" y="122809"/>
            <a:ext cx="9116747" cy="4794413"/>
            <a:chOff x="341926" y="208486"/>
            <a:chExt cx="11441759" cy="5883467"/>
          </a:xfrm>
        </p:grpSpPr>
        <p:pic>
          <p:nvPicPr>
            <p:cNvPr id="16" name="136">
              <a:extLst>
                <a:ext uri="{FF2B5EF4-FFF2-40B4-BE49-F238E27FC236}">
                  <a16:creationId xmlns:a16="http://schemas.microsoft.com/office/drawing/2014/main" id="{F2690F9B-FF9C-4EAA-A0AA-A206CC1D241D}"/>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7" name="134">
              <a:extLst>
                <a:ext uri="{FF2B5EF4-FFF2-40B4-BE49-F238E27FC236}">
                  <a16:creationId xmlns:a16="http://schemas.microsoft.com/office/drawing/2014/main" id="{255AEB6B-F152-4A53-B08F-DAAA6659028D}"/>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8" name="135">
              <a:extLst>
                <a:ext uri="{FF2B5EF4-FFF2-40B4-BE49-F238E27FC236}">
                  <a16:creationId xmlns:a16="http://schemas.microsoft.com/office/drawing/2014/main" id="{0D23D4E5-E232-44C4-852E-B742B167E748}"/>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9" name="142">
              <a:extLst>
                <a:ext uri="{FF2B5EF4-FFF2-40B4-BE49-F238E27FC236}">
                  <a16:creationId xmlns:a16="http://schemas.microsoft.com/office/drawing/2014/main" id="{4ABA06E3-FD9A-41CE-B2AB-016F8FFEDA84}"/>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20" name="Picture 19">
            <a:extLst>
              <a:ext uri="{FF2B5EF4-FFF2-40B4-BE49-F238E27FC236}">
                <a16:creationId xmlns:a16="http://schemas.microsoft.com/office/drawing/2014/main" id="{BDE0D153-7AB7-4CCA-B3C4-18FCC9CDA4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3500" y="-36018"/>
            <a:ext cx="1024081" cy="1024081"/>
          </a:xfrm>
          <a:prstGeom prst="rect">
            <a:avLst/>
          </a:prstGeom>
        </p:spPr>
      </p:pic>
      <p:grpSp>
        <p:nvGrpSpPr>
          <p:cNvPr id="4" name="Group 3"/>
          <p:cNvGrpSpPr/>
          <p:nvPr/>
        </p:nvGrpSpPr>
        <p:grpSpPr>
          <a:xfrm>
            <a:off x="895258" y="2030143"/>
            <a:ext cx="2440024" cy="1414634"/>
            <a:chOff x="6540500" y="1403703"/>
            <a:chExt cx="1905000" cy="1414634"/>
          </a:xfrm>
        </p:grpSpPr>
        <p:pic>
          <p:nvPicPr>
            <p:cNvPr id="5"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97700" y="1798398"/>
              <a:ext cx="1168400" cy="523208"/>
            </a:xfrm>
            <a:prstGeom prst="rect">
              <a:avLst/>
            </a:prstGeom>
            <a:noFill/>
          </p:spPr>
          <p:txBody>
            <a:bodyPr wrap="square" lIns="91428" tIns="45714" rIns="91428" bIns="45714" rtlCol="0">
              <a:spAutoFit/>
            </a:bodyPr>
            <a:lstStyle/>
            <a:p>
              <a:pPr algn="just"/>
              <a:r>
                <a:rPr lang="en-US" sz="2800" b="1" dirty="0" err="1">
                  <a:solidFill>
                    <a:srgbClr val="0070C0"/>
                  </a:solidFill>
                  <a:latin typeface="UTM Avo" panose="02040603050506020204" pitchFamily="18" charset="0"/>
                  <a:ea typeface="Arial-Rounded" pitchFamily="34" charset="0"/>
                  <a:cs typeface="Arial-Rounded" pitchFamily="34" charset="0"/>
                </a:rPr>
                <a:t>diêm</a:t>
              </a:r>
              <a:endParaRPr lang="en-US" sz="2800" b="1" i="1" dirty="0">
                <a:solidFill>
                  <a:srgbClr val="0070C0"/>
                </a:solidFill>
                <a:latin typeface="UTM Avo" panose="02040603050506020204" pitchFamily="18" charset="0"/>
                <a:ea typeface="Arial-Rounded" pitchFamily="34" charset="0"/>
                <a:cs typeface="Arial-Rounded" pitchFamily="34" charset="0"/>
              </a:endParaRPr>
            </a:p>
          </p:txBody>
        </p:sp>
      </p:gr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7870" y="256148"/>
            <a:ext cx="4114800" cy="211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2839243" y="3187223"/>
            <a:ext cx="2721080" cy="1414634"/>
            <a:chOff x="6540500" y="1403703"/>
            <a:chExt cx="1905000" cy="1414634"/>
          </a:xfrm>
        </p:grpSpPr>
        <p:pic>
          <p:nvPicPr>
            <p:cNvPr id="9"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073900" y="1798398"/>
              <a:ext cx="990600" cy="523208"/>
            </a:xfrm>
            <a:prstGeom prst="rect">
              <a:avLst/>
            </a:prstGeom>
            <a:noFill/>
          </p:spPr>
          <p:txBody>
            <a:bodyPr wrap="square" lIns="91428" tIns="45714" rIns="91428" bIns="45714" rtlCol="0">
              <a:spAutoFit/>
            </a:bodyPr>
            <a:lstStyle/>
            <a:p>
              <a:pPr algn="just"/>
              <a:r>
                <a:rPr lang="en-US" sz="2800" b="1" dirty="0" err="1">
                  <a:solidFill>
                    <a:srgbClr val="0070C0"/>
                  </a:solidFill>
                  <a:latin typeface="UTM Avo" panose="02040603050506020204" pitchFamily="18" charset="0"/>
                  <a:ea typeface="Arial-Rounded" pitchFamily="34" charset="0"/>
                  <a:cs typeface="Arial-Rounded" pitchFamily="34" charset="0"/>
                </a:rPr>
                <a:t>tiêm</a:t>
              </a:r>
              <a:endParaRPr lang="en-US" sz="2800" b="1" i="1" dirty="0">
                <a:solidFill>
                  <a:srgbClr val="0070C0"/>
                </a:solidFill>
                <a:latin typeface="UTM Avo" panose="02040603050506020204" pitchFamily="18" charset="0"/>
                <a:ea typeface="Arial-Rounded" pitchFamily="34" charset="0"/>
                <a:cs typeface="Arial-Rounded" pitchFamily="34" charset="0"/>
              </a:endParaRPr>
            </a:p>
          </p:txBody>
        </p:sp>
      </p:grpSp>
      <p:grpSp>
        <p:nvGrpSpPr>
          <p:cNvPr id="11" name="Group 10"/>
          <p:cNvGrpSpPr/>
          <p:nvPr/>
        </p:nvGrpSpPr>
        <p:grpSpPr>
          <a:xfrm>
            <a:off x="5181005" y="2252690"/>
            <a:ext cx="3571835" cy="1763971"/>
            <a:chOff x="6540500" y="1403703"/>
            <a:chExt cx="1905000" cy="1414634"/>
          </a:xfrm>
        </p:grpSpPr>
        <p:pic>
          <p:nvPicPr>
            <p:cNvPr id="12"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129" l="0" r="100000">
                          <a14:backgroundMark x1="28144" y1="48387" x2="73054" y2="45968"/>
                        </a14:backgroundRemoval>
                      </a14:imgEffect>
                    </a14:imgLayer>
                  </a14:imgProps>
                </a:ext>
                <a:ext uri="{28A0092B-C50C-407E-A947-70E740481C1C}">
                  <a14:useLocalDpi xmlns:a14="http://schemas.microsoft.com/office/drawing/2010/main" val="0"/>
                </a:ext>
              </a:extLst>
            </a:blip>
            <a:srcRect/>
            <a:stretch>
              <a:fillRect/>
            </a:stretch>
          </p:blipFill>
          <p:spPr bwMode="auto">
            <a:xfrm>
              <a:off x="6540500" y="1403703"/>
              <a:ext cx="1905000" cy="14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898600" y="1860002"/>
              <a:ext cx="1391105" cy="419592"/>
            </a:xfrm>
            <a:prstGeom prst="rect">
              <a:avLst/>
            </a:prstGeom>
            <a:noFill/>
          </p:spPr>
          <p:txBody>
            <a:bodyPr wrap="square" lIns="91428" tIns="45714" rIns="91428" bIns="45714" rtlCol="0">
              <a:spAutoFit/>
            </a:bodyPr>
            <a:lstStyle/>
            <a:p>
              <a:pPr algn="just"/>
              <a:r>
                <a:rPr lang="en-US" sz="2800" b="1" dirty="0" err="1">
                  <a:solidFill>
                    <a:srgbClr val="0070C0"/>
                  </a:solidFill>
                  <a:latin typeface="UTM Avo" panose="02040603050506020204" pitchFamily="18" charset="0"/>
                  <a:ea typeface="Arial-Rounded" pitchFamily="34" charset="0"/>
                  <a:cs typeface="Arial-Rounded" pitchFamily="34" charset="0"/>
                </a:rPr>
                <a:t>viêm</a:t>
              </a:r>
              <a:r>
                <a:rPr lang="en-US" sz="2800" b="1" dirty="0">
                  <a:solidFill>
                    <a:srgbClr val="0070C0"/>
                  </a:solidFill>
                  <a:latin typeface="UTM Avo" panose="02040603050506020204" pitchFamily="18" charset="0"/>
                  <a:ea typeface="Arial-Rounded" pitchFamily="34" charset="0"/>
                  <a:cs typeface="Arial-Rounded" pitchFamily="34" charset="0"/>
                </a:rPr>
                <a:t> </a:t>
              </a:r>
              <a:r>
                <a:rPr lang="en-US" sz="2800" b="1" dirty="0" err="1">
                  <a:solidFill>
                    <a:srgbClr val="0070C0"/>
                  </a:solidFill>
                  <a:latin typeface="UTM Avo" panose="02040603050506020204" pitchFamily="18" charset="0"/>
                  <a:ea typeface="Arial-Rounded" pitchFamily="34" charset="0"/>
                  <a:cs typeface="Arial-Rounded" pitchFamily="34" charset="0"/>
                </a:rPr>
                <a:t>họng</a:t>
              </a:r>
              <a:endParaRPr lang="en-US" sz="2800" b="1" i="1" dirty="0">
                <a:solidFill>
                  <a:srgbClr val="0070C0"/>
                </a:solidFill>
                <a:latin typeface="UTM Avo" panose="02040603050506020204" pitchFamily="18" charset="0"/>
                <a:ea typeface="Arial-Rounded" pitchFamily="34" charset="0"/>
                <a:cs typeface="Arial-Rounded" pitchFamily="34" charset="0"/>
              </a:endParaRPr>
            </a:p>
          </p:txBody>
        </p:sp>
      </p:grpSp>
    </p:spTree>
    <p:extLst>
      <p:ext uri="{BB962C8B-B14F-4D97-AF65-F5344CB8AC3E}">
        <p14:creationId xmlns:p14="http://schemas.microsoft.com/office/powerpoint/2010/main" val="293444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77690E94-4430-44A4-B098-C31BFD2A08A1}"/>
              </a:ext>
            </a:extLst>
          </p:cNvPr>
          <p:cNvSpPr/>
          <p:nvPr/>
        </p:nvSpPr>
        <p:spPr>
          <a:xfrm>
            <a:off x="-44630" y="34886"/>
            <a:ext cx="9152903"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10" name="1">
            <a:extLst>
              <a:ext uri="{FF2B5EF4-FFF2-40B4-BE49-F238E27FC236}">
                <a16:creationId xmlns:a16="http://schemas.microsoft.com/office/drawing/2014/main" id="{7C197D9E-E0AD-45E1-828D-DC37CB846E9F}"/>
              </a:ext>
            </a:extLst>
          </p:cNvPr>
          <p:cNvGrpSpPr/>
          <p:nvPr/>
        </p:nvGrpSpPr>
        <p:grpSpPr>
          <a:xfrm>
            <a:off x="-56353" y="122809"/>
            <a:ext cx="9047953" cy="4794413"/>
            <a:chOff x="341926" y="208486"/>
            <a:chExt cx="11441759" cy="5883467"/>
          </a:xfrm>
        </p:grpSpPr>
        <p:pic>
          <p:nvPicPr>
            <p:cNvPr id="11" name="136">
              <a:extLst>
                <a:ext uri="{FF2B5EF4-FFF2-40B4-BE49-F238E27FC236}">
                  <a16:creationId xmlns:a16="http://schemas.microsoft.com/office/drawing/2014/main" id="{C8ED22D2-EDE1-41AF-A6C6-E1E2B6558EAB}"/>
                </a:ext>
              </a:extLst>
            </p:cNvPr>
            <p:cNvPicPr>
              <a:picLocks noChangeAspect="1"/>
            </p:cNvPicPr>
            <p:nvPr/>
          </p:nvPicPr>
          <p:blipFill>
            <a:blip r:embed="rId2"/>
            <a:stretch>
              <a:fillRect/>
            </a:stretch>
          </p:blipFill>
          <p:spPr>
            <a:xfrm>
              <a:off x="803773" y="208486"/>
              <a:ext cx="10876207" cy="5785605"/>
            </a:xfrm>
            <a:prstGeom prst="rect">
              <a:avLst/>
            </a:prstGeom>
          </p:spPr>
        </p:pic>
        <p:pic>
          <p:nvPicPr>
            <p:cNvPr id="12" name="134">
              <a:extLst>
                <a:ext uri="{FF2B5EF4-FFF2-40B4-BE49-F238E27FC236}">
                  <a16:creationId xmlns:a16="http://schemas.microsoft.com/office/drawing/2014/main" id="{5EA96C49-4A1B-44D2-8D22-1A5B4512BD46}"/>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3" name="135">
              <a:extLst>
                <a:ext uri="{FF2B5EF4-FFF2-40B4-BE49-F238E27FC236}">
                  <a16:creationId xmlns:a16="http://schemas.microsoft.com/office/drawing/2014/main" id="{9F7FED00-1E21-4102-91DE-98AE0C4E598F}"/>
                </a:ext>
              </a:extLst>
            </p:cNvPr>
            <p:cNvPicPr>
              <a:picLocks noChangeAspect="1"/>
            </p:cNvPicPr>
            <p:nvPr/>
          </p:nvPicPr>
          <p:blipFill>
            <a:blip r:embed="rId4"/>
            <a:stretch>
              <a:fillRect/>
            </a:stretch>
          </p:blipFill>
          <p:spPr>
            <a:xfrm>
              <a:off x="864231" y="208726"/>
              <a:ext cx="10876208" cy="5846571"/>
            </a:xfrm>
            <a:prstGeom prst="rect">
              <a:avLst/>
            </a:prstGeom>
          </p:spPr>
        </p:pic>
        <p:pic>
          <p:nvPicPr>
            <p:cNvPr id="14" name="142">
              <a:extLst>
                <a:ext uri="{FF2B5EF4-FFF2-40B4-BE49-F238E27FC236}">
                  <a16:creationId xmlns:a16="http://schemas.microsoft.com/office/drawing/2014/main" id="{2E4077AD-5BBA-4BD7-AC0A-304ED5E43633}"/>
                </a:ext>
              </a:extLst>
            </p:cNvPr>
            <p:cNvPicPr>
              <a:picLocks noChangeAspect="1"/>
            </p:cNvPicPr>
            <p:nvPr/>
          </p:nvPicPr>
          <p:blipFill>
            <a:blip r:embed="rId5"/>
            <a:stretch>
              <a:fillRect/>
            </a:stretch>
          </p:blipFill>
          <p:spPr>
            <a:xfrm>
              <a:off x="341926" y="784490"/>
              <a:ext cx="1054699" cy="4986960"/>
            </a:xfrm>
            <a:prstGeom prst="rect">
              <a:avLst/>
            </a:prstGeom>
          </p:spPr>
        </p:pic>
      </p:grpSp>
      <p:pic>
        <p:nvPicPr>
          <p:cNvPr id="15" name="Picture 14">
            <a:extLst>
              <a:ext uri="{FF2B5EF4-FFF2-40B4-BE49-F238E27FC236}">
                <a16:creationId xmlns:a16="http://schemas.microsoft.com/office/drawing/2014/main" id="{D7574A70-D23E-4D3E-B6ED-5DFFFF94C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605" y="-43053"/>
            <a:ext cx="1439732" cy="1024081"/>
          </a:xfrm>
          <a:prstGeom prst="rect">
            <a:avLst/>
          </a:prstGeom>
        </p:spPr>
      </p:pic>
      <p:grpSp>
        <p:nvGrpSpPr>
          <p:cNvPr id="2" name="Group 1"/>
          <p:cNvGrpSpPr/>
          <p:nvPr/>
        </p:nvGrpSpPr>
        <p:grpSpPr>
          <a:xfrm>
            <a:off x="1257017" y="2419350"/>
            <a:ext cx="3314983" cy="1808163"/>
            <a:chOff x="4631247" y="2646971"/>
            <a:chExt cx="2357947" cy="1808163"/>
          </a:xfrm>
        </p:grpSpPr>
        <p:pic>
          <p:nvPicPr>
            <p:cNvPr id="3"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34" b="96689" l="8364" r="100000">
                          <a14:backgroundMark x1="50545" y1="44371" x2="68727" y2="44371"/>
                          <a14:backgroundMark x1="36727" y1="65563" x2="73455" y2="58278"/>
                        </a14:backgroundRemoval>
                      </a14:imgEffect>
                    </a14:imgLayer>
                  </a14:imgProps>
                </a:ext>
                <a:ext uri="{28A0092B-C50C-407E-A947-70E740481C1C}">
                  <a14:useLocalDpi xmlns:a14="http://schemas.microsoft.com/office/drawing/2010/main" val="0"/>
                </a:ext>
              </a:extLst>
            </a:blip>
            <a:srcRect r="12689"/>
            <a:stretch/>
          </p:blipFill>
          <p:spPr bwMode="auto">
            <a:xfrm>
              <a:off x="4631247" y="2646971"/>
              <a:ext cx="2321691"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1347" y="3074004"/>
              <a:ext cx="1557847" cy="954095"/>
            </a:xfrm>
            <a:prstGeom prst="rect">
              <a:avLst/>
            </a:prstGeom>
            <a:noFill/>
          </p:spPr>
          <p:txBody>
            <a:bodyPr wrap="square" lIns="91428" tIns="45714" rIns="91428" bIns="45714" rtlCol="0">
              <a:spAutoFit/>
            </a:bodyPr>
            <a:lstStyle/>
            <a:p>
              <a:pPr algn="just"/>
              <a:r>
                <a:rPr lang="en-US" sz="2800" b="1">
                  <a:solidFill>
                    <a:srgbClr val="0070C0"/>
                  </a:solidFill>
                  <a:latin typeface="UTM Avo" panose="02040603050506020204" pitchFamily="18" charset="0"/>
                  <a:ea typeface="Arial-Rounded" pitchFamily="34" charset="0"/>
                  <a:cs typeface="Arial-Rounded" pitchFamily="34" charset="0"/>
                </a:rPr>
                <a:t>hoàng oanh</a:t>
              </a:r>
              <a:endParaRPr lang="en-US" sz="2800" b="1" i="1">
                <a:solidFill>
                  <a:srgbClr val="0070C0"/>
                </a:solidFill>
                <a:latin typeface="UTM Avo" panose="02040603050506020204" pitchFamily="18" charset="0"/>
                <a:ea typeface="Arial-Rounded" pitchFamily="34" charset="0"/>
                <a:cs typeface="Arial-Rounded" pitchFamily="34" charset="0"/>
              </a:endParaRPr>
            </a:p>
          </p:txBody>
        </p:sp>
      </p:gr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6352" y="-25047"/>
            <a:ext cx="6071503"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950873" y="2614612"/>
            <a:ext cx="3314983" cy="1808163"/>
            <a:chOff x="4631247" y="2646971"/>
            <a:chExt cx="2357947" cy="1808163"/>
          </a:xfrm>
        </p:grpSpPr>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34" b="96689" l="8364" r="100000">
                          <a14:backgroundMark x1="50545" y1="44371" x2="68727" y2="44371"/>
                          <a14:backgroundMark x1="36727" y1="65563" x2="73455" y2="58278"/>
                        </a14:backgroundRemoval>
                      </a14:imgEffect>
                    </a14:imgLayer>
                  </a14:imgProps>
                </a:ext>
                <a:ext uri="{28A0092B-C50C-407E-A947-70E740481C1C}">
                  <a14:useLocalDpi xmlns:a14="http://schemas.microsoft.com/office/drawing/2010/main" val="0"/>
                </a:ext>
              </a:extLst>
            </a:blip>
            <a:srcRect r="12689"/>
            <a:stretch/>
          </p:blipFill>
          <p:spPr bwMode="auto">
            <a:xfrm>
              <a:off x="4631247" y="2646971"/>
              <a:ext cx="2321691" cy="180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431347" y="3074004"/>
              <a:ext cx="1557847" cy="954095"/>
            </a:xfrm>
            <a:prstGeom prst="rect">
              <a:avLst/>
            </a:prstGeom>
            <a:noFill/>
          </p:spPr>
          <p:txBody>
            <a:bodyPr wrap="square" lIns="91428" tIns="45714" rIns="91428" bIns="45714" rtlCol="0">
              <a:spAutoFit/>
            </a:bodyPr>
            <a:lstStyle/>
            <a:p>
              <a:pPr algn="just"/>
              <a:r>
                <a:rPr lang="en-US" sz="2800" b="1">
                  <a:solidFill>
                    <a:srgbClr val="0070C0"/>
                  </a:solidFill>
                  <a:latin typeface="UTM Avo" panose="02040603050506020204" pitchFamily="18" charset="0"/>
                  <a:ea typeface="Arial-Rounded" pitchFamily="34" charset="0"/>
                  <a:cs typeface="Arial-Rounded" pitchFamily="34" charset="0"/>
                </a:rPr>
                <a:t>loanh quanh</a:t>
              </a:r>
              <a:endParaRPr lang="en-US" sz="2800" b="1" i="1">
                <a:solidFill>
                  <a:srgbClr val="0070C0"/>
                </a:solidFill>
                <a:latin typeface="UTM Avo" panose="02040603050506020204" pitchFamily="18" charset="0"/>
                <a:ea typeface="Arial-Rounded" pitchFamily="34" charset="0"/>
                <a:cs typeface="Arial-Rounded" pitchFamily="34" charset="0"/>
              </a:endParaRPr>
            </a:p>
          </p:txBody>
        </p:sp>
      </p:grpSp>
    </p:spTree>
    <p:extLst>
      <p:ext uri="{BB962C8B-B14F-4D97-AF65-F5344CB8AC3E}">
        <p14:creationId xmlns:p14="http://schemas.microsoft.com/office/powerpoint/2010/main" val="29083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a:stCxn id="11" idx="3"/>
            <a:endCxn id="16" idx="1"/>
          </p:cNvCxnSpPr>
          <p:nvPr/>
        </p:nvCxnSpPr>
        <p:spPr>
          <a:xfrm flipV="1">
            <a:off x="3191231" y="3862532"/>
            <a:ext cx="1336852" cy="9086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1"/>
          </p:cNvCxnSpPr>
          <p:nvPr/>
        </p:nvCxnSpPr>
        <p:spPr>
          <a:xfrm flipV="1">
            <a:off x="3178531" y="1631951"/>
            <a:ext cx="1331985" cy="1585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78531" y="2391352"/>
            <a:ext cx="1344685" cy="826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78531" y="1631950"/>
            <a:ext cx="1344685" cy="826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82550"/>
            <a:ext cx="8744030" cy="953986"/>
          </a:xfrm>
          <a:prstGeom prst="rect">
            <a:avLst/>
          </a:prstGeom>
          <a:noFill/>
        </p:spPr>
        <p:txBody>
          <a:bodyPr wrap="square" lIns="91317" tIns="45660" rIns="91317" bIns="45660" rtlCol="0">
            <a:spAutoFit/>
          </a:bodyPr>
          <a:lstStyle/>
          <a:p>
            <a:pPr algn="just"/>
            <a:r>
              <a:rPr lang="en-US" sz="2800" b="1">
                <a:latin typeface="UTM Avo" panose="02040603050506020204" pitchFamily="18" charset="0"/>
                <a:ea typeface="Arial-Rounded" pitchFamily="34" charset="0"/>
                <a:cs typeface="Arial" pitchFamily="34" charset="0"/>
              </a:rPr>
              <a:t>Tìm lời khuyên phù hợp với mỗi bài mà em đã học </a:t>
            </a:r>
          </a:p>
        </p:txBody>
      </p:sp>
      <p:sp>
        <p:nvSpPr>
          <p:cNvPr id="4" name="TextBox 3"/>
          <p:cNvSpPr txBox="1"/>
          <p:nvPr/>
        </p:nvSpPr>
        <p:spPr>
          <a:xfrm>
            <a:off x="280112" y="590551"/>
            <a:ext cx="2730500" cy="523099"/>
          </a:xfrm>
          <a:prstGeom prst="rect">
            <a:avLst/>
          </a:prstGeom>
          <a:solidFill>
            <a:srgbClr val="75DBFF"/>
          </a:solidFill>
        </p:spPr>
        <p:txBody>
          <a:bodyPr wrap="square" lIns="91317" tIns="45660" rIns="91317" bIns="45660" rtlCol="0">
            <a:spAutoFit/>
          </a:bodyPr>
          <a:lstStyle/>
          <a:p>
            <a:pPr algn="ctr"/>
            <a:r>
              <a:rPr lang="en-US" sz="2800" b="1">
                <a:solidFill>
                  <a:schemeClr val="bg1"/>
                </a:solidFill>
                <a:latin typeface="UTM Avo" panose="02040603050506020204" pitchFamily="18" charset="0"/>
                <a:ea typeface="Arial-Rounded" pitchFamily="34" charset="0"/>
                <a:cs typeface="Arial" pitchFamily="34" charset="0"/>
              </a:rPr>
              <a:t>Tên bài đọc</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UTM Avo" panose="02040603050506020204" pitchFamily="18" charset="0"/>
                <a:cs typeface="Times New Roman" pitchFamily="18" charset="0"/>
              </a:rPr>
              <a:t>2</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4" y="-5151"/>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43231" y="1354859"/>
            <a:ext cx="3048000" cy="55418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UTM Avo" panose="02040603050506020204" pitchFamily="18" charset="0"/>
                <a:cs typeface="Arial" pitchFamily="34" charset="0"/>
              </a:rPr>
              <a:t>Rửa tay trước khi ăn</a:t>
            </a:r>
          </a:p>
        </p:txBody>
      </p:sp>
      <p:sp>
        <p:nvSpPr>
          <p:cNvPr id="9" name="Rounded Rectangle 8"/>
          <p:cNvSpPr/>
          <p:nvPr/>
        </p:nvSpPr>
        <p:spPr>
          <a:xfrm>
            <a:off x="143231" y="2134177"/>
            <a:ext cx="3048000" cy="55418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UTM Avo" panose="02040603050506020204" pitchFamily="18" charset="0"/>
                <a:cs typeface="Arial" pitchFamily="34" charset="0"/>
              </a:rPr>
              <a:t>Lời chào</a:t>
            </a:r>
          </a:p>
        </p:txBody>
      </p:sp>
      <p:sp>
        <p:nvSpPr>
          <p:cNvPr id="10" name="Rounded Rectangle 9"/>
          <p:cNvSpPr/>
          <p:nvPr/>
        </p:nvSpPr>
        <p:spPr>
          <a:xfrm>
            <a:off x="143231" y="2929659"/>
            <a:ext cx="3048000" cy="55418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UTM Avo" panose="02040603050506020204" pitchFamily="18" charset="0"/>
                <a:cs typeface="Arial" pitchFamily="34" charset="0"/>
              </a:rPr>
              <a:t>Khi mẹ vắng nhà</a:t>
            </a:r>
          </a:p>
        </p:txBody>
      </p:sp>
      <p:sp>
        <p:nvSpPr>
          <p:cNvPr id="11" name="Rounded Rectangle 10"/>
          <p:cNvSpPr/>
          <p:nvPr/>
        </p:nvSpPr>
        <p:spPr>
          <a:xfrm>
            <a:off x="143231" y="4494068"/>
            <a:ext cx="3048000" cy="55418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UTM Avo" panose="02040603050506020204" pitchFamily="18" charset="0"/>
                <a:cs typeface="Arial" pitchFamily="34" charset="0"/>
              </a:rPr>
              <a:t>Đèn giao thông</a:t>
            </a:r>
          </a:p>
        </p:txBody>
      </p:sp>
      <p:sp>
        <p:nvSpPr>
          <p:cNvPr id="12" name="TextBox 11"/>
          <p:cNvSpPr txBox="1"/>
          <p:nvPr/>
        </p:nvSpPr>
        <p:spPr>
          <a:xfrm>
            <a:off x="5360674" y="590550"/>
            <a:ext cx="2730500" cy="523099"/>
          </a:xfrm>
          <a:prstGeom prst="rect">
            <a:avLst/>
          </a:prstGeom>
          <a:solidFill>
            <a:srgbClr val="FFC000"/>
          </a:solidFill>
        </p:spPr>
        <p:txBody>
          <a:bodyPr wrap="square" lIns="91317" tIns="45660" rIns="91317" bIns="45660" rtlCol="0">
            <a:spAutoFit/>
          </a:bodyPr>
          <a:lstStyle/>
          <a:p>
            <a:pPr algn="ctr"/>
            <a:r>
              <a:rPr lang="en-US" sz="2800" b="1">
                <a:solidFill>
                  <a:schemeClr val="bg1"/>
                </a:solidFill>
                <a:latin typeface="UTM Avo" panose="02040603050506020204" pitchFamily="18" charset="0"/>
                <a:ea typeface="Arial-Rounded" pitchFamily="34" charset="0"/>
                <a:cs typeface="Arial" pitchFamily="34" charset="0"/>
              </a:rPr>
              <a:t>Lời khuyên</a:t>
            </a:r>
          </a:p>
        </p:txBody>
      </p:sp>
      <p:sp>
        <p:nvSpPr>
          <p:cNvPr id="13" name="Rounded Rectangle 12"/>
          <p:cNvSpPr/>
          <p:nvPr/>
        </p:nvSpPr>
        <p:spPr>
          <a:xfrm>
            <a:off x="4510516" y="1285587"/>
            <a:ext cx="4430816" cy="69272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Không mở cửa cho người lạ khi ở nhà một mình.</a:t>
            </a:r>
          </a:p>
        </p:txBody>
      </p:sp>
      <p:sp>
        <p:nvSpPr>
          <p:cNvPr id="14" name="Rounded Rectangle 13"/>
          <p:cNvSpPr/>
          <p:nvPr/>
        </p:nvSpPr>
        <p:spPr>
          <a:xfrm>
            <a:off x="4510516" y="2111664"/>
            <a:ext cx="4430816" cy="69272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Cần phải rửa tay sạch trước khi ăn để phòng bệnh.</a:t>
            </a:r>
          </a:p>
        </p:txBody>
      </p:sp>
      <p:sp>
        <p:nvSpPr>
          <p:cNvPr id="15" name="Rounded Rectangle 14"/>
          <p:cNvSpPr/>
          <p:nvPr/>
        </p:nvSpPr>
        <p:spPr>
          <a:xfrm>
            <a:off x="4510516" y="2934499"/>
            <a:ext cx="4430816" cy="47314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Nhớ chào hỏi khi gặp gỡ.</a:t>
            </a:r>
          </a:p>
        </p:txBody>
      </p:sp>
      <p:sp>
        <p:nvSpPr>
          <p:cNvPr id="16" name="Rounded Rectangle 15"/>
          <p:cNvSpPr/>
          <p:nvPr/>
        </p:nvSpPr>
        <p:spPr>
          <a:xfrm>
            <a:off x="4528083" y="3516168"/>
            <a:ext cx="4395683" cy="69272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UTM Avo" panose="02040603050506020204" pitchFamily="18" charset="0"/>
                <a:cs typeface="Arial" pitchFamily="34" charset="0"/>
              </a:rPr>
              <a:t>Khi </a:t>
            </a:r>
            <a:r>
              <a:rPr lang="en-US" dirty="0" err="1">
                <a:solidFill>
                  <a:schemeClr val="tx1"/>
                </a:solidFill>
                <a:latin typeface="UTM Avo" panose="02040603050506020204" pitchFamily="18" charset="0"/>
                <a:cs typeface="Arial" pitchFamily="34" charset="0"/>
              </a:rPr>
              <a:t>đi</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đường</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cần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phải</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tuân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thủ</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sự</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điều</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khiển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của</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đèn</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giao</a:t>
            </a:r>
            <a:r>
              <a:rPr lang="en-US" dirty="0">
                <a:solidFill>
                  <a:schemeClr val="tx1"/>
                </a:solidFill>
                <a:latin typeface="UTM Avo" panose="02040603050506020204" pitchFamily="18" charset="0"/>
                <a:cs typeface="Arial" pitchFamily="34" charset="0"/>
              </a:rPr>
              <a:t> </a:t>
            </a:r>
            <a:r>
              <a:rPr lang="en-US" dirty="0" err="1">
                <a:solidFill>
                  <a:schemeClr val="tx1"/>
                </a:solidFill>
                <a:latin typeface="UTM Avo" panose="02040603050506020204" pitchFamily="18" charset="0"/>
                <a:cs typeface="Arial" pitchFamily="34" charset="0"/>
              </a:rPr>
              <a:t>thông</a:t>
            </a:r>
            <a:r>
              <a:rPr lang="en-US" dirty="0">
                <a:solidFill>
                  <a:schemeClr val="tx1"/>
                </a:solidFill>
                <a:latin typeface="UTM Avo" panose="02040603050506020204" pitchFamily="18" charset="0"/>
                <a:cs typeface="Arial" pitchFamily="34" charset="0"/>
              </a:rPr>
              <a:t>.</a:t>
            </a:r>
          </a:p>
        </p:txBody>
      </p:sp>
      <p:sp>
        <p:nvSpPr>
          <p:cNvPr id="17" name="Rounded Rectangle 16"/>
          <p:cNvSpPr/>
          <p:nvPr/>
        </p:nvSpPr>
        <p:spPr>
          <a:xfrm>
            <a:off x="143231" y="3712441"/>
            <a:ext cx="3048000" cy="55418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i="1">
                <a:solidFill>
                  <a:schemeClr val="tx1"/>
                </a:solidFill>
                <a:latin typeface="UTM Avo" panose="02040603050506020204" pitchFamily="18" charset="0"/>
                <a:cs typeface="Arial" pitchFamily="34" charset="0"/>
              </a:rPr>
              <a:t>Nếu không may bị lạc</a:t>
            </a:r>
          </a:p>
        </p:txBody>
      </p:sp>
      <p:sp>
        <p:nvSpPr>
          <p:cNvPr id="18" name="Rounded Rectangle 17"/>
          <p:cNvSpPr/>
          <p:nvPr/>
        </p:nvSpPr>
        <p:spPr>
          <a:xfrm>
            <a:off x="4528083" y="4361610"/>
            <a:ext cx="4395683" cy="62975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UTM Avo" panose="02040603050506020204" pitchFamily="18" charset="0"/>
                <a:cs typeface="Arial" pitchFamily="34" charset="0"/>
              </a:rPr>
              <a:t>Khi đi chơi chỗ đông người, phải chú ý đề phòng bị lạc.</a:t>
            </a:r>
          </a:p>
        </p:txBody>
      </p:sp>
      <p:cxnSp>
        <p:nvCxnSpPr>
          <p:cNvPr id="23" name="Straight Connector 22"/>
          <p:cNvCxnSpPr/>
          <p:nvPr/>
        </p:nvCxnSpPr>
        <p:spPr>
          <a:xfrm>
            <a:off x="3193471" y="3989532"/>
            <a:ext cx="1321912" cy="6869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nextCondLst>
                <p:cond evt="onClick" delay="0">
                  <p:tgtEl>
                    <p:spTgt spid="17"/>
                  </p:tgtEl>
                </p:cond>
              </p:nextCondLst>
            </p:seq>
          </p:childTnLst>
        </p:cTn>
      </p:par>
    </p:tnLst>
    <p:bldLst>
      <p:bldP spid="2" grpId="0" animBg="1"/>
      <p:bldP spid="9" grpId="0" animBg="1"/>
      <p:bldP spid="10" grpId="0" animBg="1"/>
      <p:bldP spid="11"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463</Words>
  <Application>Microsoft Office PowerPoint</Application>
  <PresentationFormat>On-screen Show (16:9)</PresentationFormat>
  <Paragraphs>75</Paragraphs>
  <Slides>16</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Rounded MT Bold</vt:lpstr>
      <vt:lpstr>Arial-Rounded</vt:lpstr>
      <vt:lpstr>Calibri</vt:lpstr>
      <vt:lpstr>UTM Avo</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281</cp:revision>
  <dcterms:created xsi:type="dcterms:W3CDTF">2020-12-08T15:48:47Z</dcterms:created>
  <dcterms:modified xsi:type="dcterms:W3CDTF">2021-12-16T05:01:08Z</dcterms:modified>
</cp:coreProperties>
</file>