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98" r:id="rId2"/>
    <p:sldId id="291" r:id="rId3"/>
    <p:sldId id="295" r:id="rId4"/>
    <p:sldId id="297" r:id="rId5"/>
    <p:sldId id="273" r:id="rId6"/>
    <p:sldId id="256" r:id="rId7"/>
    <p:sldId id="258" r:id="rId8"/>
    <p:sldId id="260" r:id="rId9"/>
    <p:sldId id="277" r:id="rId10"/>
    <p:sldId id="279" r:id="rId11"/>
    <p:sldId id="261" r:id="rId12"/>
    <p:sldId id="263" r:id="rId13"/>
    <p:sldId id="262" r:id="rId14"/>
    <p:sldId id="278" r:id="rId15"/>
    <p:sldId id="266" r:id="rId16"/>
    <p:sldId id="267" r:id="rId17"/>
    <p:sldId id="294" r:id="rId18"/>
    <p:sldId id="270" r:id="rId19"/>
    <p:sldId id="299" r:id="rId20"/>
    <p:sldId id="272" r:id="rId21"/>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2D2D"/>
    <a:srgbClr val="AB86C7"/>
    <a:srgbClr val="B9EDFF"/>
    <a:srgbClr val="AFEAFF"/>
    <a:srgbClr val="FFFF01"/>
    <a:srgbClr val="FFFF37"/>
    <a:srgbClr val="F3CEF6"/>
    <a:srgbClr val="ECB2F0"/>
    <a:srgbClr val="E496EA"/>
    <a:srgbClr val="A52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72" autoAdjust="0"/>
  </p:normalViewPr>
  <p:slideViewPr>
    <p:cSldViewPr>
      <p:cViewPr varScale="1">
        <p:scale>
          <a:sx n="75" d="100"/>
          <a:sy n="75" d="100"/>
        </p:scale>
        <p:origin x="72" y="84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kích</a:t>
            </a:r>
            <a:r>
              <a:rPr lang="en-US" baseline="0"/>
              <a:t> chuột vào máy bay, câu hỏi hiện ra. HS trả lời xong, GV kích chuột vào máy bay nào thì đáp án của câu hỏi đó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2439529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3/16/2022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12AD3E-6964-47FE-A68D-71454976BACF}"/>
              </a:ext>
            </a:extLst>
          </p:cNvPr>
          <p:cNvGrpSpPr/>
          <p:nvPr/>
        </p:nvGrpSpPr>
        <p:grpSpPr>
          <a:xfrm>
            <a:off x="0" y="133350"/>
            <a:ext cx="9152902" cy="4876800"/>
            <a:chOff x="0" y="133350"/>
            <a:chExt cx="9152902" cy="4876800"/>
          </a:xfrm>
        </p:grpSpPr>
        <p:pic>
          <p:nvPicPr>
            <p:cNvPr id="1026" name="Picture 2" descr="Hình nền pp dễ thương">
              <a:extLst>
                <a:ext uri="{FF2B5EF4-FFF2-40B4-BE49-F238E27FC236}">
                  <a16:creationId xmlns:a16="http://schemas.microsoft.com/office/drawing/2014/main" id="{7C6C1998-F1A6-413E-90DB-6A5F54C8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Document 17">
              <a:extLst>
                <a:ext uri="{FF2B5EF4-FFF2-40B4-BE49-F238E27FC236}">
                  <a16:creationId xmlns:a16="http://schemas.microsoft.com/office/drawing/2014/main"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2A2063FF-245B-4D1A-AC17-32B75C965989}"/>
              </a:ext>
            </a:extLst>
          </p:cNvPr>
          <p:cNvSpPr txBox="1"/>
          <p:nvPr/>
        </p:nvSpPr>
        <p:spPr>
          <a:xfrm>
            <a:off x="2667000" y="1224340"/>
            <a:ext cx="3810000" cy="1569660"/>
          </a:xfrm>
          <a:prstGeom prst="rect">
            <a:avLst/>
          </a:prstGeom>
          <a:noFill/>
        </p:spPr>
        <p:txBody>
          <a:bodyPr wrap="square" rtlCol="0">
            <a:spAutoFit/>
          </a:bodyPr>
          <a:lstStyle/>
          <a:p>
            <a:pPr marL="0" marR="0" lvl="0" indent="0" algn="l" defTabSz="91318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B0F0"/>
                </a:solidFill>
                <a:effectLst/>
                <a:uLnTx/>
                <a:uFillTx/>
                <a:latin typeface="UTM Avo" panose="02040603050506020204" pitchFamily="18" charset="0"/>
                <a:ea typeface="+mn-ea"/>
                <a:cs typeface="+mn-cs"/>
              </a:rPr>
              <a:t>TIẾT 1</a:t>
            </a:r>
          </a:p>
        </p:txBody>
      </p:sp>
    </p:spTree>
    <p:extLst>
      <p:ext uri="{BB962C8B-B14F-4D97-AF65-F5344CB8AC3E}">
        <p14:creationId xmlns:p14="http://schemas.microsoft.com/office/powerpoint/2010/main" val="1716947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ocument 17">
            <a:extLst>
              <a:ext uri="{FF2B5EF4-FFF2-40B4-BE49-F238E27FC236}">
                <a16:creationId xmlns:a16="http://schemas.microsoft.com/office/drawing/2014/main" id="{1B9E76B9-7CBF-49B1-B255-ED8CBD4B65AE}"/>
              </a:ext>
            </a:extLst>
          </p:cNvPr>
          <p:cNvSpPr/>
          <p:nvPr/>
        </p:nvSpPr>
        <p:spPr>
          <a:xfrm>
            <a:off x="2771" y="50613"/>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UTM Avo" panose="02040603050506020204" pitchFamily="18" charset="0"/>
            </a:endParaRPr>
          </a:p>
        </p:txBody>
      </p:sp>
      <p:grpSp>
        <p:nvGrpSpPr>
          <p:cNvPr id="11" name="1">
            <a:extLst>
              <a:ext uri="{FF2B5EF4-FFF2-40B4-BE49-F238E27FC236}">
                <a16:creationId xmlns:a16="http://schemas.microsoft.com/office/drawing/2014/main" id="{7663E8BB-43FE-4A4A-AA29-CC4C5C9054DA}"/>
              </a:ext>
            </a:extLst>
          </p:cNvPr>
          <p:cNvGrpSpPr/>
          <p:nvPr/>
        </p:nvGrpSpPr>
        <p:grpSpPr>
          <a:xfrm>
            <a:off x="-19493" y="174543"/>
            <a:ext cx="9116747" cy="4794413"/>
            <a:chOff x="341926" y="208486"/>
            <a:chExt cx="11441759" cy="5883467"/>
          </a:xfrm>
        </p:grpSpPr>
        <p:pic>
          <p:nvPicPr>
            <p:cNvPr id="12" name="136">
              <a:extLst>
                <a:ext uri="{FF2B5EF4-FFF2-40B4-BE49-F238E27FC236}">
                  <a16:creationId xmlns:a16="http://schemas.microsoft.com/office/drawing/2014/main" id="{EBE231D3-65D9-40F0-A25C-74F600630F3A}"/>
                </a:ext>
              </a:extLst>
            </p:cNvPr>
            <p:cNvPicPr>
              <a:picLocks noChangeAspect="1"/>
            </p:cNvPicPr>
            <p:nvPr/>
          </p:nvPicPr>
          <p:blipFill>
            <a:blip r:embed="rId3"/>
            <a:stretch>
              <a:fillRect/>
            </a:stretch>
          </p:blipFill>
          <p:spPr>
            <a:xfrm>
              <a:off x="803773" y="208486"/>
              <a:ext cx="10876207" cy="5785605"/>
            </a:xfrm>
            <a:prstGeom prst="rect">
              <a:avLst/>
            </a:prstGeom>
          </p:spPr>
        </p:pic>
        <p:pic>
          <p:nvPicPr>
            <p:cNvPr id="13" name="134">
              <a:extLst>
                <a:ext uri="{FF2B5EF4-FFF2-40B4-BE49-F238E27FC236}">
                  <a16:creationId xmlns:a16="http://schemas.microsoft.com/office/drawing/2014/main" id="{D7BEA1EC-4C93-4530-8401-2712B4B53B6E}"/>
                </a:ext>
              </a:extLst>
            </p:cNvPr>
            <p:cNvPicPr>
              <a:picLocks noChangeAspect="1"/>
            </p:cNvPicPr>
            <p:nvPr/>
          </p:nvPicPr>
          <p:blipFill>
            <a:blip r:embed="rId4"/>
            <a:stretch>
              <a:fillRect/>
            </a:stretch>
          </p:blipFill>
          <p:spPr>
            <a:xfrm>
              <a:off x="907478" y="208803"/>
              <a:ext cx="10876207" cy="5883150"/>
            </a:xfrm>
            <a:prstGeom prst="rect">
              <a:avLst/>
            </a:prstGeom>
          </p:spPr>
        </p:pic>
        <p:pic>
          <p:nvPicPr>
            <p:cNvPr id="14" name="135">
              <a:extLst>
                <a:ext uri="{FF2B5EF4-FFF2-40B4-BE49-F238E27FC236}">
                  <a16:creationId xmlns:a16="http://schemas.microsoft.com/office/drawing/2014/main" id="{4CA87AFF-DF7E-4D00-8430-4A06E6C5AA13}"/>
                </a:ext>
              </a:extLst>
            </p:cNvPr>
            <p:cNvPicPr>
              <a:picLocks noChangeAspect="1"/>
            </p:cNvPicPr>
            <p:nvPr/>
          </p:nvPicPr>
          <p:blipFill>
            <a:blip r:embed="rId5"/>
            <a:stretch>
              <a:fillRect/>
            </a:stretch>
          </p:blipFill>
          <p:spPr>
            <a:xfrm>
              <a:off x="864231" y="208726"/>
              <a:ext cx="10876208" cy="5846571"/>
            </a:xfrm>
            <a:prstGeom prst="rect">
              <a:avLst/>
            </a:prstGeom>
          </p:spPr>
        </p:pic>
        <p:pic>
          <p:nvPicPr>
            <p:cNvPr id="15" name="142">
              <a:extLst>
                <a:ext uri="{FF2B5EF4-FFF2-40B4-BE49-F238E27FC236}">
                  <a16:creationId xmlns:a16="http://schemas.microsoft.com/office/drawing/2014/main" id="{B44B766C-E4E2-4B23-8563-83B7C8CAA8B6}"/>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9" name="Picture 8">
            <a:extLst>
              <a:ext uri="{FF2B5EF4-FFF2-40B4-BE49-F238E27FC236}">
                <a16:creationId xmlns:a16="http://schemas.microsoft.com/office/drawing/2014/main" id="{23B7DA36-8BAC-470C-ABA7-FBD4F3AD8B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7924" y="-134591"/>
            <a:ext cx="1024081" cy="1024081"/>
          </a:xfrm>
          <a:prstGeom prst="rect">
            <a:avLst/>
          </a:prstGeom>
        </p:spPr>
      </p:pic>
      <p:pic>
        <p:nvPicPr>
          <p:cNvPr id="10" name="Picture 9">
            <a:extLst>
              <a:ext uri="{FF2B5EF4-FFF2-40B4-BE49-F238E27FC236}">
                <a16:creationId xmlns:a16="http://schemas.microsoft.com/office/drawing/2014/main" id="{0A95C3D2-C1D6-41FC-B19A-C22AC7F18F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80" y="-294334"/>
            <a:ext cx="1242112" cy="1242112"/>
          </a:xfrm>
          <a:prstGeom prst="rect">
            <a:avLst/>
          </a:prstGeom>
        </p:spPr>
      </p:pic>
      <p:sp>
        <p:nvSpPr>
          <p:cNvPr id="2" name="Title 1"/>
          <p:cNvSpPr>
            <a:spLocks noGrp="1"/>
          </p:cNvSpPr>
          <p:nvPr>
            <p:ph type="title"/>
          </p:nvPr>
        </p:nvSpPr>
        <p:spPr>
          <a:xfrm>
            <a:off x="371428" y="164241"/>
            <a:ext cx="8229600" cy="857250"/>
          </a:xfrm>
        </p:spPr>
        <p:txBody>
          <a:bodyPr>
            <a:normAutofit/>
          </a:bodyPr>
          <a:lstStyle/>
          <a:p>
            <a:r>
              <a:rPr lang="en-US" sz="2800" dirty="0" err="1">
                <a:latin typeface="UTM Avo" panose="02040603050506020204" pitchFamily="18" charset="0"/>
                <a:cs typeface="Arial" pitchFamily="34" charset="0"/>
              </a:rPr>
              <a:t>Giải</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nghĩa</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từ</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khó</a:t>
            </a:r>
            <a:r>
              <a:rPr lang="en-US" sz="2800" dirty="0">
                <a:latin typeface="UTM Avo" panose="02040603050506020204" pitchFamily="18" charset="0"/>
                <a:cs typeface="Arial" pitchFamily="34" charset="0"/>
              </a:rPr>
              <a:t>:</a:t>
            </a:r>
          </a:p>
        </p:txBody>
      </p:sp>
      <p:sp>
        <p:nvSpPr>
          <p:cNvPr id="3" name="Title 1"/>
          <p:cNvSpPr txBox="1">
            <a:spLocks/>
          </p:cNvSpPr>
          <p:nvPr/>
        </p:nvSpPr>
        <p:spPr>
          <a:xfrm>
            <a:off x="1034604" y="623383"/>
            <a:ext cx="9144000" cy="1238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2800" b="1" dirty="0" err="1">
                <a:solidFill>
                  <a:srgbClr val="FF0000"/>
                </a:solidFill>
                <a:latin typeface="UTM Avo" panose="02040603050506020204" pitchFamily="18" charset="0"/>
                <a:cs typeface="Arial" pitchFamily="34" charset="0"/>
              </a:rPr>
              <a:t>Ngã</a:t>
            </a:r>
            <a:r>
              <a:rPr lang="en-US" sz="2800" b="1" dirty="0">
                <a:solidFill>
                  <a:srgbClr val="FF0000"/>
                </a:solidFill>
                <a:latin typeface="UTM Avo" panose="02040603050506020204" pitchFamily="18" charset="0"/>
                <a:cs typeface="Arial" pitchFamily="34" charset="0"/>
              </a:rPr>
              <a:t> </a:t>
            </a:r>
            <a:r>
              <a:rPr lang="en-US" sz="2800" b="1" dirty="0" err="1">
                <a:solidFill>
                  <a:srgbClr val="FF0000"/>
                </a:solidFill>
                <a:latin typeface="UTM Avo" panose="02040603050506020204" pitchFamily="18" charset="0"/>
                <a:cs typeface="Arial" pitchFamily="34" charset="0"/>
              </a:rPr>
              <a:t>ba</a:t>
            </a:r>
            <a:r>
              <a:rPr lang="en-US" sz="2800" b="1" dirty="0">
                <a:latin typeface="UTM Avo" panose="02040603050506020204" pitchFamily="18" charset="0"/>
                <a:cs typeface="Arial" pitchFamily="34" charset="0"/>
              </a:rPr>
              <a:t>:</a:t>
            </a:r>
            <a:r>
              <a:rPr lang="en-US" sz="2800" b="1" dirty="0">
                <a:solidFill>
                  <a:srgbClr val="FF0000"/>
                </a:solidFill>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chỗ</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giao</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nhau</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của</a:t>
            </a:r>
            <a:r>
              <a:rPr lang="en-US" sz="2800" dirty="0">
                <a:latin typeface="UTM Avo" panose="02040603050506020204" pitchFamily="18" charset="0"/>
                <a:cs typeface="Arial" pitchFamily="34" charset="0"/>
              </a:rPr>
              <a:t> 3 con </a:t>
            </a:r>
            <a:r>
              <a:rPr lang="en-US" sz="2800" dirty="0" err="1">
                <a:latin typeface="UTM Avo" panose="02040603050506020204" pitchFamily="18" charset="0"/>
                <a:cs typeface="Arial" pitchFamily="34" charset="0"/>
              </a:rPr>
              <a:t>đường</a:t>
            </a:r>
            <a:r>
              <a:rPr lang="en-US" sz="2800" dirty="0">
                <a:latin typeface="UTM Avo" panose="02040603050506020204" pitchFamily="18" charset="0"/>
                <a:cs typeface="Arial" pitchFamily="34" charset="0"/>
              </a:rPr>
              <a:t>.</a:t>
            </a:r>
          </a:p>
        </p:txBody>
      </p:sp>
      <p:sp>
        <p:nvSpPr>
          <p:cNvPr id="6" name="Title 1"/>
          <p:cNvSpPr txBox="1">
            <a:spLocks/>
          </p:cNvSpPr>
          <p:nvPr/>
        </p:nvSpPr>
        <p:spPr>
          <a:xfrm>
            <a:off x="1034604" y="1223062"/>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2800" b="1" dirty="0" err="1">
                <a:solidFill>
                  <a:srgbClr val="FF0000"/>
                </a:solidFill>
                <a:latin typeface="UTM Avo" panose="02040603050506020204" pitchFamily="18" charset="0"/>
                <a:cs typeface="Arial" pitchFamily="34" charset="0"/>
              </a:rPr>
              <a:t>Ngã</a:t>
            </a:r>
            <a:r>
              <a:rPr lang="en-US" sz="2800" b="1" dirty="0">
                <a:solidFill>
                  <a:srgbClr val="FF0000"/>
                </a:solidFill>
                <a:latin typeface="UTM Avo" panose="02040603050506020204" pitchFamily="18" charset="0"/>
                <a:cs typeface="Arial" pitchFamily="34" charset="0"/>
              </a:rPr>
              <a:t> </a:t>
            </a:r>
            <a:r>
              <a:rPr lang="en-US" sz="2800" b="1" dirty="0" err="1">
                <a:solidFill>
                  <a:srgbClr val="FF0000"/>
                </a:solidFill>
                <a:latin typeface="UTM Avo" panose="02040603050506020204" pitchFamily="18" charset="0"/>
                <a:cs typeface="Arial" pitchFamily="34" charset="0"/>
              </a:rPr>
              <a:t>tư</a:t>
            </a:r>
            <a:r>
              <a:rPr lang="en-US" sz="2800" b="1" dirty="0">
                <a:latin typeface="UTM Avo" panose="02040603050506020204" pitchFamily="18" charset="0"/>
                <a:cs typeface="Arial" pitchFamily="34" charset="0"/>
              </a:rPr>
              <a:t>:</a:t>
            </a:r>
            <a:r>
              <a:rPr lang="en-US" sz="2800" b="1" dirty="0">
                <a:solidFill>
                  <a:srgbClr val="FF0000"/>
                </a:solidFill>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chỗ</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giao</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nhau</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của</a:t>
            </a:r>
            <a:r>
              <a:rPr lang="en-US" sz="2800" dirty="0">
                <a:latin typeface="UTM Avo" panose="02040603050506020204" pitchFamily="18" charset="0"/>
                <a:cs typeface="Arial" pitchFamily="34" charset="0"/>
              </a:rPr>
              <a:t> 4 con </a:t>
            </a:r>
            <a:r>
              <a:rPr lang="en-US" sz="2800" dirty="0" err="1">
                <a:latin typeface="UTM Avo" panose="02040603050506020204" pitchFamily="18" charset="0"/>
                <a:cs typeface="Arial" pitchFamily="34" charset="0"/>
              </a:rPr>
              <a:t>đường</a:t>
            </a:r>
            <a:r>
              <a:rPr lang="en-US" sz="2800" dirty="0">
                <a:latin typeface="UTM Avo" panose="02040603050506020204" pitchFamily="18" charset="0"/>
                <a:cs typeface="Arial" pitchFamily="34" charset="0"/>
              </a:rPr>
              <a:t>.</a:t>
            </a:r>
          </a:p>
        </p:txBody>
      </p:sp>
      <p:sp>
        <p:nvSpPr>
          <p:cNvPr id="5" name="Title 1"/>
          <p:cNvSpPr txBox="1">
            <a:spLocks/>
          </p:cNvSpPr>
          <p:nvPr/>
        </p:nvSpPr>
        <p:spPr>
          <a:xfrm>
            <a:off x="1033219" y="2421864"/>
            <a:ext cx="7239000" cy="1679864"/>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2800" b="1" dirty="0" err="1">
                <a:solidFill>
                  <a:srgbClr val="FF0000"/>
                </a:solidFill>
                <a:latin typeface="UTM Avo" panose="02040603050506020204" pitchFamily="18" charset="0"/>
                <a:cs typeface="Arial" pitchFamily="34" charset="0"/>
              </a:rPr>
              <a:t>Điều</a:t>
            </a:r>
            <a:r>
              <a:rPr lang="en-US" sz="2800" b="1" dirty="0">
                <a:solidFill>
                  <a:srgbClr val="FF0000"/>
                </a:solidFill>
                <a:latin typeface="UTM Avo" panose="02040603050506020204" pitchFamily="18" charset="0"/>
                <a:cs typeface="Arial" pitchFamily="34" charset="0"/>
              </a:rPr>
              <a:t> </a:t>
            </a:r>
            <a:r>
              <a:rPr lang="en-US" sz="2800" b="1" dirty="0" err="1">
                <a:solidFill>
                  <a:srgbClr val="FF0000"/>
                </a:solidFill>
                <a:latin typeface="UTM Avo" panose="02040603050506020204" pitchFamily="18" charset="0"/>
                <a:cs typeface="Arial" pitchFamily="34" charset="0"/>
              </a:rPr>
              <a:t>khiển</a:t>
            </a:r>
            <a:r>
              <a:rPr lang="en-US" sz="2800" b="1"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làm</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cho</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quá</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trình</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hoạt</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động</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diễn</a:t>
            </a:r>
            <a:r>
              <a:rPr lang="en-US" sz="2800" dirty="0">
                <a:latin typeface="UTM Avo" panose="02040603050506020204" pitchFamily="18" charset="0"/>
                <a:cs typeface="Arial" pitchFamily="34" charset="0"/>
              </a:rPr>
              <a:t> ra </a:t>
            </a:r>
            <a:r>
              <a:rPr lang="en-US" sz="2800" dirty="0" err="1">
                <a:latin typeface="UTM Avo" panose="02040603050506020204" pitchFamily="18" charset="0"/>
                <a:cs typeface="Arial" pitchFamily="34" charset="0"/>
              </a:rPr>
              <a:t>đúng</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quy</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tắc</a:t>
            </a:r>
            <a:r>
              <a:rPr lang="en-US" sz="2800" dirty="0">
                <a:latin typeface="UTM Avo" panose="02040603050506020204" pitchFamily="18" charset="0"/>
                <a:cs typeface="Arial" pitchFamily="34" charset="0"/>
              </a:rPr>
              <a:t>.</a:t>
            </a:r>
          </a:p>
        </p:txBody>
      </p:sp>
      <p:sp>
        <p:nvSpPr>
          <p:cNvPr id="7" name="Title 1"/>
          <p:cNvSpPr txBox="1">
            <a:spLocks/>
          </p:cNvSpPr>
          <p:nvPr/>
        </p:nvSpPr>
        <p:spPr>
          <a:xfrm>
            <a:off x="1049844" y="3564376"/>
            <a:ext cx="8915400" cy="1679864"/>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2800" b="1" dirty="0" err="1">
                <a:solidFill>
                  <a:srgbClr val="FF0000"/>
                </a:solidFill>
                <a:latin typeface="UTM Avo" panose="02040603050506020204" pitchFamily="18" charset="0"/>
                <a:cs typeface="Arial" pitchFamily="34" charset="0"/>
              </a:rPr>
              <a:t>Tuần</a:t>
            </a:r>
            <a:r>
              <a:rPr lang="en-US" sz="2800" b="1" dirty="0">
                <a:solidFill>
                  <a:srgbClr val="FF0000"/>
                </a:solidFill>
                <a:latin typeface="UTM Avo" panose="02040603050506020204" pitchFamily="18" charset="0"/>
                <a:cs typeface="Arial" pitchFamily="34" charset="0"/>
              </a:rPr>
              <a:t> </a:t>
            </a:r>
            <a:r>
              <a:rPr lang="en-US" sz="2800" b="1" dirty="0" err="1">
                <a:solidFill>
                  <a:srgbClr val="FF0000"/>
                </a:solidFill>
                <a:latin typeface="UTM Avo" panose="02040603050506020204" pitchFamily="18" charset="0"/>
                <a:cs typeface="Arial" pitchFamily="34" charset="0"/>
              </a:rPr>
              <a:t>thủ</a:t>
            </a:r>
            <a:r>
              <a:rPr lang="en-US" sz="2800" b="1"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làm</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theo</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điều</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đã</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quy</a:t>
            </a:r>
            <a:r>
              <a:rPr lang="en-US" sz="2800" dirty="0">
                <a:latin typeface="UTM Avo" panose="02040603050506020204" pitchFamily="18" charset="0"/>
                <a:cs typeface="Arial" pitchFamily="34" charset="0"/>
              </a:rPr>
              <a:t> </a:t>
            </a:r>
            <a:r>
              <a:rPr lang="en-US" sz="2800" dirty="0" err="1">
                <a:latin typeface="UTM Avo" panose="02040603050506020204" pitchFamily="18" charset="0"/>
                <a:cs typeface="Arial" pitchFamily="34" charset="0"/>
              </a:rPr>
              <a:t>định</a:t>
            </a:r>
            <a:r>
              <a:rPr lang="en-US" sz="2800" dirty="0">
                <a:latin typeface="UTM Avo" panose="02040603050506020204" pitchFamily="18" charset="0"/>
                <a:cs typeface="Arial" pitchFamily="34" charset="0"/>
              </a:rPr>
              <a:t>.</a:t>
            </a:r>
          </a:p>
        </p:txBody>
      </p:sp>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ocument 17">
            <a:extLst>
              <a:ext uri="{FF2B5EF4-FFF2-40B4-BE49-F238E27FC236}">
                <a16:creationId xmlns:a16="http://schemas.microsoft.com/office/drawing/2014/main" id="{D7C883E7-9FC8-4125-86BC-EC1CAA917B26}"/>
              </a:ext>
            </a:extLst>
          </p:cNvPr>
          <p:cNvSpPr/>
          <p:nvPr/>
        </p:nvSpPr>
        <p:spPr>
          <a:xfrm>
            <a:off x="-8902" y="3030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ndParaRPr>
          </a:p>
        </p:txBody>
      </p:sp>
      <p:pic>
        <p:nvPicPr>
          <p:cNvPr id="9" name="Picture 8">
            <a:extLst>
              <a:ext uri="{FF2B5EF4-FFF2-40B4-BE49-F238E27FC236}">
                <a16:creationId xmlns:a16="http://schemas.microsoft.com/office/drawing/2014/main" id="{14668F13-5AFE-474E-B26C-2F1F3DBFF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6251" y="-154904"/>
            <a:ext cx="1024081" cy="1024081"/>
          </a:xfrm>
          <a:prstGeom prst="rect">
            <a:avLst/>
          </a:prstGeom>
        </p:spPr>
      </p:pic>
      <p:pic>
        <p:nvPicPr>
          <p:cNvPr id="12" name="Picture 11">
            <a:extLst>
              <a:ext uri="{FF2B5EF4-FFF2-40B4-BE49-F238E27FC236}">
                <a16:creationId xmlns:a16="http://schemas.microsoft.com/office/drawing/2014/main" id="{1FC5769F-C66B-4CDD-AFA0-4B9BDC33D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07" y="-314647"/>
            <a:ext cx="1242112" cy="1242112"/>
          </a:xfrm>
          <a:prstGeom prst="rect">
            <a:avLst/>
          </a:prstGeom>
        </p:spPr>
      </p:pic>
      <p:sp>
        <p:nvSpPr>
          <p:cNvPr id="6" name="TextBox 5"/>
          <p:cNvSpPr txBox="1"/>
          <p:nvPr/>
        </p:nvSpPr>
        <p:spPr>
          <a:xfrm>
            <a:off x="4435" y="4501684"/>
            <a:ext cx="5938194" cy="584666"/>
          </a:xfrm>
          <a:prstGeom prst="rect">
            <a:avLst/>
          </a:prstGeom>
          <a:solidFill>
            <a:srgbClr val="B9EDFF"/>
          </a:solidFill>
        </p:spPr>
        <p:txBody>
          <a:bodyPr wrap="square" lIns="91330" tIns="45666" rIns="91330" bIns="45666" rtlCol="0">
            <a:spAutoFit/>
          </a:bodyPr>
          <a:lstStyle/>
          <a:p>
            <a:pPr algn="ctr"/>
            <a:r>
              <a:rPr lang="en-US" sz="3200">
                <a:latin typeface="UTM Avo" panose="02040603050506020204" pitchFamily="18" charset="0"/>
                <a:ea typeface="Arial-Rounded" pitchFamily="34" charset="0"/>
                <a:cs typeface="Arial" pitchFamily="34" charset="0"/>
              </a:rPr>
              <a:t>Em hãy tự ngắt câu vào SGK</a:t>
            </a:r>
          </a:p>
        </p:txBody>
      </p:sp>
      <p:sp>
        <p:nvSpPr>
          <p:cNvPr id="7" name="TextBox 6"/>
          <p:cNvSpPr txBox="1"/>
          <p:nvPr/>
        </p:nvSpPr>
        <p:spPr>
          <a:xfrm>
            <a:off x="0" y="4501684"/>
            <a:ext cx="5947064" cy="584666"/>
          </a:xfrm>
          <a:prstGeom prst="rect">
            <a:avLst/>
          </a:prstGeom>
          <a:solidFill>
            <a:srgbClr val="B9EDFF"/>
          </a:solidFill>
        </p:spPr>
        <p:txBody>
          <a:bodyPr wrap="square" lIns="91330" tIns="45666" rIns="91330" bIns="45666" rtlCol="0">
            <a:spAutoFit/>
          </a:bodyPr>
          <a:lstStyle/>
          <a:p>
            <a:pPr algn="ctr"/>
            <a:r>
              <a:rPr lang="en-US" sz="3200">
                <a:latin typeface="UTM Avo" panose="02040603050506020204" pitchFamily="18" charset="0"/>
                <a:ea typeface="Arial-Rounded" pitchFamily="34" charset="0"/>
                <a:cs typeface="Arial" pitchFamily="34" charset="0"/>
              </a:rPr>
              <a:t>Đọc nối tiếp câu</a:t>
            </a:r>
          </a:p>
        </p:txBody>
      </p:sp>
      <p:grpSp>
        <p:nvGrpSpPr>
          <p:cNvPr id="2" name="Group 1"/>
          <p:cNvGrpSpPr/>
          <p:nvPr/>
        </p:nvGrpSpPr>
        <p:grpSpPr>
          <a:xfrm>
            <a:off x="71910" y="95250"/>
            <a:ext cx="8977746" cy="4437245"/>
            <a:chOff x="71910" y="95250"/>
            <a:chExt cx="8977746" cy="4437245"/>
          </a:xfrm>
        </p:grpSpPr>
        <p:sp>
          <p:nvSpPr>
            <p:cNvPr id="10" name="TextBox 9"/>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a:latin typeface="UTM Avo" panose="02040603050506020204" pitchFamily="18"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UTM Avo" panose="02040603050506020204" pitchFamily="18"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UTM Avo" panose="02040603050506020204" pitchFamily="18" charset="0"/>
                  <a:ea typeface="Arial-Rounded" pitchFamily="34" charset="0"/>
                  <a:cs typeface="Arial" pitchFamily="34" charset="0"/>
                </a:rPr>
                <a:t>	Tuân thủ sự điều khiển của đèn giao thông giúp chúng ta bảo đảm an toàn khi đi lại.</a:t>
              </a:r>
            </a:p>
          </p:txBody>
        </p:sp>
        <p:sp>
          <p:nvSpPr>
            <p:cNvPr id="11" name="TextBox 10"/>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UTM Avo" panose="02040603050506020204" pitchFamily="18" charset="0"/>
                  <a:ea typeface="Arial-Rounded" pitchFamily="34" charset="0"/>
                  <a:cs typeface="Arial" pitchFamily="34" charset="0"/>
                </a:rPr>
                <a:t>Đèn giao thông</a:t>
              </a:r>
            </a:p>
          </p:txBody>
        </p:sp>
      </p:gr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Document 17">
            <a:extLst>
              <a:ext uri="{FF2B5EF4-FFF2-40B4-BE49-F238E27FC236}">
                <a16:creationId xmlns:a16="http://schemas.microsoft.com/office/drawing/2014/main" id="{373B98B6-F20D-4A52-B4F4-8C5CC94D04DB}"/>
              </a:ext>
            </a:extLst>
          </p:cNvPr>
          <p:cNvSpPr/>
          <p:nvPr/>
        </p:nvSpPr>
        <p:spPr>
          <a:xfrm>
            <a:off x="2771" y="50613"/>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ndParaRPr>
          </a:p>
        </p:txBody>
      </p:sp>
      <p:grpSp>
        <p:nvGrpSpPr>
          <p:cNvPr id="24" name="1">
            <a:extLst>
              <a:ext uri="{FF2B5EF4-FFF2-40B4-BE49-F238E27FC236}">
                <a16:creationId xmlns:a16="http://schemas.microsoft.com/office/drawing/2014/main" id="{8656B070-7459-464F-87D4-6A54132002E5}"/>
              </a:ext>
            </a:extLst>
          </p:cNvPr>
          <p:cNvGrpSpPr/>
          <p:nvPr/>
        </p:nvGrpSpPr>
        <p:grpSpPr>
          <a:xfrm>
            <a:off x="13626" y="174543"/>
            <a:ext cx="9116747" cy="4794413"/>
            <a:chOff x="341926" y="208486"/>
            <a:chExt cx="11441759" cy="5883467"/>
          </a:xfrm>
        </p:grpSpPr>
        <p:pic>
          <p:nvPicPr>
            <p:cNvPr id="25" name="136">
              <a:extLst>
                <a:ext uri="{FF2B5EF4-FFF2-40B4-BE49-F238E27FC236}">
                  <a16:creationId xmlns:a16="http://schemas.microsoft.com/office/drawing/2014/main" id="{79389AE9-F838-4137-8E24-9E2830D2E303}"/>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26" name="134">
              <a:extLst>
                <a:ext uri="{FF2B5EF4-FFF2-40B4-BE49-F238E27FC236}">
                  <a16:creationId xmlns:a16="http://schemas.microsoft.com/office/drawing/2014/main" id="{0332213A-BB1D-4E0A-BCC4-A50100989BB5}"/>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27" name="135">
              <a:extLst>
                <a:ext uri="{FF2B5EF4-FFF2-40B4-BE49-F238E27FC236}">
                  <a16:creationId xmlns:a16="http://schemas.microsoft.com/office/drawing/2014/main" id="{E15BAE47-844C-4DEF-9DE8-C1FC242D8165}"/>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28" name="142">
              <a:extLst>
                <a:ext uri="{FF2B5EF4-FFF2-40B4-BE49-F238E27FC236}">
                  <a16:creationId xmlns:a16="http://schemas.microsoft.com/office/drawing/2014/main" id="{9E393D78-0EE9-4D16-9612-F743C78DAA74}"/>
                </a:ext>
              </a:extLst>
            </p:cNvPr>
            <p:cNvPicPr>
              <a:picLocks noChangeAspect="1"/>
            </p:cNvPicPr>
            <p:nvPr/>
          </p:nvPicPr>
          <p:blipFill>
            <a:blip r:embed="rId5"/>
            <a:stretch>
              <a:fillRect/>
            </a:stretch>
          </p:blipFill>
          <p:spPr>
            <a:xfrm>
              <a:off x="341926" y="784490"/>
              <a:ext cx="1054699" cy="4986960"/>
            </a:xfrm>
            <a:prstGeom prst="rect">
              <a:avLst/>
            </a:prstGeom>
          </p:spPr>
        </p:pic>
      </p:grpSp>
      <p:pic>
        <p:nvPicPr>
          <p:cNvPr id="22" name="Picture 21">
            <a:extLst>
              <a:ext uri="{FF2B5EF4-FFF2-40B4-BE49-F238E27FC236}">
                <a16:creationId xmlns:a16="http://schemas.microsoft.com/office/drawing/2014/main" id="{4D953668-6E09-434D-9A6C-BEB8BC627F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7924" y="-134591"/>
            <a:ext cx="1024081" cy="1024081"/>
          </a:xfrm>
          <a:prstGeom prst="rect">
            <a:avLst/>
          </a:prstGeom>
        </p:spPr>
      </p:pic>
      <p:pic>
        <p:nvPicPr>
          <p:cNvPr id="23" name="Picture 22">
            <a:extLst>
              <a:ext uri="{FF2B5EF4-FFF2-40B4-BE49-F238E27FC236}">
                <a16:creationId xmlns:a16="http://schemas.microsoft.com/office/drawing/2014/main" id="{CC9039B7-768A-4CDB-A454-8B12E00C25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80" y="-294334"/>
            <a:ext cx="1242112" cy="1242112"/>
          </a:xfrm>
          <a:prstGeom prst="rect">
            <a:avLst/>
          </a:prstGeom>
        </p:spPr>
      </p:pic>
      <p:sp>
        <p:nvSpPr>
          <p:cNvPr id="3" name="TextBox 2"/>
          <p:cNvSpPr txBox="1"/>
          <p:nvPr/>
        </p:nvSpPr>
        <p:spPr>
          <a:xfrm>
            <a:off x="2398021" y="482123"/>
            <a:ext cx="4419600" cy="584666"/>
          </a:xfrm>
          <a:prstGeom prst="rect">
            <a:avLst/>
          </a:prstGeom>
          <a:solidFill>
            <a:srgbClr val="B9EDFF"/>
          </a:solidFill>
        </p:spPr>
        <p:txBody>
          <a:bodyPr wrap="square" lIns="91330" tIns="45666" rIns="91330" bIns="45666" rtlCol="0">
            <a:spAutoFit/>
          </a:bodyPr>
          <a:lstStyle/>
          <a:p>
            <a:pPr algn="ctr"/>
            <a:r>
              <a:rPr lang="en-US" sz="3200" b="1" dirty="0" err="1">
                <a:latin typeface="UTM Avo" panose="02040603050506020204" pitchFamily="18" charset="0"/>
                <a:ea typeface="Arial-Rounded" pitchFamily="34" charset="0"/>
                <a:cs typeface="Arial" pitchFamily="34" charset="0"/>
              </a:rPr>
              <a:t>Luyện</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đọc</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câu</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dài</a:t>
            </a:r>
            <a:r>
              <a:rPr lang="en-US" sz="3200" b="1" dirty="0">
                <a:latin typeface="UTM Avo" panose="02040603050506020204" pitchFamily="18" charset="0"/>
                <a:ea typeface="Arial-Rounded" pitchFamily="34" charset="0"/>
                <a:cs typeface="Arial" pitchFamily="34" charset="0"/>
              </a:rPr>
              <a:t>:</a:t>
            </a:r>
          </a:p>
        </p:txBody>
      </p:sp>
      <p:sp>
        <p:nvSpPr>
          <p:cNvPr id="4" name="TextBox 3"/>
          <p:cNvSpPr txBox="1"/>
          <p:nvPr/>
        </p:nvSpPr>
        <p:spPr>
          <a:xfrm>
            <a:off x="902178" y="1109530"/>
            <a:ext cx="8081014" cy="1015554"/>
          </a:xfrm>
          <a:prstGeom prst="rect">
            <a:avLst/>
          </a:prstGeom>
          <a:noFill/>
        </p:spPr>
        <p:txBody>
          <a:bodyPr wrap="square" lIns="91330" tIns="45666" rIns="91330" bIns="45666" rtlCol="0">
            <a:spAutoFit/>
          </a:bodyPr>
          <a:lstStyle/>
          <a:p>
            <a:pPr algn="just"/>
            <a:r>
              <a:rPr lang="en-US" sz="3000" dirty="0">
                <a:latin typeface="UTM Avo" panose="02040603050506020204" pitchFamily="18" charset="0"/>
                <a:ea typeface="Arial-Rounded" pitchFamily="34" charset="0"/>
                <a:cs typeface="Arial" pitchFamily="34" charset="0"/>
              </a:rPr>
              <a:t>Ở </a:t>
            </a:r>
            <a:r>
              <a:rPr lang="en-US" sz="3000" dirty="0" err="1">
                <a:latin typeface="UTM Avo" panose="02040603050506020204" pitchFamily="18" charset="0"/>
                <a:ea typeface="Arial-Rounded" pitchFamily="34" charset="0"/>
                <a:cs typeface="Arial" pitchFamily="34" charset="0"/>
              </a:rPr>
              <a:t>các</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ngã</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ba</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ngã</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tư</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đường</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phố</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thường</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có</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cây</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đèn</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ba</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màu</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đỏ</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vàng</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xanh</a:t>
            </a:r>
            <a:r>
              <a:rPr lang="en-US" sz="3000" dirty="0">
                <a:latin typeface="UTM Avo" panose="02040603050506020204" pitchFamily="18" charset="0"/>
                <a:ea typeface="Arial-Rounded" pitchFamily="34" charset="0"/>
                <a:cs typeface="Arial" pitchFamily="34" charset="0"/>
              </a:rPr>
              <a:t>.</a:t>
            </a:r>
            <a:endParaRPr lang="en-US" sz="3000" dirty="0">
              <a:latin typeface="UTM Avo" panose="02040603050506020204" pitchFamily="18" charset="0"/>
              <a:ea typeface="Arial-Rounded" pitchFamily="34" charset="0"/>
              <a:cs typeface="Arial-Rounded" pitchFamily="34" charset="0"/>
            </a:endParaRPr>
          </a:p>
        </p:txBody>
      </p:sp>
      <p:cxnSp>
        <p:nvCxnSpPr>
          <p:cNvPr id="5" name="Straight Connector 4"/>
          <p:cNvCxnSpPr/>
          <p:nvPr/>
        </p:nvCxnSpPr>
        <p:spPr>
          <a:xfrm flipH="1">
            <a:off x="3853092" y="11907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10491" y="2315460"/>
            <a:ext cx="7947016" cy="1938883"/>
          </a:xfrm>
          <a:prstGeom prst="rect">
            <a:avLst/>
          </a:prstGeom>
          <a:noFill/>
        </p:spPr>
        <p:txBody>
          <a:bodyPr wrap="square" lIns="91330" tIns="45666" rIns="91330" bIns="45666" rtlCol="0">
            <a:spAutoFit/>
          </a:bodyPr>
          <a:lstStyle/>
          <a:p>
            <a:pPr algn="just"/>
            <a:r>
              <a:rPr lang="en-US" sz="3000" dirty="0" err="1">
                <a:latin typeface="UTM Avo" panose="02040603050506020204" pitchFamily="18" charset="0"/>
                <a:ea typeface="Arial-Rounded" pitchFamily="34" charset="0"/>
                <a:cs typeface="Arial" pitchFamily="34" charset="0"/>
              </a:rPr>
              <a:t>Đèn</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đỏ</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báo</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hiệu</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người</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đi</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đường</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và</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các</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phương</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tiện</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giao</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thông</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phải</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dừng</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lại</a:t>
            </a:r>
            <a:r>
              <a:rPr lang="en-US" sz="3000" dirty="0">
                <a:latin typeface="UTM Avo" panose="02040603050506020204" pitchFamily="18" charset="0"/>
                <a:ea typeface="Arial-Rounded" pitchFamily="34" charset="0"/>
                <a:cs typeface="Arial" pitchFamily="34" charset="0"/>
              </a:rPr>
              <a:t>. </a:t>
            </a:r>
          </a:p>
          <a:p>
            <a:pPr algn="just"/>
            <a:r>
              <a:rPr lang="en-US" sz="3000" dirty="0" err="1">
                <a:latin typeface="UTM Avo" panose="02040603050506020204" pitchFamily="18" charset="0"/>
                <a:ea typeface="Arial-Rounded" pitchFamily="34" charset="0"/>
                <a:cs typeface="Arial" pitchFamily="34" charset="0"/>
              </a:rPr>
              <a:t>Đèn</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xanh</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báo</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hiệu</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được</a:t>
            </a:r>
            <a:r>
              <a:rPr lang="en-US" sz="3000" dirty="0">
                <a:latin typeface="UTM Avo" panose="02040603050506020204" pitchFamily="18" charset="0"/>
                <a:ea typeface="Arial-Rounded" pitchFamily="34" charset="0"/>
                <a:cs typeface="Arial" pitchFamily="34" charset="0"/>
              </a:rPr>
              <a:t> </a:t>
            </a:r>
            <a:r>
              <a:rPr lang="en-US" sz="3000" dirty="0" err="1">
                <a:latin typeface="UTM Avo" panose="02040603050506020204" pitchFamily="18" charset="0"/>
                <a:ea typeface="Arial-Rounded" pitchFamily="34" charset="0"/>
                <a:cs typeface="Arial" pitchFamily="34" charset="0"/>
              </a:rPr>
              <a:t>phép</a:t>
            </a:r>
            <a:r>
              <a:rPr lang="en-US" sz="3000" dirty="0">
                <a:latin typeface="UTM Avo" panose="02040603050506020204" pitchFamily="18" charset="0"/>
                <a:ea typeface="Arial-Rounded" pitchFamily="34" charset="0"/>
                <a:cs typeface="Arial" pitchFamily="34" charset="0"/>
              </a:rPr>
              <a:t> di </a:t>
            </a:r>
            <a:r>
              <a:rPr lang="en-US" sz="3000" dirty="0" err="1">
                <a:latin typeface="UTM Avo" panose="02040603050506020204" pitchFamily="18" charset="0"/>
                <a:ea typeface="Arial-Rounded" pitchFamily="34" charset="0"/>
                <a:cs typeface="Arial" pitchFamily="34" charset="0"/>
              </a:rPr>
              <a:t>chuyển</a:t>
            </a:r>
            <a:r>
              <a:rPr lang="en-US" sz="3000" dirty="0">
                <a:latin typeface="UTM Avo" panose="02040603050506020204" pitchFamily="18" charset="0"/>
                <a:ea typeface="Arial-Rounded" pitchFamily="34" charset="0"/>
                <a:cs typeface="Arial" pitchFamily="34" charset="0"/>
              </a:rPr>
              <a:t>.</a:t>
            </a:r>
            <a:endParaRPr lang="en-US" sz="3000" dirty="0">
              <a:latin typeface="UTM Avo" panose="02040603050506020204" pitchFamily="18" charset="0"/>
              <a:ea typeface="Arial-Rounded" pitchFamily="34" charset="0"/>
              <a:cs typeface="Arial-Rounded" pitchFamily="34" charset="0"/>
            </a:endParaRPr>
          </a:p>
        </p:txBody>
      </p:sp>
      <p:cxnSp>
        <p:nvCxnSpPr>
          <p:cNvPr id="10" name="Straight Connector 9"/>
          <p:cNvCxnSpPr/>
          <p:nvPr/>
        </p:nvCxnSpPr>
        <p:spPr>
          <a:xfrm flipH="1">
            <a:off x="4346243" y="237679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472547" y="283943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2727834" y="3846746"/>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7902288" y="1686864"/>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7467600" y="110953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864949" y="165543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510647" y="336283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8135142" y="2844759"/>
            <a:ext cx="107372" cy="429295"/>
            <a:chOff x="5029200" y="3423349"/>
            <a:chExt cx="107372" cy="429295"/>
          </a:xfrm>
        </p:grpSpPr>
        <p:cxnSp>
          <p:nvCxnSpPr>
            <p:cNvPr id="19" name="Straight Connector 18"/>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000" fill="hold"/>
                                        <p:tgtEl>
                                          <p:spTgt spid="9"/>
                                        </p:tgtEl>
                                        <p:attrNameLst>
                                          <p:attrName>ppt_x</p:attrName>
                                        </p:attrNameLst>
                                      </p:cBhvr>
                                      <p:tavLst>
                                        <p:tav tm="0">
                                          <p:val>
                                            <p:strVal val="1+#ppt_w/2"/>
                                          </p:val>
                                        </p:tav>
                                        <p:tav tm="100000">
                                          <p:val>
                                            <p:strVal val="#ppt_x"/>
                                          </p:val>
                                        </p:tav>
                                      </p:tavLst>
                                    </p:anim>
                                    <p:anim calcmode="lin" valueType="num">
                                      <p:cBhvr additive="base">
                                        <p:cTn id="3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lowchart: Document 17">
            <a:extLst>
              <a:ext uri="{FF2B5EF4-FFF2-40B4-BE49-F238E27FC236}">
                <a16:creationId xmlns:a16="http://schemas.microsoft.com/office/drawing/2014/main" id="{BBA75D44-2E42-4B95-9EFC-E69A7D9CC81D}"/>
              </a:ext>
            </a:extLst>
          </p:cNvPr>
          <p:cNvSpPr/>
          <p:nvPr/>
        </p:nvSpPr>
        <p:spPr>
          <a:xfrm>
            <a:off x="2771" y="50613"/>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833AE28B-D616-488B-BDD0-2C4FB50612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7924" y="-134591"/>
            <a:ext cx="1024081" cy="1024081"/>
          </a:xfrm>
          <a:prstGeom prst="rect">
            <a:avLst/>
          </a:prstGeom>
        </p:spPr>
      </p:pic>
      <p:pic>
        <p:nvPicPr>
          <p:cNvPr id="32" name="Picture 31">
            <a:extLst>
              <a:ext uri="{FF2B5EF4-FFF2-40B4-BE49-F238E27FC236}">
                <a16:creationId xmlns:a16="http://schemas.microsoft.com/office/drawing/2014/main" id="{1CB20A40-B39A-44AC-B77C-3984B149C1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80" y="-294334"/>
            <a:ext cx="1242112" cy="1242112"/>
          </a:xfrm>
          <a:prstGeom prst="rect">
            <a:avLst/>
          </a:prstGeom>
        </p:spPr>
      </p:pic>
      <p:sp>
        <p:nvSpPr>
          <p:cNvPr id="21" name="TextBox 20"/>
          <p:cNvSpPr txBox="1"/>
          <p:nvPr/>
        </p:nvSpPr>
        <p:spPr>
          <a:xfrm>
            <a:off x="644910" y="651912"/>
            <a:ext cx="8161587" cy="3631642"/>
          </a:xfrm>
          <a:prstGeom prst="rect">
            <a:avLst/>
          </a:prstGeom>
          <a:noFill/>
        </p:spPr>
        <p:txBody>
          <a:bodyPr wrap="square" lIns="91317" tIns="45660" rIns="91317" bIns="45660" rtlCol="0">
            <a:spAutoFit/>
          </a:bodyPr>
          <a:lstStyle/>
          <a:p>
            <a:pPr algn="just"/>
            <a:r>
              <a:rPr lang="en-US" sz="2200" dirty="0">
                <a:latin typeface="Arial" pitchFamily="34" charset="0"/>
                <a:ea typeface="Arial-Rounded" pitchFamily="34" charset="0"/>
                <a:cs typeface="Arial" pitchFamily="34" charset="0"/>
              </a:rPr>
              <a:t>	</a:t>
            </a:r>
            <a:r>
              <a:rPr lang="en-US" sz="2200" dirty="0">
                <a:latin typeface="UTM Avo" panose="02040603050506020204" pitchFamily="18" charset="0"/>
                <a:ea typeface="Arial-Rounded" pitchFamily="34" charset="0"/>
                <a:cs typeface="Arial" pitchFamily="34" charset="0"/>
              </a:rPr>
              <a:t>Ở </a:t>
            </a:r>
            <a:r>
              <a:rPr lang="en-US" sz="2200" dirty="0" err="1">
                <a:latin typeface="UTM Avo" panose="02040603050506020204" pitchFamily="18" charset="0"/>
                <a:ea typeface="Arial-Rounded" pitchFamily="34" charset="0"/>
                <a:cs typeface="Arial" pitchFamily="34" charset="0"/>
              </a:rPr>
              <a:t>các</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ngã</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ba</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ngã</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tư</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đường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phố</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thường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có</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cây</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đèn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ba</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màu</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đỏ</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vàng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xanh</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Đèn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đỏ</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báo</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hiệu</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người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đường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và</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các</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phương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tiện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giao</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thông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phải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dừng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lại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Đèn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xanh</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báo</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hiệu</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được</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phép</a:t>
            </a:r>
            <a:r>
              <a:rPr lang="en-US" sz="2200" dirty="0">
                <a:latin typeface="UTM Avo" panose="02040603050506020204" pitchFamily="18" charset="0"/>
                <a:ea typeface="Arial-Rounded" pitchFamily="34" charset="0"/>
                <a:cs typeface="Arial" pitchFamily="34" charset="0"/>
              </a:rPr>
              <a:t> di </a:t>
            </a:r>
            <a:r>
              <a:rPr lang="en-US" sz="2200" dirty="0" err="1">
                <a:latin typeface="UTM Avo" panose="02040603050506020204" pitchFamily="18" charset="0"/>
                <a:ea typeface="Arial-Rounded" pitchFamily="34" charset="0"/>
                <a:cs typeface="Arial" pitchFamily="34" charset="0"/>
              </a:rPr>
              <a:t>chuyển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Còn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đèn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vàng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báo</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hiệu</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phải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chậm</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lại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trước</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khi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dừng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hẳn</a:t>
            </a:r>
            <a:r>
              <a:rPr lang="en-US" sz="2200" dirty="0">
                <a:latin typeface="UTM Avo" panose="02040603050506020204" pitchFamily="18" charset="0"/>
                <a:ea typeface="Arial-Rounded" pitchFamily="34" charset="0"/>
                <a:cs typeface="Arial" pitchFamily="34" charset="0"/>
              </a:rPr>
              <a:t>.</a:t>
            </a:r>
          </a:p>
          <a:p>
            <a:pPr algn="just">
              <a:spcBef>
                <a:spcPts val="600"/>
              </a:spcBef>
            </a:pP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Cây</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đèn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ba</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màu</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này</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được</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gọi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là</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đèn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giao</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thông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Nó</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điều</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khiển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việc</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lại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trên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đường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phố</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Nếu</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không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có</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đèn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giao</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thông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thì</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việc</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lại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sẽ</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rất</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lộn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xộn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và</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nguy</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hiểm</a:t>
            </a:r>
            <a:r>
              <a:rPr lang="en-US" sz="2200" dirty="0">
                <a:latin typeface="UTM Avo" panose="02040603050506020204" pitchFamily="18" charset="0"/>
                <a:ea typeface="Arial-Rounded" pitchFamily="34" charset="0"/>
                <a:cs typeface="Arial" pitchFamily="34" charset="0"/>
              </a:rPr>
              <a:t>.</a:t>
            </a:r>
          </a:p>
          <a:p>
            <a:pPr algn="just">
              <a:spcBef>
                <a:spcPts val="600"/>
              </a:spcBef>
            </a:pP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Tuân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thủ</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sự</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điều</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khiển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của</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đèn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giao</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thông</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giúp</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chúng</a:t>
            </a:r>
            <a:r>
              <a:rPr lang="en-US" sz="2200" dirty="0">
                <a:latin typeface="UTM Avo" panose="02040603050506020204" pitchFamily="18" charset="0"/>
                <a:ea typeface="Arial-Rounded" pitchFamily="34" charset="0"/>
                <a:cs typeface="Arial" pitchFamily="34" charset="0"/>
              </a:rPr>
              <a:t> ta </a:t>
            </a:r>
            <a:r>
              <a:rPr lang="en-US" sz="2200" dirty="0" err="1">
                <a:latin typeface="UTM Avo" panose="02040603050506020204" pitchFamily="18" charset="0"/>
                <a:ea typeface="Arial-Rounded" pitchFamily="34" charset="0"/>
                <a:cs typeface="Arial" pitchFamily="34" charset="0"/>
              </a:rPr>
              <a:t>bảo</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đảm</a:t>
            </a:r>
            <a:r>
              <a:rPr lang="en-US" sz="2200" dirty="0">
                <a:latin typeface="UTM Avo" panose="02040603050506020204" pitchFamily="18" charset="0"/>
                <a:ea typeface="Arial-Rounded" pitchFamily="34" charset="0"/>
                <a:cs typeface="Arial" pitchFamily="34" charset="0"/>
              </a:rPr>
              <a:t> an </a:t>
            </a:r>
            <a:r>
              <a:rPr lang="en-US" sz="2200" dirty="0" err="1">
                <a:latin typeface="UTM Avo" panose="02040603050506020204" pitchFamily="18" charset="0"/>
                <a:ea typeface="Arial-Rounded" pitchFamily="34" charset="0"/>
                <a:cs typeface="Arial" pitchFamily="34" charset="0"/>
              </a:rPr>
              <a:t>toàn</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khi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đi</a:t>
            </a:r>
            <a:r>
              <a:rPr lang="en-US" sz="2200" dirty="0">
                <a:latin typeface="UTM Avo" panose="02040603050506020204" pitchFamily="18" charset="0"/>
                <a:ea typeface="Arial-Rounded" pitchFamily="34" charset="0"/>
                <a:cs typeface="Arial" pitchFamily="34" charset="0"/>
              </a:rPr>
              <a:t> </a:t>
            </a:r>
            <a:r>
              <a:rPr lang="en-US" sz="2200" dirty="0" err="1">
                <a:latin typeface="UTM Avo" panose="02040603050506020204" pitchFamily="18" charset="0"/>
                <a:ea typeface="Arial-Rounded" pitchFamily="34" charset="0"/>
                <a:cs typeface="Arial" pitchFamily="34" charset="0"/>
              </a:rPr>
              <a:t>lại</a:t>
            </a:r>
            <a:r>
              <a:rPr lang="en-US" sz="2200" dirty="0">
                <a:latin typeface="UTM Avo" panose="02040603050506020204" pitchFamily="18" charset="0"/>
                <a:ea typeface="Arial-Rounded" pitchFamily="34" charset="0"/>
                <a:cs typeface="Arial" pitchFamily="34" charset="0"/>
              </a:rPr>
              <a:t>.</a:t>
            </a:r>
          </a:p>
        </p:txBody>
      </p:sp>
      <p:sp>
        <p:nvSpPr>
          <p:cNvPr id="12" name="TextBox 11"/>
          <p:cNvSpPr txBox="1"/>
          <p:nvPr/>
        </p:nvSpPr>
        <p:spPr>
          <a:xfrm>
            <a:off x="0" y="4671366"/>
            <a:ext cx="6096000" cy="461556"/>
          </a:xfrm>
          <a:prstGeom prst="rect">
            <a:avLst/>
          </a:prstGeom>
          <a:solidFill>
            <a:srgbClr val="B9EDFF"/>
          </a:solidFill>
        </p:spPr>
        <p:txBody>
          <a:bodyPr wrap="square" lIns="91330" tIns="45666" rIns="91330" bIns="45666" rtlCol="0">
            <a:spAutoFit/>
          </a:bodyPr>
          <a:lstStyle/>
          <a:p>
            <a:pPr algn="ctr"/>
            <a:r>
              <a:rPr lang="en-US" sz="2400" dirty="0" err="1">
                <a:latin typeface="UTM Avo" panose="02040603050506020204" pitchFamily="18" charset="0"/>
                <a:ea typeface="Arial-Rounded" pitchFamily="34" charset="0"/>
                <a:cs typeface="Arial" pitchFamily="34" charset="0"/>
              </a:rPr>
              <a:t>Bài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tập</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đọc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có</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mấy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đoạn</a:t>
            </a:r>
            <a:r>
              <a:rPr lang="en-US" sz="2400" dirty="0">
                <a:latin typeface="UTM Avo" panose="02040603050506020204" pitchFamily="18" charset="0"/>
                <a:ea typeface="Arial-Rounded" pitchFamily="34" charset="0"/>
                <a:cs typeface="Arial" pitchFamily="34" charset="0"/>
              </a:rPr>
              <a:t>?</a:t>
            </a:r>
          </a:p>
        </p:txBody>
      </p:sp>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798" y="296102"/>
            <a:ext cx="579755" cy="207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503" y="2229385"/>
            <a:ext cx="527050" cy="120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6400800" y="2016772"/>
            <a:ext cx="98712" cy="425225"/>
            <a:chOff x="2590800" y="2277355"/>
            <a:chExt cx="98712" cy="425225"/>
          </a:xfrm>
        </p:grpSpPr>
        <p:cxnSp>
          <p:nvCxnSpPr>
            <p:cNvPr id="14" name="Straight Connector 13"/>
            <p:cNvCxnSpPr/>
            <p:nvPr/>
          </p:nvCxnSpPr>
          <p:spPr>
            <a:xfrm flipH="1">
              <a:off x="2590800"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8461252" y="3122403"/>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129144" y="1148480"/>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1</a:t>
            </a:r>
          </a:p>
        </p:txBody>
      </p:sp>
      <p:sp>
        <p:nvSpPr>
          <p:cNvPr id="26" name="TextBox 25"/>
          <p:cNvSpPr txBox="1"/>
          <p:nvPr/>
        </p:nvSpPr>
        <p:spPr>
          <a:xfrm>
            <a:off x="129144" y="2660859"/>
            <a:ext cx="381000" cy="461544"/>
          </a:xfrm>
          <a:prstGeom prst="rect">
            <a:avLst/>
          </a:prstGeom>
          <a:noFill/>
        </p:spPr>
        <p:txBody>
          <a:bodyPr wrap="square" lIns="91317" tIns="45660" rIns="91317" bIns="45660" rtlCol="0">
            <a:spAutoFit/>
          </a:bodyPr>
          <a:lstStyle/>
          <a:p>
            <a:pPr algn="ctr"/>
            <a:r>
              <a:rPr lang="en-US" sz="2400" b="1" dirty="0">
                <a:latin typeface="Arial" pitchFamily="34" charset="0"/>
                <a:ea typeface="Arial-Rounded" pitchFamily="34" charset="0"/>
                <a:cs typeface="Arial" pitchFamily="34" charset="0"/>
              </a:rPr>
              <a:t>2</a:t>
            </a:r>
          </a:p>
        </p:txBody>
      </p:sp>
      <p:sp>
        <p:nvSpPr>
          <p:cNvPr id="22" name="TextBox 21"/>
          <p:cNvSpPr txBox="1"/>
          <p:nvPr/>
        </p:nvSpPr>
        <p:spPr>
          <a:xfrm>
            <a:off x="1938394" y="-12918"/>
            <a:ext cx="5406422" cy="475545"/>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pic>
        <p:nvPicPr>
          <p:cNvPr id="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503" y="3459734"/>
            <a:ext cx="527050" cy="81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171455" y="3716391"/>
            <a:ext cx="338689" cy="461544"/>
          </a:xfrm>
          <a:prstGeom prst="rect">
            <a:avLst/>
          </a:prstGeom>
          <a:noFill/>
        </p:spPr>
        <p:txBody>
          <a:bodyPr wrap="square" lIns="91317" tIns="45660" rIns="91317" bIns="45660" rtlCol="0">
            <a:spAutoFit/>
          </a:bodyPr>
          <a:lstStyle/>
          <a:p>
            <a:pPr algn="ctr"/>
            <a:r>
              <a:rPr lang="en-US" sz="2400" b="1" dirty="0">
                <a:latin typeface="Arial" pitchFamily="34" charset="0"/>
                <a:ea typeface="Arial-Rounded" pitchFamily="34" charset="0"/>
                <a:cs typeface="Arial" pitchFamily="34" charset="0"/>
              </a:rPr>
              <a:t>3</a:t>
            </a:r>
          </a:p>
        </p:txBody>
      </p:sp>
      <p:grpSp>
        <p:nvGrpSpPr>
          <p:cNvPr id="27" name="Group 26"/>
          <p:cNvGrpSpPr/>
          <p:nvPr/>
        </p:nvGrpSpPr>
        <p:grpSpPr>
          <a:xfrm>
            <a:off x="5791200" y="3872429"/>
            <a:ext cx="98712" cy="435617"/>
            <a:chOff x="2590800" y="2272159"/>
            <a:chExt cx="98712" cy="435617"/>
          </a:xfrm>
        </p:grpSpPr>
        <p:cxnSp>
          <p:nvCxnSpPr>
            <p:cNvPr id="30" name="Straight Connector 29"/>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4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p:bldP spid="26"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Document 17">
            <a:extLst>
              <a:ext uri="{FF2B5EF4-FFF2-40B4-BE49-F238E27FC236}">
                <a16:creationId xmlns:a16="http://schemas.microsoft.com/office/drawing/2014/main" id="{E436224C-0524-4B08-BCC1-09144386271E}"/>
              </a:ext>
            </a:extLst>
          </p:cNvPr>
          <p:cNvSpPr/>
          <p:nvPr/>
        </p:nvSpPr>
        <p:spPr>
          <a:xfrm>
            <a:off x="2771" y="50613"/>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ndParaRPr>
          </a:p>
        </p:txBody>
      </p:sp>
      <p:pic>
        <p:nvPicPr>
          <p:cNvPr id="13" name="Picture 12">
            <a:extLst>
              <a:ext uri="{FF2B5EF4-FFF2-40B4-BE49-F238E27FC236}">
                <a16:creationId xmlns:a16="http://schemas.microsoft.com/office/drawing/2014/main" id="{FC287297-0637-4FD5-A35C-C5D3ED0CF9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7924" y="-134591"/>
            <a:ext cx="1024081" cy="1024081"/>
          </a:xfrm>
          <a:prstGeom prst="rect">
            <a:avLst/>
          </a:prstGeom>
        </p:spPr>
      </p:pic>
      <p:pic>
        <p:nvPicPr>
          <p:cNvPr id="14" name="Picture 13">
            <a:extLst>
              <a:ext uri="{FF2B5EF4-FFF2-40B4-BE49-F238E27FC236}">
                <a16:creationId xmlns:a16="http://schemas.microsoft.com/office/drawing/2014/main" id="{F476706D-7869-4104-B94F-BC99D9767E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80" y="-294334"/>
            <a:ext cx="1242112" cy="1242112"/>
          </a:xfrm>
          <a:prstGeom prst="rect">
            <a:avLst/>
          </a:prstGeom>
        </p:spPr>
      </p:pic>
      <p:sp>
        <p:nvSpPr>
          <p:cNvPr id="9" name="TextBox 8"/>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algn="ctr"/>
            <a:r>
              <a:rPr lang="en-US" sz="3200">
                <a:latin typeface="UTM Avo" panose="02040603050506020204" pitchFamily="18" charset="0"/>
                <a:ea typeface="Arial-Rounded" pitchFamily="34" charset="0"/>
                <a:cs typeface="Arial" pitchFamily="34" charset="0"/>
              </a:rPr>
              <a:t>Đọc theo nhóm</a:t>
            </a:r>
          </a:p>
        </p:txBody>
      </p:sp>
      <p:sp>
        <p:nvSpPr>
          <p:cNvPr id="10" name="TextBox 9"/>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algn="ctr"/>
            <a:r>
              <a:rPr lang="en-US" sz="3200">
                <a:latin typeface="UTM Avo" panose="02040603050506020204" pitchFamily="18" charset="0"/>
                <a:ea typeface="Arial-Rounded" pitchFamily="34" charset="0"/>
                <a:cs typeface="Arial" pitchFamily="34" charset="0"/>
              </a:rPr>
              <a:t>Đọc toàn bài</a:t>
            </a:r>
          </a:p>
        </p:txBody>
      </p:sp>
      <p:grpSp>
        <p:nvGrpSpPr>
          <p:cNvPr id="7" name="Group 6"/>
          <p:cNvGrpSpPr/>
          <p:nvPr/>
        </p:nvGrpSpPr>
        <p:grpSpPr>
          <a:xfrm>
            <a:off x="71910" y="95250"/>
            <a:ext cx="8977746" cy="4437245"/>
            <a:chOff x="71910" y="95250"/>
            <a:chExt cx="8977746" cy="4437245"/>
          </a:xfrm>
        </p:grpSpPr>
        <p:sp>
          <p:nvSpPr>
            <p:cNvPr id="8" name="TextBox 7"/>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a:latin typeface="UTM Avo" panose="02040603050506020204" pitchFamily="18"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UTM Avo" panose="02040603050506020204" pitchFamily="18"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UTM Avo" panose="02040603050506020204" pitchFamily="18" charset="0"/>
                  <a:ea typeface="Arial-Rounded" pitchFamily="34" charset="0"/>
                  <a:cs typeface="Arial" pitchFamily="34" charset="0"/>
                </a:rPr>
                <a:t>	Tuân thủ sự điều khiển của đèn giao thông giúp chúng ta bảo đảm an toàn khi đi lại.</a:t>
              </a:r>
            </a:p>
          </p:txBody>
        </p:sp>
        <p:sp>
          <p:nvSpPr>
            <p:cNvPr id="12" name="TextBox 11"/>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UTM Avo" panose="02040603050506020204" pitchFamily="18" charset="0"/>
                  <a:ea typeface="Arial-Rounded" pitchFamily="34" charset="0"/>
                  <a:cs typeface="Arial" pitchFamily="34" charset="0"/>
                </a:rPr>
                <a:t>Đèn giao thông</a:t>
              </a:r>
            </a:p>
          </p:txBody>
        </p:sp>
      </p:gr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5B291FFB-0CEB-4315-90BD-ECEB5A679954}"/>
              </a:ext>
            </a:extLst>
          </p:cNvPr>
          <p:cNvSpPr/>
          <p:nvPr/>
        </p:nvSpPr>
        <p:spPr>
          <a:xfrm>
            <a:off x="2771" y="50613"/>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ndParaRPr>
          </a:p>
        </p:txBody>
      </p:sp>
      <p:pic>
        <p:nvPicPr>
          <p:cNvPr id="10" name="Picture 9">
            <a:extLst>
              <a:ext uri="{FF2B5EF4-FFF2-40B4-BE49-F238E27FC236}">
                <a16:creationId xmlns:a16="http://schemas.microsoft.com/office/drawing/2014/main" id="{CD9BD6C5-CA5D-43D9-B100-5BDF6E8CA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7924" y="-134591"/>
            <a:ext cx="1024081" cy="1024081"/>
          </a:xfrm>
          <a:prstGeom prst="rect">
            <a:avLst/>
          </a:prstGeom>
        </p:spPr>
      </p:pic>
      <p:sp>
        <p:nvSpPr>
          <p:cNvPr id="6" name="TextBox 5"/>
          <p:cNvSpPr txBox="1"/>
          <p:nvPr/>
        </p:nvSpPr>
        <p:spPr>
          <a:xfrm>
            <a:off x="692730" y="81478"/>
            <a:ext cx="3193470" cy="461544"/>
          </a:xfrm>
          <a:prstGeom prst="rect">
            <a:avLst/>
          </a:prstGeom>
          <a:noFill/>
        </p:spPr>
        <p:txBody>
          <a:bodyPr wrap="square" lIns="91317" tIns="45660" rIns="91317" bIns="45660" rtlCol="0">
            <a:spAutoFit/>
          </a:bodyPr>
          <a:lstStyle/>
          <a:p>
            <a:pPr algn="just"/>
            <a:r>
              <a:rPr lang="en-US" sz="2400" b="1">
                <a:latin typeface="UTM Avo" panose="02040603050506020204" pitchFamily="18" charset="0"/>
                <a:ea typeface="Arial-Rounded" pitchFamily="34" charset="0"/>
                <a:cs typeface="Arial" pitchFamily="34" charset="0"/>
              </a:rPr>
              <a:t>Trả lời câu hỏi</a:t>
            </a:r>
          </a:p>
        </p:txBody>
      </p:sp>
      <p:sp>
        <p:nvSpPr>
          <p:cNvPr id="8" name="Oval 7"/>
          <p:cNvSpPr/>
          <p:nvPr/>
        </p:nvSpPr>
        <p:spPr>
          <a:xfrm>
            <a:off x="4191000" y="5238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UTM Avo" panose="02040603050506020204" pitchFamily="18"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0" y="-190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71995" y="245918"/>
            <a:ext cx="8977746" cy="4893941"/>
            <a:chOff x="71995" y="-79337"/>
            <a:chExt cx="8977746" cy="4893941"/>
          </a:xfrm>
        </p:grpSpPr>
        <p:sp>
          <p:nvSpPr>
            <p:cNvPr id="12" name="TextBox 11"/>
            <p:cNvSpPr txBox="1"/>
            <p:nvPr/>
          </p:nvSpPr>
          <p:spPr>
            <a:xfrm>
              <a:off x="71995" y="336576"/>
              <a:ext cx="8977746" cy="4478028"/>
            </a:xfrm>
            <a:prstGeom prst="rect">
              <a:avLst/>
            </a:prstGeom>
            <a:noFill/>
          </p:spPr>
          <p:txBody>
            <a:bodyPr wrap="square" lIns="91317" tIns="45660" rIns="91317" bIns="45660" rtlCol="0">
              <a:spAutoFit/>
            </a:bodyPr>
            <a:lstStyle/>
            <a:p>
              <a:pPr algn="just"/>
              <a:r>
                <a:rPr lang="en-US" sz="2500" dirty="0">
                  <a:latin typeface="UTM Avo" panose="02040603050506020204" pitchFamily="18" charset="0"/>
                  <a:ea typeface="Arial-Rounded" pitchFamily="34" charset="0"/>
                  <a:cs typeface="Arial" pitchFamily="34" charset="0"/>
                </a:rPr>
                <a:t>	Ở </a:t>
              </a:r>
              <a:r>
                <a:rPr lang="en-US" sz="2500" dirty="0" err="1">
                  <a:latin typeface="UTM Avo" panose="02040603050506020204" pitchFamily="18" charset="0"/>
                  <a:ea typeface="Arial-Rounded" pitchFamily="34" charset="0"/>
                  <a:cs typeface="Arial" pitchFamily="34" charset="0"/>
                </a:rPr>
                <a:t>các</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ngã</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ba</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ngã</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tư</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đường</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phố</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thường</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có</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cây</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đèn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ba</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màu</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đỏ</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vàng</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xanh</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Đèn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đỏ</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báo</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hiệu</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người</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đi</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đường</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và</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các</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phương</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tiện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giao</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thông</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phải</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dừng</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lại</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Đèn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xanh</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báo</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hiệu</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được</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phép</a:t>
              </a:r>
              <a:r>
                <a:rPr lang="en-US" sz="2500" dirty="0">
                  <a:latin typeface="UTM Avo" panose="02040603050506020204" pitchFamily="18" charset="0"/>
                  <a:ea typeface="Arial-Rounded" pitchFamily="34" charset="0"/>
                  <a:cs typeface="Arial" pitchFamily="34" charset="0"/>
                </a:rPr>
                <a:t> di </a:t>
              </a:r>
              <a:r>
                <a:rPr lang="en-US" sz="2500" dirty="0" err="1">
                  <a:latin typeface="UTM Avo" panose="02040603050506020204" pitchFamily="18" charset="0"/>
                  <a:ea typeface="Arial-Rounded" pitchFamily="34" charset="0"/>
                  <a:cs typeface="Arial" pitchFamily="34" charset="0"/>
                </a:rPr>
                <a:t>chuyển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Còn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đèn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vàng</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báo</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hiệu</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phải</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đi</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chậm</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lại</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trước</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khi</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dừng</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hẳn</a:t>
              </a:r>
              <a:r>
                <a:rPr lang="en-US" sz="2500" dirty="0">
                  <a:latin typeface="UTM Avo" panose="02040603050506020204" pitchFamily="18" charset="0"/>
                  <a:ea typeface="Arial-Rounded" pitchFamily="34" charset="0"/>
                  <a:cs typeface="Arial" pitchFamily="34" charset="0"/>
                </a:rPr>
                <a:t>.</a:t>
              </a:r>
            </a:p>
            <a:p>
              <a:pPr algn="just">
                <a:spcBef>
                  <a:spcPts val="600"/>
                </a:spcBef>
              </a:pP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Cây</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đèn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ba</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màu</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này</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được</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gọi</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là</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đèn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giao</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thông</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Nó</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điều</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khiển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việc</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đi</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lại</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trên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đường</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phố</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Nếu</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không</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có</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đèn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giao</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thông</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thì</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việc</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đi</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lại</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sẽ</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rất</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lộn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xộn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và</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nguy</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hiểm</a:t>
              </a:r>
              <a:r>
                <a:rPr lang="en-US" sz="2500" dirty="0">
                  <a:latin typeface="UTM Avo" panose="02040603050506020204" pitchFamily="18" charset="0"/>
                  <a:ea typeface="Arial-Rounded" pitchFamily="34" charset="0"/>
                  <a:cs typeface="Arial" pitchFamily="34" charset="0"/>
                </a:rPr>
                <a:t>.</a:t>
              </a:r>
            </a:p>
            <a:p>
              <a:pPr algn="just">
                <a:spcBef>
                  <a:spcPts val="600"/>
                </a:spcBef>
              </a:pP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Tuân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thủ</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sự</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điều</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khiển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của</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đèn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giao</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thông</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giúp</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chúng</a:t>
              </a:r>
              <a:r>
                <a:rPr lang="en-US" sz="2500" dirty="0">
                  <a:latin typeface="UTM Avo" panose="02040603050506020204" pitchFamily="18" charset="0"/>
                  <a:ea typeface="Arial-Rounded" pitchFamily="34" charset="0"/>
                  <a:cs typeface="Arial" pitchFamily="34" charset="0"/>
                </a:rPr>
                <a:t> ta </a:t>
              </a:r>
              <a:r>
                <a:rPr lang="en-US" sz="2500" dirty="0" err="1">
                  <a:latin typeface="UTM Avo" panose="02040603050506020204" pitchFamily="18" charset="0"/>
                  <a:ea typeface="Arial-Rounded" pitchFamily="34" charset="0"/>
                  <a:cs typeface="Arial" pitchFamily="34" charset="0"/>
                </a:rPr>
                <a:t>bảo</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đảm</a:t>
              </a:r>
              <a:r>
                <a:rPr lang="en-US" sz="2500" dirty="0">
                  <a:latin typeface="UTM Avo" panose="02040603050506020204" pitchFamily="18" charset="0"/>
                  <a:ea typeface="Arial-Rounded" pitchFamily="34" charset="0"/>
                  <a:cs typeface="Arial" pitchFamily="34" charset="0"/>
                </a:rPr>
                <a:t> an </a:t>
              </a:r>
              <a:r>
                <a:rPr lang="en-US" sz="2500" dirty="0" err="1">
                  <a:latin typeface="UTM Avo" panose="02040603050506020204" pitchFamily="18" charset="0"/>
                  <a:ea typeface="Arial-Rounded" pitchFamily="34" charset="0"/>
                  <a:cs typeface="Arial" pitchFamily="34" charset="0"/>
                </a:rPr>
                <a:t>toàn</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khi</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đi</a:t>
              </a:r>
              <a:r>
                <a:rPr lang="en-US" sz="2500" dirty="0">
                  <a:latin typeface="UTM Avo" panose="02040603050506020204" pitchFamily="18" charset="0"/>
                  <a:ea typeface="Arial-Rounded" pitchFamily="34" charset="0"/>
                  <a:cs typeface="Arial" pitchFamily="34" charset="0"/>
                </a:rPr>
                <a:t> </a:t>
              </a:r>
              <a:r>
                <a:rPr lang="en-US" sz="2500" dirty="0" err="1">
                  <a:latin typeface="UTM Avo" panose="02040603050506020204" pitchFamily="18" charset="0"/>
                  <a:ea typeface="Arial-Rounded" pitchFamily="34" charset="0"/>
                  <a:cs typeface="Arial" pitchFamily="34" charset="0"/>
                </a:rPr>
                <a:t>lại</a:t>
              </a:r>
              <a:r>
                <a:rPr lang="en-US" sz="2500" dirty="0">
                  <a:latin typeface="UTM Avo" panose="02040603050506020204" pitchFamily="18" charset="0"/>
                  <a:ea typeface="Arial-Rounded" pitchFamily="34" charset="0"/>
                  <a:cs typeface="Arial" pitchFamily="34" charset="0"/>
                </a:rPr>
                <a:t>.</a:t>
              </a:r>
            </a:p>
          </p:txBody>
        </p:sp>
        <p:sp>
          <p:nvSpPr>
            <p:cNvPr id="13" name="TextBox 12"/>
            <p:cNvSpPr txBox="1"/>
            <p:nvPr/>
          </p:nvSpPr>
          <p:spPr>
            <a:xfrm>
              <a:off x="2017192" y="-79337"/>
              <a:ext cx="5947064" cy="523099"/>
            </a:xfrm>
            <a:prstGeom prst="rect">
              <a:avLst/>
            </a:prstGeom>
            <a:noFill/>
          </p:spPr>
          <p:txBody>
            <a:bodyPr wrap="square" lIns="91317" tIns="45660" rIns="91317" bIns="45660" rtlCol="0">
              <a:spAutoFit/>
            </a:bodyPr>
            <a:lstStyle/>
            <a:p>
              <a:pPr algn="ctr"/>
              <a:r>
                <a:rPr lang="en-US" sz="2800" b="1" dirty="0" err="1">
                  <a:latin typeface="UTM Avo" panose="02040603050506020204" pitchFamily="18" charset="0"/>
                  <a:ea typeface="Arial-Rounded" pitchFamily="34" charset="0"/>
                  <a:cs typeface="Arial" pitchFamily="34" charset="0"/>
                </a:rPr>
                <a:t>Đèn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giao</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thông</a:t>
              </a:r>
              <a:endParaRPr lang="en-US" sz="2800" b="1" dirty="0">
                <a:latin typeface="UTM Avo" panose="02040603050506020204" pitchFamily="18" charset="0"/>
                <a:ea typeface="Arial-Rounded" pitchFamily="34" charset="0"/>
                <a:cs typeface="Arial" pitchFamily="34" charset="0"/>
              </a:endParaRPr>
            </a:p>
          </p:txBody>
        </p:sp>
      </p:grpSp>
    </p:spTree>
    <p:extLst>
      <p:ext uri="{BB962C8B-B14F-4D97-AF65-F5344CB8AC3E}">
        <p14:creationId xmlns:p14="http://schemas.microsoft.com/office/powerpoint/2010/main" val="2182740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ocument 17">
            <a:extLst>
              <a:ext uri="{FF2B5EF4-FFF2-40B4-BE49-F238E27FC236}">
                <a16:creationId xmlns:a16="http://schemas.microsoft.com/office/drawing/2014/main" id="{F9164BA7-5710-4D2C-988C-0EFAB3D362CA}"/>
              </a:ext>
            </a:extLst>
          </p:cNvPr>
          <p:cNvSpPr/>
          <p:nvPr/>
        </p:nvSpPr>
        <p:spPr>
          <a:xfrm>
            <a:off x="2771" y="50613"/>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UTM Avo" panose="02040603050506020204" pitchFamily="18" charset="0"/>
            </a:endParaRPr>
          </a:p>
        </p:txBody>
      </p:sp>
      <p:pic>
        <p:nvPicPr>
          <p:cNvPr id="11" name="Picture 10">
            <a:extLst>
              <a:ext uri="{FF2B5EF4-FFF2-40B4-BE49-F238E27FC236}">
                <a16:creationId xmlns:a16="http://schemas.microsoft.com/office/drawing/2014/main" id="{0D569389-B135-4207-B510-A80D79A9DA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7924" y="-134591"/>
            <a:ext cx="1024081" cy="1024081"/>
          </a:xfrm>
          <a:prstGeom prst="rect">
            <a:avLst/>
          </a:prstGeom>
        </p:spPr>
      </p:pic>
      <p:pic>
        <p:nvPicPr>
          <p:cNvPr id="12" name="Picture 11">
            <a:extLst>
              <a:ext uri="{FF2B5EF4-FFF2-40B4-BE49-F238E27FC236}">
                <a16:creationId xmlns:a16="http://schemas.microsoft.com/office/drawing/2014/main" id="{497071F6-B284-48B9-BE38-F9D70E0389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80" y="-294334"/>
            <a:ext cx="1242112" cy="1242112"/>
          </a:xfrm>
          <a:prstGeom prst="rect">
            <a:avLst/>
          </a:prstGeom>
        </p:spPr>
      </p:pic>
      <p:sp>
        <p:nvSpPr>
          <p:cNvPr id="7" name="TextBox 6"/>
          <p:cNvSpPr txBox="1"/>
          <p:nvPr/>
        </p:nvSpPr>
        <p:spPr>
          <a:xfrm>
            <a:off x="3174" y="4552950"/>
            <a:ext cx="9144000" cy="461556"/>
          </a:xfrm>
          <a:prstGeom prst="rect">
            <a:avLst/>
          </a:prstGeom>
          <a:solidFill>
            <a:srgbClr val="B9EDFF"/>
          </a:solidFill>
        </p:spPr>
        <p:txBody>
          <a:bodyPr wrap="square" lIns="91330" tIns="45666" rIns="91330" bIns="45666" rtlCol="0">
            <a:spAutoFit/>
          </a:bodyPr>
          <a:lstStyle/>
          <a:p>
            <a:pPr algn="ctr"/>
            <a:r>
              <a:rPr lang="en-US" sz="2400">
                <a:latin typeface="UTM Avo" panose="02040603050506020204" pitchFamily="18" charset="0"/>
                <a:ea typeface="Arial-Rounded" pitchFamily="34" charset="0"/>
                <a:cs typeface="Arial" pitchFamily="34" charset="0"/>
              </a:rPr>
              <a:t>Đèn giao thông có mấy màu?</a:t>
            </a:r>
          </a:p>
        </p:txBody>
      </p:sp>
      <p:sp>
        <p:nvSpPr>
          <p:cNvPr id="3" name="Rectangle 2"/>
          <p:cNvSpPr/>
          <p:nvPr/>
        </p:nvSpPr>
        <p:spPr>
          <a:xfrm>
            <a:off x="190045" y="925704"/>
            <a:ext cx="8762999" cy="3416211"/>
          </a:xfrm>
          <a:prstGeom prst="rect">
            <a:avLst/>
          </a:prstGeom>
        </p:spPr>
        <p:txBody>
          <a:bodyPr wrap="square" lIns="91330" tIns="45666" rIns="91330" bIns="45666">
            <a:spAutoFit/>
          </a:bodyPr>
          <a:lstStyle/>
          <a:p>
            <a:pPr algn="just"/>
            <a:r>
              <a:rPr lang="en-US" sz="2400" dirty="0">
                <a:latin typeface="UTM Avo" panose="02040603050506020204" pitchFamily="18" charset="0"/>
                <a:ea typeface="Arial-Rounded" pitchFamily="34" charset="0"/>
                <a:cs typeface="Arial" pitchFamily="34" charset="0"/>
              </a:rPr>
              <a:t>	 Ở </a:t>
            </a:r>
            <a:r>
              <a:rPr lang="en-US" sz="2400" dirty="0" err="1">
                <a:latin typeface="UTM Avo" panose="02040603050506020204" pitchFamily="18" charset="0"/>
                <a:ea typeface="Arial-Rounded" pitchFamily="34" charset="0"/>
                <a:cs typeface="Arial" pitchFamily="34" charset="0"/>
              </a:rPr>
              <a:t>các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ngã</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ba</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ngã</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tư</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đường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phố</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thường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có</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cây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đèn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ba</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màu</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đỏ</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vàng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xanh</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Đèn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đỏ</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báo</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hiệu</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người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đường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và</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các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phương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tiện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giao</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thông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phải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dừng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lại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Đèn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xanh</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báo</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hiệu</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được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phép</a:t>
            </a:r>
            <a:r>
              <a:rPr lang="en-US" sz="2400" dirty="0">
                <a:latin typeface="UTM Avo" panose="02040603050506020204" pitchFamily="18" charset="0"/>
                <a:ea typeface="Arial-Rounded" pitchFamily="34" charset="0"/>
                <a:cs typeface="Arial" pitchFamily="34" charset="0"/>
              </a:rPr>
              <a:t> di </a:t>
            </a:r>
            <a:r>
              <a:rPr lang="en-US" sz="2400" dirty="0" err="1">
                <a:latin typeface="UTM Avo" panose="02040603050506020204" pitchFamily="18" charset="0"/>
                <a:ea typeface="Arial-Rounded" pitchFamily="34" charset="0"/>
                <a:cs typeface="Arial" pitchFamily="34" charset="0"/>
              </a:rPr>
              <a:t>chuyển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Còn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đèn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vàng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báo</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hiệu</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phải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chậm</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lại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trước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khi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dừng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hẳn</a:t>
            </a:r>
            <a:r>
              <a:rPr lang="en-US" sz="2400" dirty="0">
                <a:latin typeface="UTM Avo" panose="02040603050506020204" pitchFamily="18" charset="0"/>
                <a:ea typeface="Arial-Rounded" pitchFamily="34" charset="0"/>
                <a:cs typeface="Arial" pitchFamily="34" charset="0"/>
              </a:rPr>
              <a:t>.</a:t>
            </a:r>
          </a:p>
          <a:p>
            <a:pPr algn="just"/>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Cây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đèn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ba</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màu</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này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được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gọi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là</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đèn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giao</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thông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Nó</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điều</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khiển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việc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lại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trên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đường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phố</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Nếu</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không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có</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đèn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giao</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thông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thì</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việc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lại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sẽ</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rất</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lộn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xộn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và</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nguy</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hiểm</a:t>
            </a:r>
            <a:r>
              <a:rPr lang="en-US" sz="2400" dirty="0">
                <a:latin typeface="UTM Avo" panose="02040603050506020204" pitchFamily="18" charset="0"/>
                <a:ea typeface="Arial-Rounded" pitchFamily="34" charset="0"/>
                <a:cs typeface="Arial" pitchFamily="34" charset="0"/>
              </a:rPr>
              <a:t>.</a:t>
            </a:r>
          </a:p>
          <a:p>
            <a:pPr algn="just"/>
            <a:endParaRPr lang="en-US" sz="2400" dirty="0">
              <a:latin typeface="UTM Avo" panose="02040603050506020204" pitchFamily="18" charset="0"/>
              <a:ea typeface="Arial-Rounded" pitchFamily="34" charset="0"/>
              <a:cs typeface="Arial" pitchFamily="34" charset="0"/>
            </a:endParaRPr>
          </a:p>
        </p:txBody>
      </p:sp>
      <p:sp>
        <p:nvSpPr>
          <p:cNvPr id="5" name="TextBox 4"/>
          <p:cNvSpPr txBox="1"/>
          <p:nvPr/>
        </p:nvSpPr>
        <p:spPr>
          <a:xfrm>
            <a:off x="1866246" y="31592"/>
            <a:ext cx="5638800" cy="461556"/>
          </a:xfrm>
          <a:prstGeom prst="rect">
            <a:avLst/>
          </a:prstGeom>
          <a:solidFill>
            <a:srgbClr val="B9EDFF"/>
          </a:solidFill>
        </p:spPr>
        <p:txBody>
          <a:bodyPr wrap="square" lIns="91330" tIns="45666" rIns="91330" bIns="45666" rtlCol="0">
            <a:spAutoFit/>
          </a:bodyPr>
          <a:lstStyle/>
          <a:p>
            <a:pPr algn="ctr"/>
            <a:r>
              <a:rPr lang="en-US" sz="2400" b="1">
                <a:latin typeface="UTM Avo" panose="02040603050506020204" pitchFamily="18" charset="0"/>
                <a:ea typeface="Arial-Rounded" pitchFamily="34" charset="0"/>
                <a:cs typeface="Arial" pitchFamily="34" charset="0"/>
              </a:rPr>
              <a:t>Đọc đoạn 1 và đoạn 2:</a:t>
            </a:r>
          </a:p>
        </p:txBody>
      </p:sp>
      <p:sp>
        <p:nvSpPr>
          <p:cNvPr id="8" name="TextBox 7"/>
          <p:cNvSpPr txBox="1"/>
          <p:nvPr/>
        </p:nvSpPr>
        <p:spPr>
          <a:xfrm>
            <a:off x="3174" y="4552950"/>
            <a:ext cx="9144000" cy="461556"/>
          </a:xfrm>
          <a:prstGeom prst="rect">
            <a:avLst/>
          </a:prstGeom>
          <a:solidFill>
            <a:srgbClr val="B9EDFF"/>
          </a:solidFill>
        </p:spPr>
        <p:txBody>
          <a:bodyPr wrap="square" lIns="91330" tIns="45666" rIns="91330" bIns="45666" rtlCol="0">
            <a:spAutoFit/>
          </a:bodyPr>
          <a:lstStyle/>
          <a:p>
            <a:pPr algn="ctr"/>
            <a:r>
              <a:rPr lang="en-US" sz="2400">
                <a:latin typeface="UTM Avo" panose="02040603050506020204" pitchFamily="18" charset="0"/>
                <a:ea typeface="Arial-Rounded" pitchFamily="34" charset="0"/>
                <a:cs typeface="Arial" pitchFamily="34" charset="0"/>
              </a:rPr>
              <a:t>Mỗi màu của đèn giao thông báo hiệu điều gì?</a:t>
            </a:r>
          </a:p>
        </p:txBody>
      </p:sp>
      <p:sp>
        <p:nvSpPr>
          <p:cNvPr id="9" name="TextBox 8"/>
          <p:cNvSpPr txBox="1"/>
          <p:nvPr/>
        </p:nvSpPr>
        <p:spPr>
          <a:xfrm>
            <a:off x="-455" y="4248286"/>
            <a:ext cx="9144000" cy="830888"/>
          </a:xfrm>
          <a:prstGeom prst="rect">
            <a:avLst/>
          </a:prstGeom>
          <a:solidFill>
            <a:srgbClr val="B9EDFF"/>
          </a:solidFill>
        </p:spPr>
        <p:txBody>
          <a:bodyPr wrap="square" lIns="91330" tIns="45666" rIns="91330" bIns="45666" rtlCol="0">
            <a:spAutoFit/>
          </a:bodyPr>
          <a:lstStyle/>
          <a:p>
            <a:pPr algn="ctr"/>
            <a:r>
              <a:rPr lang="en-US" sz="2400">
                <a:latin typeface="UTM Avo" panose="02040603050506020204" pitchFamily="18" charset="0"/>
                <a:ea typeface="Arial-Rounded" pitchFamily="34" charset="0"/>
                <a:cs typeface="Arial" pitchFamily="34" charset="0"/>
              </a:rPr>
              <a:t>Nếu không có đèn giao thông thì việc đi lại ở các đường phố sẽ như thế nào?</a:t>
            </a: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1+#ppt_w/2"/>
                                          </p:val>
                                        </p:tav>
                                        <p:tav tm="100000">
                                          <p:val>
                                            <p:strVal val="#ppt_x"/>
                                          </p:val>
                                        </p:tav>
                                      </p:tavLst>
                                    </p:anim>
                                    <p:anim calcmode="lin" valueType="num">
                                      <p:cBhvr additive="base">
                                        <p:cTn id="20"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000" fill="hold"/>
                                        <p:tgtEl>
                                          <p:spTgt spid="9"/>
                                        </p:tgtEl>
                                        <p:attrNameLst>
                                          <p:attrName>ppt_x</p:attrName>
                                        </p:attrNameLst>
                                      </p:cBhvr>
                                      <p:tavLst>
                                        <p:tav tm="0">
                                          <p:val>
                                            <p:strVal val="1+#ppt_w/2"/>
                                          </p:val>
                                        </p:tav>
                                        <p:tav tm="100000">
                                          <p:val>
                                            <p:strVal val="#ppt_x"/>
                                          </p:val>
                                        </p:tav>
                                      </p:tavLst>
                                    </p:anim>
                                    <p:anim calcmode="lin" valueType="num">
                                      <p:cBhvr additive="base">
                                        <p:cTn id="26"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ocument 17">
            <a:extLst>
              <a:ext uri="{FF2B5EF4-FFF2-40B4-BE49-F238E27FC236}">
                <a16:creationId xmlns:a16="http://schemas.microsoft.com/office/drawing/2014/main" id="{853C1B04-EFF1-46B7-ACDE-AF4D3E9BD37B}"/>
              </a:ext>
            </a:extLst>
          </p:cNvPr>
          <p:cNvSpPr/>
          <p:nvPr/>
        </p:nvSpPr>
        <p:spPr>
          <a:xfrm>
            <a:off x="2771" y="50612"/>
            <a:ext cx="9152902" cy="11495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ndParaRPr>
          </a:p>
        </p:txBody>
      </p:sp>
      <p:pic>
        <p:nvPicPr>
          <p:cNvPr id="8" name="Picture 7">
            <a:extLst>
              <a:ext uri="{FF2B5EF4-FFF2-40B4-BE49-F238E27FC236}">
                <a16:creationId xmlns:a16="http://schemas.microsoft.com/office/drawing/2014/main" id="{F468B29F-C0D4-4D8F-9B55-B2AD973DAE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7924" y="-134591"/>
            <a:ext cx="1024081" cy="1024081"/>
          </a:xfrm>
          <a:prstGeom prst="rect">
            <a:avLst/>
          </a:prstGeom>
        </p:spPr>
      </p:pic>
      <p:pic>
        <p:nvPicPr>
          <p:cNvPr id="9" name="Picture 8">
            <a:extLst>
              <a:ext uri="{FF2B5EF4-FFF2-40B4-BE49-F238E27FC236}">
                <a16:creationId xmlns:a16="http://schemas.microsoft.com/office/drawing/2014/main" id="{5406B556-6B90-442F-AAC9-AFA80427C9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80" y="-294334"/>
            <a:ext cx="1242112" cy="1242112"/>
          </a:xfrm>
          <a:prstGeom prst="rect">
            <a:avLst/>
          </a:prstGeom>
        </p:spPr>
      </p:pic>
      <p:sp>
        <p:nvSpPr>
          <p:cNvPr id="3" name="Rectangle 2"/>
          <p:cNvSpPr/>
          <p:nvPr/>
        </p:nvSpPr>
        <p:spPr>
          <a:xfrm>
            <a:off x="60501" y="1504950"/>
            <a:ext cx="9007299" cy="1754326"/>
          </a:xfrm>
          <a:prstGeom prst="rect">
            <a:avLst/>
          </a:prstGeom>
        </p:spPr>
        <p:txBody>
          <a:bodyPr wrap="square">
            <a:spAutoFit/>
          </a:bodyPr>
          <a:lstStyle/>
          <a:p>
            <a:pPr algn="just">
              <a:spcBef>
                <a:spcPts val="600"/>
              </a:spcBef>
            </a:pPr>
            <a:r>
              <a:rPr lang="en-US" sz="3600">
                <a:latin typeface="UTM Avo" panose="02040603050506020204" pitchFamily="18" charset="0"/>
                <a:ea typeface="Arial-Rounded" pitchFamily="34" charset="0"/>
                <a:cs typeface="Arial" pitchFamily="34" charset="0"/>
              </a:rPr>
              <a:t>	Tuân thủ sự điều khiển của đèn giao thông giúp chúng ta bảo đảm an toàn khi đi lại.</a:t>
            </a:r>
          </a:p>
        </p:txBody>
      </p:sp>
      <p:sp>
        <p:nvSpPr>
          <p:cNvPr id="5" name="TextBox 4"/>
          <p:cNvSpPr txBox="1"/>
          <p:nvPr/>
        </p:nvSpPr>
        <p:spPr>
          <a:xfrm>
            <a:off x="0" y="4169666"/>
            <a:ext cx="9144000" cy="923221"/>
          </a:xfrm>
          <a:prstGeom prst="rect">
            <a:avLst/>
          </a:prstGeom>
          <a:solidFill>
            <a:srgbClr val="B9EDFF"/>
          </a:solidFill>
        </p:spPr>
        <p:txBody>
          <a:bodyPr wrap="square" lIns="91330" tIns="45666" rIns="91330" bIns="45666" rtlCol="0">
            <a:spAutoFit/>
          </a:bodyPr>
          <a:lstStyle/>
          <a:p>
            <a:pPr algn="ctr"/>
            <a:r>
              <a:rPr lang="en-US" sz="2700" dirty="0" err="1">
                <a:latin typeface="UTM Avo" panose="02040603050506020204" pitchFamily="18" charset="0"/>
                <a:ea typeface="Arial-Rounded" pitchFamily="34" charset="0"/>
                <a:cs typeface="Arial" pitchFamily="34" charset="0"/>
              </a:rPr>
              <a:t>Tuân</a:t>
            </a:r>
            <a:r>
              <a:rPr lang="en-US" sz="2700" dirty="0">
                <a:latin typeface="UTM Avo" panose="02040603050506020204" pitchFamily="18" charset="0"/>
                <a:ea typeface="Arial-Rounded" pitchFamily="34" charset="0"/>
                <a:cs typeface="Arial" pitchFamily="34" charset="0"/>
              </a:rPr>
              <a:t> </a:t>
            </a:r>
            <a:r>
              <a:rPr lang="en-US" sz="2700" dirty="0" err="1">
                <a:latin typeface="UTM Avo" panose="02040603050506020204" pitchFamily="18" charset="0"/>
                <a:ea typeface="Arial-Rounded" pitchFamily="34" charset="0"/>
                <a:cs typeface="Arial" pitchFamily="34" charset="0"/>
              </a:rPr>
              <a:t>thủ</a:t>
            </a:r>
            <a:r>
              <a:rPr lang="en-US" sz="2700" dirty="0">
                <a:latin typeface="UTM Avo" panose="02040603050506020204" pitchFamily="18" charset="0"/>
                <a:ea typeface="Arial-Rounded" pitchFamily="34" charset="0"/>
                <a:cs typeface="Arial" pitchFamily="34" charset="0"/>
              </a:rPr>
              <a:t> </a:t>
            </a:r>
            <a:r>
              <a:rPr lang="en-US" sz="2700" dirty="0" err="1">
                <a:latin typeface="UTM Avo" panose="02040603050506020204" pitchFamily="18" charset="0"/>
                <a:ea typeface="Arial-Rounded" pitchFamily="34" charset="0"/>
                <a:cs typeface="Arial" pitchFamily="34" charset="0"/>
              </a:rPr>
              <a:t>sự</a:t>
            </a:r>
            <a:r>
              <a:rPr lang="en-US" sz="2700" dirty="0">
                <a:latin typeface="UTM Avo" panose="02040603050506020204" pitchFamily="18" charset="0"/>
                <a:ea typeface="Arial-Rounded" pitchFamily="34" charset="0"/>
                <a:cs typeface="Arial" pitchFamily="34" charset="0"/>
              </a:rPr>
              <a:t> </a:t>
            </a:r>
            <a:r>
              <a:rPr lang="en-US" sz="2700" dirty="0" err="1">
                <a:latin typeface="UTM Avo" panose="02040603050506020204" pitchFamily="18" charset="0"/>
                <a:ea typeface="Arial-Rounded" pitchFamily="34" charset="0"/>
                <a:cs typeface="Arial" pitchFamily="34" charset="0"/>
              </a:rPr>
              <a:t>điều</a:t>
            </a:r>
            <a:r>
              <a:rPr lang="en-US" sz="2700" dirty="0">
                <a:latin typeface="UTM Avo" panose="02040603050506020204" pitchFamily="18" charset="0"/>
                <a:ea typeface="Arial-Rounded" pitchFamily="34" charset="0"/>
                <a:cs typeface="Arial" pitchFamily="34" charset="0"/>
              </a:rPr>
              <a:t> </a:t>
            </a:r>
            <a:r>
              <a:rPr lang="en-US" sz="2700" dirty="0" err="1">
                <a:latin typeface="UTM Avo" panose="02040603050506020204" pitchFamily="18" charset="0"/>
                <a:ea typeface="Arial-Rounded" pitchFamily="34" charset="0"/>
                <a:cs typeface="Arial" pitchFamily="34" charset="0"/>
              </a:rPr>
              <a:t>khiển</a:t>
            </a:r>
            <a:r>
              <a:rPr lang="en-US" sz="2700" dirty="0">
                <a:latin typeface="UTM Avo" panose="02040603050506020204" pitchFamily="18" charset="0"/>
                <a:ea typeface="Arial-Rounded" pitchFamily="34" charset="0"/>
                <a:cs typeface="Arial" pitchFamily="34" charset="0"/>
              </a:rPr>
              <a:t> </a:t>
            </a:r>
            <a:r>
              <a:rPr lang="en-US" sz="2700" dirty="0" err="1">
                <a:latin typeface="UTM Avo" panose="02040603050506020204" pitchFamily="18" charset="0"/>
                <a:ea typeface="Arial-Rounded" pitchFamily="34" charset="0"/>
                <a:cs typeface="Arial" pitchFamily="34" charset="0"/>
              </a:rPr>
              <a:t>của</a:t>
            </a:r>
            <a:r>
              <a:rPr lang="en-US" sz="2700" dirty="0">
                <a:latin typeface="UTM Avo" panose="02040603050506020204" pitchFamily="18" charset="0"/>
                <a:ea typeface="Arial-Rounded" pitchFamily="34" charset="0"/>
                <a:cs typeface="Arial" pitchFamily="34" charset="0"/>
              </a:rPr>
              <a:t> </a:t>
            </a:r>
            <a:r>
              <a:rPr lang="en-US" sz="2700" dirty="0" err="1">
                <a:latin typeface="UTM Avo" panose="02040603050506020204" pitchFamily="18" charset="0"/>
                <a:ea typeface="Arial-Rounded" pitchFamily="34" charset="0"/>
                <a:cs typeface="Arial" pitchFamily="34" charset="0"/>
              </a:rPr>
              <a:t>đèn</a:t>
            </a:r>
            <a:r>
              <a:rPr lang="en-US" sz="2700" dirty="0">
                <a:latin typeface="UTM Avo" panose="02040603050506020204" pitchFamily="18" charset="0"/>
                <a:ea typeface="Arial-Rounded" pitchFamily="34" charset="0"/>
                <a:cs typeface="Arial" pitchFamily="34" charset="0"/>
              </a:rPr>
              <a:t> </a:t>
            </a:r>
            <a:r>
              <a:rPr lang="en-US" sz="2700" dirty="0" err="1">
                <a:latin typeface="UTM Avo" panose="02040603050506020204" pitchFamily="18" charset="0"/>
                <a:ea typeface="Arial-Rounded" pitchFamily="34" charset="0"/>
                <a:cs typeface="Arial" pitchFamily="34" charset="0"/>
              </a:rPr>
              <a:t>giao</a:t>
            </a:r>
            <a:r>
              <a:rPr lang="en-US" sz="2700" dirty="0">
                <a:latin typeface="UTM Avo" panose="02040603050506020204" pitchFamily="18" charset="0"/>
                <a:ea typeface="Arial-Rounded" pitchFamily="34" charset="0"/>
                <a:cs typeface="Arial" pitchFamily="34" charset="0"/>
              </a:rPr>
              <a:t> </a:t>
            </a:r>
            <a:r>
              <a:rPr lang="en-US" sz="2700" dirty="0" err="1">
                <a:latin typeface="UTM Avo" panose="02040603050506020204" pitchFamily="18" charset="0"/>
                <a:ea typeface="Arial-Rounded" pitchFamily="34" charset="0"/>
                <a:cs typeface="Arial" pitchFamily="34" charset="0"/>
              </a:rPr>
              <a:t>thông</a:t>
            </a:r>
            <a:r>
              <a:rPr lang="en-US" sz="2700" dirty="0">
                <a:latin typeface="UTM Avo" panose="02040603050506020204" pitchFamily="18" charset="0"/>
                <a:ea typeface="Arial-Rounded" pitchFamily="34" charset="0"/>
                <a:cs typeface="Arial" pitchFamily="34" charset="0"/>
              </a:rPr>
              <a:t> </a:t>
            </a:r>
            <a:r>
              <a:rPr lang="en-US" sz="2700" dirty="0" err="1">
                <a:latin typeface="UTM Avo" panose="02040603050506020204" pitchFamily="18" charset="0"/>
                <a:ea typeface="Arial-Rounded" pitchFamily="34" charset="0"/>
                <a:cs typeface="Arial" pitchFamily="34" charset="0"/>
              </a:rPr>
              <a:t>có</a:t>
            </a:r>
            <a:r>
              <a:rPr lang="en-US" sz="2700" dirty="0">
                <a:latin typeface="UTM Avo" panose="02040603050506020204" pitchFamily="18" charset="0"/>
                <a:ea typeface="Arial-Rounded" pitchFamily="34" charset="0"/>
                <a:cs typeface="Arial" pitchFamily="34" charset="0"/>
              </a:rPr>
              <a:t> ý </a:t>
            </a:r>
            <a:r>
              <a:rPr lang="en-US" sz="2700" dirty="0" err="1">
                <a:latin typeface="UTM Avo" panose="02040603050506020204" pitchFamily="18" charset="0"/>
                <a:ea typeface="Arial-Rounded" pitchFamily="34" charset="0"/>
                <a:cs typeface="Arial" pitchFamily="34" charset="0"/>
              </a:rPr>
              <a:t>nghĩa</a:t>
            </a:r>
            <a:r>
              <a:rPr lang="en-US" sz="2700" dirty="0">
                <a:latin typeface="UTM Avo" panose="02040603050506020204" pitchFamily="18" charset="0"/>
                <a:ea typeface="Arial-Rounded" pitchFamily="34" charset="0"/>
                <a:cs typeface="Arial" pitchFamily="34" charset="0"/>
              </a:rPr>
              <a:t> </a:t>
            </a:r>
            <a:r>
              <a:rPr lang="en-US" sz="2700" dirty="0" err="1">
                <a:latin typeface="UTM Avo" panose="02040603050506020204" pitchFamily="18" charset="0"/>
                <a:ea typeface="Arial-Rounded" pitchFamily="34" charset="0"/>
                <a:cs typeface="Arial" pitchFamily="34" charset="0"/>
              </a:rPr>
              <a:t>gì</a:t>
            </a:r>
            <a:r>
              <a:rPr lang="en-US" sz="2700" dirty="0">
                <a:latin typeface="UTM Avo" panose="02040603050506020204" pitchFamily="18" charset="0"/>
                <a:ea typeface="Arial-Rounded" pitchFamily="34" charset="0"/>
                <a:cs typeface="Arial" pitchFamily="34" charset="0"/>
              </a:rPr>
              <a:t>?</a:t>
            </a:r>
          </a:p>
        </p:txBody>
      </p:sp>
      <p:sp>
        <p:nvSpPr>
          <p:cNvPr id="6" name="TextBox 5"/>
          <p:cNvSpPr txBox="1"/>
          <p:nvPr/>
        </p:nvSpPr>
        <p:spPr>
          <a:xfrm>
            <a:off x="2864251" y="50613"/>
            <a:ext cx="3642531" cy="584666"/>
          </a:xfrm>
          <a:prstGeom prst="rect">
            <a:avLst/>
          </a:prstGeom>
          <a:solidFill>
            <a:srgbClr val="B9EDFF"/>
          </a:solidFill>
        </p:spPr>
        <p:txBody>
          <a:bodyPr wrap="square" lIns="91330" tIns="45666" rIns="91330" bIns="45666" rtlCol="0">
            <a:spAutoFit/>
          </a:bodyPr>
          <a:lstStyle/>
          <a:p>
            <a:pPr algn="ctr"/>
            <a:r>
              <a:rPr lang="en-US" sz="3200" b="1">
                <a:latin typeface="UTM Avo" panose="02040603050506020204" pitchFamily="18" charset="0"/>
                <a:ea typeface="Arial-Rounded" pitchFamily="34" charset="0"/>
                <a:cs typeface="Arial" pitchFamily="34" charset="0"/>
              </a:rPr>
              <a:t>Đọc đoạn 3:</a:t>
            </a:r>
          </a:p>
        </p:txBody>
      </p:sp>
    </p:spTree>
    <p:extLst>
      <p:ext uri="{BB962C8B-B14F-4D97-AF65-F5344CB8AC3E}">
        <p14:creationId xmlns:p14="http://schemas.microsoft.com/office/powerpoint/2010/main" val="418460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Document 17">
            <a:extLst>
              <a:ext uri="{FF2B5EF4-FFF2-40B4-BE49-F238E27FC236}">
                <a16:creationId xmlns:a16="http://schemas.microsoft.com/office/drawing/2014/main" id="{50DCC387-8963-442E-AA06-1C5A7E5B9EE3}"/>
              </a:ext>
            </a:extLst>
          </p:cNvPr>
          <p:cNvSpPr/>
          <p:nvPr/>
        </p:nvSpPr>
        <p:spPr>
          <a:xfrm>
            <a:off x="2771" y="50613"/>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ndParaRPr>
          </a:p>
        </p:txBody>
      </p:sp>
      <p:grpSp>
        <p:nvGrpSpPr>
          <p:cNvPr id="14" name="Group 13"/>
          <p:cNvGrpSpPr/>
          <p:nvPr/>
        </p:nvGrpSpPr>
        <p:grpSpPr>
          <a:xfrm>
            <a:off x="189950" y="2117609"/>
            <a:ext cx="8743950" cy="2147323"/>
            <a:chOff x="155314" y="3503807"/>
            <a:chExt cx="8743950"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147653"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Đèn giao </a:t>
              </a:r>
              <a:r>
                <a:rPr lang="el-GR" sz="3200" b="1">
                  <a:solidFill>
                    <a:srgbClr val="7030A0"/>
                  </a:solidFill>
                  <a:latin typeface="HP001 4 hàng" pitchFamily="34" charset="0"/>
                  <a:ea typeface="Arial-Rounded" pitchFamily="34" charset="0"/>
                  <a:cs typeface="Arial-Rounded" pitchFamily="34" charset="0"/>
                </a:rPr>
                <a:t>κ</a:t>
              </a:r>
              <a:r>
                <a:rPr lang="vi-VN" sz="3200" b="1">
                  <a:solidFill>
                    <a:srgbClr val="7030A0"/>
                  </a:solidFill>
                  <a:latin typeface="HP001 4 hàng" pitchFamily="34" charset="0"/>
                  <a:ea typeface="Arial-Rounded" pitchFamily="34" charset="0"/>
                  <a:cs typeface="Arial-Rounded" pitchFamily="34" charset="0"/>
                </a:rPr>
                <a:t>Ūg có ba jàu</a:t>
              </a:r>
              <a:r>
                <a:rPr lang="en-US" sz="3200" b="1">
                  <a:solidFill>
                    <a:srgbClr val="7030A0"/>
                  </a:solidFill>
                  <a:latin typeface="HP001 4 hàng" pitchFamily="34" charset="0"/>
                  <a:ea typeface="Arial-Rounded" pitchFamily="34" charset="0"/>
                  <a:cs typeface="Arial-Rounded" pitchFamily="34" charset="0"/>
                </a:rPr>
                <a:t>.</a:t>
              </a: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UTM Avo" panose="02040603050506020204" pitchFamily="18"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UTM Avo" panose="02040603050506020204" pitchFamily="18" charset="0"/>
                <a:ea typeface="Arial-Rounded" pitchFamily="34" charset="0"/>
                <a:cs typeface="Arial" pitchFamily="34" charset="0"/>
              </a:rPr>
              <a:t>Viết vào vở câu trả lời cho câu hỏi a ở mục 3</a:t>
            </a:r>
          </a:p>
        </p:txBody>
      </p:sp>
      <p:sp>
        <p:nvSpPr>
          <p:cNvPr id="5" name="Rectangle 4"/>
          <p:cNvSpPr/>
          <p:nvPr/>
        </p:nvSpPr>
        <p:spPr>
          <a:xfrm>
            <a:off x="1940289" y="1170810"/>
            <a:ext cx="4329810" cy="523111"/>
          </a:xfrm>
          <a:prstGeom prst="rect">
            <a:avLst/>
          </a:prstGeom>
        </p:spPr>
        <p:txBody>
          <a:bodyPr wrap="none" lIns="91330" tIns="45666" rIns="91330" bIns="45666">
            <a:spAutoFit/>
          </a:bodyPr>
          <a:lstStyle/>
          <a:p>
            <a:pPr algn="ctr"/>
            <a:r>
              <a:rPr lang="en-US" sz="2800">
                <a:latin typeface="UTM Avo" panose="02040603050506020204" pitchFamily="18" charset="0"/>
                <a:ea typeface="Arial-Rounded" pitchFamily="34" charset="0"/>
                <a:cs typeface="Arial" pitchFamily="34" charset="0"/>
              </a:rPr>
              <a:t>Đèn giao thông có (…).</a:t>
            </a:r>
          </a:p>
        </p:txBody>
      </p:sp>
      <p:cxnSp>
        <p:nvCxnSpPr>
          <p:cNvPr id="11" name="Straight Arrow Connector 10"/>
          <p:cNvCxnSpPr/>
          <p:nvPr/>
        </p:nvCxnSpPr>
        <p:spPr>
          <a:xfrm>
            <a:off x="189950" y="2785347"/>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496791" y="2476632"/>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56"/>
          </a:xfrm>
          <a:prstGeom prst="rect">
            <a:avLst/>
          </a:prstGeom>
          <a:solidFill>
            <a:srgbClr val="B9EDFF"/>
          </a:solidFill>
        </p:spPr>
        <p:txBody>
          <a:bodyPr wrap="square" lIns="91330" tIns="45666" rIns="91330" bIns="45666" rtlCol="0">
            <a:spAutoFit/>
          </a:bodyPr>
          <a:lstStyle/>
          <a:p>
            <a:pPr algn="ctr"/>
            <a:r>
              <a:rPr lang="en-US" sz="2400">
                <a:latin typeface="UTM Avo" panose="02040603050506020204" pitchFamily="18" charset="0"/>
                <a:ea typeface="Arial-Rounded" pitchFamily="34" charset="0"/>
                <a:cs typeface="Arial" pitchFamily="34" charset="0"/>
              </a:rPr>
              <a:t>Cần chú ý gì khi viết chữ đầu câu?</a:t>
            </a:r>
          </a:p>
        </p:txBody>
      </p:sp>
      <p:sp>
        <p:nvSpPr>
          <p:cNvPr id="35" name="TextBox 34"/>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UTM Avo" panose="02040603050506020204" pitchFamily="18" charset="0"/>
                <a:ea typeface="Arial-Rounded" pitchFamily="34" charset="0"/>
                <a:cs typeface="Arial" pitchFamily="34" charset="0"/>
              </a:rPr>
              <a:t>Cuối câu có dấu gì?</a:t>
            </a:r>
          </a:p>
        </p:txBody>
      </p:sp>
      <p:sp>
        <p:nvSpPr>
          <p:cNvPr id="36" name="TextBox 35"/>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UTM Avo" panose="02040603050506020204" pitchFamily="18" charset="0"/>
                <a:ea typeface="Arial-Rounded" pitchFamily="34" charset="0"/>
                <a:cs typeface="Arial" pitchFamily="34" charset="0"/>
              </a:rPr>
              <a:t>Khoảng cách giữa các chữ như thế nào?</a:t>
            </a:r>
          </a:p>
        </p:txBody>
      </p:sp>
      <p:sp>
        <p:nvSpPr>
          <p:cNvPr id="27" name="Rectangle 26"/>
          <p:cNvSpPr/>
          <p:nvPr/>
        </p:nvSpPr>
        <p:spPr>
          <a:xfrm>
            <a:off x="1569674" y="2596684"/>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7" name="Rectangle 36"/>
          <p:cNvSpPr/>
          <p:nvPr/>
        </p:nvSpPr>
        <p:spPr>
          <a:xfrm>
            <a:off x="2355919"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8" name="Rectangle 37"/>
          <p:cNvSpPr/>
          <p:nvPr/>
        </p:nvSpPr>
        <p:spPr>
          <a:xfrm>
            <a:off x="3439391"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9" name="Rectangle 38"/>
          <p:cNvSpPr/>
          <p:nvPr/>
        </p:nvSpPr>
        <p:spPr>
          <a:xfrm>
            <a:off x="3876456"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0" name="Rectangle 39"/>
          <p:cNvSpPr/>
          <p:nvPr/>
        </p:nvSpPr>
        <p:spPr>
          <a:xfrm>
            <a:off x="4422844"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pic>
        <p:nvPicPr>
          <p:cNvPr id="20" name="Picture 19">
            <a:extLst>
              <a:ext uri="{FF2B5EF4-FFF2-40B4-BE49-F238E27FC236}">
                <a16:creationId xmlns:a16="http://schemas.microsoft.com/office/drawing/2014/main" id="{2AEFCE7E-7401-4B81-9663-EFB9F550DC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7924" y="-134591"/>
            <a:ext cx="1024081" cy="1024081"/>
          </a:xfrm>
          <a:prstGeom prst="rect">
            <a:avLst/>
          </a:prstGeom>
        </p:spPr>
      </p:pic>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down)">
                                      <p:cBhvr>
                                        <p:cTn id="85" dur="652">
                                          <p:stCondLst>
                                            <p:cond delay="0"/>
                                          </p:stCondLst>
                                        </p:cTn>
                                        <p:tgtEl>
                                          <p:spTgt spid="27"/>
                                        </p:tgtEl>
                                      </p:cBhvr>
                                    </p:animEffect>
                                    <p:anim calcmode="lin" valueType="num">
                                      <p:cBhvr>
                                        <p:cTn id="86" dur="2050"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87" dur="747"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88" dur="747" tmFilter="0, 0; 0.125,0.2665; 0.25,0.4; 0.375,0.465; 0.5,0.5;  0.625,0.535; 0.75,0.6; 0.875,0.7335; 1,1">
                                          <p:stCondLst>
                                            <p:cond delay="747"/>
                                          </p:stCondLst>
                                        </p:cTn>
                                        <p:tgtEl>
                                          <p:spTgt spid="27"/>
                                        </p:tgtEl>
                                        <p:attrNameLst>
                                          <p:attrName>ppt_y</p:attrName>
                                        </p:attrNameLst>
                                      </p:cBhvr>
                                      <p:tavLst>
                                        <p:tav tm="0" fmla="#ppt_y-sin(pi*$)/9">
                                          <p:val>
                                            <p:fltVal val="0"/>
                                          </p:val>
                                        </p:tav>
                                        <p:tav tm="100000">
                                          <p:val>
                                            <p:fltVal val="1"/>
                                          </p:val>
                                        </p:tav>
                                      </p:tavLst>
                                    </p:anim>
                                    <p:anim calcmode="lin" valueType="num">
                                      <p:cBhvr>
                                        <p:cTn id="89" dur="373" tmFilter="0, 0; 0.125,0.2665; 0.25,0.4; 0.375,0.465; 0.5,0.5;  0.625,0.535; 0.75,0.6; 0.875,0.7335; 1,1">
                                          <p:stCondLst>
                                            <p:cond delay="1490"/>
                                          </p:stCondLst>
                                        </p:cTn>
                                        <p:tgtEl>
                                          <p:spTgt spid="27"/>
                                        </p:tgtEl>
                                        <p:attrNameLst>
                                          <p:attrName>ppt_y</p:attrName>
                                        </p:attrNameLst>
                                      </p:cBhvr>
                                      <p:tavLst>
                                        <p:tav tm="0" fmla="#ppt_y-sin(pi*$)/27">
                                          <p:val>
                                            <p:fltVal val="0"/>
                                          </p:val>
                                        </p:tav>
                                        <p:tav tm="100000">
                                          <p:val>
                                            <p:fltVal val="1"/>
                                          </p:val>
                                        </p:tav>
                                      </p:tavLst>
                                    </p:anim>
                                    <p:anim calcmode="lin" valueType="num">
                                      <p:cBhvr>
                                        <p:cTn id="90" dur="185" tmFilter="0, 0; 0.125,0.2665; 0.25,0.4; 0.375,0.465; 0.5,0.5;  0.625,0.535; 0.75,0.6; 0.875,0.7335; 1,1">
                                          <p:stCondLst>
                                            <p:cond delay="1863"/>
                                          </p:stCondLst>
                                        </p:cTn>
                                        <p:tgtEl>
                                          <p:spTgt spid="27"/>
                                        </p:tgtEl>
                                        <p:attrNameLst>
                                          <p:attrName>ppt_y</p:attrName>
                                        </p:attrNameLst>
                                      </p:cBhvr>
                                      <p:tavLst>
                                        <p:tav tm="0" fmla="#ppt_y-sin(pi*$)/81">
                                          <p:val>
                                            <p:fltVal val="0"/>
                                          </p:val>
                                        </p:tav>
                                        <p:tav tm="100000">
                                          <p:val>
                                            <p:fltVal val="1"/>
                                          </p:val>
                                        </p:tav>
                                      </p:tavLst>
                                    </p:anim>
                                    <p:animScale>
                                      <p:cBhvr>
                                        <p:cTn id="91" dur="29">
                                          <p:stCondLst>
                                            <p:cond delay="731"/>
                                          </p:stCondLst>
                                        </p:cTn>
                                        <p:tgtEl>
                                          <p:spTgt spid="27"/>
                                        </p:tgtEl>
                                      </p:cBhvr>
                                      <p:to x="100000" y="60000"/>
                                    </p:animScale>
                                    <p:animScale>
                                      <p:cBhvr>
                                        <p:cTn id="92" dur="187" decel="50000">
                                          <p:stCondLst>
                                            <p:cond delay="761"/>
                                          </p:stCondLst>
                                        </p:cTn>
                                        <p:tgtEl>
                                          <p:spTgt spid="27"/>
                                        </p:tgtEl>
                                      </p:cBhvr>
                                      <p:to x="100000" y="100000"/>
                                    </p:animScale>
                                    <p:animScale>
                                      <p:cBhvr>
                                        <p:cTn id="93" dur="29">
                                          <p:stCondLst>
                                            <p:cond delay="1476"/>
                                          </p:stCondLst>
                                        </p:cTn>
                                        <p:tgtEl>
                                          <p:spTgt spid="27"/>
                                        </p:tgtEl>
                                      </p:cBhvr>
                                      <p:to x="100000" y="80000"/>
                                    </p:animScale>
                                    <p:animScale>
                                      <p:cBhvr>
                                        <p:cTn id="94" dur="187" decel="50000">
                                          <p:stCondLst>
                                            <p:cond delay="1505"/>
                                          </p:stCondLst>
                                        </p:cTn>
                                        <p:tgtEl>
                                          <p:spTgt spid="27"/>
                                        </p:tgtEl>
                                      </p:cBhvr>
                                      <p:to x="100000" y="100000"/>
                                    </p:animScale>
                                    <p:animScale>
                                      <p:cBhvr>
                                        <p:cTn id="95" dur="29">
                                          <p:stCondLst>
                                            <p:cond delay="1847"/>
                                          </p:stCondLst>
                                        </p:cTn>
                                        <p:tgtEl>
                                          <p:spTgt spid="27"/>
                                        </p:tgtEl>
                                      </p:cBhvr>
                                      <p:to x="100000" y="90000"/>
                                    </p:animScale>
                                    <p:animScale>
                                      <p:cBhvr>
                                        <p:cTn id="96" dur="187" decel="50000">
                                          <p:stCondLst>
                                            <p:cond delay="1876"/>
                                          </p:stCondLst>
                                        </p:cTn>
                                        <p:tgtEl>
                                          <p:spTgt spid="27"/>
                                        </p:tgtEl>
                                      </p:cBhvr>
                                      <p:to x="100000" y="100000"/>
                                    </p:animScale>
                                    <p:animScale>
                                      <p:cBhvr>
                                        <p:cTn id="97" dur="29">
                                          <p:stCondLst>
                                            <p:cond delay="2034"/>
                                          </p:stCondLst>
                                        </p:cTn>
                                        <p:tgtEl>
                                          <p:spTgt spid="27"/>
                                        </p:tgtEl>
                                      </p:cBhvr>
                                      <p:to x="100000" y="95000"/>
                                    </p:animScale>
                                    <p:animScale>
                                      <p:cBhvr>
                                        <p:cTn id="98" dur="187" decel="50000">
                                          <p:stCondLst>
                                            <p:cond delay="2063"/>
                                          </p:stCondLst>
                                        </p:cTn>
                                        <p:tgtEl>
                                          <p:spTgt spid="27"/>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down)">
                                      <p:cBhvr>
                                        <p:cTn id="101" dur="652">
                                          <p:stCondLst>
                                            <p:cond delay="0"/>
                                          </p:stCondLst>
                                        </p:cTn>
                                        <p:tgtEl>
                                          <p:spTgt spid="37"/>
                                        </p:tgtEl>
                                      </p:cBhvr>
                                    </p:animEffect>
                                    <p:anim calcmode="lin" valueType="num">
                                      <p:cBhvr>
                                        <p:cTn id="102" dur="2050"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3" dur="747"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4" dur="747" tmFilter="0, 0; 0.125,0.2665; 0.25,0.4; 0.375,0.465; 0.5,0.5;  0.625,0.535; 0.75,0.6; 0.875,0.7335; 1,1">
                                          <p:stCondLst>
                                            <p:cond delay="747"/>
                                          </p:stCondLst>
                                        </p:cTn>
                                        <p:tgtEl>
                                          <p:spTgt spid="37"/>
                                        </p:tgtEl>
                                        <p:attrNameLst>
                                          <p:attrName>ppt_y</p:attrName>
                                        </p:attrNameLst>
                                      </p:cBhvr>
                                      <p:tavLst>
                                        <p:tav tm="0" fmla="#ppt_y-sin(pi*$)/9">
                                          <p:val>
                                            <p:fltVal val="0"/>
                                          </p:val>
                                        </p:tav>
                                        <p:tav tm="100000">
                                          <p:val>
                                            <p:fltVal val="1"/>
                                          </p:val>
                                        </p:tav>
                                      </p:tavLst>
                                    </p:anim>
                                    <p:anim calcmode="lin" valueType="num">
                                      <p:cBhvr>
                                        <p:cTn id="105" dur="373" tmFilter="0, 0; 0.125,0.2665; 0.25,0.4; 0.375,0.465; 0.5,0.5;  0.625,0.535; 0.75,0.6; 0.875,0.7335; 1,1">
                                          <p:stCondLst>
                                            <p:cond delay="1490"/>
                                          </p:stCondLst>
                                        </p:cTn>
                                        <p:tgtEl>
                                          <p:spTgt spid="37"/>
                                        </p:tgtEl>
                                        <p:attrNameLst>
                                          <p:attrName>ppt_y</p:attrName>
                                        </p:attrNameLst>
                                      </p:cBhvr>
                                      <p:tavLst>
                                        <p:tav tm="0" fmla="#ppt_y-sin(pi*$)/27">
                                          <p:val>
                                            <p:fltVal val="0"/>
                                          </p:val>
                                        </p:tav>
                                        <p:tav tm="100000">
                                          <p:val>
                                            <p:fltVal val="1"/>
                                          </p:val>
                                        </p:tav>
                                      </p:tavLst>
                                    </p:anim>
                                    <p:anim calcmode="lin" valueType="num">
                                      <p:cBhvr>
                                        <p:cTn id="106" dur="185" tmFilter="0, 0; 0.125,0.2665; 0.25,0.4; 0.375,0.465; 0.5,0.5;  0.625,0.535; 0.75,0.6; 0.875,0.7335; 1,1">
                                          <p:stCondLst>
                                            <p:cond delay="1863"/>
                                          </p:stCondLst>
                                        </p:cTn>
                                        <p:tgtEl>
                                          <p:spTgt spid="37"/>
                                        </p:tgtEl>
                                        <p:attrNameLst>
                                          <p:attrName>ppt_y</p:attrName>
                                        </p:attrNameLst>
                                      </p:cBhvr>
                                      <p:tavLst>
                                        <p:tav tm="0" fmla="#ppt_y-sin(pi*$)/81">
                                          <p:val>
                                            <p:fltVal val="0"/>
                                          </p:val>
                                        </p:tav>
                                        <p:tav tm="100000">
                                          <p:val>
                                            <p:fltVal val="1"/>
                                          </p:val>
                                        </p:tav>
                                      </p:tavLst>
                                    </p:anim>
                                    <p:animScale>
                                      <p:cBhvr>
                                        <p:cTn id="107" dur="29">
                                          <p:stCondLst>
                                            <p:cond delay="731"/>
                                          </p:stCondLst>
                                        </p:cTn>
                                        <p:tgtEl>
                                          <p:spTgt spid="37"/>
                                        </p:tgtEl>
                                      </p:cBhvr>
                                      <p:to x="100000" y="60000"/>
                                    </p:animScale>
                                    <p:animScale>
                                      <p:cBhvr>
                                        <p:cTn id="108" dur="187" decel="50000">
                                          <p:stCondLst>
                                            <p:cond delay="761"/>
                                          </p:stCondLst>
                                        </p:cTn>
                                        <p:tgtEl>
                                          <p:spTgt spid="37"/>
                                        </p:tgtEl>
                                      </p:cBhvr>
                                      <p:to x="100000" y="100000"/>
                                    </p:animScale>
                                    <p:animScale>
                                      <p:cBhvr>
                                        <p:cTn id="109" dur="29">
                                          <p:stCondLst>
                                            <p:cond delay="1476"/>
                                          </p:stCondLst>
                                        </p:cTn>
                                        <p:tgtEl>
                                          <p:spTgt spid="37"/>
                                        </p:tgtEl>
                                      </p:cBhvr>
                                      <p:to x="100000" y="80000"/>
                                    </p:animScale>
                                    <p:animScale>
                                      <p:cBhvr>
                                        <p:cTn id="110" dur="187" decel="50000">
                                          <p:stCondLst>
                                            <p:cond delay="1505"/>
                                          </p:stCondLst>
                                        </p:cTn>
                                        <p:tgtEl>
                                          <p:spTgt spid="37"/>
                                        </p:tgtEl>
                                      </p:cBhvr>
                                      <p:to x="100000" y="100000"/>
                                    </p:animScale>
                                    <p:animScale>
                                      <p:cBhvr>
                                        <p:cTn id="111" dur="29">
                                          <p:stCondLst>
                                            <p:cond delay="1847"/>
                                          </p:stCondLst>
                                        </p:cTn>
                                        <p:tgtEl>
                                          <p:spTgt spid="37"/>
                                        </p:tgtEl>
                                      </p:cBhvr>
                                      <p:to x="100000" y="90000"/>
                                    </p:animScale>
                                    <p:animScale>
                                      <p:cBhvr>
                                        <p:cTn id="112" dur="187" decel="50000">
                                          <p:stCondLst>
                                            <p:cond delay="1876"/>
                                          </p:stCondLst>
                                        </p:cTn>
                                        <p:tgtEl>
                                          <p:spTgt spid="37"/>
                                        </p:tgtEl>
                                      </p:cBhvr>
                                      <p:to x="100000" y="100000"/>
                                    </p:animScale>
                                    <p:animScale>
                                      <p:cBhvr>
                                        <p:cTn id="113" dur="29">
                                          <p:stCondLst>
                                            <p:cond delay="2034"/>
                                          </p:stCondLst>
                                        </p:cTn>
                                        <p:tgtEl>
                                          <p:spTgt spid="37"/>
                                        </p:tgtEl>
                                      </p:cBhvr>
                                      <p:to x="100000" y="95000"/>
                                    </p:animScale>
                                    <p:animScale>
                                      <p:cBhvr>
                                        <p:cTn id="114" dur="187" decel="50000">
                                          <p:stCondLst>
                                            <p:cond delay="2063"/>
                                          </p:stCondLst>
                                        </p:cTn>
                                        <p:tgtEl>
                                          <p:spTgt spid="37"/>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wipe(down)">
                                      <p:cBhvr>
                                        <p:cTn id="117" dur="652">
                                          <p:stCondLst>
                                            <p:cond delay="0"/>
                                          </p:stCondLst>
                                        </p:cTn>
                                        <p:tgtEl>
                                          <p:spTgt spid="38"/>
                                        </p:tgtEl>
                                      </p:cBhvr>
                                    </p:animEffect>
                                    <p:anim calcmode="lin" valueType="num">
                                      <p:cBhvr>
                                        <p:cTn id="118" dur="2050"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9" dur="747"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0" dur="747" tmFilter="0, 0; 0.125,0.2665; 0.25,0.4; 0.375,0.465; 0.5,0.5;  0.625,0.535; 0.75,0.6; 0.875,0.7335; 1,1">
                                          <p:stCondLst>
                                            <p:cond delay="747"/>
                                          </p:stCondLst>
                                        </p:cTn>
                                        <p:tgtEl>
                                          <p:spTgt spid="38"/>
                                        </p:tgtEl>
                                        <p:attrNameLst>
                                          <p:attrName>ppt_y</p:attrName>
                                        </p:attrNameLst>
                                      </p:cBhvr>
                                      <p:tavLst>
                                        <p:tav tm="0" fmla="#ppt_y-sin(pi*$)/9">
                                          <p:val>
                                            <p:fltVal val="0"/>
                                          </p:val>
                                        </p:tav>
                                        <p:tav tm="100000">
                                          <p:val>
                                            <p:fltVal val="1"/>
                                          </p:val>
                                        </p:tav>
                                      </p:tavLst>
                                    </p:anim>
                                    <p:anim calcmode="lin" valueType="num">
                                      <p:cBhvr>
                                        <p:cTn id="121" dur="373" tmFilter="0, 0; 0.125,0.2665; 0.25,0.4; 0.375,0.465; 0.5,0.5;  0.625,0.535; 0.75,0.6; 0.875,0.7335; 1,1">
                                          <p:stCondLst>
                                            <p:cond delay="1490"/>
                                          </p:stCondLst>
                                        </p:cTn>
                                        <p:tgtEl>
                                          <p:spTgt spid="38"/>
                                        </p:tgtEl>
                                        <p:attrNameLst>
                                          <p:attrName>ppt_y</p:attrName>
                                        </p:attrNameLst>
                                      </p:cBhvr>
                                      <p:tavLst>
                                        <p:tav tm="0" fmla="#ppt_y-sin(pi*$)/27">
                                          <p:val>
                                            <p:fltVal val="0"/>
                                          </p:val>
                                        </p:tav>
                                        <p:tav tm="100000">
                                          <p:val>
                                            <p:fltVal val="1"/>
                                          </p:val>
                                        </p:tav>
                                      </p:tavLst>
                                    </p:anim>
                                    <p:anim calcmode="lin" valueType="num">
                                      <p:cBhvr>
                                        <p:cTn id="122" dur="185" tmFilter="0, 0; 0.125,0.2665; 0.25,0.4; 0.375,0.465; 0.5,0.5;  0.625,0.535; 0.75,0.6; 0.875,0.7335; 1,1">
                                          <p:stCondLst>
                                            <p:cond delay="1863"/>
                                          </p:stCondLst>
                                        </p:cTn>
                                        <p:tgtEl>
                                          <p:spTgt spid="38"/>
                                        </p:tgtEl>
                                        <p:attrNameLst>
                                          <p:attrName>ppt_y</p:attrName>
                                        </p:attrNameLst>
                                      </p:cBhvr>
                                      <p:tavLst>
                                        <p:tav tm="0" fmla="#ppt_y-sin(pi*$)/81">
                                          <p:val>
                                            <p:fltVal val="0"/>
                                          </p:val>
                                        </p:tav>
                                        <p:tav tm="100000">
                                          <p:val>
                                            <p:fltVal val="1"/>
                                          </p:val>
                                        </p:tav>
                                      </p:tavLst>
                                    </p:anim>
                                    <p:animScale>
                                      <p:cBhvr>
                                        <p:cTn id="123" dur="29">
                                          <p:stCondLst>
                                            <p:cond delay="731"/>
                                          </p:stCondLst>
                                        </p:cTn>
                                        <p:tgtEl>
                                          <p:spTgt spid="38"/>
                                        </p:tgtEl>
                                      </p:cBhvr>
                                      <p:to x="100000" y="60000"/>
                                    </p:animScale>
                                    <p:animScale>
                                      <p:cBhvr>
                                        <p:cTn id="124" dur="187" decel="50000">
                                          <p:stCondLst>
                                            <p:cond delay="761"/>
                                          </p:stCondLst>
                                        </p:cTn>
                                        <p:tgtEl>
                                          <p:spTgt spid="38"/>
                                        </p:tgtEl>
                                      </p:cBhvr>
                                      <p:to x="100000" y="100000"/>
                                    </p:animScale>
                                    <p:animScale>
                                      <p:cBhvr>
                                        <p:cTn id="125" dur="29">
                                          <p:stCondLst>
                                            <p:cond delay="1476"/>
                                          </p:stCondLst>
                                        </p:cTn>
                                        <p:tgtEl>
                                          <p:spTgt spid="38"/>
                                        </p:tgtEl>
                                      </p:cBhvr>
                                      <p:to x="100000" y="80000"/>
                                    </p:animScale>
                                    <p:animScale>
                                      <p:cBhvr>
                                        <p:cTn id="126" dur="187" decel="50000">
                                          <p:stCondLst>
                                            <p:cond delay="1505"/>
                                          </p:stCondLst>
                                        </p:cTn>
                                        <p:tgtEl>
                                          <p:spTgt spid="38"/>
                                        </p:tgtEl>
                                      </p:cBhvr>
                                      <p:to x="100000" y="100000"/>
                                    </p:animScale>
                                    <p:animScale>
                                      <p:cBhvr>
                                        <p:cTn id="127" dur="29">
                                          <p:stCondLst>
                                            <p:cond delay="1847"/>
                                          </p:stCondLst>
                                        </p:cTn>
                                        <p:tgtEl>
                                          <p:spTgt spid="38"/>
                                        </p:tgtEl>
                                      </p:cBhvr>
                                      <p:to x="100000" y="90000"/>
                                    </p:animScale>
                                    <p:animScale>
                                      <p:cBhvr>
                                        <p:cTn id="128" dur="187" decel="50000">
                                          <p:stCondLst>
                                            <p:cond delay="1876"/>
                                          </p:stCondLst>
                                        </p:cTn>
                                        <p:tgtEl>
                                          <p:spTgt spid="38"/>
                                        </p:tgtEl>
                                      </p:cBhvr>
                                      <p:to x="100000" y="100000"/>
                                    </p:animScale>
                                    <p:animScale>
                                      <p:cBhvr>
                                        <p:cTn id="129" dur="29">
                                          <p:stCondLst>
                                            <p:cond delay="2034"/>
                                          </p:stCondLst>
                                        </p:cTn>
                                        <p:tgtEl>
                                          <p:spTgt spid="38"/>
                                        </p:tgtEl>
                                      </p:cBhvr>
                                      <p:to x="100000" y="95000"/>
                                    </p:animScale>
                                    <p:animScale>
                                      <p:cBhvr>
                                        <p:cTn id="130" dur="187" decel="50000">
                                          <p:stCondLst>
                                            <p:cond delay="2063"/>
                                          </p:stCondLst>
                                        </p:cTn>
                                        <p:tgtEl>
                                          <p:spTgt spid="38"/>
                                        </p:tgtEl>
                                      </p:cBhvr>
                                      <p:to x="100000" y="100000"/>
                                    </p:animScale>
                                  </p:childTnLst>
                                </p:cTn>
                              </p:par>
                              <p:par>
                                <p:cTn id="131" presetID="26" presetClass="entr" presetSubtype="0" fill="hold" grpId="0" nodeType="with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wipe(down)">
                                      <p:cBhvr>
                                        <p:cTn id="133" dur="652">
                                          <p:stCondLst>
                                            <p:cond delay="0"/>
                                          </p:stCondLst>
                                        </p:cTn>
                                        <p:tgtEl>
                                          <p:spTgt spid="39"/>
                                        </p:tgtEl>
                                      </p:cBhvr>
                                    </p:animEffect>
                                    <p:anim calcmode="lin" valueType="num">
                                      <p:cBhvr>
                                        <p:cTn id="134" dur="2050"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5" dur="747"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6" dur="747" tmFilter="0, 0; 0.125,0.2665; 0.25,0.4; 0.375,0.465; 0.5,0.5;  0.625,0.535; 0.75,0.6; 0.875,0.7335; 1,1">
                                          <p:stCondLst>
                                            <p:cond delay="747"/>
                                          </p:stCondLst>
                                        </p:cTn>
                                        <p:tgtEl>
                                          <p:spTgt spid="39"/>
                                        </p:tgtEl>
                                        <p:attrNameLst>
                                          <p:attrName>ppt_y</p:attrName>
                                        </p:attrNameLst>
                                      </p:cBhvr>
                                      <p:tavLst>
                                        <p:tav tm="0" fmla="#ppt_y-sin(pi*$)/9">
                                          <p:val>
                                            <p:fltVal val="0"/>
                                          </p:val>
                                        </p:tav>
                                        <p:tav tm="100000">
                                          <p:val>
                                            <p:fltVal val="1"/>
                                          </p:val>
                                        </p:tav>
                                      </p:tavLst>
                                    </p:anim>
                                    <p:anim calcmode="lin" valueType="num">
                                      <p:cBhvr>
                                        <p:cTn id="137" dur="373" tmFilter="0, 0; 0.125,0.2665; 0.25,0.4; 0.375,0.465; 0.5,0.5;  0.625,0.535; 0.75,0.6; 0.875,0.7335; 1,1">
                                          <p:stCondLst>
                                            <p:cond delay="1490"/>
                                          </p:stCondLst>
                                        </p:cTn>
                                        <p:tgtEl>
                                          <p:spTgt spid="39"/>
                                        </p:tgtEl>
                                        <p:attrNameLst>
                                          <p:attrName>ppt_y</p:attrName>
                                        </p:attrNameLst>
                                      </p:cBhvr>
                                      <p:tavLst>
                                        <p:tav tm="0" fmla="#ppt_y-sin(pi*$)/27">
                                          <p:val>
                                            <p:fltVal val="0"/>
                                          </p:val>
                                        </p:tav>
                                        <p:tav tm="100000">
                                          <p:val>
                                            <p:fltVal val="1"/>
                                          </p:val>
                                        </p:tav>
                                      </p:tavLst>
                                    </p:anim>
                                    <p:anim calcmode="lin" valueType="num">
                                      <p:cBhvr>
                                        <p:cTn id="138" dur="185" tmFilter="0, 0; 0.125,0.2665; 0.25,0.4; 0.375,0.465; 0.5,0.5;  0.625,0.535; 0.75,0.6; 0.875,0.7335; 1,1">
                                          <p:stCondLst>
                                            <p:cond delay="1863"/>
                                          </p:stCondLst>
                                        </p:cTn>
                                        <p:tgtEl>
                                          <p:spTgt spid="39"/>
                                        </p:tgtEl>
                                        <p:attrNameLst>
                                          <p:attrName>ppt_y</p:attrName>
                                        </p:attrNameLst>
                                      </p:cBhvr>
                                      <p:tavLst>
                                        <p:tav tm="0" fmla="#ppt_y-sin(pi*$)/81">
                                          <p:val>
                                            <p:fltVal val="0"/>
                                          </p:val>
                                        </p:tav>
                                        <p:tav tm="100000">
                                          <p:val>
                                            <p:fltVal val="1"/>
                                          </p:val>
                                        </p:tav>
                                      </p:tavLst>
                                    </p:anim>
                                    <p:animScale>
                                      <p:cBhvr>
                                        <p:cTn id="139" dur="29">
                                          <p:stCondLst>
                                            <p:cond delay="731"/>
                                          </p:stCondLst>
                                        </p:cTn>
                                        <p:tgtEl>
                                          <p:spTgt spid="39"/>
                                        </p:tgtEl>
                                      </p:cBhvr>
                                      <p:to x="100000" y="60000"/>
                                    </p:animScale>
                                    <p:animScale>
                                      <p:cBhvr>
                                        <p:cTn id="140" dur="187" decel="50000">
                                          <p:stCondLst>
                                            <p:cond delay="761"/>
                                          </p:stCondLst>
                                        </p:cTn>
                                        <p:tgtEl>
                                          <p:spTgt spid="39"/>
                                        </p:tgtEl>
                                      </p:cBhvr>
                                      <p:to x="100000" y="100000"/>
                                    </p:animScale>
                                    <p:animScale>
                                      <p:cBhvr>
                                        <p:cTn id="141" dur="29">
                                          <p:stCondLst>
                                            <p:cond delay="1476"/>
                                          </p:stCondLst>
                                        </p:cTn>
                                        <p:tgtEl>
                                          <p:spTgt spid="39"/>
                                        </p:tgtEl>
                                      </p:cBhvr>
                                      <p:to x="100000" y="80000"/>
                                    </p:animScale>
                                    <p:animScale>
                                      <p:cBhvr>
                                        <p:cTn id="142" dur="187" decel="50000">
                                          <p:stCondLst>
                                            <p:cond delay="1505"/>
                                          </p:stCondLst>
                                        </p:cTn>
                                        <p:tgtEl>
                                          <p:spTgt spid="39"/>
                                        </p:tgtEl>
                                      </p:cBhvr>
                                      <p:to x="100000" y="100000"/>
                                    </p:animScale>
                                    <p:animScale>
                                      <p:cBhvr>
                                        <p:cTn id="143" dur="29">
                                          <p:stCondLst>
                                            <p:cond delay="1847"/>
                                          </p:stCondLst>
                                        </p:cTn>
                                        <p:tgtEl>
                                          <p:spTgt spid="39"/>
                                        </p:tgtEl>
                                      </p:cBhvr>
                                      <p:to x="100000" y="90000"/>
                                    </p:animScale>
                                    <p:animScale>
                                      <p:cBhvr>
                                        <p:cTn id="144" dur="187" decel="50000">
                                          <p:stCondLst>
                                            <p:cond delay="1876"/>
                                          </p:stCondLst>
                                        </p:cTn>
                                        <p:tgtEl>
                                          <p:spTgt spid="39"/>
                                        </p:tgtEl>
                                      </p:cBhvr>
                                      <p:to x="100000" y="100000"/>
                                    </p:animScale>
                                    <p:animScale>
                                      <p:cBhvr>
                                        <p:cTn id="145" dur="29">
                                          <p:stCondLst>
                                            <p:cond delay="2034"/>
                                          </p:stCondLst>
                                        </p:cTn>
                                        <p:tgtEl>
                                          <p:spTgt spid="39"/>
                                        </p:tgtEl>
                                      </p:cBhvr>
                                      <p:to x="100000" y="95000"/>
                                    </p:animScale>
                                    <p:animScale>
                                      <p:cBhvr>
                                        <p:cTn id="146" dur="187" decel="50000">
                                          <p:stCondLst>
                                            <p:cond delay="2063"/>
                                          </p:stCondLst>
                                        </p:cTn>
                                        <p:tgtEl>
                                          <p:spTgt spid="39"/>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40"/>
                                        </p:tgtEl>
                                        <p:attrNameLst>
                                          <p:attrName>style.visibility</p:attrName>
                                        </p:attrNameLst>
                                      </p:cBhvr>
                                      <p:to>
                                        <p:strVal val="visible"/>
                                      </p:to>
                                    </p:set>
                                    <p:animEffect transition="in" filter="wipe(down)">
                                      <p:cBhvr>
                                        <p:cTn id="149" dur="652">
                                          <p:stCondLst>
                                            <p:cond delay="0"/>
                                          </p:stCondLst>
                                        </p:cTn>
                                        <p:tgtEl>
                                          <p:spTgt spid="40"/>
                                        </p:tgtEl>
                                      </p:cBhvr>
                                    </p:animEffect>
                                    <p:anim calcmode="lin" valueType="num">
                                      <p:cBhvr>
                                        <p:cTn id="150" dur="2050"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1" dur="747"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2" dur="747" tmFilter="0, 0; 0.125,0.2665; 0.25,0.4; 0.375,0.465; 0.5,0.5;  0.625,0.535; 0.75,0.6; 0.875,0.7335; 1,1">
                                          <p:stCondLst>
                                            <p:cond delay="747"/>
                                          </p:stCondLst>
                                        </p:cTn>
                                        <p:tgtEl>
                                          <p:spTgt spid="40"/>
                                        </p:tgtEl>
                                        <p:attrNameLst>
                                          <p:attrName>ppt_y</p:attrName>
                                        </p:attrNameLst>
                                      </p:cBhvr>
                                      <p:tavLst>
                                        <p:tav tm="0" fmla="#ppt_y-sin(pi*$)/9">
                                          <p:val>
                                            <p:fltVal val="0"/>
                                          </p:val>
                                        </p:tav>
                                        <p:tav tm="100000">
                                          <p:val>
                                            <p:fltVal val="1"/>
                                          </p:val>
                                        </p:tav>
                                      </p:tavLst>
                                    </p:anim>
                                    <p:anim calcmode="lin" valueType="num">
                                      <p:cBhvr>
                                        <p:cTn id="153" dur="373" tmFilter="0, 0; 0.125,0.2665; 0.25,0.4; 0.375,0.465; 0.5,0.5;  0.625,0.535; 0.75,0.6; 0.875,0.7335; 1,1">
                                          <p:stCondLst>
                                            <p:cond delay="1490"/>
                                          </p:stCondLst>
                                        </p:cTn>
                                        <p:tgtEl>
                                          <p:spTgt spid="40"/>
                                        </p:tgtEl>
                                        <p:attrNameLst>
                                          <p:attrName>ppt_y</p:attrName>
                                        </p:attrNameLst>
                                      </p:cBhvr>
                                      <p:tavLst>
                                        <p:tav tm="0" fmla="#ppt_y-sin(pi*$)/27">
                                          <p:val>
                                            <p:fltVal val="0"/>
                                          </p:val>
                                        </p:tav>
                                        <p:tav tm="100000">
                                          <p:val>
                                            <p:fltVal val="1"/>
                                          </p:val>
                                        </p:tav>
                                      </p:tavLst>
                                    </p:anim>
                                    <p:anim calcmode="lin" valueType="num">
                                      <p:cBhvr>
                                        <p:cTn id="154" dur="185" tmFilter="0, 0; 0.125,0.2665; 0.25,0.4; 0.375,0.465; 0.5,0.5;  0.625,0.535; 0.75,0.6; 0.875,0.7335; 1,1">
                                          <p:stCondLst>
                                            <p:cond delay="1863"/>
                                          </p:stCondLst>
                                        </p:cTn>
                                        <p:tgtEl>
                                          <p:spTgt spid="40"/>
                                        </p:tgtEl>
                                        <p:attrNameLst>
                                          <p:attrName>ppt_y</p:attrName>
                                        </p:attrNameLst>
                                      </p:cBhvr>
                                      <p:tavLst>
                                        <p:tav tm="0" fmla="#ppt_y-sin(pi*$)/81">
                                          <p:val>
                                            <p:fltVal val="0"/>
                                          </p:val>
                                        </p:tav>
                                        <p:tav tm="100000">
                                          <p:val>
                                            <p:fltVal val="1"/>
                                          </p:val>
                                        </p:tav>
                                      </p:tavLst>
                                    </p:anim>
                                    <p:animScale>
                                      <p:cBhvr>
                                        <p:cTn id="155" dur="29">
                                          <p:stCondLst>
                                            <p:cond delay="731"/>
                                          </p:stCondLst>
                                        </p:cTn>
                                        <p:tgtEl>
                                          <p:spTgt spid="40"/>
                                        </p:tgtEl>
                                      </p:cBhvr>
                                      <p:to x="100000" y="60000"/>
                                    </p:animScale>
                                    <p:animScale>
                                      <p:cBhvr>
                                        <p:cTn id="156" dur="187" decel="50000">
                                          <p:stCondLst>
                                            <p:cond delay="761"/>
                                          </p:stCondLst>
                                        </p:cTn>
                                        <p:tgtEl>
                                          <p:spTgt spid="40"/>
                                        </p:tgtEl>
                                      </p:cBhvr>
                                      <p:to x="100000" y="100000"/>
                                    </p:animScale>
                                    <p:animScale>
                                      <p:cBhvr>
                                        <p:cTn id="157" dur="29">
                                          <p:stCondLst>
                                            <p:cond delay="1476"/>
                                          </p:stCondLst>
                                        </p:cTn>
                                        <p:tgtEl>
                                          <p:spTgt spid="40"/>
                                        </p:tgtEl>
                                      </p:cBhvr>
                                      <p:to x="100000" y="80000"/>
                                    </p:animScale>
                                    <p:animScale>
                                      <p:cBhvr>
                                        <p:cTn id="158" dur="187" decel="50000">
                                          <p:stCondLst>
                                            <p:cond delay="1505"/>
                                          </p:stCondLst>
                                        </p:cTn>
                                        <p:tgtEl>
                                          <p:spTgt spid="40"/>
                                        </p:tgtEl>
                                      </p:cBhvr>
                                      <p:to x="100000" y="100000"/>
                                    </p:animScale>
                                    <p:animScale>
                                      <p:cBhvr>
                                        <p:cTn id="159" dur="29">
                                          <p:stCondLst>
                                            <p:cond delay="1847"/>
                                          </p:stCondLst>
                                        </p:cTn>
                                        <p:tgtEl>
                                          <p:spTgt spid="40"/>
                                        </p:tgtEl>
                                      </p:cBhvr>
                                      <p:to x="100000" y="90000"/>
                                    </p:animScale>
                                    <p:animScale>
                                      <p:cBhvr>
                                        <p:cTn id="160" dur="187" decel="50000">
                                          <p:stCondLst>
                                            <p:cond delay="1876"/>
                                          </p:stCondLst>
                                        </p:cTn>
                                        <p:tgtEl>
                                          <p:spTgt spid="40"/>
                                        </p:tgtEl>
                                      </p:cBhvr>
                                      <p:to x="100000" y="100000"/>
                                    </p:animScale>
                                    <p:animScale>
                                      <p:cBhvr>
                                        <p:cTn id="161" dur="29">
                                          <p:stCondLst>
                                            <p:cond delay="2034"/>
                                          </p:stCondLst>
                                        </p:cTn>
                                        <p:tgtEl>
                                          <p:spTgt spid="40"/>
                                        </p:tgtEl>
                                      </p:cBhvr>
                                      <p:to x="100000" y="95000"/>
                                    </p:animScale>
                                    <p:animScale>
                                      <p:cBhvr>
                                        <p:cTn id="162" dur="187" decel="50000">
                                          <p:stCondLst>
                                            <p:cond delay="2063"/>
                                          </p:stCondLst>
                                        </p:cTn>
                                        <p:tgtEl>
                                          <p:spTgt spid="40"/>
                                        </p:tgtEl>
                                      </p:cBhvr>
                                      <p:to x="100000" y="100000"/>
                                    </p:animScale>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1" nodeType="clickEffect">
                                  <p:stCondLst>
                                    <p:cond delay="0"/>
                                  </p:stCondLst>
                                  <p:childTnLst>
                                    <p:animEffect transition="out" filter="fade">
                                      <p:cBhvr>
                                        <p:cTn id="166" dur="500"/>
                                        <p:tgtEl>
                                          <p:spTgt spid="27"/>
                                        </p:tgtEl>
                                      </p:cBhvr>
                                    </p:animEffect>
                                    <p:set>
                                      <p:cBhvr>
                                        <p:cTn id="167" dur="1" fill="hold">
                                          <p:stCondLst>
                                            <p:cond delay="499"/>
                                          </p:stCondLst>
                                        </p:cTn>
                                        <p:tgtEl>
                                          <p:spTgt spid="27"/>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37"/>
                                        </p:tgtEl>
                                      </p:cBhvr>
                                    </p:animEffect>
                                    <p:set>
                                      <p:cBhvr>
                                        <p:cTn id="170" dur="1" fill="hold">
                                          <p:stCondLst>
                                            <p:cond delay="499"/>
                                          </p:stCondLst>
                                        </p:cTn>
                                        <p:tgtEl>
                                          <p:spTgt spid="37"/>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38"/>
                                        </p:tgtEl>
                                      </p:cBhvr>
                                    </p:animEffect>
                                    <p:set>
                                      <p:cBhvr>
                                        <p:cTn id="173" dur="1" fill="hold">
                                          <p:stCondLst>
                                            <p:cond delay="499"/>
                                          </p:stCondLst>
                                        </p:cTn>
                                        <p:tgtEl>
                                          <p:spTgt spid="38"/>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39"/>
                                        </p:tgtEl>
                                      </p:cBhvr>
                                    </p:animEffect>
                                    <p:set>
                                      <p:cBhvr>
                                        <p:cTn id="176" dur="1" fill="hold">
                                          <p:stCondLst>
                                            <p:cond delay="499"/>
                                          </p:stCondLst>
                                        </p:cTn>
                                        <p:tgtEl>
                                          <p:spTgt spid="39"/>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40"/>
                                        </p:tgtEl>
                                      </p:cBhvr>
                                    </p:animEffect>
                                    <p:set>
                                      <p:cBhvr>
                                        <p:cTn id="179"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7" grpId="0"/>
      <p:bldP spid="27" grpId="1"/>
      <p:bldP spid="37" grpId="0"/>
      <p:bldP spid="37" grpId="1"/>
      <p:bldP spid="38" grpId="0"/>
      <p:bldP spid="38" grpId="1"/>
      <p:bldP spid="39" grpId="0"/>
      <p:bldP spid="39" grpId="1"/>
      <p:bldP spid="40" grpId="0"/>
      <p:bldP spid="4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ữ hoa X cỡ nhỏ 2,5 ly">
            <a:hlinkClick r:id="" action="ppaction://media"/>
            <a:extLst>
              <a:ext uri="{FF2B5EF4-FFF2-40B4-BE49-F238E27FC236}">
                <a16:creationId xmlns:a16="http://schemas.microsoft.com/office/drawing/2014/main" id="{77B027BF-C0A9-4A00-A702-D370398B2A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7400" y="361950"/>
            <a:ext cx="4724400" cy="4724400"/>
          </a:xfrm>
          <a:prstGeom prst="rect">
            <a:avLst/>
          </a:prstGeom>
        </p:spPr>
      </p:pic>
    </p:spTree>
    <p:extLst>
      <p:ext uri="{BB962C8B-B14F-4D97-AF65-F5344CB8AC3E}">
        <p14:creationId xmlns:p14="http://schemas.microsoft.com/office/powerpoint/2010/main" val="256508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73D9625-51DB-4C32-A79B-F0182FEDC396}"/>
              </a:ext>
            </a:extLst>
          </p:cNvPr>
          <p:cNvGrpSpPr/>
          <p:nvPr/>
        </p:nvGrpSpPr>
        <p:grpSpPr>
          <a:xfrm>
            <a:off x="0" y="133350"/>
            <a:ext cx="9152902" cy="4876800"/>
            <a:chOff x="0" y="133350"/>
            <a:chExt cx="9152902" cy="4876800"/>
          </a:xfrm>
        </p:grpSpPr>
        <p:pic>
          <p:nvPicPr>
            <p:cNvPr id="9" name="Picture 2" descr="Hình nền pp dễ thương">
              <a:extLst>
                <a:ext uri="{FF2B5EF4-FFF2-40B4-BE49-F238E27FC236}">
                  <a16:creationId xmlns:a16="http://schemas.microsoft.com/office/drawing/2014/main" id="{5110D59F-812C-4785-A0AE-A8564DB95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10" name="Flowchart: Document 17">
              <a:extLst>
                <a:ext uri="{FF2B5EF4-FFF2-40B4-BE49-F238E27FC236}">
                  <a16:creationId xmlns:a16="http://schemas.microsoft.com/office/drawing/2014/main" id="{EEDD6422-307A-4357-A6AF-0526BB5571DA}"/>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 name="Cloud 2"/>
          <p:cNvSpPr/>
          <p:nvPr/>
        </p:nvSpPr>
        <p:spPr>
          <a:xfrm>
            <a:off x="1219200" y="884717"/>
            <a:ext cx="6032965" cy="1798501"/>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ÔN BÀI CŨ</a:t>
            </a:r>
          </a:p>
        </p:txBody>
      </p:sp>
    </p:spTree>
    <p:extLst>
      <p:ext uri="{BB962C8B-B14F-4D97-AF65-F5344CB8AC3E}">
        <p14:creationId xmlns:p14="http://schemas.microsoft.com/office/powerpoint/2010/main" val="534346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17">
            <a:extLst>
              <a:ext uri="{FF2B5EF4-FFF2-40B4-BE49-F238E27FC236}">
                <a16:creationId xmlns:a16="http://schemas.microsoft.com/office/drawing/2014/main" id="{4607BC59-59ED-483A-A324-315C952DCAC1}"/>
              </a:ext>
            </a:extLst>
          </p:cNvPr>
          <p:cNvSpPr/>
          <p:nvPr/>
        </p:nvSpPr>
        <p:spPr>
          <a:xfrm>
            <a:off x="2771" y="50613"/>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ndParaRPr>
          </a:p>
        </p:txBody>
      </p:sp>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UTM Avo" panose="02040603050506020204" pitchFamily="18" charset="0"/>
                <a:cs typeface="Arial" pitchFamily="34" charset="0"/>
              </a:rPr>
              <a:t>Dặn dò:</a:t>
            </a:r>
          </a:p>
          <a:p>
            <a:pPr marL="457200" indent="-457200" algn="just">
              <a:buFontTx/>
              <a:buChar char="-"/>
            </a:pPr>
            <a:r>
              <a:rPr lang="en-US" sz="3200">
                <a:solidFill>
                  <a:schemeClr val="tx1"/>
                </a:solidFill>
                <a:latin typeface="UTM Avo" panose="02040603050506020204" pitchFamily="18" charset="0"/>
                <a:cs typeface="Arial" pitchFamily="34" charset="0"/>
              </a:rPr>
              <a:t>Đọc lại bài: </a:t>
            </a:r>
            <a:r>
              <a:rPr lang="en-US" sz="3200" i="1">
                <a:solidFill>
                  <a:schemeClr val="tx1"/>
                </a:solidFill>
                <a:latin typeface="UTM Avo" panose="02040603050506020204" pitchFamily="18" charset="0"/>
                <a:cs typeface="Arial" pitchFamily="34" charset="0"/>
              </a:rPr>
              <a:t>Đèn giao thông </a:t>
            </a:r>
            <a:r>
              <a:rPr lang="en-US" sz="3200">
                <a:solidFill>
                  <a:schemeClr val="tx1"/>
                </a:solidFill>
                <a:latin typeface="UTM Avo" panose="02040603050506020204" pitchFamily="18" charset="0"/>
                <a:cs typeface="Arial" pitchFamily="34" charset="0"/>
              </a:rPr>
              <a:t>(trang 78, 79).</a:t>
            </a:r>
          </a:p>
          <a:p>
            <a:pPr marL="457200" indent="-457200" algn="just">
              <a:buFontTx/>
              <a:buChar char="-"/>
            </a:pPr>
            <a:r>
              <a:rPr lang="en-US" sz="3200">
                <a:solidFill>
                  <a:schemeClr val="tx1"/>
                </a:solidFill>
                <a:latin typeface="UTM Avo" panose="02040603050506020204" pitchFamily="18" charset="0"/>
                <a:cs typeface="Arial" pitchFamily="34" charset="0"/>
              </a:rPr>
              <a:t>Hoàn thành vở bài tập.</a:t>
            </a:r>
          </a:p>
          <a:p>
            <a:pPr marL="457200" indent="-457200" algn="just">
              <a:buFontTx/>
              <a:buChar char="-"/>
            </a:pPr>
            <a:r>
              <a:rPr lang="en-US" sz="3200">
                <a:solidFill>
                  <a:schemeClr val="tx1"/>
                </a:solidFill>
                <a:latin typeface="UTM Avo" panose="02040603050506020204" pitchFamily="18" charset="0"/>
                <a:cs typeface="Arial" pitchFamily="34" charset="0"/>
              </a:rPr>
              <a:t>Chuẩn bị bài mới (trang 80, 81).</a:t>
            </a:r>
          </a:p>
        </p:txBody>
      </p:sp>
      <p:pic>
        <p:nvPicPr>
          <p:cNvPr id="5" name="Picture 4">
            <a:extLst>
              <a:ext uri="{FF2B5EF4-FFF2-40B4-BE49-F238E27FC236}">
                <a16:creationId xmlns:a16="http://schemas.microsoft.com/office/drawing/2014/main" id="{4949FD2B-56E7-4CDD-98CE-2B7BF1FAC7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80" y="-294334"/>
            <a:ext cx="1242112" cy="1242112"/>
          </a:xfrm>
          <a:prstGeom prst="rect">
            <a:avLst/>
          </a:prstGeom>
        </p:spPr>
      </p:pic>
    </p:spTree>
    <p:extLst>
      <p:ext uri="{BB962C8B-B14F-4D97-AF65-F5344CB8AC3E}">
        <p14:creationId xmlns:p14="http://schemas.microsoft.com/office/powerpoint/2010/main" val="3388511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53" y="1600686"/>
            <a:ext cx="2895600" cy="857250"/>
          </a:xfrm>
        </p:spPr>
        <p:txBody>
          <a:bodyPr>
            <a:noAutofit/>
          </a:bodyPr>
          <a:lstStyle/>
          <a:p>
            <a:pPr algn="l"/>
            <a:r>
              <a:rPr lang="en-US" sz="3600" dirty="0">
                <a:solidFill>
                  <a:schemeClr val="tx2"/>
                </a:solidFill>
                <a:latin typeface="UTM Avo" panose="02040603050506020204" pitchFamily="18" charset="0"/>
                <a:cs typeface="Arial" pitchFamily="34" charset="0"/>
              </a:rPr>
              <a:t>1</a:t>
            </a:r>
            <a:r>
              <a:rPr lang="en-US" sz="3600" i="1" dirty="0">
                <a:solidFill>
                  <a:schemeClr val="tx2"/>
                </a:solidFill>
                <a:latin typeface="UTM Avo" panose="02040603050506020204" pitchFamily="18" charset="0"/>
                <a:cs typeface="Arial" pitchFamily="34" charset="0"/>
              </a:rPr>
              <a:t>. </a:t>
            </a:r>
            <a:r>
              <a:rPr lang="en-US" sz="3600" i="1" dirty="0" err="1">
                <a:solidFill>
                  <a:schemeClr val="tx2"/>
                </a:solidFill>
                <a:latin typeface="UTM Avo" panose="02040603050506020204" pitchFamily="18" charset="0"/>
                <a:cs typeface="Arial" pitchFamily="34" charset="0"/>
              </a:rPr>
              <a:t>gi</a:t>
            </a:r>
            <a:r>
              <a:rPr lang="en-US" sz="3600" dirty="0">
                <a:solidFill>
                  <a:schemeClr val="tx2"/>
                </a:solidFill>
                <a:latin typeface="UTM Avo" panose="02040603050506020204" pitchFamily="18" charset="0"/>
                <a:cs typeface="Arial" pitchFamily="34" charset="0"/>
              </a:rPr>
              <a:t> hay </a:t>
            </a:r>
            <a:r>
              <a:rPr lang="en-US" sz="3600" i="1" dirty="0">
                <a:solidFill>
                  <a:schemeClr val="tx2"/>
                </a:solidFill>
                <a:latin typeface="UTM Avo" panose="02040603050506020204" pitchFamily="18" charset="0"/>
                <a:cs typeface="Arial" pitchFamily="34" charset="0"/>
              </a:rPr>
              <a:t>d</a:t>
            </a:r>
            <a:r>
              <a:rPr lang="en-US" sz="3600" dirty="0">
                <a:solidFill>
                  <a:schemeClr val="tx2"/>
                </a:solidFill>
                <a:latin typeface="UTM Avo" panose="02040603050506020204" pitchFamily="18" charset="0"/>
                <a:cs typeface="Arial" pitchFamily="34" charset="0"/>
              </a:rPr>
              <a:t>?</a:t>
            </a:r>
            <a:br>
              <a:rPr lang="en-US" sz="3600" dirty="0">
                <a:solidFill>
                  <a:schemeClr val="tx2"/>
                </a:solidFill>
                <a:latin typeface="UTM Avo" panose="02040603050506020204" pitchFamily="18" charset="0"/>
                <a:cs typeface="Arial" pitchFamily="34" charset="0"/>
              </a:rPr>
            </a:br>
            <a:r>
              <a:rPr lang="en-US" sz="3600" dirty="0" err="1">
                <a:solidFill>
                  <a:schemeClr val="tx2"/>
                </a:solidFill>
                <a:latin typeface="UTM Avo" panose="02040603050506020204" pitchFamily="18" charset="0"/>
                <a:cs typeface="Arial" pitchFamily="34" charset="0"/>
              </a:rPr>
              <a:t>ngọn</a:t>
            </a:r>
            <a:r>
              <a:rPr lang="en-US" sz="3600" dirty="0">
                <a:solidFill>
                  <a:schemeClr val="tx2"/>
                </a:solidFill>
                <a:latin typeface="UTM Avo" panose="02040603050506020204" pitchFamily="18" charset="0"/>
                <a:cs typeface="Arial" pitchFamily="34" charset="0"/>
              </a:rPr>
              <a:t> …ó</a:t>
            </a:r>
            <a:br>
              <a:rPr lang="en-US" sz="3600" dirty="0">
                <a:solidFill>
                  <a:schemeClr val="tx2"/>
                </a:solidFill>
                <a:latin typeface="UTM Avo" panose="02040603050506020204" pitchFamily="18" charset="0"/>
                <a:cs typeface="Arial" pitchFamily="34" charset="0"/>
              </a:rPr>
            </a:br>
            <a:r>
              <a:rPr lang="en-US" sz="3600" dirty="0" err="1">
                <a:solidFill>
                  <a:schemeClr val="tx2"/>
                </a:solidFill>
                <a:latin typeface="UTM Avo" panose="02040603050506020204" pitchFamily="18" charset="0"/>
                <a:cs typeface="Arial" pitchFamily="34" charset="0"/>
              </a:rPr>
              <a:t>cặp</a:t>
            </a:r>
            <a:r>
              <a:rPr lang="en-US" sz="3600" dirty="0">
                <a:solidFill>
                  <a:schemeClr val="tx2"/>
                </a:solidFill>
                <a:latin typeface="UTM Avo" panose="02040603050506020204" pitchFamily="18" charset="0"/>
                <a:cs typeface="Arial" pitchFamily="34" charset="0"/>
              </a:rPr>
              <a:t> …a</a:t>
            </a:r>
          </a:p>
        </p:txBody>
      </p:sp>
      <p:sp>
        <p:nvSpPr>
          <p:cNvPr id="15" name="Title 1"/>
          <p:cNvSpPr txBox="1">
            <a:spLocks/>
          </p:cNvSpPr>
          <p:nvPr/>
        </p:nvSpPr>
        <p:spPr>
          <a:xfrm>
            <a:off x="1438103" y="1587984"/>
            <a:ext cx="685800" cy="85725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a:solidFill>
                  <a:schemeClr val="tx2"/>
                </a:solidFill>
                <a:latin typeface="UTM Avo" panose="02040603050506020204" pitchFamily="18" charset="0"/>
                <a:cs typeface="Arial" pitchFamily="34" charset="0"/>
              </a:rPr>
              <a:t>gi</a:t>
            </a:r>
          </a:p>
        </p:txBody>
      </p:sp>
      <p:sp>
        <p:nvSpPr>
          <p:cNvPr id="16" name="Title 1"/>
          <p:cNvSpPr txBox="1">
            <a:spLocks/>
          </p:cNvSpPr>
          <p:nvPr/>
        </p:nvSpPr>
        <p:spPr>
          <a:xfrm>
            <a:off x="1245239" y="2158079"/>
            <a:ext cx="685800" cy="85725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a:solidFill>
                  <a:schemeClr val="tx2"/>
                </a:solidFill>
                <a:latin typeface="UTM Avo" panose="02040603050506020204" pitchFamily="18" charset="0"/>
                <a:cs typeface="Arial" pitchFamily="34" charset="0"/>
              </a:rPr>
              <a:t>d</a:t>
            </a:r>
          </a:p>
        </p:txBody>
      </p:sp>
      <p:sp>
        <p:nvSpPr>
          <p:cNvPr id="17" name="Title 1"/>
          <p:cNvSpPr txBox="1">
            <a:spLocks/>
          </p:cNvSpPr>
          <p:nvPr/>
        </p:nvSpPr>
        <p:spPr>
          <a:xfrm>
            <a:off x="3086100" y="815351"/>
            <a:ext cx="2971800" cy="2160181"/>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7030A0"/>
                </a:solidFill>
                <a:latin typeface="UTM Avo" panose="02040603050506020204" pitchFamily="18" charset="0"/>
                <a:cs typeface="Arial" pitchFamily="34" charset="0"/>
              </a:rPr>
              <a:t>2. Khi </a:t>
            </a:r>
            <a:r>
              <a:rPr lang="en-US" sz="3600" dirty="0" err="1">
                <a:solidFill>
                  <a:srgbClr val="7030A0"/>
                </a:solidFill>
                <a:latin typeface="UTM Avo" panose="02040603050506020204" pitchFamily="18" charset="0"/>
                <a:cs typeface="Arial" pitchFamily="34" charset="0"/>
              </a:rPr>
              <a:t>bị</a:t>
            </a:r>
            <a:r>
              <a:rPr lang="en-US" sz="3600" dirty="0">
                <a:solidFill>
                  <a:srgbClr val="7030A0"/>
                </a:solidFill>
                <a:latin typeface="UTM Avo" panose="02040603050506020204" pitchFamily="18" charset="0"/>
                <a:cs typeface="Arial" pitchFamily="34" charset="0"/>
              </a:rPr>
              <a:t> </a:t>
            </a:r>
            <a:r>
              <a:rPr lang="en-US" sz="3600" dirty="0" err="1">
                <a:solidFill>
                  <a:srgbClr val="7030A0"/>
                </a:solidFill>
                <a:latin typeface="UTM Avo" panose="02040603050506020204" pitchFamily="18" charset="0"/>
                <a:cs typeface="Arial" pitchFamily="34" charset="0"/>
              </a:rPr>
              <a:t>lạc</a:t>
            </a:r>
            <a:r>
              <a:rPr lang="en-US" sz="3600" dirty="0">
                <a:solidFill>
                  <a:srgbClr val="7030A0"/>
                </a:solidFill>
                <a:latin typeface="UTM Avo" panose="02040603050506020204" pitchFamily="18" charset="0"/>
                <a:cs typeface="Arial" pitchFamily="34" charset="0"/>
              </a:rPr>
              <a:t>, </a:t>
            </a:r>
            <a:r>
              <a:rPr lang="en-US" sz="3600" dirty="0" err="1">
                <a:solidFill>
                  <a:srgbClr val="7030A0"/>
                </a:solidFill>
                <a:latin typeface="UTM Avo" panose="02040603050506020204" pitchFamily="18" charset="0"/>
                <a:cs typeface="Arial" pitchFamily="34" charset="0"/>
              </a:rPr>
              <a:t>chúng</a:t>
            </a:r>
            <a:r>
              <a:rPr lang="en-US" sz="3600" dirty="0">
                <a:solidFill>
                  <a:srgbClr val="7030A0"/>
                </a:solidFill>
                <a:latin typeface="UTM Avo" panose="02040603050506020204" pitchFamily="18" charset="0"/>
                <a:cs typeface="Arial" pitchFamily="34" charset="0"/>
              </a:rPr>
              <a:t> ta </a:t>
            </a:r>
            <a:r>
              <a:rPr lang="en-US" sz="3600" dirty="0" err="1">
                <a:solidFill>
                  <a:srgbClr val="7030A0"/>
                </a:solidFill>
                <a:latin typeface="UTM Avo" panose="02040603050506020204" pitchFamily="18" charset="0"/>
                <a:cs typeface="Arial" pitchFamily="34" charset="0"/>
              </a:rPr>
              <a:t>nên</a:t>
            </a:r>
            <a:r>
              <a:rPr lang="en-US" sz="3600" dirty="0">
                <a:solidFill>
                  <a:srgbClr val="7030A0"/>
                </a:solidFill>
                <a:latin typeface="UTM Avo" panose="02040603050506020204" pitchFamily="18" charset="0"/>
                <a:cs typeface="Arial" pitchFamily="34" charset="0"/>
              </a:rPr>
              <a:t> (…)</a:t>
            </a:r>
          </a:p>
        </p:txBody>
      </p:sp>
      <p:sp>
        <p:nvSpPr>
          <p:cNvPr id="18" name="Title 1"/>
          <p:cNvSpPr txBox="1">
            <a:spLocks/>
          </p:cNvSpPr>
          <p:nvPr/>
        </p:nvSpPr>
        <p:spPr>
          <a:xfrm>
            <a:off x="3086100" y="2550860"/>
            <a:ext cx="3143250" cy="108009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7030A0"/>
                </a:solidFill>
                <a:latin typeface="UTM Avo" panose="02040603050506020204" pitchFamily="18" charset="0"/>
                <a:cs typeface="Arial" pitchFamily="34" charset="0"/>
              </a:rPr>
              <a:t>A. bình tĩnh</a:t>
            </a:r>
          </a:p>
        </p:txBody>
      </p:sp>
      <p:sp>
        <p:nvSpPr>
          <p:cNvPr id="19" name="Title 1"/>
          <p:cNvSpPr txBox="1">
            <a:spLocks/>
          </p:cNvSpPr>
          <p:nvPr/>
        </p:nvSpPr>
        <p:spPr>
          <a:xfrm>
            <a:off x="3086100" y="3300455"/>
            <a:ext cx="3143250" cy="108009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7030A0"/>
                </a:solidFill>
                <a:latin typeface="UTM Avo" panose="02040603050506020204" pitchFamily="18" charset="0"/>
                <a:cs typeface="Arial" pitchFamily="34" charset="0"/>
              </a:rPr>
              <a:t>B. hoảng hốt</a:t>
            </a:r>
          </a:p>
        </p:txBody>
      </p:sp>
      <p:sp>
        <p:nvSpPr>
          <p:cNvPr id="20" name="Title 1"/>
          <p:cNvSpPr txBox="1">
            <a:spLocks/>
          </p:cNvSpPr>
          <p:nvPr/>
        </p:nvSpPr>
        <p:spPr>
          <a:xfrm>
            <a:off x="6404907" y="655985"/>
            <a:ext cx="2971800" cy="3184515"/>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C00000"/>
                </a:solidFill>
                <a:latin typeface="UTM Avo" panose="02040603050506020204" pitchFamily="18" charset="0"/>
                <a:cs typeface="Arial" pitchFamily="34" charset="0"/>
              </a:rPr>
              <a:t>3. </a:t>
            </a:r>
            <a:r>
              <a:rPr lang="en-US" sz="3600" dirty="0" err="1">
                <a:solidFill>
                  <a:srgbClr val="C00000"/>
                </a:solidFill>
                <a:latin typeface="UTM Avo" panose="02040603050506020204" pitchFamily="18" charset="0"/>
                <a:cs typeface="Arial" pitchFamily="34" charset="0"/>
              </a:rPr>
              <a:t>Nhờ</a:t>
            </a:r>
            <a:r>
              <a:rPr lang="en-US" sz="3600" dirty="0">
                <a:solidFill>
                  <a:srgbClr val="C00000"/>
                </a:solidFill>
                <a:latin typeface="UTM Avo" panose="02040603050506020204" pitchFamily="18" charset="0"/>
                <a:cs typeface="Arial" pitchFamily="34" charset="0"/>
              </a:rPr>
              <a:t> </a:t>
            </a:r>
            <a:r>
              <a:rPr lang="en-US" sz="3600" dirty="0" err="1">
                <a:solidFill>
                  <a:srgbClr val="C00000"/>
                </a:solidFill>
                <a:latin typeface="UTM Avo" panose="02040603050506020204" pitchFamily="18" charset="0"/>
                <a:cs typeface="Arial" pitchFamily="34" charset="0"/>
              </a:rPr>
              <a:t>đâu</a:t>
            </a:r>
            <a:r>
              <a:rPr lang="en-US" sz="3600" dirty="0">
                <a:solidFill>
                  <a:srgbClr val="C00000"/>
                </a:solidFill>
                <a:latin typeface="UTM Avo" panose="02040603050506020204" pitchFamily="18" charset="0"/>
                <a:cs typeface="Arial" pitchFamily="34" charset="0"/>
              </a:rPr>
              <a:t> </a:t>
            </a:r>
            <a:r>
              <a:rPr lang="en-US" sz="3600" dirty="0" err="1">
                <a:solidFill>
                  <a:srgbClr val="C00000"/>
                </a:solidFill>
                <a:latin typeface="UTM Avo" panose="02040603050506020204" pitchFamily="18" charset="0"/>
                <a:cs typeface="Arial" pitchFamily="34" charset="0"/>
              </a:rPr>
              <a:t>mà</a:t>
            </a:r>
            <a:r>
              <a:rPr lang="en-US" sz="3600" dirty="0">
                <a:solidFill>
                  <a:srgbClr val="C00000"/>
                </a:solidFill>
                <a:latin typeface="UTM Avo" panose="02040603050506020204" pitchFamily="18" charset="0"/>
                <a:cs typeface="Arial" pitchFamily="34" charset="0"/>
              </a:rPr>
              <a:t> Nam </a:t>
            </a:r>
            <a:r>
              <a:rPr lang="en-US" sz="3600" dirty="0" err="1">
                <a:solidFill>
                  <a:srgbClr val="C00000"/>
                </a:solidFill>
                <a:latin typeface="UTM Avo" panose="02040603050506020204" pitchFamily="18" charset="0"/>
                <a:cs typeface="Arial" pitchFamily="34" charset="0"/>
              </a:rPr>
              <a:t>không</a:t>
            </a:r>
            <a:r>
              <a:rPr lang="en-US" sz="3600" dirty="0">
                <a:solidFill>
                  <a:srgbClr val="C00000"/>
                </a:solidFill>
                <a:latin typeface="UTM Avo" panose="02040603050506020204" pitchFamily="18" charset="0"/>
                <a:cs typeface="Arial" pitchFamily="34" charset="0"/>
              </a:rPr>
              <a:t> </a:t>
            </a:r>
            <a:r>
              <a:rPr lang="en-US" sz="3600" dirty="0" err="1">
                <a:solidFill>
                  <a:srgbClr val="C00000"/>
                </a:solidFill>
                <a:latin typeface="UTM Avo" panose="02040603050506020204" pitchFamily="18" charset="0"/>
                <a:cs typeface="Arial" pitchFamily="34" charset="0"/>
              </a:rPr>
              <a:t>bị</a:t>
            </a:r>
            <a:r>
              <a:rPr lang="en-US" sz="3600" dirty="0">
                <a:solidFill>
                  <a:srgbClr val="C00000"/>
                </a:solidFill>
                <a:latin typeface="UTM Avo" panose="02040603050506020204" pitchFamily="18" charset="0"/>
                <a:cs typeface="Arial" pitchFamily="34" charset="0"/>
              </a:rPr>
              <a:t> </a:t>
            </a:r>
            <a:r>
              <a:rPr lang="en-US" sz="3600" dirty="0" err="1">
                <a:solidFill>
                  <a:srgbClr val="C00000"/>
                </a:solidFill>
                <a:latin typeface="UTM Avo" panose="02040603050506020204" pitchFamily="18" charset="0"/>
                <a:cs typeface="Arial" pitchFamily="34" charset="0"/>
              </a:rPr>
              <a:t>lạc</a:t>
            </a:r>
            <a:r>
              <a:rPr lang="en-US" sz="3600" dirty="0">
                <a:solidFill>
                  <a:srgbClr val="C00000"/>
                </a:solidFill>
                <a:latin typeface="UTM Avo" panose="02040603050506020204" pitchFamily="18" charset="0"/>
                <a:cs typeface="Arial" pitchFamily="34" charset="0"/>
              </a:rPr>
              <a:t>?</a:t>
            </a:r>
          </a:p>
        </p:txBody>
      </p:sp>
      <p:sp>
        <p:nvSpPr>
          <p:cNvPr id="4" name="Rectangle 3">
            <a:extLst>
              <a:ext uri="{FF2B5EF4-FFF2-40B4-BE49-F238E27FC236}">
                <a16:creationId xmlns:a16="http://schemas.microsoft.com/office/drawing/2014/main" id="{7A274081-EC27-475F-ADE5-DFB33202EB9B}"/>
              </a:ext>
            </a:extLst>
          </p:cNvPr>
          <p:cNvSpPr/>
          <p:nvPr/>
        </p:nvSpPr>
        <p:spPr>
          <a:xfrm>
            <a:off x="85553" y="978383"/>
            <a:ext cx="2743200" cy="336540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UTM Avo" panose="02040603050506020204" pitchFamily="18" charset="0"/>
            </a:endParaRPr>
          </a:p>
        </p:txBody>
      </p:sp>
      <p:grpSp>
        <p:nvGrpSpPr>
          <p:cNvPr id="5" name="Group 4"/>
          <p:cNvGrpSpPr/>
          <p:nvPr/>
        </p:nvGrpSpPr>
        <p:grpSpPr>
          <a:xfrm>
            <a:off x="49040" y="947737"/>
            <a:ext cx="2816225" cy="3452813"/>
            <a:chOff x="0" y="660399"/>
            <a:chExt cx="2816225" cy="3452813"/>
          </a:xfrm>
        </p:grpSpPr>
        <p:sp>
          <p:nvSpPr>
            <p:cNvPr id="3" name="Rectangle 2"/>
            <p:cNvSpPr/>
            <p:nvPr/>
          </p:nvSpPr>
          <p:spPr>
            <a:xfrm>
              <a:off x="0" y="660399"/>
              <a:ext cx="2816225" cy="345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4850"/>
              <a:ext cx="2816225" cy="340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Rectangle 5">
            <a:extLst>
              <a:ext uri="{FF2B5EF4-FFF2-40B4-BE49-F238E27FC236}">
                <a16:creationId xmlns:a16="http://schemas.microsoft.com/office/drawing/2014/main" id="{44103641-FA4D-44EE-8AB6-48FC93666E2B}"/>
              </a:ext>
            </a:extLst>
          </p:cNvPr>
          <p:cNvSpPr/>
          <p:nvPr/>
        </p:nvSpPr>
        <p:spPr>
          <a:xfrm>
            <a:off x="2981153" y="978384"/>
            <a:ext cx="3248197" cy="3365403"/>
          </a:xfrm>
          <a:prstGeom prst="rect">
            <a:avLst/>
          </a:prstGeom>
          <a:noFill/>
          <a:ln w="57150">
            <a:solidFill>
              <a:srgbClr val="AB86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UTM Avo" panose="02040603050506020204" pitchFamily="18" charset="0"/>
            </a:endParaRPr>
          </a:p>
        </p:txBody>
      </p:sp>
      <p:grpSp>
        <p:nvGrpSpPr>
          <p:cNvPr id="8" name="Group 7"/>
          <p:cNvGrpSpPr/>
          <p:nvPr/>
        </p:nvGrpSpPr>
        <p:grpSpPr>
          <a:xfrm>
            <a:off x="2881224" y="0"/>
            <a:ext cx="3400599" cy="4539095"/>
            <a:chOff x="2695575" y="1438692"/>
            <a:chExt cx="2076450" cy="3298409"/>
          </a:xfrm>
        </p:grpSpPr>
        <p:sp>
          <p:nvSpPr>
            <p:cNvPr id="7" name="Rectangle 6"/>
            <p:cNvSpPr/>
            <p:nvPr/>
          </p:nvSpPr>
          <p:spPr>
            <a:xfrm>
              <a:off x="2695575" y="1665543"/>
              <a:ext cx="2076450" cy="3071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4352"/>
            <a:stretch/>
          </p:blipFill>
          <p:spPr bwMode="auto">
            <a:xfrm>
              <a:off x="2733675" y="1438692"/>
              <a:ext cx="2000250" cy="328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0">
            <a:extLst>
              <a:ext uri="{FF2B5EF4-FFF2-40B4-BE49-F238E27FC236}">
                <a16:creationId xmlns:a16="http://schemas.microsoft.com/office/drawing/2014/main" id="{30C6172D-0738-43B7-BFCE-013A2CF6574A}"/>
              </a:ext>
            </a:extLst>
          </p:cNvPr>
          <p:cNvSpPr/>
          <p:nvPr/>
        </p:nvSpPr>
        <p:spPr>
          <a:xfrm>
            <a:off x="6334297" y="978384"/>
            <a:ext cx="2809703" cy="3365403"/>
          </a:xfrm>
          <a:prstGeom prst="rect">
            <a:avLst/>
          </a:prstGeom>
          <a:noFill/>
          <a:ln w="57150">
            <a:solidFill>
              <a:srgbClr val="CB2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UTM Avo" panose="02040603050506020204" pitchFamily="18" charset="0"/>
            </a:endParaRPr>
          </a:p>
        </p:txBody>
      </p:sp>
      <p:grpSp>
        <p:nvGrpSpPr>
          <p:cNvPr id="10" name="Group 9"/>
          <p:cNvGrpSpPr/>
          <p:nvPr/>
        </p:nvGrpSpPr>
        <p:grpSpPr>
          <a:xfrm>
            <a:off x="6090410" y="312180"/>
            <a:ext cx="3134878" cy="4354165"/>
            <a:chOff x="6534150" y="1047750"/>
            <a:chExt cx="2401887" cy="3461543"/>
          </a:xfrm>
        </p:grpSpPr>
        <p:sp>
          <p:nvSpPr>
            <p:cNvPr id="9" name="Rectangle 8"/>
            <p:cNvSpPr/>
            <p:nvPr/>
          </p:nvSpPr>
          <p:spPr>
            <a:xfrm>
              <a:off x="6534150" y="1047750"/>
              <a:ext cx="2401887" cy="345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4150" y="1094580"/>
              <a:ext cx="2401887" cy="341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42999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3.08642E-6 L 0.00209 0.49568 " pathEditMode="relative" rAng="0" ptsTypes="AA">
                                      <p:cBhvr>
                                        <p:cTn id="6" dur="2000" fill="hold"/>
                                        <p:tgtEl>
                                          <p:spTgt spid="5"/>
                                        </p:tgtEl>
                                        <p:attrNameLst>
                                          <p:attrName>ppt_x</p:attrName>
                                          <p:attrName>ppt_y</p:attrName>
                                        </p:attrNameLst>
                                      </p:cBhvr>
                                      <p:rCtr x="104" y="24784"/>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66667E-6 6.17284E-7 L -0.00937 0.68488 " pathEditMode="relative" rAng="0" ptsTypes="AA">
                                      <p:cBhvr>
                                        <p:cTn id="21" dur="2000" fill="hold"/>
                                        <p:tgtEl>
                                          <p:spTgt spid="8"/>
                                        </p:tgtEl>
                                        <p:attrNameLst>
                                          <p:attrName>ppt_x</p:attrName>
                                          <p:attrName>ppt_y</p:attrName>
                                        </p:attrNameLst>
                                      </p:cBhvr>
                                      <p:rCtr x="-469" y="34228"/>
                                    </p:animMotion>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grpId="0" nodeType="clickEffect">
                                  <p:stCondLst>
                                    <p:cond delay="0"/>
                                  </p:stCondLst>
                                  <p:iterate type="lt">
                                    <p:tmPct val="4000"/>
                                  </p:iterate>
                                  <p:childTnLst>
                                    <p:set>
                                      <p:cBhvr override="childStyle">
                                        <p:cTn id="25" dur="500" fill="hold"/>
                                        <p:tgtEl>
                                          <p:spTgt spid="18"/>
                                        </p:tgtEl>
                                        <p:attrNameLst>
                                          <p:attrName>style.color</p:attrName>
                                        </p:attrNameLst>
                                      </p:cBhvr>
                                      <p:to>
                                        <p:clrVal>
                                          <a:srgbClr val="FF0000"/>
                                        </p:clrVal>
                                      </p:to>
                                    </p:set>
                                    <p:set>
                                      <p:cBhvr>
                                        <p:cTn id="26" dur="500" fill="hold"/>
                                        <p:tgtEl>
                                          <p:spTgt spid="18"/>
                                        </p:tgtEl>
                                        <p:attrNameLst>
                                          <p:attrName>fillcolor</p:attrName>
                                        </p:attrNameLst>
                                      </p:cBhvr>
                                      <p:to>
                                        <p:clrVal>
                                          <a:srgbClr val="FF0000"/>
                                        </p:clrVal>
                                      </p:to>
                                    </p:set>
                                    <p:set>
                                      <p:cBhvr>
                                        <p:cTn id="27" dur="500" fill="hold"/>
                                        <p:tgtEl>
                                          <p:spTgt spid="1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3.61111E-6 -6.17284E-7 L 0.00052 0.52037 " pathEditMode="relative" rAng="0" ptsTypes="AA">
                                      <p:cBhvr>
                                        <p:cTn id="32" dur="2000" fill="hold"/>
                                        <p:tgtEl>
                                          <p:spTgt spid="10"/>
                                        </p:tgtEl>
                                        <p:attrNameLst>
                                          <p:attrName>ppt_x</p:attrName>
                                          <p:attrName>ppt_y</p:attrName>
                                        </p:attrNameLst>
                                      </p:cBhvr>
                                      <p:rCtr x="17" y="26019"/>
                                    </p:animMotion>
                                  </p:childTnLst>
                                </p:cTn>
                              </p:par>
                            </p:childTnLst>
                          </p:cTn>
                        </p:par>
                      </p:childTnLst>
                    </p:cTn>
                  </p:par>
                </p:childTnLst>
              </p:cTn>
              <p:nextCondLst>
                <p:cond evt="onClick" delay="0">
                  <p:tgtEl>
                    <p:spTgt spid="10"/>
                  </p:tgtEl>
                </p:cond>
              </p:nextCondLst>
            </p:seq>
          </p:childTnLst>
        </p:cTn>
      </p:par>
    </p:tnLst>
    <p:bldLst>
      <p:bldP spid="15"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3B1B8D6F-D3F7-4565-9A67-0840EB7E4A6A}"/>
              </a:ext>
            </a:extLst>
          </p:cNvPr>
          <p:cNvSpPr/>
          <p:nvPr/>
        </p:nvSpPr>
        <p:spPr>
          <a:xfrm>
            <a:off x="3567" y="5288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FF33173-49AD-4C40-AF43-85AAC0648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49" y="365349"/>
            <a:ext cx="7479301" cy="4672599"/>
          </a:xfrm>
          <a:prstGeom prst="rect">
            <a:avLst/>
          </a:prstGeom>
        </p:spPr>
      </p:pic>
      <p:pic>
        <p:nvPicPr>
          <p:cNvPr id="4" name="y2meta.com-Tín hiệu đèn giao thông _ Bài hát mầm non _ Hoạt hình nhạc thiếu nhi vui nhộn _ VnChilds-(480p)">
            <a:hlinkClick r:id="" action="ppaction://media"/>
            <a:extLst>
              <a:ext uri="{FF2B5EF4-FFF2-40B4-BE49-F238E27FC236}">
                <a16:creationId xmlns:a16="http://schemas.microsoft.com/office/drawing/2014/main" id="{D62A706E-6464-4731-93A7-B218776658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0006" y="487814"/>
            <a:ext cx="7321644" cy="4115209"/>
          </a:xfrm>
          <a:prstGeom prst="rect">
            <a:avLst/>
          </a:prstGeom>
        </p:spPr>
      </p:pic>
    </p:spTree>
    <p:extLst>
      <p:ext uri="{BB962C8B-B14F-4D97-AF65-F5344CB8AC3E}">
        <p14:creationId xmlns:p14="http://schemas.microsoft.com/office/powerpoint/2010/main" val="65167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Document 17">
            <a:extLst>
              <a:ext uri="{FF2B5EF4-FFF2-40B4-BE49-F238E27FC236}">
                <a16:creationId xmlns:a16="http://schemas.microsoft.com/office/drawing/2014/main" id="{6171FB71-443F-4675-8768-F312AB1DC947}"/>
              </a:ext>
            </a:extLst>
          </p:cNvPr>
          <p:cNvSpPr/>
          <p:nvPr/>
        </p:nvSpPr>
        <p:spPr>
          <a:xfrm>
            <a:off x="3567" y="5288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dirty="0">
                <a:solidFill>
                  <a:srgbClr val="002060"/>
                </a:solidFill>
                <a:latin typeface="UTM Avo" panose="02040603050506020204" pitchFamily="18" charset="0"/>
                <a:ea typeface="Arial-Rounded" pitchFamily="34" charset="0"/>
                <a:cs typeface="Arial" pitchFamily="34" charset="0"/>
              </a:rPr>
              <a:t>Quan </a:t>
            </a:r>
            <a:r>
              <a:rPr lang="en-US" sz="2400" b="1" dirty="0" err="1">
                <a:solidFill>
                  <a:srgbClr val="002060"/>
                </a:solidFill>
                <a:latin typeface="UTM Avo" panose="02040603050506020204" pitchFamily="18" charset="0"/>
                <a:ea typeface="Arial-Rounded" pitchFamily="34" charset="0"/>
                <a:cs typeface="Arial" pitchFamily="34" charset="0"/>
              </a:rPr>
              <a:t>sát</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tranh</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và</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cho</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biết</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tranh</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vẽ</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cảnh</a:t>
            </a:r>
            <a:r>
              <a:rPr lang="en-US" sz="2400" b="1" dirty="0">
                <a:solidFill>
                  <a:srgbClr val="002060"/>
                </a:solidFill>
                <a:latin typeface="UTM Avo" panose="02040603050506020204" pitchFamily="18" charset="0"/>
                <a:ea typeface="Arial-Rounded" pitchFamily="34" charset="0"/>
                <a:cs typeface="Arial" pitchFamily="34" charset="0"/>
              </a:rPr>
              <a:t> </a:t>
            </a:r>
            <a:r>
              <a:rPr lang="en-US" sz="2400" b="1" dirty="0" err="1">
                <a:solidFill>
                  <a:srgbClr val="002060"/>
                </a:solidFill>
                <a:latin typeface="UTM Avo" panose="02040603050506020204" pitchFamily="18" charset="0"/>
                <a:ea typeface="Arial-Rounded" pitchFamily="34" charset="0"/>
                <a:cs typeface="Arial" pitchFamily="34" charset="0"/>
              </a:rPr>
              <a:t>gì</a:t>
            </a:r>
            <a:r>
              <a:rPr lang="en-US" sz="2400" b="1" dirty="0">
                <a:solidFill>
                  <a:srgbClr val="002060"/>
                </a:solidFill>
                <a:latin typeface="UTM Avo" panose="02040603050506020204" pitchFamily="18" charset="0"/>
                <a:ea typeface="Arial-Rounded" pitchFamily="34" charset="0"/>
                <a:cs typeface="Arial" pitchFamily="34" charset="0"/>
              </a:rPr>
              <a:t>?</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latin typeface="UTM Avo" panose="02040603050506020204" pitchFamily="18" charset="0"/>
            </a:endParaRPr>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latin typeface="UTM Avo" panose="020406030505060202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39" t="48413" r="28048" b="16865"/>
          <a:stretch/>
        </p:blipFill>
        <p:spPr bwMode="auto">
          <a:xfrm>
            <a:off x="436563" y="957944"/>
            <a:ext cx="8251339" cy="378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1619034" y="2152117"/>
            <a:ext cx="7125143"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948780" y="5756017"/>
            <a:ext cx="1341530" cy="1107874"/>
          </a:xfrm>
          <a:prstGeom prst="rect">
            <a:avLst/>
          </a:prstGeom>
          <a:noFill/>
        </p:spPr>
        <p:txBody>
          <a:bodyPr wrap="square" lIns="91317" tIns="45660" rIns="91317" bIns="45660"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706130" y="5848350"/>
            <a:ext cx="5751041"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rgbClr val="00B0F0"/>
                </a:solidFill>
                <a:latin typeface="Arial-Rounded" pitchFamily="34" charset="0"/>
                <a:ea typeface="Arial-Rounded" pitchFamily="34" charset="0"/>
                <a:cs typeface="Arial-Rounded" pitchFamily="34" charset="0"/>
              </a:rPr>
              <a:t>ĐÈN GIAO THÔNG</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8457171" y="5627226"/>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5</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450" y="1980997"/>
            <a:ext cx="60055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61" y="2099328"/>
            <a:ext cx="99377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F2FF41AF-CAED-4FB9-8643-3213997FB0EF}"/>
              </a:ext>
            </a:extLst>
          </p:cNvPr>
          <p:cNvSpPr/>
          <p:nvPr/>
        </p:nvSpPr>
        <p:spPr>
          <a:xfrm>
            <a:off x="-17543" y="9752"/>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ndParaRPr>
          </a:p>
        </p:txBody>
      </p:sp>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UTM Avo" panose="02040603050506020204" pitchFamily="18" charset="0"/>
                <a:ea typeface="Arial-Rounded" pitchFamily="34" charset="0"/>
                <a:cs typeface="Arial" pitchFamily="34" charset="0"/>
              </a:rPr>
              <a:t>Đọc</a:t>
            </a:r>
          </a:p>
        </p:txBody>
      </p:sp>
      <p:sp>
        <p:nvSpPr>
          <p:cNvPr id="4" name="TextBox 3"/>
          <p:cNvSpPr txBox="1"/>
          <p:nvPr/>
        </p:nvSpPr>
        <p:spPr>
          <a:xfrm>
            <a:off x="1490273" y="292296"/>
            <a:ext cx="5947064" cy="523099"/>
          </a:xfrm>
          <a:prstGeom prst="rect">
            <a:avLst/>
          </a:prstGeom>
          <a:noFill/>
        </p:spPr>
        <p:txBody>
          <a:bodyPr wrap="square" lIns="91317" tIns="45660" rIns="91317" bIns="45660" rtlCol="0">
            <a:spAutoFit/>
          </a:bodyPr>
          <a:lstStyle/>
          <a:p>
            <a:pPr algn="ctr"/>
            <a:r>
              <a:rPr lang="en-US" sz="2800" b="1">
                <a:latin typeface="UTM Avo" panose="02040603050506020204" pitchFamily="18" charset="0"/>
                <a:ea typeface="Arial-Rounded" pitchFamily="34" charset="0"/>
                <a:cs typeface="Arial" pitchFamily="34" charset="0"/>
              </a:rPr>
              <a:t>Đèn giao thông</a:t>
            </a:r>
          </a:p>
        </p:txBody>
      </p:sp>
      <p:sp>
        <p:nvSpPr>
          <p:cNvPr id="5" name="TextBox 4"/>
          <p:cNvSpPr txBox="1"/>
          <p:nvPr/>
        </p:nvSpPr>
        <p:spPr>
          <a:xfrm>
            <a:off x="71910" y="790122"/>
            <a:ext cx="8977746" cy="4385695"/>
          </a:xfrm>
          <a:prstGeom prst="rect">
            <a:avLst/>
          </a:prstGeom>
          <a:noFill/>
        </p:spPr>
        <p:txBody>
          <a:bodyPr wrap="square" lIns="91317" tIns="45660" rIns="91317" bIns="45660" rtlCol="0">
            <a:spAutoFit/>
          </a:bodyPr>
          <a:lstStyle/>
          <a:p>
            <a:pPr algn="just"/>
            <a:r>
              <a:rPr lang="en-US" sz="2400">
                <a:latin typeface="UTM Avo" panose="02040603050506020204" pitchFamily="18"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UTM Avo" panose="02040603050506020204" pitchFamily="18"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UTM Avo" panose="02040603050506020204" pitchFamily="18" charset="0"/>
                <a:ea typeface="Arial-Rounded" pitchFamily="34" charset="0"/>
                <a:cs typeface="Arial" pitchFamily="34" charset="0"/>
              </a:rPr>
              <a:t>	Tuân thủ sự điều khiển của đèn giao thông giúp chúng ta bảo đảm an toàn khi đi lại.</a:t>
            </a:r>
          </a:p>
          <a:p>
            <a:pPr algn="r">
              <a:spcBef>
                <a:spcPts val="600"/>
              </a:spcBef>
            </a:pPr>
            <a:r>
              <a:rPr lang="en-US" sz="2400">
                <a:latin typeface="UTM Avo" panose="02040603050506020204" pitchFamily="18" charset="0"/>
                <a:ea typeface="Arial-Rounded" pitchFamily="34" charset="0"/>
                <a:cs typeface="Arial" pitchFamily="34" charset="0"/>
              </a:rPr>
              <a:t>(Trung Kiên)</a:t>
            </a: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UTM Avo" panose="02040603050506020204" pitchFamily="18" charset="0"/>
                <a:ea typeface="Arial-Rounded" pitchFamily="34" charset="0"/>
                <a:cs typeface="Arial" pitchFamily="34" charset="0"/>
              </a:rPr>
              <a:t>Đọc mẫu</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Document 17">
            <a:extLst>
              <a:ext uri="{FF2B5EF4-FFF2-40B4-BE49-F238E27FC236}">
                <a16:creationId xmlns:a16="http://schemas.microsoft.com/office/drawing/2014/main" id="{911F9900-2BC7-48B6-BD60-2D5F74FDB9CC}"/>
              </a:ext>
            </a:extLst>
          </p:cNvPr>
          <p:cNvSpPr/>
          <p:nvPr/>
        </p:nvSpPr>
        <p:spPr>
          <a:xfrm>
            <a:off x="-8902" y="44983"/>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ndParaRPr>
          </a:p>
        </p:txBody>
      </p:sp>
      <p:pic>
        <p:nvPicPr>
          <p:cNvPr id="12" name="Picture 11">
            <a:extLst>
              <a:ext uri="{FF2B5EF4-FFF2-40B4-BE49-F238E27FC236}">
                <a16:creationId xmlns:a16="http://schemas.microsoft.com/office/drawing/2014/main" id="{3DFF6873-D77C-415E-9122-036CBFB8BD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0293" y="-47336"/>
            <a:ext cx="834000" cy="834000"/>
          </a:xfrm>
          <a:prstGeom prst="rect">
            <a:avLst/>
          </a:prstGeom>
        </p:spPr>
      </p:pic>
      <p:pic>
        <p:nvPicPr>
          <p:cNvPr id="16" name="Picture 15">
            <a:extLst>
              <a:ext uri="{FF2B5EF4-FFF2-40B4-BE49-F238E27FC236}">
                <a16:creationId xmlns:a16="http://schemas.microsoft.com/office/drawing/2014/main" id="{49CA47C4-9CFC-4414-8D94-1721A17AAF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07" y="-299964"/>
            <a:ext cx="1242112" cy="1242112"/>
          </a:xfrm>
          <a:prstGeom prst="rect">
            <a:avLst/>
          </a:prstGeom>
        </p:spPr>
      </p:pic>
      <p:sp>
        <p:nvSpPr>
          <p:cNvPr id="15" name="TextBox 14"/>
          <p:cNvSpPr txBox="1"/>
          <p:nvPr/>
        </p:nvSpPr>
        <p:spPr>
          <a:xfrm>
            <a:off x="71910" y="605776"/>
            <a:ext cx="8977746" cy="3939419"/>
          </a:xfrm>
          <a:prstGeom prst="rect">
            <a:avLst/>
          </a:prstGeom>
          <a:noFill/>
        </p:spPr>
        <p:txBody>
          <a:bodyPr wrap="square" lIns="91317" tIns="45660" rIns="91317" bIns="45660" rtlCol="0">
            <a:spAutoFit/>
          </a:bodyPr>
          <a:lstStyle/>
          <a:p>
            <a:pPr algn="just"/>
            <a:r>
              <a:rPr lang="en-US" sz="2400">
                <a:latin typeface="UTM Avo" panose="02040603050506020204" pitchFamily="18"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UTM Avo" panose="02040603050506020204" pitchFamily="18"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UTM Avo" panose="02040603050506020204" pitchFamily="18" charset="0"/>
                <a:ea typeface="Arial-Rounded" pitchFamily="34" charset="0"/>
                <a:cs typeface="Arial" pitchFamily="34" charset="0"/>
              </a:rPr>
              <a:t>	Tuân thủ sự điều khiển của đèn giao thông giúp chúng ta bảo đảm an toàn khi đi lại.</a:t>
            </a:r>
          </a:p>
        </p:txBody>
      </p:sp>
      <p:sp>
        <p:nvSpPr>
          <p:cNvPr id="4" name="TextBox 3"/>
          <p:cNvSpPr txBox="1"/>
          <p:nvPr/>
        </p:nvSpPr>
        <p:spPr>
          <a:xfrm>
            <a:off x="9175" y="4670511"/>
            <a:ext cx="5629625" cy="523111"/>
          </a:xfrm>
          <a:prstGeom prst="rect">
            <a:avLst/>
          </a:prstGeom>
          <a:solidFill>
            <a:srgbClr val="B9EDFF"/>
          </a:solidFill>
        </p:spPr>
        <p:txBody>
          <a:bodyPr wrap="square" lIns="91330" tIns="45666" rIns="91330" bIns="45666" rtlCol="0">
            <a:spAutoFit/>
          </a:bodyPr>
          <a:lstStyle/>
          <a:p>
            <a:pPr algn="ctr"/>
            <a:r>
              <a:rPr lang="en-US" sz="2800">
                <a:latin typeface="UTM Avo" panose="02040603050506020204" pitchFamily="18" charset="0"/>
                <a:ea typeface="Arial-Rounded" pitchFamily="34" charset="0"/>
                <a:cs typeface="Arial" pitchFamily="34" charset="0"/>
              </a:rPr>
              <a:t>Em hãy tìm từ khó trong bài</a:t>
            </a:r>
          </a:p>
        </p:txBody>
      </p:sp>
      <p:cxnSp>
        <p:nvCxnSpPr>
          <p:cNvPr id="5" name="Straight Connector 4"/>
          <p:cNvCxnSpPr/>
          <p:nvPr/>
        </p:nvCxnSpPr>
        <p:spPr>
          <a:xfrm flipH="1">
            <a:off x="2286000" y="1017772"/>
            <a:ext cx="10388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flipH="1">
            <a:off x="1065192" y="4095750"/>
            <a:ext cx="13732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H="1">
            <a:off x="685801" y="3257550"/>
            <a:ext cx="16001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682125" y="1021612"/>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90273" y="107950"/>
            <a:ext cx="5947064" cy="523099"/>
          </a:xfrm>
          <a:prstGeom prst="rect">
            <a:avLst/>
          </a:prstGeom>
          <a:noFill/>
        </p:spPr>
        <p:txBody>
          <a:bodyPr wrap="square" lIns="91317" tIns="45660" rIns="91317" bIns="45660" rtlCol="0">
            <a:spAutoFit/>
          </a:bodyPr>
          <a:lstStyle/>
          <a:p>
            <a:pPr algn="ctr"/>
            <a:r>
              <a:rPr lang="en-US" sz="2800" b="1">
                <a:latin typeface="UTM Avo" panose="02040603050506020204" pitchFamily="18" charset="0"/>
                <a:ea typeface="Arial-Rounded" pitchFamily="34" charset="0"/>
                <a:cs typeface="Arial" pitchFamily="34" charset="0"/>
              </a:rPr>
              <a:t>Đèn giao thông</a:t>
            </a: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a:extLst>
              <a:ext uri="{FF2B5EF4-FFF2-40B4-BE49-F238E27FC236}">
                <a16:creationId xmlns:a16="http://schemas.microsoft.com/office/drawing/2014/main" id="{D3E96928-0438-491A-9536-7AE0DD00B1A8}"/>
              </a:ext>
            </a:extLst>
          </p:cNvPr>
          <p:cNvSpPr/>
          <p:nvPr/>
        </p:nvSpPr>
        <p:spPr>
          <a:xfrm>
            <a:off x="-28629" y="50217"/>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ndParaRPr>
          </a:p>
        </p:txBody>
      </p:sp>
      <p:grpSp>
        <p:nvGrpSpPr>
          <p:cNvPr id="7" name="1">
            <a:extLst>
              <a:ext uri="{FF2B5EF4-FFF2-40B4-BE49-F238E27FC236}">
                <a16:creationId xmlns:a16="http://schemas.microsoft.com/office/drawing/2014/main" id="{F37928E2-A8CB-4BA2-8D95-A3C8DEA55C86}"/>
              </a:ext>
            </a:extLst>
          </p:cNvPr>
          <p:cNvGrpSpPr/>
          <p:nvPr/>
        </p:nvGrpSpPr>
        <p:grpSpPr>
          <a:xfrm>
            <a:off x="-19493" y="174543"/>
            <a:ext cx="9116747" cy="4794413"/>
            <a:chOff x="341926" y="208486"/>
            <a:chExt cx="11441759" cy="5883467"/>
          </a:xfrm>
        </p:grpSpPr>
        <p:pic>
          <p:nvPicPr>
            <p:cNvPr id="8" name="136">
              <a:extLst>
                <a:ext uri="{FF2B5EF4-FFF2-40B4-BE49-F238E27FC236}">
                  <a16:creationId xmlns:a16="http://schemas.microsoft.com/office/drawing/2014/main" id="{4A48EDCB-31F1-4847-8E10-B4462F501DB5}"/>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9" name="134">
              <a:extLst>
                <a:ext uri="{FF2B5EF4-FFF2-40B4-BE49-F238E27FC236}">
                  <a16:creationId xmlns:a16="http://schemas.microsoft.com/office/drawing/2014/main" id="{5D813CCF-FAE8-407B-B229-AB348EA4A3A2}"/>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0" name="135">
              <a:extLst>
                <a:ext uri="{FF2B5EF4-FFF2-40B4-BE49-F238E27FC236}">
                  <a16:creationId xmlns:a16="http://schemas.microsoft.com/office/drawing/2014/main" id="{0158C468-97A0-43C2-86D6-7B3C8941FFCA}"/>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1" name="142">
              <a:extLst>
                <a:ext uri="{FF2B5EF4-FFF2-40B4-BE49-F238E27FC236}">
                  <a16:creationId xmlns:a16="http://schemas.microsoft.com/office/drawing/2014/main" id="{592C0D11-AA16-4733-9AB6-FB251FD80AEE}"/>
                </a:ext>
              </a:extLst>
            </p:cNvPr>
            <p:cNvPicPr>
              <a:picLocks noChangeAspect="1"/>
            </p:cNvPicPr>
            <p:nvPr/>
          </p:nvPicPr>
          <p:blipFill>
            <a:blip r:embed="rId5"/>
            <a:stretch>
              <a:fillRect/>
            </a:stretch>
          </p:blipFill>
          <p:spPr>
            <a:xfrm>
              <a:off x="341926" y="784490"/>
              <a:ext cx="1054699" cy="4986960"/>
            </a:xfrm>
            <a:prstGeom prst="rect">
              <a:avLst/>
            </a:prstGeom>
          </p:spPr>
        </p:pic>
      </p:grpSp>
      <p:pic>
        <p:nvPicPr>
          <p:cNvPr id="5" name="Picture 4">
            <a:extLst>
              <a:ext uri="{FF2B5EF4-FFF2-40B4-BE49-F238E27FC236}">
                <a16:creationId xmlns:a16="http://schemas.microsoft.com/office/drawing/2014/main" id="{C5677D43-E08B-49AB-9A0D-559F4C3194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8240" y="-185204"/>
            <a:ext cx="1024081" cy="1024081"/>
          </a:xfrm>
          <a:prstGeom prst="rect">
            <a:avLst/>
          </a:prstGeom>
        </p:spPr>
      </p:pic>
      <p:pic>
        <p:nvPicPr>
          <p:cNvPr id="6" name="Picture 5">
            <a:extLst>
              <a:ext uri="{FF2B5EF4-FFF2-40B4-BE49-F238E27FC236}">
                <a16:creationId xmlns:a16="http://schemas.microsoft.com/office/drawing/2014/main" id="{653ADED3-4071-4360-9D8D-CC007B8225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6" y="-344947"/>
            <a:ext cx="1242112" cy="1242112"/>
          </a:xfrm>
          <a:prstGeom prst="rect">
            <a:avLst/>
          </a:prstGeom>
        </p:spPr>
      </p:pic>
      <p:sp>
        <p:nvSpPr>
          <p:cNvPr id="2" name="Title 1"/>
          <p:cNvSpPr>
            <a:spLocks noGrp="1"/>
          </p:cNvSpPr>
          <p:nvPr>
            <p:ph type="title"/>
          </p:nvPr>
        </p:nvSpPr>
        <p:spPr>
          <a:xfrm>
            <a:off x="2966274" y="1177552"/>
            <a:ext cx="5943600" cy="3886200"/>
          </a:xfrm>
        </p:spPr>
        <p:txBody>
          <a:bodyPr>
            <a:normAutofit/>
          </a:bodyPr>
          <a:lstStyle/>
          <a:p>
            <a:pPr algn="l"/>
            <a:r>
              <a:rPr lang="en-US" dirty="0" err="1">
                <a:solidFill>
                  <a:srgbClr val="002060"/>
                </a:solidFill>
                <a:latin typeface="UTM Avo" panose="02040603050506020204" pitchFamily="18" charset="0"/>
                <a:cs typeface="Arial" pitchFamily="34" charset="0"/>
              </a:rPr>
              <a:t>ngã</a:t>
            </a:r>
            <a:r>
              <a:rPr lang="en-US" dirty="0">
                <a:solidFill>
                  <a:srgbClr val="002060"/>
                </a:solidFill>
                <a:latin typeface="UTM Avo" panose="02040603050506020204" pitchFamily="18" charset="0"/>
                <a:cs typeface="Arial" pitchFamily="34" charset="0"/>
              </a:rPr>
              <a:t> </a:t>
            </a:r>
            <a:r>
              <a:rPr lang="en-US" dirty="0" err="1">
                <a:solidFill>
                  <a:srgbClr val="002060"/>
                </a:solidFill>
                <a:latin typeface="UTM Avo" panose="02040603050506020204" pitchFamily="18" charset="0"/>
                <a:cs typeface="Arial" pitchFamily="34" charset="0"/>
              </a:rPr>
              <a:t>ba</a:t>
            </a:r>
            <a:br>
              <a:rPr lang="en-US" dirty="0">
                <a:solidFill>
                  <a:srgbClr val="002060"/>
                </a:solidFill>
                <a:latin typeface="UTM Avo" panose="02040603050506020204" pitchFamily="18" charset="0"/>
                <a:cs typeface="Arial" pitchFamily="34" charset="0"/>
              </a:rPr>
            </a:br>
            <a:r>
              <a:rPr lang="en-US" dirty="0" err="1">
                <a:solidFill>
                  <a:srgbClr val="002060"/>
                </a:solidFill>
                <a:latin typeface="UTM Avo" panose="02040603050506020204" pitchFamily="18" charset="0"/>
                <a:cs typeface="Arial" pitchFamily="34" charset="0"/>
              </a:rPr>
              <a:t>ngã</a:t>
            </a:r>
            <a:r>
              <a:rPr lang="en-US" dirty="0">
                <a:solidFill>
                  <a:srgbClr val="002060"/>
                </a:solidFill>
                <a:latin typeface="UTM Avo" panose="02040603050506020204" pitchFamily="18" charset="0"/>
                <a:cs typeface="Arial" pitchFamily="34" charset="0"/>
              </a:rPr>
              <a:t> </a:t>
            </a:r>
            <a:r>
              <a:rPr lang="en-US" dirty="0" err="1">
                <a:solidFill>
                  <a:srgbClr val="002060"/>
                </a:solidFill>
                <a:latin typeface="UTM Avo" panose="02040603050506020204" pitchFamily="18" charset="0"/>
                <a:cs typeface="Arial" pitchFamily="34" charset="0"/>
              </a:rPr>
              <a:t>tư</a:t>
            </a:r>
            <a:br>
              <a:rPr lang="en-US" dirty="0">
                <a:solidFill>
                  <a:srgbClr val="002060"/>
                </a:solidFill>
                <a:latin typeface="UTM Avo" panose="02040603050506020204" pitchFamily="18" charset="0"/>
                <a:cs typeface="Arial" pitchFamily="34" charset="0"/>
              </a:rPr>
            </a:br>
            <a:r>
              <a:rPr lang="en-US" dirty="0" err="1">
                <a:solidFill>
                  <a:srgbClr val="002060"/>
                </a:solidFill>
                <a:latin typeface="UTM Avo" panose="02040603050506020204" pitchFamily="18" charset="0"/>
                <a:cs typeface="Arial" pitchFamily="34" charset="0"/>
              </a:rPr>
              <a:t>điều</a:t>
            </a:r>
            <a:r>
              <a:rPr lang="en-US" dirty="0">
                <a:solidFill>
                  <a:srgbClr val="002060"/>
                </a:solidFill>
                <a:latin typeface="UTM Avo" panose="02040603050506020204" pitchFamily="18" charset="0"/>
                <a:cs typeface="Arial" pitchFamily="34" charset="0"/>
              </a:rPr>
              <a:t> </a:t>
            </a:r>
            <a:r>
              <a:rPr lang="en-US" dirty="0" err="1">
                <a:solidFill>
                  <a:srgbClr val="002060"/>
                </a:solidFill>
                <a:latin typeface="UTM Avo" panose="02040603050506020204" pitchFamily="18" charset="0"/>
                <a:cs typeface="Arial" pitchFamily="34" charset="0"/>
              </a:rPr>
              <a:t>khiển</a:t>
            </a:r>
            <a:br>
              <a:rPr lang="en-US" dirty="0">
                <a:solidFill>
                  <a:srgbClr val="002060"/>
                </a:solidFill>
                <a:latin typeface="UTM Avo" panose="02040603050506020204" pitchFamily="18" charset="0"/>
                <a:cs typeface="Arial" pitchFamily="34" charset="0"/>
              </a:rPr>
            </a:br>
            <a:r>
              <a:rPr lang="en-US" dirty="0" err="1">
                <a:solidFill>
                  <a:srgbClr val="002060"/>
                </a:solidFill>
                <a:latin typeface="UTM Avo" panose="02040603050506020204" pitchFamily="18" charset="0"/>
                <a:cs typeface="Arial" pitchFamily="34" charset="0"/>
              </a:rPr>
              <a:t>tuân</a:t>
            </a:r>
            <a:r>
              <a:rPr lang="en-US" dirty="0">
                <a:solidFill>
                  <a:srgbClr val="002060"/>
                </a:solidFill>
                <a:latin typeface="UTM Avo" panose="02040603050506020204" pitchFamily="18" charset="0"/>
                <a:cs typeface="Arial" pitchFamily="34" charset="0"/>
              </a:rPr>
              <a:t> </a:t>
            </a:r>
            <a:r>
              <a:rPr lang="en-US" dirty="0" err="1">
                <a:solidFill>
                  <a:srgbClr val="002060"/>
                </a:solidFill>
                <a:latin typeface="UTM Avo" panose="02040603050506020204" pitchFamily="18" charset="0"/>
                <a:cs typeface="Arial" pitchFamily="34" charset="0"/>
              </a:rPr>
              <a:t>thủ</a:t>
            </a:r>
            <a:endParaRPr lang="en-US" dirty="0">
              <a:solidFill>
                <a:srgbClr val="002060"/>
              </a:solidFill>
              <a:latin typeface="UTM Avo" panose="02040603050506020204" pitchFamily="18" charset="0"/>
              <a:cs typeface="Arial" pitchFamily="34" charset="0"/>
            </a:endParaRPr>
          </a:p>
        </p:txBody>
      </p:sp>
      <p:sp>
        <p:nvSpPr>
          <p:cNvPr id="3" name="Title 1"/>
          <p:cNvSpPr txBox="1">
            <a:spLocks/>
          </p:cNvSpPr>
          <p:nvPr/>
        </p:nvSpPr>
        <p:spPr>
          <a:xfrm>
            <a:off x="2008001" y="87315"/>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002060"/>
                </a:solidFill>
                <a:latin typeface="UTM Avo" panose="02040603050506020204" pitchFamily="18" charset="0"/>
                <a:cs typeface="Arial" pitchFamily="34" charset="0"/>
              </a:rPr>
              <a:t>Luyện</a:t>
            </a:r>
            <a:r>
              <a:rPr lang="en-US" b="1" dirty="0">
                <a:solidFill>
                  <a:srgbClr val="002060"/>
                </a:solidFill>
                <a:latin typeface="UTM Avo" panose="02040603050506020204" pitchFamily="18" charset="0"/>
                <a:cs typeface="Arial" pitchFamily="34" charset="0"/>
              </a:rPr>
              <a:t> </a:t>
            </a:r>
            <a:r>
              <a:rPr lang="en-US" b="1" dirty="0" err="1">
                <a:solidFill>
                  <a:srgbClr val="002060"/>
                </a:solidFill>
                <a:latin typeface="UTM Avo" panose="02040603050506020204" pitchFamily="18" charset="0"/>
                <a:cs typeface="Arial" pitchFamily="34" charset="0"/>
              </a:rPr>
              <a:t>đọc</a:t>
            </a:r>
            <a:r>
              <a:rPr lang="en-US" b="1" dirty="0">
                <a:solidFill>
                  <a:srgbClr val="002060"/>
                </a:solidFill>
                <a:latin typeface="UTM Avo" panose="02040603050506020204" pitchFamily="18" charset="0"/>
                <a:cs typeface="Arial" pitchFamily="34" charset="0"/>
              </a:rPr>
              <a:t> </a:t>
            </a:r>
            <a:r>
              <a:rPr lang="en-US" b="1" dirty="0" err="1">
                <a:solidFill>
                  <a:srgbClr val="002060"/>
                </a:solidFill>
                <a:latin typeface="UTM Avo" panose="02040603050506020204" pitchFamily="18" charset="0"/>
                <a:cs typeface="Arial" pitchFamily="34" charset="0"/>
              </a:rPr>
              <a:t>từ</a:t>
            </a:r>
            <a:endParaRPr lang="en-US" b="1" dirty="0">
              <a:solidFill>
                <a:srgbClr val="002060"/>
              </a:solidFill>
              <a:latin typeface="UTM Avo" panose="02040603050506020204" pitchFamily="18" charset="0"/>
              <a:cs typeface="Arial" pitchFamily="34" charset="0"/>
            </a:endParaRPr>
          </a:p>
        </p:txBody>
      </p:sp>
    </p:spTree>
    <p:extLst>
      <p:ext uri="{BB962C8B-B14F-4D97-AF65-F5344CB8AC3E}">
        <p14:creationId xmlns:p14="http://schemas.microsoft.com/office/powerpoint/2010/main" val="40382457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1633</TotalTime>
  <Words>1463</Words>
  <Application>Microsoft Office PowerPoint</Application>
  <PresentationFormat>Trình chiếu Trên màn hình (16:9)</PresentationFormat>
  <Paragraphs>100</Paragraphs>
  <Slides>20</Slides>
  <Notes>6</Notes>
  <HiddenSlides>0</HiddenSlides>
  <MMClips>2</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20</vt:i4>
      </vt:variant>
    </vt:vector>
  </HeadingPairs>
  <TitlesOfParts>
    <vt:vector size="27" baseType="lpstr">
      <vt:lpstr>Arial</vt:lpstr>
      <vt:lpstr>Arial Rounded MT Bold</vt:lpstr>
      <vt:lpstr>Arial-Rounded</vt:lpstr>
      <vt:lpstr>Calibri</vt:lpstr>
      <vt:lpstr>HP001 4 hàng</vt:lpstr>
      <vt:lpstr>UTM Avo</vt:lpstr>
      <vt:lpstr>Office Theme</vt:lpstr>
      <vt:lpstr>Bản trình bày PowerPoint</vt:lpstr>
      <vt:lpstr>Bản trình bày PowerPoint</vt:lpstr>
      <vt:lpstr>1. gi hay d? ngọn …ó cặp …a</vt:lpstr>
      <vt:lpstr>Bản trình bày PowerPoint</vt:lpstr>
      <vt:lpstr>Bản trình bày PowerPoint</vt:lpstr>
      <vt:lpstr>Bản trình bày PowerPoint</vt:lpstr>
      <vt:lpstr>Bản trình bày PowerPoint</vt:lpstr>
      <vt:lpstr>Bản trình bày PowerPoint</vt:lpstr>
      <vt:lpstr>ngã ba ngã tư điều khiển tuân thủ</vt:lpstr>
      <vt:lpstr>Giải nghĩa từ khó:</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MY PC</cp:lastModifiedBy>
  <cp:revision>255</cp:revision>
  <dcterms:created xsi:type="dcterms:W3CDTF">2020-12-08T15:48:47Z</dcterms:created>
  <dcterms:modified xsi:type="dcterms:W3CDTF">2022-03-16T01:07:41Z</dcterms:modified>
</cp:coreProperties>
</file>