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sldIdLst>
    <p:sldId id="257" r:id="rId2"/>
    <p:sldId id="258" r:id="rId3"/>
    <p:sldId id="272" r:id="rId4"/>
    <p:sldId id="261" r:id="rId5"/>
    <p:sldId id="262" r:id="rId6"/>
    <p:sldId id="263" r:id="rId7"/>
    <p:sldId id="274" r:id="rId8"/>
    <p:sldId id="268" r:id="rId9"/>
    <p:sldId id="269" r:id="rId10"/>
    <p:sldId id="270" r:id="rId11"/>
    <p:sldId id="271" r:id="rId12"/>
    <p:sldId id="275" r:id="rId13"/>
    <p:sldId id="266" r:id="rId14"/>
    <p:sldId id="276" r:id="rId15"/>
    <p:sldId id="277" r:id="rId16"/>
    <p:sldId id="283" r:id="rId17"/>
    <p:sldId id="280" r:id="rId18"/>
    <p:sldId id="279" r:id="rId19"/>
    <p:sldId id="284" r:id="rId20"/>
    <p:sldId id="285" r:id="rId21"/>
    <p:sldId id="286" r:id="rId22"/>
  </p:sldIdLst>
  <p:sldSz cx="12192000" cy="6858000"/>
  <p:notesSz cx="6858000" cy="9144000"/>
  <p:embeddedFontLst>
    <p:embeddedFont>
      <p:font typeface="SVN-Poky's" panose="020B0604020202020204" charset="0"/>
      <p:regular r:id="rId24"/>
    </p:embeddedFont>
    <p:embeddedFont>
      <p:font typeface="#9Slide05 Handsome Script" panose="00000500000000000000" pitchFamily="2" charset="0"/>
      <p:regular r:id="rId25"/>
    </p:embeddedFont>
    <p:embeddedFont>
      <p:font typeface="UVF Saint-Andrew Queen" panose="020B0604020202020204" charset="0"/>
      <p:regular r:id="rId26"/>
    </p:embeddedFont>
    <p:embeddedFont>
      <p:font typeface="#9Slide07 HoneyCream" pitchFamily="2" charset="0"/>
      <p:regular r:id="rId27"/>
    </p:embeddedFont>
    <p:embeddedFont>
      <p:font typeface="#9Slide05 SVNIndie" pitchFamily="2" charset="0"/>
      <p:regular r:id="rId28"/>
    </p:embeddedFont>
    <p:embeddedFont>
      <p:font typeface="Calibri" panose="020F0502020204030204" pitchFamily="34" charset="0"/>
      <p:regular r:id="rId29"/>
      <p:bold r:id="rId30"/>
      <p:italic r:id="rId31"/>
      <p:boldItalic r:id="rId32"/>
    </p:embeddedFont>
    <p:embeddedFont>
      <p:font typeface="微软雅黑" panose="020B0503020204020204" pitchFamily="34" charset="-122"/>
      <p:regular r:id="rId33"/>
      <p:bold r:id="rId34"/>
    </p:embeddedFont>
    <p:embeddedFont>
      <p:font typeface="UVF Mussica Swash" panose="020B0604020202020204" charset="0"/>
      <p:regular r:id="rId35"/>
    </p:embeddedFont>
    <p:embeddedFont>
      <p:font typeface="Cambria" panose="02040503050406030204" pitchFamily="18" charset="0"/>
      <p:regular r:id="rId36"/>
      <p:bold r:id="rId37"/>
      <p:italic r:id="rId38"/>
      <p:boldItalic r:id="rId39"/>
    </p:embeddedFont>
    <p:embeddedFont>
      <p:font typeface="Tahoma" panose="020B0604030504040204" pitchFamily="34" charset="0"/>
      <p:regular r:id="rId40"/>
      <p:bold r:id="rId41"/>
    </p:embeddedFont>
    <p:embeddedFont>
      <p:font typeface="#9Slide07 Altus" pitchFamily="2" charset="0"/>
      <p:regular r:id="rId42"/>
    </p:embeddedFont>
    <p:embeddedFont>
      <p:font typeface="#9Slide03 SFU Futura_05" panose="00000800000000000000" pitchFamily="2"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317A"/>
    <a:srgbClr val="66CCFF"/>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89" autoAdjust="0"/>
    <p:restoredTop sz="94660"/>
  </p:normalViewPr>
  <p:slideViewPr>
    <p:cSldViewPr snapToGrid="0" showGuides="1">
      <p:cViewPr varScale="1">
        <p:scale>
          <a:sx n="65" d="100"/>
          <a:sy n="65" d="100"/>
        </p:scale>
        <p:origin x="768" y="44"/>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26372-3955-4C8C-9B81-338A4DE7B75D}"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E3F44-AFAB-48CF-A6D2-E335BD2CCFD6}" type="slidenum">
              <a:rPr lang="en-US" smtClean="0"/>
              <a:t>‹#›</a:t>
            </a:fld>
            <a:endParaRPr lang="en-US"/>
          </a:p>
        </p:txBody>
      </p:sp>
    </p:spTree>
    <p:extLst>
      <p:ext uri="{BB962C8B-B14F-4D97-AF65-F5344CB8AC3E}">
        <p14:creationId xmlns:p14="http://schemas.microsoft.com/office/powerpoint/2010/main" val="215095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6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Kích</a:t>
            </a:r>
            <a:r>
              <a:rPr lang="en-US" dirty="0"/>
              <a:t> </a:t>
            </a:r>
            <a:r>
              <a:rPr lang="en-US" dirty="0" err="1"/>
              <a:t>vào</a:t>
            </a:r>
            <a:r>
              <a:rPr lang="en-US" dirty="0"/>
              <a:t> </a:t>
            </a:r>
            <a:r>
              <a:rPr lang="en-US" dirty="0" err="1"/>
              <a:t>chậu</a:t>
            </a:r>
            <a:r>
              <a:rPr lang="en-US" dirty="0"/>
              <a:t> </a:t>
            </a:r>
            <a:r>
              <a:rPr lang="en-US" dirty="0" err="1"/>
              <a:t>cây</a:t>
            </a:r>
            <a:r>
              <a:rPr lang="en-US" dirty="0"/>
              <a:t> </a:t>
            </a:r>
            <a:r>
              <a:rPr lang="en-US" dirty="0" err="1"/>
              <a:t>đánh</a:t>
            </a:r>
            <a:r>
              <a:rPr lang="en-US" dirty="0"/>
              <a:t> </a:t>
            </a:r>
            <a:r>
              <a:rPr lang="en-US" dirty="0" err="1"/>
              <a:t>số</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Kích</a:t>
            </a:r>
            <a:r>
              <a:rPr lang="en-US" dirty="0"/>
              <a:t> </a:t>
            </a:r>
            <a:r>
              <a:rPr lang="en-US" dirty="0" err="1"/>
              <a:t>vào</a:t>
            </a:r>
            <a:r>
              <a:rPr lang="en-US" dirty="0"/>
              <a:t> </a:t>
            </a:r>
            <a:r>
              <a:rPr lang="en-US" dirty="0" err="1"/>
              <a:t>các</a:t>
            </a:r>
            <a:r>
              <a:rPr lang="en-US" dirty="0"/>
              <a:t> </a:t>
            </a:r>
            <a:r>
              <a:rPr lang="en-US" dirty="0" err="1"/>
              <a:t>điều</a:t>
            </a:r>
            <a:r>
              <a:rPr lang="en-US" dirty="0"/>
              <a:t> </a:t>
            </a:r>
            <a:r>
              <a:rPr lang="en-US" dirty="0" err="1"/>
              <a:t>kiện</a:t>
            </a:r>
            <a:r>
              <a:rPr lang="en-US" dirty="0"/>
              <a:t> </a:t>
            </a:r>
            <a:r>
              <a:rPr lang="en-US" dirty="0" err="1"/>
              <a:t>chăm</a:t>
            </a:r>
            <a:r>
              <a:rPr lang="en-US" dirty="0"/>
              <a:t> </a:t>
            </a:r>
            <a:r>
              <a:rPr lang="en-US" dirty="0" err="1"/>
              <a:t>sóc</a:t>
            </a:r>
            <a:r>
              <a:rPr lang="en-US" dirty="0"/>
              <a:t> </a:t>
            </a:r>
            <a:r>
              <a:rPr lang="en-US" dirty="0" err="1"/>
              <a:t>cây</a:t>
            </a:r>
            <a:r>
              <a:rPr lang="en-US" dirty="0"/>
              <a:t> </a:t>
            </a:r>
            <a:r>
              <a:rPr lang="en-US" dirty="0" err="1"/>
              <a:t>để</a:t>
            </a:r>
            <a:r>
              <a:rPr lang="en-US" dirty="0"/>
              <a:t> </a:t>
            </a:r>
            <a:r>
              <a:rPr lang="en-US" dirty="0" err="1"/>
              <a:t>hoa</a:t>
            </a:r>
            <a:r>
              <a:rPr lang="en-US" dirty="0"/>
              <a:t> </a:t>
            </a:r>
            <a:r>
              <a:rPr lang="en-US" dirty="0" err="1"/>
              <a:t>nở</a:t>
            </a:r>
            <a:r>
              <a:rPr lang="en-US" dirty="0"/>
              <a:t>. </a:t>
            </a:r>
            <a:r>
              <a:rPr lang="en-US" dirty="0" err="1"/>
              <a:t>Kích</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vương</a:t>
            </a:r>
            <a:r>
              <a:rPr lang="en-US" dirty="0"/>
              <a:t> </a:t>
            </a:r>
            <a:r>
              <a:rPr lang="en-US" dirty="0" err="1"/>
              <a:t>miện</a:t>
            </a:r>
            <a:r>
              <a:rPr lang="en-US" dirty="0"/>
              <a:t> </a:t>
            </a:r>
            <a:r>
              <a:rPr lang="en-US" dirty="0" err="1"/>
              <a:t>góc</a:t>
            </a:r>
            <a:r>
              <a:rPr lang="en-US" dirty="0"/>
              <a:t> </a:t>
            </a:r>
            <a:r>
              <a:rPr lang="en-US" dirty="0" err="1"/>
              <a:t>phải</a:t>
            </a:r>
            <a:r>
              <a:rPr lang="en-US" dirty="0"/>
              <a:t> </a:t>
            </a:r>
            <a:r>
              <a:rPr lang="en-US" dirty="0" err="1"/>
              <a:t>để</a:t>
            </a:r>
            <a:r>
              <a:rPr lang="en-US" dirty="0"/>
              <a:t>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a:t>
            </a:r>
            <a:endParaRPr dirty="0"/>
          </a:p>
        </p:txBody>
      </p:sp>
      <p:sp>
        <p:nvSpPr>
          <p:cNvPr id="534" name="Google Shape;53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082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Kích</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xem</a:t>
            </a:r>
            <a:r>
              <a:rPr lang="en-US" dirty="0"/>
              <a:t> </a:t>
            </a:r>
            <a:r>
              <a:rPr lang="en-US" dirty="0" err="1"/>
              <a:t>kết</a:t>
            </a:r>
            <a:r>
              <a:rPr lang="en-US" dirty="0"/>
              <a:t> </a:t>
            </a:r>
            <a:r>
              <a:rPr lang="en-US" dirty="0" err="1"/>
              <a:t>quả</a:t>
            </a:r>
            <a:r>
              <a:rPr lang="en-US" dirty="0"/>
              <a:t>, </a:t>
            </a:r>
            <a:r>
              <a:rPr lang="en-US" dirty="0" err="1"/>
              <a:t>có</a:t>
            </a:r>
            <a:r>
              <a:rPr lang="en-US" dirty="0"/>
              <a:t> </a:t>
            </a:r>
            <a:r>
              <a:rPr lang="en-US" dirty="0" err="1"/>
              <a:t>thể</a:t>
            </a:r>
            <a:r>
              <a:rPr lang="en-US" dirty="0"/>
              <a:t> </a:t>
            </a:r>
            <a:r>
              <a:rPr lang="en-US" dirty="0" err="1"/>
              <a:t>kích</a:t>
            </a:r>
            <a:r>
              <a:rPr lang="en-US" dirty="0"/>
              <a:t> </a:t>
            </a:r>
            <a:r>
              <a:rPr lang="en-US" dirty="0" err="1"/>
              <a:t>vào</a:t>
            </a:r>
            <a:r>
              <a:rPr lang="en-US" dirty="0"/>
              <a:t> </a:t>
            </a:r>
            <a:r>
              <a:rPr lang="en-US" dirty="0" err="1"/>
              <a:t>chậu</a:t>
            </a:r>
            <a:r>
              <a:rPr lang="en-US" dirty="0"/>
              <a:t> </a:t>
            </a:r>
            <a:r>
              <a:rPr lang="en-US" dirty="0" err="1"/>
              <a:t>hoa</a:t>
            </a:r>
            <a:r>
              <a:rPr lang="en-US" dirty="0"/>
              <a:t> </a:t>
            </a:r>
            <a:r>
              <a:rPr lang="en-US" dirty="0" err="1"/>
              <a:t>hoặc</a:t>
            </a:r>
            <a:r>
              <a:rPr lang="en-US" dirty="0"/>
              <a:t> </a:t>
            </a:r>
            <a:r>
              <a:rPr lang="en-US" dirty="0" err="1"/>
              <a:t>kích</a:t>
            </a:r>
            <a:r>
              <a:rPr lang="en-US" dirty="0"/>
              <a:t> </a:t>
            </a:r>
            <a:r>
              <a:rPr lang="en-US" dirty="0" err="1"/>
              <a:t>vào</a:t>
            </a:r>
            <a:r>
              <a:rPr lang="en-US" dirty="0"/>
              <a:t> icon </a:t>
            </a:r>
            <a:r>
              <a:rPr lang="en-US" dirty="0" err="1"/>
              <a:t>vương</a:t>
            </a:r>
            <a:r>
              <a:rPr lang="en-US" dirty="0"/>
              <a:t> </a:t>
            </a:r>
            <a:r>
              <a:rPr lang="en-US" dirty="0" err="1"/>
              <a:t>miện</a:t>
            </a:r>
            <a:r>
              <a:rPr lang="en-US" dirty="0"/>
              <a:t> </a:t>
            </a:r>
            <a:r>
              <a:rPr lang="en-US" dirty="0" err="1"/>
              <a:t>góc</a:t>
            </a:r>
            <a:r>
              <a:rPr lang="en-US" dirty="0"/>
              <a:t> </a:t>
            </a:r>
            <a:r>
              <a:rPr lang="en-US" dirty="0" err="1"/>
              <a:t>phải</a:t>
            </a:r>
            <a:r>
              <a:rPr lang="en-US" dirty="0"/>
              <a:t> </a:t>
            </a:r>
            <a:r>
              <a:rPr lang="en-US" dirty="0" err="1"/>
              <a:t>để</a:t>
            </a:r>
            <a:r>
              <a:rPr lang="en-US" dirty="0"/>
              <a:t> </a:t>
            </a:r>
            <a:r>
              <a:rPr lang="en-US" dirty="0" err="1"/>
              <a:t>về</a:t>
            </a:r>
            <a:r>
              <a:rPr lang="en-US" dirty="0"/>
              <a:t> </a:t>
            </a:r>
            <a:r>
              <a:rPr lang="en-US" dirty="0" err="1"/>
              <a:t>lại</a:t>
            </a:r>
            <a:r>
              <a:rPr lang="en-US" dirty="0"/>
              <a:t> </a:t>
            </a:r>
            <a:r>
              <a:rPr lang="en-US" dirty="0" err="1"/>
              <a:t>trò</a:t>
            </a:r>
            <a:r>
              <a:rPr lang="en-US" dirty="0"/>
              <a:t> </a:t>
            </a:r>
            <a:r>
              <a:rPr lang="en-US" dirty="0" err="1"/>
              <a:t>chơi</a:t>
            </a:r>
            <a:r>
              <a:rPr lang="en-US" dirty="0"/>
              <a:t>.</a:t>
            </a:r>
            <a:endParaRPr dirty="0"/>
          </a:p>
          <a:p>
            <a:pPr marL="0" lvl="0" indent="0" algn="l" rtl="0">
              <a:spcBef>
                <a:spcPts val="0"/>
              </a:spcBef>
              <a:spcAft>
                <a:spcPts val="0"/>
              </a:spcAft>
              <a:buNone/>
            </a:pPr>
            <a:r>
              <a:rPr lang="en-US" dirty="0"/>
              <a:t>Game by: </a:t>
            </a:r>
            <a:r>
              <a:rPr lang="en-US" dirty="0" err="1"/>
              <a:t>Diệu</a:t>
            </a:r>
            <a:r>
              <a:rPr lang="en-US" dirty="0"/>
              <a:t> </a:t>
            </a:r>
            <a:r>
              <a:rPr lang="en-US" dirty="0" err="1"/>
              <a:t>Hiền</a:t>
            </a:r>
            <a:r>
              <a:rPr lang="en-US" dirty="0"/>
              <a:t> _ </a:t>
            </a:r>
            <a:r>
              <a:rPr lang="en-US" dirty="0" err="1"/>
              <a:t>Măng</a:t>
            </a:r>
            <a:r>
              <a:rPr lang="en-US" dirty="0"/>
              <a:t> </a:t>
            </a:r>
            <a:r>
              <a:rPr lang="en-US" dirty="0" err="1"/>
              <a:t>NonTài</a:t>
            </a:r>
            <a:r>
              <a:rPr lang="en-US" dirty="0"/>
              <a:t> </a:t>
            </a:r>
            <a:r>
              <a:rPr lang="en-US" dirty="0" err="1"/>
              <a:t>liệu</a:t>
            </a:r>
            <a:r>
              <a:rPr lang="en-US" dirty="0"/>
              <a:t> </a:t>
            </a:r>
            <a:r>
              <a:rPr lang="en-US" dirty="0" err="1"/>
              <a:t>Tiểu</a:t>
            </a:r>
            <a:r>
              <a:rPr lang="en-US" dirty="0"/>
              <a:t> </a:t>
            </a:r>
            <a:r>
              <a:rPr lang="en-US" dirty="0" err="1"/>
              <a:t>học</a:t>
            </a:r>
            <a:r>
              <a:rPr lang="en-US" dirty="0"/>
              <a:t>.</a:t>
            </a:r>
            <a:endParaRPr dirty="0"/>
          </a:p>
        </p:txBody>
      </p:sp>
      <p:sp>
        <p:nvSpPr>
          <p:cNvPr id="595" name="Google Shape;59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84935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Kích vào đáp án để xem kết quả, có thể kích vào chậu hoa hoặc kích vào icon vương miện góc phải để về lại trò chơi.</a:t>
            </a:r>
            <a:endParaRPr/>
          </a:p>
          <a:p>
            <a:pPr marL="0" lvl="0" indent="0" algn="l" rtl="0">
              <a:spcBef>
                <a:spcPts val="0"/>
              </a:spcBef>
              <a:spcAft>
                <a:spcPts val="0"/>
              </a:spcAft>
              <a:buNone/>
            </a:pPr>
            <a:r>
              <a:rPr lang="en-US"/>
              <a:t>Game by: Diệu Hiền _ Măng NonTài liệu Tiểu học.</a:t>
            </a:r>
            <a:endParaRPr/>
          </a:p>
          <a:p>
            <a:pPr marL="0" lvl="0" indent="0" algn="l" rtl="0">
              <a:spcBef>
                <a:spcPts val="0"/>
              </a:spcBef>
              <a:spcAft>
                <a:spcPts val="0"/>
              </a:spcAft>
              <a:buNone/>
            </a:pPr>
            <a:endParaRPr/>
          </a:p>
        </p:txBody>
      </p:sp>
      <p:sp>
        <p:nvSpPr>
          <p:cNvPr id="644" name="Google Shape;6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4167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070168"/>
            <a:ext cx="12192000" cy="3082413"/>
          </a:xfrm>
          <a:prstGeom prst="rect">
            <a:avLst/>
          </a:prstGeom>
        </p:spPr>
      </p:pic>
    </p:spTree>
    <p:extLst>
      <p:ext uri="{BB962C8B-B14F-4D97-AF65-F5344CB8AC3E}">
        <p14:creationId xmlns:p14="http://schemas.microsoft.com/office/powerpoint/2010/main" val="3975959710"/>
      </p:ext>
    </p:extLst>
  </p:cSld>
  <p:clrMapOvr>
    <a:masterClrMapping/>
  </p:clrMapOvr>
  <mc:AlternateContent xmlns:mc="http://schemas.openxmlformats.org/markup-compatibility/2006" xmlns:p14="http://schemas.microsoft.com/office/powerpoint/2010/main">
    <mc:Choice Requires="p14">
      <p:transition spd="slow" p14:dur="3900" advTm="3000">
        <p14:glitter pattern="hexago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177311"/>
      </p:ext>
    </p:extLst>
  </p:cSld>
  <p:clrMapOvr>
    <a:masterClrMapping/>
  </p:clrMapOvr>
  <mc:AlternateContent xmlns:mc="http://schemas.openxmlformats.org/markup-compatibility/2006" xmlns:p14="http://schemas.microsoft.com/office/powerpoint/2010/main">
    <mc:Choice Requires="p14">
      <p:transition spd="slow" p14:dur="3900" advTm="3000">
        <p14:glitter pattern="hexagon"/>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1945122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solidFill>
          <a:srgbClr val="FFEEEF"/>
        </a:solidFill>
        <a:effectLst/>
      </p:bgPr>
    </p:bg>
    <p:spTree>
      <p:nvGrpSpPr>
        <p:cNvPr id="1" name="Shape 132"/>
        <p:cNvGrpSpPr/>
        <p:nvPr/>
      </p:nvGrpSpPr>
      <p:grpSpPr>
        <a:xfrm>
          <a:off x="0" y="0"/>
          <a:ext cx="0" cy="0"/>
          <a:chOff x="0" y="0"/>
          <a:chExt cx="0" cy="0"/>
        </a:xfrm>
      </p:grpSpPr>
      <p:grpSp>
        <p:nvGrpSpPr>
          <p:cNvPr id="2" name="Google Shape;43;p23">
            <a:extLst>
              <a:ext uri="{FF2B5EF4-FFF2-40B4-BE49-F238E27FC236}">
                <a16:creationId xmlns:a16="http://schemas.microsoft.com/office/drawing/2014/main" id="{579239CC-DEBD-41FC-B36B-6279A43C21B8}"/>
              </a:ext>
            </a:extLst>
          </p:cNvPr>
          <p:cNvGrpSpPr/>
          <p:nvPr userDrawn="1"/>
        </p:nvGrpSpPr>
        <p:grpSpPr>
          <a:xfrm>
            <a:off x="-314951" y="4139918"/>
            <a:ext cx="12506951" cy="2718082"/>
            <a:chOff x="-229332" y="4426519"/>
            <a:chExt cx="12664574" cy="2737816"/>
          </a:xfrm>
        </p:grpSpPr>
        <p:sp>
          <p:nvSpPr>
            <p:cNvPr id="3" name="Google Shape;44;p23">
              <a:extLst>
                <a:ext uri="{FF2B5EF4-FFF2-40B4-BE49-F238E27FC236}">
                  <a16:creationId xmlns:a16="http://schemas.microsoft.com/office/drawing/2014/main" id="{E5E2C97F-4714-45EF-9570-0BEF6AC5507A}"/>
                </a:ext>
              </a:extLst>
            </p:cNvPr>
            <p:cNvSpPr txBox="1"/>
            <p:nvPr/>
          </p:nvSpPr>
          <p:spPr>
            <a:xfrm>
              <a:off x="10061378" y="5948595"/>
              <a:ext cx="2186247" cy="78740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EEA4C0"/>
                </a:buClr>
                <a:buSzPts val="3200"/>
                <a:buFont typeface="Arial"/>
                <a:buNone/>
                <a:tabLst/>
                <a:defRPr/>
              </a:pPr>
              <a:r>
                <a:rPr kumimoji="0" lang="en-US" sz="3200" b="0" i="0" u="none" strike="noStrike" kern="0" cap="none" spc="0" normalizeH="0" baseline="0" noProof="0">
                  <a:ln>
                    <a:noFill/>
                  </a:ln>
                  <a:solidFill>
                    <a:srgbClr val="EEA4C0"/>
                  </a:solidFill>
                  <a:effectLst/>
                  <a:uLnTx/>
                  <a:uFillTx/>
                  <a:latin typeface="Arial"/>
                  <a:ea typeface="Arial"/>
                  <a:cs typeface="Arial"/>
                  <a:sym typeface="Arial"/>
                </a:rPr>
                <a:t>Diệu Hiền</a:t>
              </a:r>
              <a:endParaRPr kumimoji="0" sz="3200" b="0" i="0" u="none" strike="noStrike" kern="0" cap="none" spc="0" normalizeH="0" baseline="0" noProof="0">
                <a:ln>
                  <a:noFill/>
                </a:ln>
                <a:solidFill>
                  <a:srgbClr val="EEA4C0"/>
                </a:solidFill>
                <a:effectLst/>
                <a:uLnTx/>
                <a:uFillTx/>
                <a:latin typeface="Arial"/>
                <a:ea typeface="Arial"/>
                <a:cs typeface="Arial"/>
                <a:sym typeface="Arial"/>
              </a:endParaRPr>
            </a:p>
          </p:txBody>
        </p:sp>
        <p:pic>
          <p:nvPicPr>
            <p:cNvPr id="4" name="Google Shape;45;p23">
              <a:extLst>
                <a:ext uri="{FF2B5EF4-FFF2-40B4-BE49-F238E27FC236}">
                  <a16:creationId xmlns:a16="http://schemas.microsoft.com/office/drawing/2014/main" id="{EABDC279-7712-494C-8BE9-F99BDBB9AD82}"/>
                </a:ext>
              </a:extLst>
            </p:cNvPr>
            <p:cNvPicPr preferRelativeResize="0"/>
            <p:nvPr/>
          </p:nvPicPr>
          <p:blipFill rotWithShape="1">
            <a:blip r:embed="rId2">
              <a:alphaModFix/>
            </a:blip>
            <a:srcRect/>
            <a:stretch/>
          </p:blipFill>
          <p:spPr>
            <a:xfrm>
              <a:off x="8818351" y="4491430"/>
              <a:ext cx="2690819" cy="2431481"/>
            </a:xfrm>
            <a:prstGeom prst="rect">
              <a:avLst/>
            </a:prstGeom>
            <a:noFill/>
            <a:ln>
              <a:noFill/>
            </a:ln>
          </p:spPr>
        </p:pic>
        <p:pic>
          <p:nvPicPr>
            <p:cNvPr id="5" name="Google Shape;46;p23">
              <a:extLst>
                <a:ext uri="{FF2B5EF4-FFF2-40B4-BE49-F238E27FC236}">
                  <a16:creationId xmlns:a16="http://schemas.microsoft.com/office/drawing/2014/main" id="{2380B2F3-1EF0-4ED7-8D7F-378BADE25C41}"/>
                </a:ext>
              </a:extLst>
            </p:cNvPr>
            <p:cNvPicPr preferRelativeResize="0"/>
            <p:nvPr/>
          </p:nvPicPr>
          <p:blipFill rotWithShape="1">
            <a:blip r:embed="rId2">
              <a:alphaModFix/>
            </a:blip>
            <a:srcRect/>
            <a:stretch/>
          </p:blipFill>
          <p:spPr>
            <a:xfrm>
              <a:off x="7429243" y="5118410"/>
              <a:ext cx="1996967" cy="1804501"/>
            </a:xfrm>
            <a:prstGeom prst="rect">
              <a:avLst/>
            </a:prstGeom>
            <a:noFill/>
            <a:ln>
              <a:noFill/>
            </a:ln>
          </p:spPr>
        </p:pic>
        <p:pic>
          <p:nvPicPr>
            <p:cNvPr id="6" name="Google Shape;47;p23">
              <a:extLst>
                <a:ext uri="{FF2B5EF4-FFF2-40B4-BE49-F238E27FC236}">
                  <a16:creationId xmlns:a16="http://schemas.microsoft.com/office/drawing/2014/main" id="{A4AB9067-E756-4F2D-811C-CAB6A40CA70C}"/>
                </a:ext>
              </a:extLst>
            </p:cNvPr>
            <p:cNvPicPr preferRelativeResize="0"/>
            <p:nvPr/>
          </p:nvPicPr>
          <p:blipFill rotWithShape="1">
            <a:blip r:embed="rId2">
              <a:alphaModFix/>
            </a:blip>
            <a:srcRect/>
            <a:stretch/>
          </p:blipFill>
          <p:spPr>
            <a:xfrm>
              <a:off x="4065017" y="5564985"/>
              <a:ext cx="1441523" cy="1302591"/>
            </a:xfrm>
            <a:prstGeom prst="rect">
              <a:avLst/>
            </a:prstGeom>
            <a:noFill/>
            <a:ln>
              <a:noFill/>
            </a:ln>
          </p:spPr>
        </p:pic>
        <p:sp>
          <p:nvSpPr>
            <p:cNvPr id="7" name="Google Shape;48;p23">
              <a:extLst>
                <a:ext uri="{FF2B5EF4-FFF2-40B4-BE49-F238E27FC236}">
                  <a16:creationId xmlns:a16="http://schemas.microsoft.com/office/drawing/2014/main" id="{630D5FD9-E20F-41EC-A1C3-0EE0B4CF655D}"/>
                </a:ext>
              </a:extLst>
            </p:cNvPr>
            <p:cNvSpPr txBox="1"/>
            <p:nvPr/>
          </p:nvSpPr>
          <p:spPr>
            <a:xfrm>
              <a:off x="-17480" y="5915555"/>
              <a:ext cx="2186247" cy="78740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A4CA88"/>
                </a:buClr>
                <a:buSzPts val="3200"/>
                <a:buFont typeface="Arial"/>
                <a:buNone/>
                <a:tabLst/>
                <a:defRPr/>
              </a:pPr>
              <a:r>
                <a:rPr kumimoji="0" lang="en-US" sz="3200" b="0" i="0" u="none" strike="noStrike" kern="0" cap="none" spc="0" normalizeH="0" baseline="0" noProof="0">
                  <a:ln>
                    <a:noFill/>
                  </a:ln>
                  <a:solidFill>
                    <a:srgbClr val="A4CA88"/>
                  </a:solidFill>
                  <a:effectLst/>
                  <a:uLnTx/>
                  <a:uFillTx/>
                  <a:latin typeface="Arial"/>
                  <a:ea typeface="Arial"/>
                  <a:cs typeface="Arial"/>
                  <a:sym typeface="Arial"/>
                </a:rPr>
                <a:t>Măng Non</a:t>
              </a:r>
              <a:endParaRPr kumimoji="0" sz="3200" b="0" i="0" u="none" strike="noStrike" kern="0" cap="none" spc="0" normalizeH="0" baseline="0" noProof="0">
                <a:ln>
                  <a:noFill/>
                </a:ln>
                <a:solidFill>
                  <a:srgbClr val="A4CA88"/>
                </a:solidFill>
                <a:effectLst/>
                <a:uLnTx/>
                <a:uFillTx/>
                <a:latin typeface="Arial"/>
                <a:ea typeface="Arial"/>
                <a:cs typeface="Arial"/>
                <a:sym typeface="Arial"/>
              </a:endParaRPr>
            </a:p>
          </p:txBody>
        </p:sp>
        <p:pic>
          <p:nvPicPr>
            <p:cNvPr id="8" name="Google Shape;49;p23">
              <a:extLst>
                <a:ext uri="{FF2B5EF4-FFF2-40B4-BE49-F238E27FC236}">
                  <a16:creationId xmlns:a16="http://schemas.microsoft.com/office/drawing/2014/main" id="{DE97C423-5C3D-4949-82D0-F20A78591C90}"/>
                </a:ext>
              </a:extLst>
            </p:cNvPr>
            <p:cNvPicPr preferRelativeResize="0"/>
            <p:nvPr/>
          </p:nvPicPr>
          <p:blipFill rotWithShape="1">
            <a:blip r:embed="rId2">
              <a:alphaModFix/>
            </a:blip>
            <a:srcRect/>
            <a:stretch/>
          </p:blipFill>
          <p:spPr>
            <a:xfrm>
              <a:off x="5201460" y="4491430"/>
              <a:ext cx="2690819" cy="2431481"/>
            </a:xfrm>
            <a:prstGeom prst="rect">
              <a:avLst/>
            </a:prstGeom>
            <a:noFill/>
            <a:ln>
              <a:noFill/>
            </a:ln>
          </p:spPr>
        </p:pic>
        <p:pic>
          <p:nvPicPr>
            <p:cNvPr id="9" name="Google Shape;50;p23">
              <a:extLst>
                <a:ext uri="{FF2B5EF4-FFF2-40B4-BE49-F238E27FC236}">
                  <a16:creationId xmlns:a16="http://schemas.microsoft.com/office/drawing/2014/main" id="{44692A58-6877-42A7-BB25-385454B4C82D}"/>
                </a:ext>
              </a:extLst>
            </p:cNvPr>
            <p:cNvPicPr preferRelativeResize="0"/>
            <p:nvPr/>
          </p:nvPicPr>
          <p:blipFill rotWithShape="1">
            <a:blip r:embed="rId2">
              <a:alphaModFix/>
            </a:blip>
            <a:srcRect/>
            <a:stretch/>
          </p:blipFill>
          <p:spPr>
            <a:xfrm>
              <a:off x="-229332" y="4699814"/>
              <a:ext cx="2690819" cy="2431481"/>
            </a:xfrm>
            <a:prstGeom prst="rect">
              <a:avLst/>
            </a:prstGeom>
            <a:noFill/>
            <a:ln>
              <a:noFill/>
            </a:ln>
          </p:spPr>
        </p:pic>
        <p:pic>
          <p:nvPicPr>
            <p:cNvPr id="10" name="Google Shape;51;p23">
              <a:extLst>
                <a:ext uri="{FF2B5EF4-FFF2-40B4-BE49-F238E27FC236}">
                  <a16:creationId xmlns:a16="http://schemas.microsoft.com/office/drawing/2014/main" id="{94AC8C01-04B8-4337-8860-6C657A95FCBF}"/>
                </a:ext>
              </a:extLst>
            </p:cNvPr>
            <p:cNvPicPr preferRelativeResize="0"/>
            <p:nvPr/>
          </p:nvPicPr>
          <p:blipFill rotWithShape="1">
            <a:blip r:embed="rId2">
              <a:alphaModFix/>
            </a:blip>
            <a:srcRect/>
            <a:stretch/>
          </p:blipFill>
          <p:spPr>
            <a:xfrm>
              <a:off x="1789485" y="4732854"/>
              <a:ext cx="2690819" cy="2431481"/>
            </a:xfrm>
            <a:prstGeom prst="rect">
              <a:avLst/>
            </a:prstGeom>
            <a:noFill/>
            <a:ln>
              <a:noFill/>
            </a:ln>
          </p:spPr>
        </p:pic>
        <p:pic>
          <p:nvPicPr>
            <p:cNvPr id="11" name="Google Shape;52;p23">
              <a:extLst>
                <a:ext uri="{FF2B5EF4-FFF2-40B4-BE49-F238E27FC236}">
                  <a16:creationId xmlns:a16="http://schemas.microsoft.com/office/drawing/2014/main" id="{45C89008-174A-4406-A22E-4D234715840B}"/>
                </a:ext>
              </a:extLst>
            </p:cNvPr>
            <p:cNvPicPr preferRelativeResize="0"/>
            <p:nvPr/>
          </p:nvPicPr>
          <p:blipFill rotWithShape="1">
            <a:blip r:embed="rId2">
              <a:alphaModFix/>
            </a:blip>
            <a:srcRect/>
            <a:stretch/>
          </p:blipFill>
          <p:spPr>
            <a:xfrm>
              <a:off x="9744423" y="4426519"/>
              <a:ext cx="2690819" cy="2431481"/>
            </a:xfrm>
            <a:prstGeom prst="rect">
              <a:avLst/>
            </a:prstGeom>
            <a:noFill/>
            <a:ln>
              <a:noFill/>
            </a:ln>
          </p:spPr>
        </p:pic>
      </p:grpSp>
    </p:spTree>
    <p:extLst>
      <p:ext uri="{BB962C8B-B14F-4D97-AF65-F5344CB8AC3E}">
        <p14:creationId xmlns:p14="http://schemas.microsoft.com/office/powerpoint/2010/main" val="27394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381567"/>
      </p:ext>
    </p:extLst>
  </p:cSld>
  <p:clrMapOvr>
    <a:masterClrMapping/>
  </p:clrMapOvr>
  <mc:AlternateContent xmlns:mc="http://schemas.openxmlformats.org/markup-compatibility/2006" xmlns:p14="http://schemas.microsoft.com/office/powerpoint/2010/main">
    <mc:Choice Requires="p14">
      <p:transition spd="slow" p14:dur="3900" advTm="3000">
        <p14:glitter pattern="hexagon"/>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328054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3_Custom Layout" userDrawn="1">
  <p:cSld name="13_Custom Layout">
    <p:bg>
      <p:bgPr>
        <a:blipFill>
          <a:blip r:embed="rId2">
            <a:alphaModFix/>
          </a:blip>
          <a:stretch>
            <a:fillRect/>
          </a:stretch>
        </a:blipFill>
        <a:effectLst/>
      </p:bgPr>
    </p:bg>
    <p:spTree>
      <p:nvGrpSpPr>
        <p:cNvPr id="1" name="Shape 34"/>
        <p:cNvGrpSpPr/>
        <p:nvPr/>
      </p:nvGrpSpPr>
      <p:grpSpPr>
        <a:xfrm>
          <a:off x="0" y="0"/>
          <a:ext cx="0" cy="0"/>
          <a:chOff x="0" y="0"/>
          <a:chExt cx="0" cy="0"/>
        </a:xfrm>
      </p:grpSpPr>
      <p:grpSp>
        <p:nvGrpSpPr>
          <p:cNvPr id="43" name="Google Shape;43;p23"/>
          <p:cNvGrpSpPr/>
          <p:nvPr/>
        </p:nvGrpSpPr>
        <p:grpSpPr>
          <a:xfrm>
            <a:off x="-324930" y="4607276"/>
            <a:ext cx="12516930" cy="2752669"/>
            <a:chOff x="-239437" y="4391681"/>
            <a:chExt cx="12674679" cy="2772654"/>
          </a:xfrm>
        </p:grpSpPr>
        <p:sp>
          <p:nvSpPr>
            <p:cNvPr id="44" name="Google Shape;44;p23"/>
            <p:cNvSpPr txBox="1"/>
            <p:nvPr/>
          </p:nvSpPr>
          <p:spPr>
            <a:xfrm>
              <a:off x="10061378" y="5948595"/>
              <a:ext cx="2186247" cy="78740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EEA4C0"/>
                </a:buClr>
                <a:buSzPts val="3200"/>
                <a:buFont typeface="Arial"/>
                <a:buNone/>
                <a:tabLst/>
                <a:defRPr/>
              </a:pPr>
              <a:r>
                <a:rPr kumimoji="0" lang="en-US" sz="3200" b="0" i="0" u="none" strike="noStrike" kern="0" cap="none" spc="0" normalizeH="0" baseline="0" noProof="0">
                  <a:ln>
                    <a:noFill/>
                  </a:ln>
                  <a:solidFill>
                    <a:srgbClr val="EEA4C0"/>
                  </a:solidFill>
                  <a:effectLst/>
                  <a:uLnTx/>
                  <a:uFillTx/>
                  <a:latin typeface="Arial"/>
                  <a:ea typeface="Arial"/>
                  <a:cs typeface="Arial"/>
                  <a:sym typeface="Arial"/>
                </a:rPr>
                <a:t>Diệu Hiền</a:t>
              </a:r>
              <a:endParaRPr kumimoji="0" sz="3200" b="0" i="0" u="none" strike="noStrike" kern="0" cap="none" spc="0" normalizeH="0" baseline="0" noProof="0">
                <a:ln>
                  <a:noFill/>
                </a:ln>
                <a:solidFill>
                  <a:srgbClr val="EEA4C0"/>
                </a:solidFill>
                <a:effectLst/>
                <a:uLnTx/>
                <a:uFillTx/>
                <a:latin typeface="Arial"/>
                <a:ea typeface="Arial"/>
                <a:cs typeface="Arial"/>
                <a:sym typeface="Arial"/>
              </a:endParaRPr>
            </a:p>
          </p:txBody>
        </p:sp>
        <p:pic>
          <p:nvPicPr>
            <p:cNvPr id="45" name="Google Shape;45;p23"/>
            <p:cNvPicPr preferRelativeResize="0"/>
            <p:nvPr/>
          </p:nvPicPr>
          <p:blipFill rotWithShape="1">
            <a:blip r:embed="rId3">
              <a:alphaModFix/>
            </a:blip>
            <a:srcRect/>
            <a:stretch/>
          </p:blipFill>
          <p:spPr>
            <a:xfrm>
              <a:off x="8818351" y="4491430"/>
              <a:ext cx="2690819" cy="2431481"/>
            </a:xfrm>
            <a:prstGeom prst="rect">
              <a:avLst/>
            </a:prstGeom>
            <a:noFill/>
            <a:ln>
              <a:noFill/>
            </a:ln>
          </p:spPr>
        </p:pic>
        <p:pic>
          <p:nvPicPr>
            <p:cNvPr id="46" name="Google Shape;46;p23"/>
            <p:cNvPicPr preferRelativeResize="0"/>
            <p:nvPr/>
          </p:nvPicPr>
          <p:blipFill rotWithShape="1">
            <a:blip r:embed="rId3">
              <a:alphaModFix/>
            </a:blip>
            <a:srcRect/>
            <a:stretch/>
          </p:blipFill>
          <p:spPr>
            <a:xfrm>
              <a:off x="7429243" y="5118410"/>
              <a:ext cx="1996967" cy="1804501"/>
            </a:xfrm>
            <a:prstGeom prst="rect">
              <a:avLst/>
            </a:prstGeom>
            <a:noFill/>
            <a:ln>
              <a:noFill/>
            </a:ln>
          </p:spPr>
        </p:pic>
        <p:pic>
          <p:nvPicPr>
            <p:cNvPr id="47" name="Google Shape;47;p23"/>
            <p:cNvPicPr preferRelativeResize="0"/>
            <p:nvPr/>
          </p:nvPicPr>
          <p:blipFill rotWithShape="1">
            <a:blip r:embed="rId3">
              <a:alphaModFix/>
            </a:blip>
            <a:srcRect/>
            <a:stretch/>
          </p:blipFill>
          <p:spPr>
            <a:xfrm>
              <a:off x="4065017" y="5564985"/>
              <a:ext cx="1441523" cy="1302591"/>
            </a:xfrm>
            <a:prstGeom prst="rect">
              <a:avLst/>
            </a:prstGeom>
            <a:noFill/>
            <a:ln>
              <a:noFill/>
            </a:ln>
          </p:spPr>
        </p:pic>
        <p:sp>
          <p:nvSpPr>
            <p:cNvPr id="48" name="Google Shape;48;p23"/>
            <p:cNvSpPr txBox="1"/>
            <p:nvPr/>
          </p:nvSpPr>
          <p:spPr>
            <a:xfrm>
              <a:off x="-17480" y="5915555"/>
              <a:ext cx="2186247" cy="78740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A4CA88"/>
                </a:buClr>
                <a:buSzPts val="3200"/>
                <a:buFont typeface="Arial"/>
                <a:buNone/>
                <a:tabLst/>
                <a:defRPr/>
              </a:pPr>
              <a:r>
                <a:rPr kumimoji="0" lang="en-US" sz="3200" b="0" i="0" u="none" strike="noStrike" kern="0" cap="none" spc="0" normalizeH="0" baseline="0" noProof="0">
                  <a:ln>
                    <a:noFill/>
                  </a:ln>
                  <a:solidFill>
                    <a:srgbClr val="A4CA88"/>
                  </a:solidFill>
                  <a:effectLst/>
                  <a:uLnTx/>
                  <a:uFillTx/>
                  <a:latin typeface="Arial"/>
                  <a:ea typeface="Arial"/>
                  <a:cs typeface="Arial"/>
                  <a:sym typeface="Arial"/>
                </a:rPr>
                <a:t>Măng Non</a:t>
              </a:r>
              <a:endParaRPr kumimoji="0" sz="3200" b="0" i="0" u="none" strike="noStrike" kern="0" cap="none" spc="0" normalizeH="0" baseline="0" noProof="0">
                <a:ln>
                  <a:noFill/>
                </a:ln>
                <a:solidFill>
                  <a:srgbClr val="A4CA88"/>
                </a:solidFill>
                <a:effectLst/>
                <a:uLnTx/>
                <a:uFillTx/>
                <a:latin typeface="Arial"/>
                <a:ea typeface="Arial"/>
                <a:cs typeface="Arial"/>
                <a:sym typeface="Arial"/>
              </a:endParaRPr>
            </a:p>
          </p:txBody>
        </p:sp>
        <p:pic>
          <p:nvPicPr>
            <p:cNvPr id="49" name="Google Shape;49;p23"/>
            <p:cNvPicPr preferRelativeResize="0"/>
            <p:nvPr/>
          </p:nvPicPr>
          <p:blipFill rotWithShape="1">
            <a:blip r:embed="rId3">
              <a:alphaModFix/>
            </a:blip>
            <a:srcRect/>
            <a:stretch/>
          </p:blipFill>
          <p:spPr>
            <a:xfrm>
              <a:off x="5201460" y="4491430"/>
              <a:ext cx="2690819" cy="2431481"/>
            </a:xfrm>
            <a:prstGeom prst="rect">
              <a:avLst/>
            </a:prstGeom>
            <a:noFill/>
            <a:ln>
              <a:noFill/>
            </a:ln>
          </p:spPr>
        </p:pic>
        <p:pic>
          <p:nvPicPr>
            <p:cNvPr id="50" name="Google Shape;50;p23"/>
            <p:cNvPicPr preferRelativeResize="0"/>
            <p:nvPr/>
          </p:nvPicPr>
          <p:blipFill rotWithShape="1">
            <a:blip r:embed="rId3">
              <a:alphaModFix/>
            </a:blip>
            <a:srcRect/>
            <a:stretch/>
          </p:blipFill>
          <p:spPr>
            <a:xfrm>
              <a:off x="-239437" y="4391681"/>
              <a:ext cx="2690819" cy="2431481"/>
            </a:xfrm>
            <a:prstGeom prst="rect">
              <a:avLst/>
            </a:prstGeom>
            <a:noFill/>
            <a:ln>
              <a:noFill/>
            </a:ln>
          </p:spPr>
        </p:pic>
        <p:pic>
          <p:nvPicPr>
            <p:cNvPr id="51" name="Google Shape;51;p23"/>
            <p:cNvPicPr preferRelativeResize="0"/>
            <p:nvPr/>
          </p:nvPicPr>
          <p:blipFill rotWithShape="1">
            <a:blip r:embed="rId3">
              <a:alphaModFix/>
            </a:blip>
            <a:srcRect/>
            <a:stretch/>
          </p:blipFill>
          <p:spPr>
            <a:xfrm>
              <a:off x="1789485" y="4732854"/>
              <a:ext cx="2690819" cy="2431481"/>
            </a:xfrm>
            <a:prstGeom prst="rect">
              <a:avLst/>
            </a:prstGeom>
            <a:noFill/>
            <a:ln>
              <a:noFill/>
            </a:ln>
          </p:spPr>
        </p:pic>
        <p:pic>
          <p:nvPicPr>
            <p:cNvPr id="52" name="Google Shape;52;p23"/>
            <p:cNvPicPr preferRelativeResize="0"/>
            <p:nvPr/>
          </p:nvPicPr>
          <p:blipFill rotWithShape="1">
            <a:blip r:embed="rId3">
              <a:alphaModFix/>
            </a:blip>
            <a:srcRect/>
            <a:stretch/>
          </p:blipFill>
          <p:spPr>
            <a:xfrm>
              <a:off x="9744423" y="4426519"/>
              <a:ext cx="2690819" cy="2431481"/>
            </a:xfrm>
            <a:prstGeom prst="rect">
              <a:avLst/>
            </a:prstGeom>
            <a:noFill/>
            <a:ln>
              <a:noFill/>
            </a:ln>
          </p:spPr>
        </p:pic>
      </p:grpSp>
    </p:spTree>
    <p:extLst>
      <p:ext uri="{BB962C8B-B14F-4D97-AF65-F5344CB8AC3E}">
        <p14:creationId xmlns:p14="http://schemas.microsoft.com/office/powerpoint/2010/main" val="793526516"/>
      </p:ext>
    </p:extLst>
  </p:cSld>
  <p:clrMapOvr>
    <a:masterClrMapping/>
  </p:clrMapOvr>
  <mc:AlternateContent xmlns:mc="http://schemas.openxmlformats.org/markup-compatibility/2006" xmlns:p14="http://schemas.microsoft.com/office/powerpoint/2010/main">
    <mc:Choice Requires="p14">
      <p:transition spd="slow" p14:dur="3900" advTm="3000">
        <p14:glitter pattern="hexagon"/>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374794" y="-3068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00" b="0" dirty="0" err="1">
                <a:solidFill>
                  <a:schemeClr val="accent2">
                    <a:lumMod val="20000"/>
                    <a:lumOff val="80000"/>
                  </a:schemeClr>
                </a:solidFill>
                <a:latin typeface="#9Slide07 HoneyCream" pitchFamily="2" charset="0"/>
              </a:rPr>
              <a:t>Măng</a:t>
            </a:r>
            <a:r>
              <a:rPr lang="en-US" sz="2600" b="0" dirty="0">
                <a:solidFill>
                  <a:schemeClr val="accent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en-US" sz="3200" b="0" baseline="0" dirty="0" err="1">
                <a:solidFill>
                  <a:schemeClr val="accent6">
                    <a:lumMod val="50000"/>
                  </a:schemeClr>
                </a:solidFill>
                <a:latin typeface="#9Slide07 Altus" pitchFamily="2" charset="0"/>
              </a:rPr>
              <a:t>Tư</a:t>
            </a:r>
            <a:r>
              <a:rPr lang="en-US" sz="3200" b="0" baseline="0" dirty="0">
                <a:solidFill>
                  <a:schemeClr val="accent6">
                    <a:lumMod val="50000"/>
                  </a:schemeClr>
                </a:solidFill>
                <a:latin typeface="#9Slide07 Altus" pitchFamily="2" charset="0"/>
              </a:rPr>
              <a:t> </a:t>
            </a:r>
            <a:r>
              <a:rPr lang="en-US" sz="3200" b="0" baseline="0" dirty="0" err="1">
                <a:solidFill>
                  <a:schemeClr val="accent6">
                    <a:lumMod val="50000"/>
                  </a:schemeClr>
                </a:solidFill>
                <a:latin typeface="#9Slide07 Altus" pitchFamily="2" charset="0"/>
              </a:rPr>
              <a:t>Bùi</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142497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14" r:id="rId3"/>
    <p:sldLayoutId id="2147483815" r:id="rId4"/>
    <p:sldLayoutId id="2147483669" r:id="rId5"/>
    <p:sldLayoutId id="2147483817" r:id="rId6"/>
    <p:sldLayoutId id="2147483732" r:id="rId7"/>
  </p:sldLayoutIdLst>
  <mc:AlternateContent xmlns:mc="http://schemas.openxmlformats.org/markup-compatibility/2006" xmlns:p14="http://schemas.microsoft.com/office/powerpoint/2010/main">
    <mc:Choice Requires="p14">
      <p:transition spd="slow" p14:dur="3900" advTm="3000">
        <p14:glitter pattern="hexagon"/>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gif"/><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png"/><Relationship Id="rId14" Type="http://schemas.openxmlformats.org/officeDocument/2006/relationships/image" Target="../media/image20.gif"/></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43.png"/><Relationship Id="rId5" Type="http://schemas.openxmlformats.org/officeDocument/2006/relationships/image" Target="../media/image46.png"/><Relationship Id="rId10" Type="http://schemas.openxmlformats.org/officeDocument/2006/relationships/slide" Target="slide9.xml"/><Relationship Id="rId4" Type="http://schemas.openxmlformats.org/officeDocument/2006/relationships/image" Target="../media/image45.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slide" Target="slide9.xml"/><Relationship Id="rId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slide" Target="slide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g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gif"/><Relationship Id="rId5" Type="http://schemas.microsoft.com/office/2007/relationships/hdphoto" Target="../media/hdphoto5.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g"/><Relationship Id="rId5" Type="http://schemas.openxmlformats.org/officeDocument/2006/relationships/image" Target="../media/image53.jpeg"/><Relationship Id="rId10" Type="http://schemas.openxmlformats.org/officeDocument/2006/relationships/image" Target="../media/image58.jpg"/><Relationship Id="rId4" Type="http://schemas.openxmlformats.org/officeDocument/2006/relationships/image" Target="../media/image52.jpeg"/><Relationship Id="rId9" Type="http://schemas.openxmlformats.org/officeDocument/2006/relationships/image" Target="../media/image57.jp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3.wav"/><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png"/><Relationship Id="rId18" Type="http://schemas.openxmlformats.org/officeDocument/2006/relationships/image" Target="../media/image7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71.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17.png"/><Relationship Id="rId19" Type="http://schemas.microsoft.com/office/2007/relationships/hdphoto" Target="../media/hdphoto8.wdp"/><Relationship Id="rId4" Type="http://schemas.openxmlformats.org/officeDocument/2006/relationships/image" Target="../media/image12.png"/><Relationship Id="rId9" Type="http://schemas.openxmlformats.org/officeDocument/2006/relationships/image" Target="../media/image16.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image" Target="../media/image29.png"/><Relationship Id="rId21" Type="http://schemas.openxmlformats.org/officeDocument/2006/relationships/image" Target="../media/image43.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slide" Target="slide11.xml"/><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slide" Target="slide12.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slide" Target="slide10.xml"/><Relationship Id="rId10" Type="http://schemas.openxmlformats.org/officeDocument/2006/relationships/image" Target="../media/image36.png"/><Relationship Id="rId19" Type="http://schemas.openxmlformats.org/officeDocument/2006/relationships/slide" Target="slide9.xml"/><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529"/>
            <a:ext cx="13124873" cy="610266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2741" r="20645" b="11398"/>
          <a:stretch/>
        </p:blipFill>
        <p:spPr>
          <a:xfrm>
            <a:off x="-1711" y="-26478"/>
            <a:ext cx="6909666" cy="6082868"/>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64113" t="18065" b="4946"/>
          <a:stretch/>
        </p:blipFill>
        <p:spPr>
          <a:xfrm>
            <a:off x="7591250" y="620283"/>
            <a:ext cx="4567359" cy="5511622"/>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8">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10" cstate="print">
            <a:extLst>
              <a:ext uri="{28A0092B-C50C-407E-A947-70E740481C1C}">
                <a14:useLocalDpi xmlns:a14="http://schemas.microsoft.com/office/drawing/2010/main" val="0"/>
              </a:ext>
            </a:extLst>
          </a:blip>
          <a:srcRect l="56008" t="10967" b="52258"/>
          <a:stretch/>
        </p:blipFill>
        <p:spPr>
          <a:xfrm>
            <a:off x="6825223" y="-285893"/>
            <a:ext cx="5363497" cy="2521974"/>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90688" y="972722"/>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9" name="Group 8">
            <a:extLst>
              <a:ext uri="{FF2B5EF4-FFF2-40B4-BE49-F238E27FC236}">
                <a16:creationId xmlns:a16="http://schemas.microsoft.com/office/drawing/2014/main" id="{507A7575-4581-40ED-B6B1-DB0F98C8199D}"/>
              </a:ext>
            </a:extLst>
          </p:cNvPr>
          <p:cNvGrpSpPr/>
          <p:nvPr/>
        </p:nvGrpSpPr>
        <p:grpSpPr>
          <a:xfrm>
            <a:off x="1974097" y="3124701"/>
            <a:ext cx="8623645" cy="2407399"/>
            <a:chOff x="4689452" y="977482"/>
            <a:chExt cx="2893236" cy="5944198"/>
          </a:xfrm>
        </p:grpSpPr>
        <p:sp>
          <p:nvSpPr>
            <p:cNvPr id="18" name="TextBox 17">
              <a:extLst>
                <a:ext uri="{FF2B5EF4-FFF2-40B4-BE49-F238E27FC236}">
                  <a16:creationId xmlns:a16="http://schemas.microsoft.com/office/drawing/2014/main" id="{446ADE1B-D5D6-46EE-85EF-9A80C88C074E}"/>
                </a:ext>
              </a:extLst>
            </p:cNvPr>
            <p:cNvSpPr txBox="1"/>
            <p:nvPr/>
          </p:nvSpPr>
          <p:spPr>
            <a:xfrm>
              <a:off x="4689452" y="977482"/>
              <a:ext cx="2893236" cy="5927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0" b="1" dirty="0">
                  <a:ln w="139700">
                    <a:solidFill>
                      <a:prstClr val="white"/>
                    </a:solidFill>
                  </a:ln>
                  <a:solidFill>
                    <a:schemeClr val="accent6">
                      <a:lumMod val="50000"/>
                    </a:schemeClr>
                  </a:solidFill>
                  <a:effectLst>
                    <a:outerShdw blurRad="50800" dist="38100" dir="16200000" rotWithShape="0">
                      <a:prstClr val="black">
                        <a:alpha val="40000"/>
                      </a:prstClr>
                    </a:outerShdw>
                  </a:effectLst>
                  <a:latin typeface="SVN-Poky's" panose="020B0606040200020203" pitchFamily="34" charset="0"/>
                </a:rPr>
                <a:t>HỌC KÌ II</a:t>
              </a:r>
              <a:endParaRPr kumimoji="0" lang="vi-VN" sz="15000" b="1" i="0" u="none" strike="noStrike" kern="1200" cap="none" spc="0" normalizeH="0" baseline="0" noProof="0" dirty="0">
                <a:ln w="139700">
                  <a:solidFill>
                    <a:prstClr val="white"/>
                  </a:solidFill>
                </a:ln>
                <a:solidFill>
                  <a:schemeClr val="accent6">
                    <a:lumMod val="50000"/>
                  </a:schemeClr>
                </a:solidFill>
                <a:effectLst>
                  <a:outerShdw blurRad="50800" dist="38100" dir="16200000" rotWithShape="0">
                    <a:prstClr val="black">
                      <a:alpha val="40000"/>
                    </a:prstClr>
                  </a:outerShdw>
                </a:effectLst>
                <a:uLnTx/>
                <a:uFillTx/>
                <a:latin typeface="UVF Saint-Andrew Queen" panose="02000500000000000000" pitchFamily="2" charset="0"/>
              </a:endParaRPr>
            </a:p>
          </p:txBody>
        </p:sp>
        <p:sp>
          <p:nvSpPr>
            <p:cNvPr id="19" name="TextBox 18">
              <a:extLst>
                <a:ext uri="{FF2B5EF4-FFF2-40B4-BE49-F238E27FC236}">
                  <a16:creationId xmlns:a16="http://schemas.microsoft.com/office/drawing/2014/main" id="{121FB8B7-3D84-482B-BE52-8B6880A56985}"/>
                </a:ext>
              </a:extLst>
            </p:cNvPr>
            <p:cNvSpPr txBox="1"/>
            <p:nvPr/>
          </p:nvSpPr>
          <p:spPr>
            <a:xfrm>
              <a:off x="4797286" y="994131"/>
              <a:ext cx="2687050" cy="5927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0" b="1" dirty="0">
                  <a:ln w="28575">
                    <a:solidFill>
                      <a:srgbClr val="002060"/>
                    </a:solidFill>
                  </a:ln>
                  <a:solidFill>
                    <a:schemeClr val="accent6">
                      <a:lumMod val="50000"/>
                    </a:schemeClr>
                  </a:solidFill>
                  <a:latin typeface="SVN-Poky's" panose="020B0606040200020203" pitchFamily="34" charset="0"/>
                </a:rPr>
                <a:t>H</a:t>
              </a:r>
              <a:r>
                <a:rPr lang="en-US" sz="15000" b="1" dirty="0">
                  <a:ln w="28575">
                    <a:solidFill>
                      <a:srgbClr val="002060"/>
                    </a:solidFill>
                  </a:ln>
                  <a:solidFill>
                    <a:schemeClr val="accent6">
                      <a:lumMod val="75000"/>
                    </a:schemeClr>
                  </a:solidFill>
                  <a:latin typeface="SVN-Poky's" panose="020B0606040200020203" pitchFamily="34" charset="0"/>
                </a:rPr>
                <a:t>Ọ</a:t>
              </a:r>
              <a:r>
                <a:rPr lang="en-US" sz="15000" b="1" dirty="0">
                  <a:ln w="28575">
                    <a:solidFill>
                      <a:srgbClr val="002060"/>
                    </a:solidFill>
                  </a:ln>
                  <a:solidFill>
                    <a:schemeClr val="accent6">
                      <a:lumMod val="60000"/>
                      <a:lumOff val="40000"/>
                    </a:schemeClr>
                  </a:solidFill>
                  <a:latin typeface="SVN-Poky's" panose="020B0606040200020203" pitchFamily="34" charset="0"/>
                </a:rPr>
                <a:t>C</a:t>
              </a:r>
              <a:r>
                <a:rPr lang="en-US" sz="15000" b="1" dirty="0">
                  <a:ln w="28575">
                    <a:solidFill>
                      <a:srgbClr val="002060"/>
                    </a:solidFill>
                  </a:ln>
                  <a:solidFill>
                    <a:schemeClr val="accent6">
                      <a:lumMod val="50000"/>
                    </a:schemeClr>
                  </a:solidFill>
                  <a:latin typeface="SVN-Poky's" panose="020B0606040200020203" pitchFamily="34" charset="0"/>
                </a:rPr>
                <a:t> </a:t>
              </a:r>
              <a:r>
                <a:rPr lang="en-US" sz="15000" b="1" dirty="0">
                  <a:ln w="28575">
                    <a:solidFill>
                      <a:srgbClr val="002060"/>
                    </a:solidFill>
                  </a:ln>
                  <a:solidFill>
                    <a:schemeClr val="accent6">
                      <a:lumMod val="40000"/>
                      <a:lumOff val="60000"/>
                    </a:schemeClr>
                  </a:solidFill>
                  <a:latin typeface="SVN-Poky's" panose="020B0606040200020203" pitchFamily="34" charset="0"/>
                </a:rPr>
                <a:t>K</a:t>
              </a:r>
              <a:r>
                <a:rPr lang="en-US" sz="15000" b="1" dirty="0">
                  <a:ln w="28575">
                    <a:solidFill>
                      <a:srgbClr val="002060"/>
                    </a:solidFill>
                  </a:ln>
                  <a:solidFill>
                    <a:schemeClr val="accent6">
                      <a:lumMod val="75000"/>
                    </a:schemeClr>
                  </a:solidFill>
                  <a:latin typeface="SVN-Poky's" panose="020B0606040200020203" pitchFamily="34" charset="0"/>
                </a:rPr>
                <a:t>Ì</a:t>
              </a:r>
              <a:r>
                <a:rPr lang="en-US" sz="15000" b="1" dirty="0">
                  <a:ln w="28575">
                    <a:solidFill>
                      <a:srgbClr val="002060"/>
                    </a:solidFill>
                  </a:ln>
                  <a:solidFill>
                    <a:schemeClr val="accent6">
                      <a:lumMod val="50000"/>
                    </a:schemeClr>
                  </a:solidFill>
                  <a:latin typeface="SVN-Poky's" panose="020B0606040200020203" pitchFamily="34" charset="0"/>
                </a:rPr>
                <a:t> II</a:t>
              </a:r>
              <a:endParaRPr kumimoji="0" lang="vi-VN" sz="15000" b="1" i="0" u="none" strike="noStrike" kern="1200" cap="none" spc="0" normalizeH="0" baseline="0" noProof="0" dirty="0">
                <a:ln w="28575">
                  <a:solidFill>
                    <a:srgbClr val="002060"/>
                  </a:solidFill>
                </a:ln>
                <a:solidFill>
                  <a:schemeClr val="accent6">
                    <a:lumMod val="50000"/>
                  </a:schemeClr>
                </a:solidFill>
                <a:effectLst/>
                <a:uLnTx/>
                <a:uFillTx/>
                <a:latin typeface="UVF Saint-Andrew Queen" panose="02000500000000000000" pitchFamily="2" charset="0"/>
              </a:endParaRPr>
            </a:p>
          </p:txBody>
        </p:sp>
      </p:grpSp>
      <p:sp>
        <p:nvSpPr>
          <p:cNvPr id="8" name="TextBox 7">
            <a:extLst>
              <a:ext uri="{FF2B5EF4-FFF2-40B4-BE49-F238E27FC236}">
                <a16:creationId xmlns:a16="http://schemas.microsoft.com/office/drawing/2014/main" id="{108E32E7-EE92-4E5D-A7E2-3F9F53A095FD}"/>
              </a:ext>
            </a:extLst>
          </p:cNvPr>
          <p:cNvSpPr txBox="1"/>
          <p:nvPr/>
        </p:nvSpPr>
        <p:spPr>
          <a:xfrm>
            <a:off x="2950082" y="1436076"/>
            <a:ext cx="679323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w="38100">
                  <a:solidFill>
                    <a:prstClr val="white"/>
                  </a:solidFill>
                </a:ln>
                <a:solidFill>
                  <a:srgbClr val="DB317A"/>
                </a:solidFill>
                <a:effectLst/>
                <a:uLnTx/>
                <a:uFillTx/>
                <a:latin typeface="SVN-Bira" panose="02040603050506020204" pitchFamily="18" charset="0"/>
                <a:cs typeface="+mn-cs"/>
              </a:rPr>
              <a:t>Ôn</a:t>
            </a:r>
            <a:r>
              <a:rPr kumimoji="0" lang="en-US" sz="12000" b="1" i="0" u="none" strike="noStrike" kern="1200" cap="none" spc="0" normalizeH="0" baseline="0" noProof="0" dirty="0">
                <a:ln w="38100">
                  <a:solidFill>
                    <a:prstClr val="white"/>
                  </a:solidFill>
                </a:ln>
                <a:solidFill>
                  <a:srgbClr val="DB317A"/>
                </a:solidFill>
                <a:effectLst/>
                <a:uLnTx/>
                <a:uFillTx/>
                <a:latin typeface="SVN-Bira" panose="02040603050506020204" pitchFamily="18" charset="0"/>
                <a:cs typeface="+mn-cs"/>
              </a:rPr>
              <a:t> </a:t>
            </a:r>
            <a:r>
              <a:rPr kumimoji="0" lang="en-US" sz="12000" b="1" i="0" u="none" strike="noStrike" kern="1200" cap="none" spc="0" normalizeH="0" baseline="0" noProof="0" dirty="0" err="1">
                <a:ln w="38100">
                  <a:solidFill>
                    <a:prstClr val="white"/>
                  </a:solidFill>
                </a:ln>
                <a:solidFill>
                  <a:srgbClr val="DB317A"/>
                </a:solidFill>
                <a:effectLst/>
                <a:uLnTx/>
                <a:uFillTx/>
                <a:latin typeface="SVN-Bira" panose="02040603050506020204" pitchFamily="18" charset="0"/>
                <a:cs typeface="+mn-cs"/>
              </a:rPr>
              <a:t>tập</a:t>
            </a:r>
            <a:endParaRPr kumimoji="0" lang="vi-VN" sz="12000" b="1" i="0" u="none" strike="noStrike" kern="1200" cap="none" spc="0" normalizeH="0" baseline="0" noProof="0" dirty="0">
              <a:ln w="38100">
                <a:solidFill>
                  <a:prstClr val="white"/>
                </a:solidFill>
              </a:ln>
              <a:solidFill>
                <a:srgbClr val="DB317A"/>
              </a:solidFill>
              <a:effectLst/>
              <a:uLnTx/>
              <a:uFillTx/>
              <a:latin typeface="UVF Saint-Andrew Queen" panose="02000500000000000000" pitchFamily="2" charset="0"/>
              <a:cs typeface="+mn-cs"/>
            </a:endParaRPr>
          </a:p>
        </p:txBody>
      </p:sp>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625195" y="265123"/>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3"/>
          <a:stretch>
            <a:fillRect/>
          </a:stretch>
        </p:blipFill>
        <p:spPr>
          <a:xfrm>
            <a:off x="2246061" y="8912787"/>
            <a:ext cx="7260965" cy="1889924"/>
          </a:xfrm>
          <a:prstGeom prst="rect">
            <a:avLst/>
          </a:prstGeom>
        </p:spPr>
      </p:pic>
      <p:sp>
        <p:nvSpPr>
          <p:cNvPr id="23" name="文本框 14">
            <a:extLst>
              <a:ext uri="{FF2B5EF4-FFF2-40B4-BE49-F238E27FC236}">
                <a16:creationId xmlns:a16="http://schemas.microsoft.com/office/drawing/2014/main" id="{039CEF03-AE50-40CE-967C-5A7B7B5E5175}"/>
              </a:ext>
            </a:extLst>
          </p:cNvPr>
          <p:cNvSpPr txBox="1"/>
          <p:nvPr/>
        </p:nvSpPr>
        <p:spPr>
          <a:xfrm>
            <a:off x="3366756" y="856626"/>
            <a:ext cx="5736040" cy="1131271"/>
          </a:xfrm>
          <a:prstGeom prst="rect">
            <a:avLst/>
          </a:prstGeom>
          <a:noFill/>
        </p:spPr>
        <p:txBody>
          <a:bodyPr wrap="square" lIns="91440" tIns="45720" rIns="91440" bIns="45720">
            <a:prstTxWarp prst="textArchUp">
              <a:avLst/>
            </a:prstTxWarp>
            <a:spAutoFit/>
            <a:scene3d>
              <a:camera prst="orthographicFront"/>
              <a:lightRig rig="threePt" dir="t"/>
            </a:scene3d>
            <a:sp3d extrusionH="57150">
              <a:bevelT w="38100" h="38100"/>
            </a:sp3d>
          </a:bodyPr>
          <a:lstStyle/>
          <a:p>
            <a:pPr algn="ctr"/>
            <a:r>
              <a:rPr lang="en-US" altLang="zh-CN" sz="7200" b="1"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a:glow rad="101600">
                    <a:schemeClr val="accent1">
                      <a:satMod val="175000"/>
                      <a:alpha val="40000"/>
                    </a:schemeClr>
                  </a:glow>
                  <a:outerShdw dist="63500" dir="2700000" algn="tl">
                    <a:srgbClr val="000000"/>
                  </a:outerShdw>
                </a:effectLst>
                <a:latin typeface="UTM Showcard" panose="02040603050506020204" pitchFamily="18" charset="0"/>
              </a:rPr>
              <a:t>Khoa </a:t>
            </a:r>
            <a:r>
              <a:rPr lang="en-US" altLang="zh-CN" sz="7200" b="1" dirty="0" err="1">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a:glow rad="101600">
                    <a:schemeClr val="accent1">
                      <a:satMod val="175000"/>
                      <a:alpha val="40000"/>
                    </a:schemeClr>
                  </a:glow>
                  <a:outerShdw dist="63500" dir="2700000" algn="tl">
                    <a:srgbClr val="000000"/>
                  </a:outerShdw>
                </a:effectLst>
                <a:latin typeface="UTM Showcard" panose="02040603050506020204" pitchFamily="18" charset="0"/>
              </a:rPr>
              <a:t>Học</a:t>
            </a:r>
            <a:endParaRPr lang="en-US" sz="72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a:glow rad="101600">
                  <a:schemeClr val="accent1">
                    <a:satMod val="175000"/>
                    <a:alpha val="40000"/>
                  </a:schemeClr>
                </a:glow>
                <a:outerShdw dist="63500" dir="2700000" algn="tl">
                  <a:srgbClr val="000000"/>
                </a:outerShdw>
              </a:effectLst>
            </a:endParaRPr>
          </a:p>
        </p:txBody>
      </p:sp>
      <p:grpSp>
        <p:nvGrpSpPr>
          <p:cNvPr id="28" name="Google Shape;75;p25">
            <a:extLst>
              <a:ext uri="{FF2B5EF4-FFF2-40B4-BE49-F238E27FC236}">
                <a16:creationId xmlns:a16="http://schemas.microsoft.com/office/drawing/2014/main" id="{393F694E-2203-4B72-ADCD-6C0D4C2191E4}"/>
              </a:ext>
            </a:extLst>
          </p:cNvPr>
          <p:cNvGrpSpPr/>
          <p:nvPr/>
        </p:nvGrpSpPr>
        <p:grpSpPr>
          <a:xfrm>
            <a:off x="-466437" y="4261550"/>
            <a:ext cx="13124873" cy="2910054"/>
            <a:chOff x="-1363166" y="4220649"/>
            <a:chExt cx="15065480" cy="3115437"/>
          </a:xfrm>
        </p:grpSpPr>
        <p:grpSp>
          <p:nvGrpSpPr>
            <p:cNvPr id="29" name="Google Shape;76;p25">
              <a:extLst>
                <a:ext uri="{FF2B5EF4-FFF2-40B4-BE49-F238E27FC236}">
                  <a16:creationId xmlns:a16="http://schemas.microsoft.com/office/drawing/2014/main" id="{514D55DE-99C4-4FEF-B441-96DF10BBA48B}"/>
                </a:ext>
              </a:extLst>
            </p:cNvPr>
            <p:cNvGrpSpPr/>
            <p:nvPr/>
          </p:nvGrpSpPr>
          <p:grpSpPr>
            <a:xfrm>
              <a:off x="-1363166" y="4569089"/>
              <a:ext cx="12510598" cy="2719235"/>
              <a:chOff x="214052" y="3939770"/>
              <a:chExt cx="11384182" cy="3059341"/>
            </a:xfrm>
          </p:grpSpPr>
          <p:pic>
            <p:nvPicPr>
              <p:cNvPr id="40" name="Google Shape;77;p25">
                <a:extLst>
                  <a:ext uri="{FF2B5EF4-FFF2-40B4-BE49-F238E27FC236}">
                    <a16:creationId xmlns:a16="http://schemas.microsoft.com/office/drawing/2014/main" id="{2B85468A-B725-478C-9B6C-006F5ECFC5E7}"/>
                  </a:ext>
                </a:extLst>
              </p:cNvPr>
              <p:cNvPicPr preferRelativeResize="0"/>
              <p:nvPr/>
            </p:nvPicPr>
            <p:blipFill rotWithShape="1">
              <a:blip r:embed="rId14">
                <a:alphaModFix/>
              </a:blip>
              <a:srcRect/>
              <a:stretch/>
            </p:blipFill>
            <p:spPr>
              <a:xfrm rot="501993">
                <a:off x="382287" y="4269627"/>
                <a:ext cx="2132893" cy="2468432"/>
              </a:xfrm>
              <a:prstGeom prst="rect">
                <a:avLst/>
              </a:prstGeom>
              <a:noFill/>
              <a:ln>
                <a:noFill/>
              </a:ln>
            </p:spPr>
          </p:pic>
          <p:pic>
            <p:nvPicPr>
              <p:cNvPr id="41" name="Google Shape;78;p25">
                <a:extLst>
                  <a:ext uri="{FF2B5EF4-FFF2-40B4-BE49-F238E27FC236}">
                    <a16:creationId xmlns:a16="http://schemas.microsoft.com/office/drawing/2014/main" id="{EB0C33A5-FC65-4268-9B86-0D0F2AD40BE9}"/>
                  </a:ext>
                </a:extLst>
              </p:cNvPr>
              <p:cNvPicPr preferRelativeResize="0"/>
              <p:nvPr/>
            </p:nvPicPr>
            <p:blipFill rotWithShape="1">
              <a:blip r:embed="rId14">
                <a:alphaModFix/>
              </a:blip>
              <a:srcRect/>
              <a:stretch/>
            </p:blipFill>
            <p:spPr>
              <a:xfrm rot="-501993" flipH="1">
                <a:off x="1967952" y="5077053"/>
                <a:ext cx="1570424" cy="1817477"/>
              </a:xfrm>
              <a:prstGeom prst="rect">
                <a:avLst/>
              </a:prstGeom>
              <a:noFill/>
              <a:ln>
                <a:noFill/>
              </a:ln>
            </p:spPr>
          </p:pic>
          <p:pic>
            <p:nvPicPr>
              <p:cNvPr id="42" name="Google Shape;79;p25">
                <a:extLst>
                  <a:ext uri="{FF2B5EF4-FFF2-40B4-BE49-F238E27FC236}">
                    <a16:creationId xmlns:a16="http://schemas.microsoft.com/office/drawing/2014/main" id="{482F4C63-19B9-4AFE-9413-3F914FF173DE}"/>
                  </a:ext>
                </a:extLst>
              </p:cNvPr>
              <p:cNvPicPr preferRelativeResize="0"/>
              <p:nvPr/>
            </p:nvPicPr>
            <p:blipFill rotWithShape="1">
              <a:blip r:embed="rId14">
                <a:alphaModFix/>
              </a:blip>
              <a:srcRect/>
              <a:stretch/>
            </p:blipFill>
            <p:spPr>
              <a:xfrm rot="-501993" flipH="1">
                <a:off x="4613175" y="5580215"/>
                <a:ext cx="986088" cy="1141215"/>
              </a:xfrm>
              <a:prstGeom prst="rect">
                <a:avLst/>
              </a:prstGeom>
              <a:noFill/>
              <a:ln>
                <a:noFill/>
              </a:ln>
            </p:spPr>
          </p:pic>
          <p:pic>
            <p:nvPicPr>
              <p:cNvPr id="43" name="Google Shape;80;p25">
                <a:extLst>
                  <a:ext uri="{FF2B5EF4-FFF2-40B4-BE49-F238E27FC236}">
                    <a16:creationId xmlns:a16="http://schemas.microsoft.com/office/drawing/2014/main" id="{D62559F5-6168-44DB-9DCA-C0B1716A9FC2}"/>
                  </a:ext>
                </a:extLst>
              </p:cNvPr>
              <p:cNvPicPr preferRelativeResize="0"/>
              <p:nvPr/>
            </p:nvPicPr>
            <p:blipFill rotWithShape="1">
              <a:blip r:embed="rId14">
                <a:alphaModFix/>
              </a:blip>
              <a:srcRect/>
              <a:stretch/>
            </p:blipFill>
            <p:spPr>
              <a:xfrm rot="-501993" flipH="1">
                <a:off x="5206969" y="5003179"/>
                <a:ext cx="1533743" cy="1775026"/>
              </a:xfrm>
              <a:prstGeom prst="rect">
                <a:avLst/>
              </a:prstGeom>
              <a:noFill/>
              <a:ln>
                <a:noFill/>
              </a:ln>
            </p:spPr>
          </p:pic>
          <p:pic>
            <p:nvPicPr>
              <p:cNvPr id="44" name="Google Shape;81;p25">
                <a:extLst>
                  <a:ext uri="{FF2B5EF4-FFF2-40B4-BE49-F238E27FC236}">
                    <a16:creationId xmlns:a16="http://schemas.microsoft.com/office/drawing/2014/main" id="{3DA8F941-1C06-4461-8394-1A2541A87AAA}"/>
                  </a:ext>
                </a:extLst>
              </p:cNvPr>
              <p:cNvPicPr preferRelativeResize="0"/>
              <p:nvPr/>
            </p:nvPicPr>
            <p:blipFill rotWithShape="1">
              <a:blip r:embed="rId14">
                <a:alphaModFix/>
              </a:blip>
              <a:srcRect/>
              <a:stretch/>
            </p:blipFill>
            <p:spPr>
              <a:xfrm rot="-501993" flipH="1">
                <a:off x="6346079" y="5632788"/>
                <a:ext cx="986088" cy="1141215"/>
              </a:xfrm>
              <a:prstGeom prst="rect">
                <a:avLst/>
              </a:prstGeom>
              <a:noFill/>
              <a:ln>
                <a:noFill/>
              </a:ln>
            </p:spPr>
          </p:pic>
          <p:pic>
            <p:nvPicPr>
              <p:cNvPr id="45" name="Google Shape;82;p25">
                <a:extLst>
                  <a:ext uri="{FF2B5EF4-FFF2-40B4-BE49-F238E27FC236}">
                    <a16:creationId xmlns:a16="http://schemas.microsoft.com/office/drawing/2014/main" id="{47B718F6-BCE5-47D2-BF09-78DEA246455E}"/>
                  </a:ext>
                </a:extLst>
              </p:cNvPr>
              <p:cNvPicPr preferRelativeResize="0"/>
              <p:nvPr/>
            </p:nvPicPr>
            <p:blipFill rotWithShape="1">
              <a:blip r:embed="rId14">
                <a:alphaModFix/>
              </a:blip>
              <a:srcRect/>
              <a:stretch/>
            </p:blipFill>
            <p:spPr>
              <a:xfrm rot="-501993" flipH="1">
                <a:off x="8450430" y="5007078"/>
                <a:ext cx="1533743" cy="1775026"/>
              </a:xfrm>
              <a:prstGeom prst="rect">
                <a:avLst/>
              </a:prstGeom>
              <a:noFill/>
              <a:ln>
                <a:noFill/>
              </a:ln>
            </p:spPr>
          </p:pic>
          <p:pic>
            <p:nvPicPr>
              <p:cNvPr id="46" name="Google Shape;83;p25">
                <a:extLst>
                  <a:ext uri="{FF2B5EF4-FFF2-40B4-BE49-F238E27FC236}">
                    <a16:creationId xmlns:a16="http://schemas.microsoft.com/office/drawing/2014/main" id="{4B9D9271-FF8D-42C4-B322-E06E0043AC83}"/>
                  </a:ext>
                </a:extLst>
              </p:cNvPr>
              <p:cNvPicPr preferRelativeResize="0"/>
              <p:nvPr/>
            </p:nvPicPr>
            <p:blipFill rotWithShape="1">
              <a:blip r:embed="rId14">
                <a:alphaModFix/>
              </a:blip>
              <a:srcRect/>
              <a:stretch/>
            </p:blipFill>
            <p:spPr>
              <a:xfrm rot="-501993" flipH="1">
                <a:off x="9297105" y="4081809"/>
                <a:ext cx="2132893" cy="2468432"/>
              </a:xfrm>
              <a:prstGeom prst="rect">
                <a:avLst/>
              </a:prstGeom>
              <a:noFill/>
              <a:ln>
                <a:noFill/>
              </a:ln>
            </p:spPr>
          </p:pic>
        </p:grpSp>
        <p:pic>
          <p:nvPicPr>
            <p:cNvPr id="30" name="Google Shape;84;p25">
              <a:extLst>
                <a:ext uri="{FF2B5EF4-FFF2-40B4-BE49-F238E27FC236}">
                  <a16:creationId xmlns:a16="http://schemas.microsoft.com/office/drawing/2014/main" id="{5B438122-3D3D-41DE-B957-C4D76A1A8373}"/>
                </a:ext>
              </a:extLst>
            </p:cNvPr>
            <p:cNvPicPr preferRelativeResize="0"/>
            <p:nvPr/>
          </p:nvPicPr>
          <p:blipFill rotWithShape="1">
            <a:blip r:embed="rId15">
              <a:alphaModFix/>
            </a:blip>
            <a:srcRect/>
            <a:stretch/>
          </p:blipFill>
          <p:spPr>
            <a:xfrm flipH="1">
              <a:off x="7951593" y="4220649"/>
              <a:ext cx="1664660" cy="1234623"/>
            </a:xfrm>
            <a:prstGeom prst="rect">
              <a:avLst/>
            </a:prstGeom>
            <a:noFill/>
            <a:ln>
              <a:noFill/>
            </a:ln>
          </p:spPr>
        </p:pic>
        <p:pic>
          <p:nvPicPr>
            <p:cNvPr id="31" name="Google Shape;85;p25">
              <a:extLst>
                <a:ext uri="{FF2B5EF4-FFF2-40B4-BE49-F238E27FC236}">
                  <a16:creationId xmlns:a16="http://schemas.microsoft.com/office/drawing/2014/main" id="{55639A8B-D11C-43D1-A4EA-9900971FC1F2}"/>
                </a:ext>
              </a:extLst>
            </p:cNvPr>
            <p:cNvPicPr preferRelativeResize="0"/>
            <p:nvPr/>
          </p:nvPicPr>
          <p:blipFill rotWithShape="1">
            <a:blip r:embed="rId15">
              <a:alphaModFix/>
            </a:blip>
            <a:srcRect/>
            <a:stretch/>
          </p:blipFill>
          <p:spPr>
            <a:xfrm flipH="1">
              <a:off x="2073558" y="4959204"/>
              <a:ext cx="1664660" cy="1234623"/>
            </a:xfrm>
            <a:prstGeom prst="rect">
              <a:avLst/>
            </a:prstGeom>
            <a:noFill/>
            <a:ln>
              <a:noFill/>
            </a:ln>
          </p:spPr>
        </p:pic>
        <p:grpSp>
          <p:nvGrpSpPr>
            <p:cNvPr id="32" name="Google Shape;87;p25">
              <a:extLst>
                <a:ext uri="{FF2B5EF4-FFF2-40B4-BE49-F238E27FC236}">
                  <a16:creationId xmlns:a16="http://schemas.microsoft.com/office/drawing/2014/main" id="{EF01762A-6317-4627-8EA8-75CD259CDFBF}"/>
                </a:ext>
              </a:extLst>
            </p:cNvPr>
            <p:cNvGrpSpPr/>
            <p:nvPr/>
          </p:nvGrpSpPr>
          <p:grpSpPr>
            <a:xfrm>
              <a:off x="1191716" y="4616851"/>
              <a:ext cx="12510598" cy="2719235"/>
              <a:chOff x="214052" y="3939770"/>
              <a:chExt cx="11384182" cy="3059341"/>
            </a:xfrm>
          </p:grpSpPr>
          <p:pic>
            <p:nvPicPr>
              <p:cNvPr id="33" name="Google Shape;88;p25">
                <a:extLst>
                  <a:ext uri="{FF2B5EF4-FFF2-40B4-BE49-F238E27FC236}">
                    <a16:creationId xmlns:a16="http://schemas.microsoft.com/office/drawing/2014/main" id="{1CDCE935-3C42-4F6F-B532-2F5049C9C03F}"/>
                  </a:ext>
                </a:extLst>
              </p:cNvPr>
              <p:cNvPicPr preferRelativeResize="0"/>
              <p:nvPr/>
            </p:nvPicPr>
            <p:blipFill rotWithShape="1">
              <a:blip r:embed="rId14">
                <a:alphaModFix/>
              </a:blip>
              <a:srcRect/>
              <a:stretch/>
            </p:blipFill>
            <p:spPr>
              <a:xfrm rot="501993">
                <a:off x="382287" y="4269627"/>
                <a:ext cx="2132893" cy="2468432"/>
              </a:xfrm>
              <a:prstGeom prst="rect">
                <a:avLst/>
              </a:prstGeom>
              <a:noFill/>
              <a:ln>
                <a:noFill/>
              </a:ln>
            </p:spPr>
          </p:pic>
          <p:pic>
            <p:nvPicPr>
              <p:cNvPr id="34" name="Google Shape;89;p25">
                <a:extLst>
                  <a:ext uri="{FF2B5EF4-FFF2-40B4-BE49-F238E27FC236}">
                    <a16:creationId xmlns:a16="http://schemas.microsoft.com/office/drawing/2014/main" id="{F2E2DDA0-A134-482E-8AF9-14D88748F4EC}"/>
                  </a:ext>
                </a:extLst>
              </p:cNvPr>
              <p:cNvPicPr preferRelativeResize="0"/>
              <p:nvPr/>
            </p:nvPicPr>
            <p:blipFill rotWithShape="1">
              <a:blip r:embed="rId14">
                <a:alphaModFix/>
              </a:blip>
              <a:srcRect/>
              <a:stretch/>
            </p:blipFill>
            <p:spPr>
              <a:xfrm rot="-501993" flipH="1">
                <a:off x="1967952" y="5077053"/>
                <a:ext cx="1570424" cy="1817477"/>
              </a:xfrm>
              <a:prstGeom prst="rect">
                <a:avLst/>
              </a:prstGeom>
              <a:noFill/>
              <a:ln>
                <a:noFill/>
              </a:ln>
            </p:spPr>
          </p:pic>
          <p:pic>
            <p:nvPicPr>
              <p:cNvPr id="35" name="Google Shape;90;p25">
                <a:extLst>
                  <a:ext uri="{FF2B5EF4-FFF2-40B4-BE49-F238E27FC236}">
                    <a16:creationId xmlns:a16="http://schemas.microsoft.com/office/drawing/2014/main" id="{37FF8E36-E9DF-4D64-B52F-AFA48764B055}"/>
                  </a:ext>
                </a:extLst>
              </p:cNvPr>
              <p:cNvPicPr preferRelativeResize="0"/>
              <p:nvPr/>
            </p:nvPicPr>
            <p:blipFill rotWithShape="1">
              <a:blip r:embed="rId14">
                <a:alphaModFix/>
              </a:blip>
              <a:srcRect/>
              <a:stretch/>
            </p:blipFill>
            <p:spPr>
              <a:xfrm rot="-501993" flipH="1">
                <a:off x="4613175" y="5580215"/>
                <a:ext cx="986088" cy="1141215"/>
              </a:xfrm>
              <a:prstGeom prst="rect">
                <a:avLst/>
              </a:prstGeom>
              <a:noFill/>
              <a:ln>
                <a:noFill/>
              </a:ln>
            </p:spPr>
          </p:pic>
          <p:pic>
            <p:nvPicPr>
              <p:cNvPr id="36" name="Google Shape;91;p25">
                <a:extLst>
                  <a:ext uri="{FF2B5EF4-FFF2-40B4-BE49-F238E27FC236}">
                    <a16:creationId xmlns:a16="http://schemas.microsoft.com/office/drawing/2014/main" id="{7B0BE5D7-D654-47A3-B346-A065C053EDAD}"/>
                  </a:ext>
                </a:extLst>
              </p:cNvPr>
              <p:cNvPicPr preferRelativeResize="0"/>
              <p:nvPr/>
            </p:nvPicPr>
            <p:blipFill rotWithShape="1">
              <a:blip r:embed="rId14">
                <a:alphaModFix/>
              </a:blip>
              <a:srcRect/>
              <a:stretch/>
            </p:blipFill>
            <p:spPr>
              <a:xfrm rot="-501993" flipH="1">
                <a:off x="5206969" y="5003179"/>
                <a:ext cx="1533743" cy="1775026"/>
              </a:xfrm>
              <a:prstGeom prst="rect">
                <a:avLst/>
              </a:prstGeom>
              <a:noFill/>
              <a:ln>
                <a:noFill/>
              </a:ln>
            </p:spPr>
          </p:pic>
          <p:pic>
            <p:nvPicPr>
              <p:cNvPr id="37" name="Google Shape;92;p25">
                <a:extLst>
                  <a:ext uri="{FF2B5EF4-FFF2-40B4-BE49-F238E27FC236}">
                    <a16:creationId xmlns:a16="http://schemas.microsoft.com/office/drawing/2014/main" id="{CA7B9C64-178C-4916-A5D5-4940C7B17513}"/>
                  </a:ext>
                </a:extLst>
              </p:cNvPr>
              <p:cNvPicPr preferRelativeResize="0"/>
              <p:nvPr/>
            </p:nvPicPr>
            <p:blipFill rotWithShape="1">
              <a:blip r:embed="rId14">
                <a:alphaModFix/>
              </a:blip>
              <a:srcRect/>
              <a:stretch/>
            </p:blipFill>
            <p:spPr>
              <a:xfrm rot="-501993" flipH="1">
                <a:off x="6346079" y="5632788"/>
                <a:ext cx="986088" cy="1141215"/>
              </a:xfrm>
              <a:prstGeom prst="rect">
                <a:avLst/>
              </a:prstGeom>
              <a:noFill/>
              <a:ln>
                <a:noFill/>
              </a:ln>
            </p:spPr>
          </p:pic>
          <p:pic>
            <p:nvPicPr>
              <p:cNvPr id="38" name="Google Shape;93;p25">
                <a:extLst>
                  <a:ext uri="{FF2B5EF4-FFF2-40B4-BE49-F238E27FC236}">
                    <a16:creationId xmlns:a16="http://schemas.microsoft.com/office/drawing/2014/main" id="{E2771B6D-109D-4183-AB04-25F539A8186C}"/>
                  </a:ext>
                </a:extLst>
              </p:cNvPr>
              <p:cNvPicPr preferRelativeResize="0"/>
              <p:nvPr/>
            </p:nvPicPr>
            <p:blipFill rotWithShape="1">
              <a:blip r:embed="rId14">
                <a:alphaModFix/>
              </a:blip>
              <a:srcRect/>
              <a:stretch/>
            </p:blipFill>
            <p:spPr>
              <a:xfrm rot="-501993" flipH="1">
                <a:off x="8450430" y="5007078"/>
                <a:ext cx="1533743" cy="1775026"/>
              </a:xfrm>
              <a:prstGeom prst="rect">
                <a:avLst/>
              </a:prstGeom>
              <a:noFill/>
              <a:ln>
                <a:noFill/>
              </a:ln>
            </p:spPr>
          </p:pic>
          <p:pic>
            <p:nvPicPr>
              <p:cNvPr id="39" name="Google Shape;94;p25">
                <a:extLst>
                  <a:ext uri="{FF2B5EF4-FFF2-40B4-BE49-F238E27FC236}">
                    <a16:creationId xmlns:a16="http://schemas.microsoft.com/office/drawing/2014/main" id="{86DA0451-2815-49D5-AC8B-3EA4A9EC8D9F}"/>
                  </a:ext>
                </a:extLst>
              </p:cNvPr>
              <p:cNvPicPr preferRelativeResize="0"/>
              <p:nvPr/>
            </p:nvPicPr>
            <p:blipFill rotWithShape="1">
              <a:blip r:embed="rId14">
                <a:alphaModFix/>
              </a:blip>
              <a:srcRect/>
              <a:stretch/>
            </p:blipFill>
            <p:spPr>
              <a:xfrm rot="-501993" flipH="1">
                <a:off x="9297105" y="4081809"/>
                <a:ext cx="2132893" cy="2468432"/>
              </a:xfrm>
              <a:prstGeom prst="rect">
                <a:avLst/>
              </a:prstGeom>
              <a:noFill/>
              <a:ln>
                <a:noFill/>
              </a:ln>
            </p:spPr>
          </p:pic>
        </p:grpSp>
      </p:grpSp>
    </p:spTree>
    <p:extLst>
      <p:ext uri="{BB962C8B-B14F-4D97-AF65-F5344CB8AC3E}">
        <p14:creationId xmlns:p14="http://schemas.microsoft.com/office/powerpoint/2010/main" val="524541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v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23" grpId="0"/>
      <p:bldP spid="23" grpId="1"/>
    </p:bldLst>
  </p:timing>
  <p:extLst mod="1">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597" name="Google Shape;597;p14"/>
          <p:cNvGrpSpPr/>
          <p:nvPr/>
        </p:nvGrpSpPr>
        <p:grpSpPr>
          <a:xfrm>
            <a:off x="4187946" y="2546648"/>
            <a:ext cx="3573064" cy="4270012"/>
            <a:chOff x="319899" y="3225551"/>
            <a:chExt cx="2753942" cy="3632449"/>
          </a:xfrm>
        </p:grpSpPr>
        <p:pic>
          <p:nvPicPr>
            <p:cNvPr id="598" name="Google Shape;598;p14"/>
            <p:cNvPicPr preferRelativeResize="0"/>
            <p:nvPr/>
          </p:nvPicPr>
          <p:blipFill rotWithShape="1">
            <a:blip r:embed="rId3">
              <a:alphaModFix/>
            </a:blip>
            <a:srcRect/>
            <a:stretch/>
          </p:blipFill>
          <p:spPr>
            <a:xfrm>
              <a:off x="319899" y="3225551"/>
              <a:ext cx="2753942" cy="3632449"/>
            </a:xfrm>
            <a:prstGeom prst="rect">
              <a:avLst/>
            </a:prstGeom>
            <a:noFill/>
            <a:ln>
              <a:noFill/>
            </a:ln>
          </p:spPr>
        </p:pic>
        <p:grpSp>
          <p:nvGrpSpPr>
            <p:cNvPr id="599" name="Google Shape;599;p14"/>
            <p:cNvGrpSpPr/>
            <p:nvPr/>
          </p:nvGrpSpPr>
          <p:grpSpPr>
            <a:xfrm>
              <a:off x="1262833" y="5913329"/>
              <a:ext cx="792000" cy="792000"/>
              <a:chOff x="3203030" y="1095630"/>
              <a:chExt cx="792000" cy="792000"/>
            </a:xfrm>
          </p:grpSpPr>
          <p:sp>
            <p:nvSpPr>
              <p:cNvPr id="600" name="Google Shape;600;p14"/>
              <p:cNvSpPr/>
              <p:nvPr/>
            </p:nvSpPr>
            <p:spPr>
              <a:xfrm>
                <a:off x="3203030" y="1095630"/>
                <a:ext cx="792000" cy="792000"/>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1" name="Google Shape;601;p14"/>
              <p:cNvSpPr txBox="1"/>
              <p:nvPr/>
            </p:nvSpPr>
            <p:spPr>
              <a:xfrm>
                <a:off x="3355294" y="1239897"/>
                <a:ext cx="48122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14C4C"/>
                  </a:buClr>
                  <a:buSzPts val="3200"/>
                  <a:buFont typeface="Arial"/>
                  <a:buNone/>
                  <a:tabLst/>
                  <a:defRPr/>
                </a:pPr>
                <a:r>
                  <a:rPr lang="vi-VN" sz="3200" b="1" kern="0" dirty="0">
                    <a:solidFill>
                      <a:srgbClr val="F14C4C"/>
                    </a:solidFill>
                    <a:latin typeface="Arial"/>
                    <a:ea typeface="Arial"/>
                    <a:cs typeface="Arial"/>
                    <a:sym typeface="Arial"/>
                  </a:rPr>
                  <a:t>B</a:t>
                </a:r>
                <a:endParaRPr kumimoji="0" sz="3200" b="1" i="0" u="none" strike="noStrike" kern="0" cap="none" spc="0" normalizeH="0" baseline="0" noProof="0" dirty="0">
                  <a:ln>
                    <a:noFill/>
                  </a:ln>
                  <a:solidFill>
                    <a:srgbClr val="F14C4C"/>
                  </a:solidFill>
                  <a:effectLst/>
                  <a:uLnTx/>
                  <a:uFillTx/>
                  <a:latin typeface="Arial"/>
                  <a:ea typeface="Arial"/>
                  <a:cs typeface="Arial"/>
                  <a:sym typeface="Arial"/>
                </a:endParaRPr>
              </a:p>
            </p:txBody>
          </p:sp>
        </p:grpSp>
        <p:sp>
          <p:nvSpPr>
            <p:cNvPr id="602" name="Google Shape;602;p14"/>
            <p:cNvSpPr txBox="1"/>
            <p:nvPr/>
          </p:nvSpPr>
          <p:spPr>
            <a:xfrm>
              <a:off x="659748" y="4317583"/>
              <a:ext cx="2086343" cy="2173087"/>
            </a:xfrm>
            <a:prstGeom prst="rect">
              <a:avLst/>
            </a:prstGeom>
            <a:noFill/>
            <a:ln>
              <a:noFill/>
            </a:ln>
          </p:spPr>
          <p:txBody>
            <a:bodyPr spcFirstLastPara="1" wrap="square" lIns="91425" tIns="45700" rIns="91425" bIns="45700" anchor="t" anchorCtr="0">
              <a:spAutoFit/>
            </a:bodyPr>
            <a:lstStyle/>
            <a:p>
              <a:pPr algn="ctr" defTabSz="1219170">
                <a:buClr>
                  <a:srgbClr val="000000"/>
                </a:buClr>
              </a:pPr>
              <a:r>
                <a:rPr lang="en-US" altLang="en-US" sz="3000" b="1" dirty="0" err="1">
                  <a:latin typeface="Times New Roman" panose="02020603050405020304" pitchFamily="18" charset="0"/>
                  <a:cs typeface="Times New Roman" panose="02020603050405020304" pitchFamily="18" charset="0"/>
                </a:rPr>
                <a:t>Hơi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nước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trong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không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khí</a:t>
              </a:r>
              <a:r>
                <a:rPr lang="en-US" altLang="en-US" sz="3000" b="1" dirty="0">
                  <a:latin typeface="Times New Roman" panose="02020603050405020304" pitchFamily="18" charset="0"/>
                  <a:cs typeface="Times New Roman" panose="02020603050405020304" pitchFamily="18" charset="0"/>
                </a:rPr>
                <a:t> ở </a:t>
              </a:r>
              <a:r>
                <a:rPr lang="en-US" altLang="en-US" sz="3000" b="1" dirty="0" err="1">
                  <a:latin typeface="Times New Roman" panose="02020603050405020304" pitchFamily="18" charset="0"/>
                  <a:cs typeface="Times New Roman" panose="02020603050405020304" pitchFamily="18" charset="0"/>
                </a:rPr>
                <a:t>chỗ</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bị</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nên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endParaRPr kumimoji="0" sz="40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endParaRPr>
            </a:p>
          </p:txBody>
        </p:sp>
      </p:grpSp>
      <p:grpSp>
        <p:nvGrpSpPr>
          <p:cNvPr id="603" name="Google Shape;603;p14"/>
          <p:cNvGrpSpPr/>
          <p:nvPr/>
        </p:nvGrpSpPr>
        <p:grpSpPr>
          <a:xfrm>
            <a:off x="312215" y="2822705"/>
            <a:ext cx="2911868" cy="3993955"/>
            <a:chOff x="3297508" y="2285961"/>
            <a:chExt cx="2911868" cy="3993955"/>
          </a:xfrm>
        </p:grpSpPr>
        <p:pic>
          <p:nvPicPr>
            <p:cNvPr id="604" name="Google Shape;604;p14"/>
            <p:cNvPicPr preferRelativeResize="0"/>
            <p:nvPr/>
          </p:nvPicPr>
          <p:blipFill rotWithShape="1">
            <a:blip r:embed="rId3">
              <a:alphaModFix/>
            </a:blip>
            <a:srcRect/>
            <a:stretch/>
          </p:blipFill>
          <p:spPr>
            <a:xfrm>
              <a:off x="3297508" y="2285961"/>
              <a:ext cx="2911868" cy="3744799"/>
            </a:xfrm>
            <a:prstGeom prst="rect">
              <a:avLst/>
            </a:prstGeom>
            <a:noFill/>
            <a:ln>
              <a:noFill/>
            </a:ln>
          </p:spPr>
        </p:pic>
        <p:grpSp>
          <p:nvGrpSpPr>
            <p:cNvPr id="605" name="Google Shape;605;p14"/>
            <p:cNvGrpSpPr/>
            <p:nvPr/>
          </p:nvGrpSpPr>
          <p:grpSpPr>
            <a:xfrm>
              <a:off x="4395859" y="5371247"/>
              <a:ext cx="792000" cy="792000"/>
              <a:chOff x="3851014" y="1743614"/>
              <a:chExt cx="792000" cy="792000"/>
            </a:xfrm>
          </p:grpSpPr>
          <p:sp>
            <p:nvSpPr>
              <p:cNvPr id="606" name="Google Shape;606;p14"/>
              <p:cNvSpPr/>
              <p:nvPr/>
            </p:nvSpPr>
            <p:spPr>
              <a:xfrm>
                <a:off x="3851014" y="1743614"/>
                <a:ext cx="792000" cy="792000"/>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7" name="Google Shape;607;p14"/>
              <p:cNvSpPr txBox="1"/>
              <p:nvPr/>
            </p:nvSpPr>
            <p:spPr>
              <a:xfrm>
                <a:off x="4006447" y="1859368"/>
                <a:ext cx="48122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9B1C4B"/>
                  </a:buClr>
                  <a:buSzPts val="3200"/>
                  <a:buFont typeface="Arial"/>
                  <a:buNone/>
                  <a:tabLst/>
                  <a:defRPr/>
                </a:pPr>
                <a:r>
                  <a:rPr lang="vi-VN" sz="3200" b="1" kern="0" dirty="0">
                    <a:solidFill>
                      <a:srgbClr val="9B1C4B"/>
                    </a:solidFill>
                    <a:latin typeface="Arial"/>
                    <a:ea typeface="Arial"/>
                    <a:cs typeface="Arial"/>
                    <a:sym typeface="Arial"/>
                  </a:rPr>
                  <a:t>A</a:t>
                </a:r>
                <a:endParaRPr kumimoji="0" sz="3200" b="1" i="0" u="none" strike="noStrike" kern="0" cap="none" spc="0" normalizeH="0" baseline="0" noProof="0" dirty="0">
                  <a:ln>
                    <a:noFill/>
                  </a:ln>
                  <a:solidFill>
                    <a:srgbClr val="9B1C4B"/>
                  </a:solidFill>
                  <a:effectLst/>
                  <a:uLnTx/>
                  <a:uFillTx/>
                  <a:latin typeface="Arial"/>
                  <a:ea typeface="Arial"/>
                  <a:cs typeface="Arial"/>
                  <a:sym typeface="Arial"/>
                </a:endParaRPr>
              </a:p>
            </p:txBody>
          </p:sp>
        </p:grpSp>
        <p:sp>
          <p:nvSpPr>
            <p:cNvPr id="608" name="Google Shape;608;p14"/>
            <p:cNvSpPr txBox="1"/>
            <p:nvPr/>
          </p:nvSpPr>
          <p:spPr>
            <a:xfrm>
              <a:off x="3731494" y="3140635"/>
              <a:ext cx="2091123" cy="3139281"/>
            </a:xfrm>
            <a:prstGeom prst="rect">
              <a:avLst/>
            </a:prstGeom>
            <a:noFill/>
            <a:ln>
              <a:noFill/>
            </a:ln>
          </p:spPr>
          <p:txBody>
            <a:bodyPr spcFirstLastPara="1" wrap="square" lIns="91425" tIns="45700" rIns="91425" bIns="45700" anchor="t" anchorCtr="0">
              <a:spAutoFit/>
            </a:bodyPr>
            <a:lstStyle/>
            <a:p>
              <a:pPr algn="ctr" defTabSz="1219170">
                <a:buClr>
                  <a:srgbClr val="000000"/>
                </a:buClr>
              </a:pPr>
              <a:r>
                <a:rPr lang="en-US" altLang="en-US" sz="3300" b="1" dirty="0" err="1">
                  <a:latin typeface="Times New Roman" panose="02020603050405020304" pitchFamily="18" charset="0"/>
                  <a:cs typeface="Times New Roman" panose="02020603050405020304" pitchFamily="18" charset="0"/>
                </a:rPr>
                <a:t>Nước</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đá</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bốc</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hơi</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đọng</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lại</a:t>
              </a:r>
              <a:r>
                <a:rPr lang="en-US" altLang="en-US" sz="3300" b="1" dirty="0">
                  <a:latin typeface="Times New Roman" panose="02020603050405020304" pitchFamily="18" charset="0"/>
                  <a:cs typeface="Times New Roman" panose="02020603050405020304" pitchFamily="18" charset="0"/>
                </a:rPr>
                <a:t> ở </a:t>
              </a:r>
              <a:r>
                <a:rPr lang="en-US" altLang="en-US" sz="3300" b="1" dirty="0" err="1">
                  <a:latin typeface="Times New Roman" panose="02020603050405020304" pitchFamily="18" charset="0"/>
                  <a:cs typeface="Times New Roman" panose="02020603050405020304" pitchFamily="18" charset="0"/>
                </a:rPr>
                <a:t>thành</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cốc</a:t>
              </a:r>
              <a:r>
                <a:rPr lang="en-US" altLang="en-US" sz="3300" b="1" dirty="0">
                  <a:latin typeface="Times New Roman" panose="02020603050405020304" pitchFamily="18" charset="0"/>
                  <a:cs typeface="Times New Roman" panose="02020603050405020304" pitchFamily="18" charset="0"/>
                </a:rPr>
                <a:t>.</a:t>
              </a:r>
            </a:p>
            <a:p>
              <a:pPr lvl="0" algn="ctr" defTabSz="1219170">
                <a:buClr>
                  <a:srgbClr val="000000"/>
                </a:buClr>
                <a:defRPr/>
              </a:pPr>
              <a:endParaRPr lang="vi-VN" sz="3300" b="1" kern="0" dirty="0">
                <a:solidFill>
                  <a:srgbClr val="363636"/>
                </a:solidFill>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endParaRPr kumimoji="0" sz="33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endParaRPr>
            </a:p>
          </p:txBody>
        </p:sp>
      </p:grpSp>
      <p:grpSp>
        <p:nvGrpSpPr>
          <p:cNvPr id="609" name="Google Shape;609;p14"/>
          <p:cNvGrpSpPr/>
          <p:nvPr/>
        </p:nvGrpSpPr>
        <p:grpSpPr>
          <a:xfrm>
            <a:off x="8786388" y="2935055"/>
            <a:ext cx="2803142" cy="3632449"/>
            <a:chOff x="6414721" y="3225550"/>
            <a:chExt cx="2803142" cy="3632449"/>
          </a:xfrm>
        </p:grpSpPr>
        <p:pic>
          <p:nvPicPr>
            <p:cNvPr id="610" name="Google Shape;610;p14"/>
            <p:cNvPicPr preferRelativeResize="0"/>
            <p:nvPr/>
          </p:nvPicPr>
          <p:blipFill rotWithShape="1">
            <a:blip r:embed="rId3">
              <a:alphaModFix/>
            </a:blip>
            <a:srcRect/>
            <a:stretch/>
          </p:blipFill>
          <p:spPr>
            <a:xfrm>
              <a:off x="6414721" y="3225550"/>
              <a:ext cx="2803142" cy="3632449"/>
            </a:xfrm>
            <a:prstGeom prst="rect">
              <a:avLst/>
            </a:prstGeom>
            <a:noFill/>
            <a:ln>
              <a:noFill/>
            </a:ln>
          </p:spPr>
        </p:pic>
        <p:grpSp>
          <p:nvGrpSpPr>
            <p:cNvPr id="611" name="Google Shape;611;p14"/>
            <p:cNvGrpSpPr/>
            <p:nvPr/>
          </p:nvGrpSpPr>
          <p:grpSpPr>
            <a:xfrm>
              <a:off x="7400485" y="6065999"/>
              <a:ext cx="792000" cy="792000"/>
              <a:chOff x="4031078" y="2679718"/>
              <a:chExt cx="792000" cy="792000"/>
            </a:xfrm>
          </p:grpSpPr>
          <p:sp>
            <p:nvSpPr>
              <p:cNvPr id="612" name="Google Shape;612;p14"/>
              <p:cNvSpPr/>
              <p:nvPr/>
            </p:nvSpPr>
            <p:spPr>
              <a:xfrm>
                <a:off x="4031078" y="2679718"/>
                <a:ext cx="792000" cy="792000"/>
              </a:xfrm>
              <a:prstGeom prst="ellipse">
                <a:avLst/>
              </a:prstGeom>
              <a:solidFill>
                <a:schemeClr val="accent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3" name="Google Shape;613;p14"/>
              <p:cNvSpPr txBox="1"/>
              <p:nvPr/>
            </p:nvSpPr>
            <p:spPr>
              <a:xfrm>
                <a:off x="4186467" y="2790448"/>
                <a:ext cx="48122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a:ln>
                      <a:noFill/>
                    </a:ln>
                    <a:solidFill>
                      <a:srgbClr val="FFFFFF"/>
                    </a:solidFill>
                    <a:effectLst/>
                    <a:uLnTx/>
                    <a:uFillTx/>
                    <a:latin typeface="Arial"/>
                    <a:ea typeface="Arial"/>
                    <a:cs typeface="Arial"/>
                    <a:sym typeface="Arial"/>
                  </a:rPr>
                  <a:t>C</a:t>
                </a:r>
                <a:endParaRPr kumimoji="0" sz="3200" b="1"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14" name="Google Shape;614;p14"/>
            <p:cNvSpPr txBox="1"/>
            <p:nvPr/>
          </p:nvSpPr>
          <p:spPr>
            <a:xfrm>
              <a:off x="6759787" y="4025426"/>
              <a:ext cx="2091123" cy="2677616"/>
            </a:xfrm>
            <a:prstGeom prst="rect">
              <a:avLst/>
            </a:prstGeom>
            <a:noFill/>
            <a:ln>
              <a:noFill/>
            </a:ln>
          </p:spPr>
          <p:txBody>
            <a:bodyPr spcFirstLastPara="1" wrap="square" lIns="91425" tIns="45700" rIns="91425" bIns="45700" anchor="t" anchorCtr="0">
              <a:spAutoFit/>
            </a:bodyPr>
            <a:lstStyle/>
            <a:p>
              <a:pPr algn="ctr">
                <a:buClr>
                  <a:srgbClr val="270202"/>
                </a:buClr>
                <a:buSzPts val="4000"/>
              </a:pPr>
              <a:r>
                <a:rPr lang="en-US" altLang="en-US" sz="3200" b="1" dirty="0" err="1">
                  <a:latin typeface="Times New Roman" panose="02020603050405020304" pitchFamily="18" charset="0"/>
                  <a:cs typeface="Times New Roman" panose="02020603050405020304" pitchFamily="18" charset="0"/>
                </a:rPr>
                <a:t>Nước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trong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cốc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ngoài</a:t>
              </a:r>
              <a:r>
                <a:rPr lang="en-US" altLang="en-US" sz="3200" b="1" dirty="0">
                  <a:latin typeface="Times New Roman" panose="02020603050405020304" pitchFamily="18" charset="0"/>
                  <a:cs typeface="Times New Roman" panose="02020603050405020304" pitchFamily="18" charset="0"/>
                </a:rPr>
                <a:t>.</a:t>
              </a:r>
              <a:endParaRPr lang="vi-VN" sz="3200" b="1" kern="0" dirty="0">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endParaRPr kumimoji="0" sz="40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endParaRPr>
            </a:p>
          </p:txBody>
        </p:sp>
      </p:grpSp>
      <p:grpSp>
        <p:nvGrpSpPr>
          <p:cNvPr id="621" name="Google Shape;621;p14"/>
          <p:cNvGrpSpPr/>
          <p:nvPr/>
        </p:nvGrpSpPr>
        <p:grpSpPr>
          <a:xfrm>
            <a:off x="-557436" y="-707502"/>
            <a:ext cx="13651578" cy="4556946"/>
            <a:chOff x="-729789" y="-444210"/>
            <a:chExt cx="13651578" cy="4556946"/>
          </a:xfrm>
        </p:grpSpPr>
        <p:grpSp>
          <p:nvGrpSpPr>
            <p:cNvPr id="622" name="Google Shape;622;p14"/>
            <p:cNvGrpSpPr/>
            <p:nvPr/>
          </p:nvGrpSpPr>
          <p:grpSpPr>
            <a:xfrm>
              <a:off x="960664" y="-444210"/>
              <a:ext cx="10094229" cy="4556946"/>
              <a:chOff x="960664" y="-444210"/>
              <a:chExt cx="10094229" cy="4556946"/>
            </a:xfrm>
          </p:grpSpPr>
          <p:grpSp>
            <p:nvGrpSpPr>
              <p:cNvPr id="623" name="Google Shape;623;p14"/>
              <p:cNvGrpSpPr/>
              <p:nvPr/>
            </p:nvGrpSpPr>
            <p:grpSpPr>
              <a:xfrm>
                <a:off x="960664" y="-444210"/>
                <a:ext cx="10094229" cy="2597684"/>
                <a:chOff x="3588005" y="0"/>
                <a:chExt cx="5765882" cy="1760478"/>
              </a:xfrm>
            </p:grpSpPr>
            <p:sp>
              <p:nvSpPr>
                <p:cNvPr id="624" name="Google Shape;624;p14"/>
                <p:cNvSpPr/>
                <p:nvPr/>
              </p:nvSpPr>
              <p:spPr>
                <a:xfrm>
                  <a:off x="3588005" y="726558"/>
                  <a:ext cx="5765882" cy="1033920"/>
                </a:xfrm>
                <a:custGeom>
                  <a:avLst/>
                  <a:gdLst/>
                  <a:ahLst/>
                  <a:cxnLst/>
                  <a:rect l="l" t="t" r="r" b="b"/>
                  <a:pathLst>
                    <a:path w="5866667" h="1033920" extrusionOk="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lt1"/>
                </a:solidFill>
                <a:ln w="38100" cap="flat" cmpd="sng">
                  <a:solidFill>
                    <a:srgbClr val="9B1C4B"/>
                  </a:solidFill>
                  <a:prstDash val="solid"/>
                  <a:miter lim="800000"/>
                  <a:headEnd type="none" w="sm" len="sm"/>
                  <a:tailEnd type="none" w="sm" len="sm"/>
                </a:ln>
                <a:effectLst>
                  <a:outerShdw blurRad="127000" dist="63500" dir="2700000" algn="tl" rotWithShape="0">
                    <a:srgbClr val="000000">
                      <a:alpha val="15686"/>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25" name="Google Shape;625;p14"/>
                <p:cNvCxnSpPr/>
                <p:nvPr/>
              </p:nvCxnSpPr>
              <p:spPr>
                <a:xfrm rot="10800000">
                  <a:off x="9233415" y="0"/>
                  <a:ext cx="0" cy="966522"/>
                </a:xfrm>
                <a:prstGeom prst="straightConnector1">
                  <a:avLst/>
                </a:prstGeom>
                <a:noFill/>
                <a:ln w="127000" cap="rnd" cmpd="sng">
                  <a:solidFill>
                    <a:srgbClr val="E677A0"/>
                  </a:solidFill>
                  <a:prstDash val="solid"/>
                  <a:miter lim="800000"/>
                  <a:headEnd type="none" w="sm" len="sm"/>
                  <a:tailEnd type="none" w="sm" len="sm"/>
                </a:ln>
              </p:spPr>
            </p:cxnSp>
            <p:cxnSp>
              <p:nvCxnSpPr>
                <p:cNvPr id="626" name="Google Shape;626;p14"/>
                <p:cNvCxnSpPr/>
                <p:nvPr/>
              </p:nvCxnSpPr>
              <p:spPr>
                <a:xfrm rot="10800000">
                  <a:off x="3854802" y="0"/>
                  <a:ext cx="0" cy="966522"/>
                </a:xfrm>
                <a:prstGeom prst="straightConnector1">
                  <a:avLst/>
                </a:prstGeom>
                <a:noFill/>
                <a:ln w="127000" cap="rnd" cmpd="sng">
                  <a:solidFill>
                    <a:srgbClr val="E677A0"/>
                  </a:solidFill>
                  <a:prstDash val="solid"/>
                  <a:miter lim="800000"/>
                  <a:headEnd type="none" w="sm" len="sm"/>
                  <a:tailEnd type="none" w="sm" len="sm"/>
                </a:ln>
              </p:spPr>
            </p:cxnSp>
          </p:grpSp>
          <p:sp>
            <p:nvSpPr>
              <p:cNvPr id="627" name="Google Shape;627;p14"/>
              <p:cNvSpPr txBox="1"/>
              <p:nvPr/>
            </p:nvSpPr>
            <p:spPr>
              <a:xfrm>
                <a:off x="1547486" y="696457"/>
                <a:ext cx="9016340" cy="3416279"/>
              </a:xfrm>
              <a:prstGeom prst="rect">
                <a:avLst/>
              </a:prstGeom>
              <a:noFill/>
              <a:ln>
                <a:noFill/>
              </a:ln>
            </p:spPr>
            <p:txBody>
              <a:bodyPr spcFirstLastPara="1" wrap="square" lIns="91425" tIns="45700" rIns="91425" bIns="45700" anchor="t" anchorCtr="0">
                <a:spAutoFit/>
              </a:bodyPr>
              <a:lstStyle/>
              <a:p>
                <a:pPr algn="ctr" defTabSz="1219170">
                  <a:buClr>
                    <a:srgbClr val="000000"/>
                  </a:buClr>
                </a:pPr>
                <a:r>
                  <a:rPr lang="vi-VN" altLang="en-US" sz="2800" b="1" dirty="0">
                    <a:solidFill>
                      <a:srgbClr val="002060"/>
                    </a:solidFill>
                    <a:latin typeface="Times New Roman" panose="02020603050405020304" pitchFamily="18" charset="0"/>
                    <a:cs typeface="Times New Roman" panose="02020603050405020304" pitchFamily="18" charset="0"/>
                  </a:rPr>
                  <a:t>1</a:t>
                </a:r>
                <a:r>
                  <a:rPr lang="en-US" altLang="en-US" sz="2800" b="1" dirty="0">
                    <a:solidFill>
                      <a:srgbClr val="002060"/>
                    </a:solidFill>
                    <a:latin typeface="Times New Roman" panose="02020603050405020304" pitchFamily="18" charset="0"/>
                    <a:cs typeface="Times New Roman" panose="02020603050405020304" pitchFamily="18" charset="0"/>
                  </a:rPr>
                  <a:t>.</a:t>
                </a:r>
                <a:r>
                  <a:rPr lang="vi-VN"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rPr>
                  <a:t>Lau </a:t>
                </a:r>
                <a:r>
                  <a:rPr lang="en-US" altLang="en-US" sz="2800" b="1" dirty="0" err="1">
                    <a:solidFill>
                      <a:srgbClr val="002060"/>
                    </a:solidFill>
                    <a:latin typeface="Times New Roman" panose="02020603050405020304" pitchFamily="18" charset="0"/>
                    <a:cs typeface="Times New Roman" panose="02020603050405020304" pitchFamily="18" charset="0"/>
                  </a:rPr>
                  <a:t>khô</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thành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ngoài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cốc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rồi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vào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cốc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mấy</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cục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nước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đá</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Một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lát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sau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sờ</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vào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thành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ngoài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cốc</a:t>
                </a:r>
                <a:r>
                  <a:rPr lang="en-US" altLang="en-US" sz="2800" b="1" dirty="0">
                    <a:solidFill>
                      <a:srgbClr val="002060"/>
                    </a:solidFill>
                    <a:latin typeface="Times New Roman" panose="02020603050405020304" pitchFamily="18" charset="0"/>
                    <a:cs typeface="Times New Roman" panose="02020603050405020304" pitchFamily="18" charset="0"/>
                  </a:rPr>
                  <a:t> ta </a:t>
                </a:r>
                <a:r>
                  <a:rPr lang="en-US" altLang="en-US" sz="2800" b="1" dirty="0" err="1">
                    <a:solidFill>
                      <a:srgbClr val="002060"/>
                    </a:solidFill>
                    <a:latin typeface="Times New Roman" panose="02020603050405020304" pitchFamily="18" charset="0"/>
                    <a:cs typeface="Times New Roman" panose="02020603050405020304" pitchFamily="18" charset="0"/>
                  </a:rPr>
                  <a:t>thấy</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ướt</a:t>
                </a:r>
                <a:r>
                  <a:rPr lang="en-US" altLang="en-US" sz="2800" b="1" dirty="0">
                    <a:solidFill>
                      <a:srgbClr val="002060"/>
                    </a:solidFill>
                    <a:latin typeface="Times New Roman" panose="02020603050405020304" pitchFamily="18" charset="0"/>
                    <a:cs typeface="Times New Roman" panose="02020603050405020304" pitchFamily="18" charset="0"/>
                  </a:rPr>
                  <a:t>.</a:t>
                </a:r>
                <a:endParaRPr lang="vi-VN" altLang="en-US" sz="2800" b="1" dirty="0">
                  <a:solidFill>
                    <a:srgbClr val="002060"/>
                  </a:solidFill>
                  <a:latin typeface="Times New Roman" panose="02020603050405020304" pitchFamily="18" charset="0"/>
                  <a:cs typeface="Times New Roman" panose="02020603050405020304" pitchFamily="18" charset="0"/>
                </a:endParaRPr>
              </a:p>
              <a:p>
                <a:pPr algn="ctr" defTabSz="1219170">
                  <a:buClr>
                    <a:srgbClr val="000000"/>
                  </a:buClr>
                </a:pPr>
                <a:r>
                  <a:rPr lang="en-US" altLang="en-US" sz="2800" b="1" dirty="0">
                    <a:solidFill>
                      <a:srgbClr val="002060"/>
                    </a:solidFill>
                    <a:latin typeface="Times New Roman" panose="02020603050405020304" pitchFamily="18" charset="0"/>
                    <a:cs typeface="Times New Roman" panose="02020603050405020304" pitchFamily="18" charset="0"/>
                  </a:rPr>
                  <a:t>Theo </a:t>
                </a:r>
                <a:r>
                  <a:rPr lang="en-US" altLang="en-US" sz="2800" b="1" dirty="0" err="1">
                    <a:solidFill>
                      <a:srgbClr val="002060"/>
                    </a:solidFill>
                    <a:latin typeface="Times New Roman" panose="02020603050405020304" pitchFamily="18" charset="0"/>
                    <a:cs typeface="Times New Roman" panose="02020603050405020304" pitchFamily="18" charset="0"/>
                  </a:rPr>
                  <a:t>bạn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câu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nào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dưới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đây</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đúng</a:t>
                </a:r>
                <a:r>
                  <a:rPr lang="en-US" altLang="en-US" sz="2800" b="1" dirty="0">
                    <a:solidFill>
                      <a:srgbClr val="002060"/>
                    </a:solidFill>
                    <a:latin typeface="Times New Roman" panose="02020603050405020304" pitchFamily="18" charset="0"/>
                    <a:cs typeface="Times New Roman" panose="02020603050405020304" pitchFamily="18" charset="0"/>
                  </a:rPr>
                  <a:t>?</a:t>
                </a:r>
              </a:p>
              <a:p>
                <a:pPr lvl="0" algn="ctr" defTabSz="1219170">
                  <a:buClr>
                    <a:srgbClr val="000000"/>
                  </a:buClr>
                  <a:defRPr/>
                </a:pPr>
                <a:endParaRPr lang="vi-VN" sz="7200" kern="0" dirty="0">
                  <a:solidFill>
                    <a:srgbClr val="45ADDB"/>
                  </a:solidFill>
                  <a:latin typeface="Times New Roman" panose="020206030504050203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94092D"/>
                  </a:buClr>
                  <a:buSzPts val="6000"/>
                  <a:buFont typeface="Times New Roman"/>
                  <a:buNone/>
                  <a:tabLst/>
                  <a:defRPr/>
                </a:pPr>
                <a:endParaRPr kumimoji="0" sz="6000" b="1" i="0" u="none" strike="noStrike" kern="0" cap="none" spc="0" normalizeH="0" baseline="0" noProof="0" dirty="0">
                  <a:ln>
                    <a:noFill/>
                  </a:ln>
                  <a:solidFill>
                    <a:srgbClr val="94092D"/>
                  </a:solidFill>
                  <a:effectLst/>
                  <a:uLnTx/>
                  <a:uFillTx/>
                  <a:latin typeface="Times New Roman"/>
                  <a:ea typeface="Times New Roman"/>
                  <a:cs typeface="Times New Roman"/>
                  <a:sym typeface="Times New Roman"/>
                </a:endParaRPr>
              </a:p>
            </p:txBody>
          </p:sp>
        </p:grpSp>
        <p:pic>
          <p:nvPicPr>
            <p:cNvPr id="628" name="Google Shape;628;p14"/>
            <p:cNvPicPr preferRelativeResize="0"/>
            <p:nvPr/>
          </p:nvPicPr>
          <p:blipFill rotWithShape="1">
            <a:blip r:embed="rId4">
              <a:alphaModFix/>
            </a:blip>
            <a:srcRect/>
            <a:stretch/>
          </p:blipFill>
          <p:spPr>
            <a:xfrm>
              <a:off x="-729789" y="-318418"/>
              <a:ext cx="2955470" cy="1788123"/>
            </a:xfrm>
            <a:prstGeom prst="rect">
              <a:avLst/>
            </a:prstGeom>
            <a:noFill/>
            <a:ln>
              <a:noFill/>
            </a:ln>
          </p:spPr>
        </p:pic>
        <p:pic>
          <p:nvPicPr>
            <p:cNvPr id="629" name="Google Shape;629;p14"/>
            <p:cNvPicPr preferRelativeResize="0"/>
            <p:nvPr/>
          </p:nvPicPr>
          <p:blipFill rotWithShape="1">
            <a:blip r:embed="rId4">
              <a:alphaModFix/>
            </a:blip>
            <a:srcRect/>
            <a:stretch/>
          </p:blipFill>
          <p:spPr>
            <a:xfrm flipH="1">
              <a:off x="9817830" y="-199227"/>
              <a:ext cx="3103959" cy="1639460"/>
            </a:xfrm>
            <a:prstGeom prst="rect">
              <a:avLst/>
            </a:prstGeom>
            <a:noFill/>
            <a:ln>
              <a:noFill/>
            </a:ln>
          </p:spPr>
        </p:pic>
      </p:grpSp>
      <p:pic>
        <p:nvPicPr>
          <p:cNvPr id="631" name="Google Shape;631;p14"/>
          <p:cNvPicPr preferRelativeResize="0"/>
          <p:nvPr/>
        </p:nvPicPr>
        <p:blipFill rotWithShape="1">
          <a:blip r:embed="rId5">
            <a:alphaModFix/>
          </a:blip>
          <a:srcRect/>
          <a:stretch/>
        </p:blipFill>
        <p:spPr>
          <a:xfrm>
            <a:off x="1356493" y="2740638"/>
            <a:ext cx="823312" cy="817823"/>
          </a:xfrm>
          <a:prstGeom prst="rect">
            <a:avLst/>
          </a:prstGeom>
          <a:noFill/>
          <a:ln>
            <a:noFill/>
          </a:ln>
        </p:spPr>
      </p:pic>
      <p:pic>
        <p:nvPicPr>
          <p:cNvPr id="632" name="Google Shape;632;p14"/>
          <p:cNvPicPr preferRelativeResize="0"/>
          <p:nvPr/>
        </p:nvPicPr>
        <p:blipFill rotWithShape="1">
          <a:blip r:embed="rId5">
            <a:alphaModFix/>
          </a:blip>
          <a:srcRect/>
          <a:stretch/>
        </p:blipFill>
        <p:spPr>
          <a:xfrm>
            <a:off x="9814548" y="2918083"/>
            <a:ext cx="823312" cy="817823"/>
          </a:xfrm>
          <a:prstGeom prst="rect">
            <a:avLst/>
          </a:prstGeom>
          <a:noFill/>
          <a:ln>
            <a:noFill/>
          </a:ln>
        </p:spPr>
      </p:pic>
      <p:grpSp>
        <p:nvGrpSpPr>
          <p:cNvPr id="633" name="Google Shape;633;p14"/>
          <p:cNvGrpSpPr/>
          <p:nvPr/>
        </p:nvGrpSpPr>
        <p:grpSpPr>
          <a:xfrm>
            <a:off x="5182976" y="1910274"/>
            <a:ext cx="1476193" cy="1920078"/>
            <a:chOff x="856400" y="2568097"/>
            <a:chExt cx="1476193" cy="1920078"/>
          </a:xfrm>
        </p:grpSpPr>
        <p:pic>
          <p:nvPicPr>
            <p:cNvPr id="634" name="Google Shape;634;p14" descr="Lavender  premium icon"/>
            <p:cNvPicPr preferRelativeResize="0"/>
            <p:nvPr/>
          </p:nvPicPr>
          <p:blipFill rotWithShape="1">
            <a:blip r:embed="rId6">
              <a:alphaModFix/>
            </a:blip>
            <a:srcRect/>
            <a:stretch/>
          </p:blipFill>
          <p:spPr>
            <a:xfrm>
              <a:off x="1104715" y="2568097"/>
              <a:ext cx="1102074" cy="1102074"/>
            </a:xfrm>
            <a:prstGeom prst="rect">
              <a:avLst/>
            </a:prstGeom>
            <a:noFill/>
            <a:ln>
              <a:noFill/>
            </a:ln>
          </p:spPr>
        </p:pic>
        <p:pic>
          <p:nvPicPr>
            <p:cNvPr id="635" name="Google Shape;635;p14">
              <a:hlinkClick r:id="rId7" action="ppaction://hlinksldjump"/>
            </p:cNvPr>
            <p:cNvPicPr preferRelativeResize="0"/>
            <p:nvPr/>
          </p:nvPicPr>
          <p:blipFill rotWithShape="1">
            <a:blip r:embed="rId8">
              <a:alphaModFix/>
            </a:blip>
            <a:srcRect/>
            <a:stretch/>
          </p:blipFill>
          <p:spPr>
            <a:xfrm>
              <a:off x="856400" y="3011982"/>
              <a:ext cx="1476193" cy="1476193"/>
            </a:xfrm>
            <a:prstGeom prst="rect">
              <a:avLst/>
            </a:prstGeom>
            <a:noFill/>
            <a:ln>
              <a:noFill/>
            </a:ln>
          </p:spPr>
        </p:pic>
      </p:grpSp>
      <p:pic>
        <p:nvPicPr>
          <p:cNvPr id="636" name="Google Shape;636;p14"/>
          <p:cNvPicPr preferRelativeResize="0"/>
          <p:nvPr/>
        </p:nvPicPr>
        <p:blipFill rotWithShape="1">
          <a:blip r:embed="rId9">
            <a:alphaModFix/>
          </a:blip>
          <a:srcRect/>
          <a:stretch/>
        </p:blipFill>
        <p:spPr>
          <a:xfrm>
            <a:off x="-1166110" y="627867"/>
            <a:ext cx="487363" cy="487363"/>
          </a:xfrm>
          <a:prstGeom prst="rect">
            <a:avLst/>
          </a:prstGeom>
          <a:noFill/>
          <a:ln>
            <a:noFill/>
          </a:ln>
        </p:spPr>
      </p:pic>
      <p:pic>
        <p:nvPicPr>
          <p:cNvPr id="637" name="Google Shape;637;p14"/>
          <p:cNvPicPr preferRelativeResize="0"/>
          <p:nvPr/>
        </p:nvPicPr>
        <p:blipFill rotWithShape="1">
          <a:blip r:embed="rId9">
            <a:alphaModFix/>
          </a:blip>
          <a:srcRect/>
          <a:stretch/>
        </p:blipFill>
        <p:spPr>
          <a:xfrm>
            <a:off x="-1181234" y="1356055"/>
            <a:ext cx="487363" cy="487363"/>
          </a:xfrm>
          <a:prstGeom prst="rect">
            <a:avLst/>
          </a:prstGeom>
          <a:noFill/>
          <a:ln>
            <a:noFill/>
          </a:ln>
        </p:spPr>
      </p:pic>
      <p:pic>
        <p:nvPicPr>
          <p:cNvPr id="638" name="Google Shape;638;p14"/>
          <p:cNvPicPr preferRelativeResize="0"/>
          <p:nvPr/>
        </p:nvPicPr>
        <p:blipFill rotWithShape="1">
          <a:blip r:embed="rId9">
            <a:alphaModFix/>
          </a:blip>
          <a:srcRect/>
          <a:stretch/>
        </p:blipFill>
        <p:spPr>
          <a:xfrm>
            <a:off x="-1175818" y="1931844"/>
            <a:ext cx="487363" cy="487363"/>
          </a:xfrm>
          <a:prstGeom prst="rect">
            <a:avLst/>
          </a:prstGeom>
          <a:noFill/>
          <a:ln>
            <a:noFill/>
          </a:ln>
        </p:spPr>
      </p:pic>
      <p:pic>
        <p:nvPicPr>
          <p:cNvPr id="639" name="Google Shape;639;p14"/>
          <p:cNvPicPr preferRelativeResize="0"/>
          <p:nvPr/>
        </p:nvPicPr>
        <p:blipFill rotWithShape="1">
          <a:blip r:embed="rId9">
            <a:alphaModFix/>
          </a:blip>
          <a:srcRect/>
          <a:stretch/>
        </p:blipFill>
        <p:spPr>
          <a:xfrm>
            <a:off x="-2640637" y="1054926"/>
            <a:ext cx="982183" cy="982183"/>
          </a:xfrm>
          <a:prstGeom prst="rect">
            <a:avLst/>
          </a:prstGeom>
          <a:noFill/>
          <a:ln>
            <a:noFill/>
          </a:ln>
        </p:spPr>
      </p:pic>
      <p:pic>
        <p:nvPicPr>
          <p:cNvPr id="640" name="Google Shape;640;p14">
            <a:hlinkClick r:id="rId10" action="ppaction://hlinksldjump"/>
          </p:cNvPr>
          <p:cNvPicPr preferRelativeResize="0"/>
          <p:nvPr/>
        </p:nvPicPr>
        <p:blipFill rotWithShape="1">
          <a:blip r:embed="rId11">
            <a:alphaModFix/>
          </a:blip>
          <a:srcRect/>
          <a:stretch/>
        </p:blipFill>
        <p:spPr>
          <a:xfrm rot="-256471" flipH="1">
            <a:off x="11227179" y="3261668"/>
            <a:ext cx="877681" cy="636610"/>
          </a:xfrm>
          <a:prstGeom prst="rect">
            <a:avLst/>
          </a:prstGeom>
          <a:noFill/>
          <a:ln>
            <a:noFill/>
          </a:ln>
        </p:spPr>
      </p:pic>
    </p:spTree>
    <p:extLst>
      <p:ext uri="{BB962C8B-B14F-4D97-AF65-F5344CB8AC3E}">
        <p14:creationId xmlns:p14="http://schemas.microsoft.com/office/powerpoint/2010/main" val="22367788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fade">
                                      <p:cBhvr>
                                        <p:cTn id="7" dur="1000"/>
                                        <p:tgtEl>
                                          <p:spTgt spid="6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03"/>
                                        </p:tgtEl>
                                        <p:attrNameLst>
                                          <p:attrName>style.visibility</p:attrName>
                                        </p:attrNameLst>
                                      </p:cBhvr>
                                      <p:to>
                                        <p:strVal val="visible"/>
                                      </p:to>
                                    </p:set>
                                    <p:animEffect transition="in" filter="fade">
                                      <p:cBhvr>
                                        <p:cTn id="11" dur="1000"/>
                                        <p:tgtEl>
                                          <p:spTgt spid="6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97"/>
                                        </p:tgtEl>
                                        <p:attrNameLst>
                                          <p:attrName>style.visibility</p:attrName>
                                        </p:attrNameLst>
                                      </p:cBhvr>
                                      <p:to>
                                        <p:strVal val="visible"/>
                                      </p:to>
                                    </p:set>
                                    <p:animEffect transition="in" filter="fade">
                                      <p:cBhvr>
                                        <p:cTn id="15" dur="1000"/>
                                        <p:tgtEl>
                                          <p:spTgt spid="59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09"/>
                                        </p:tgtEl>
                                        <p:attrNameLst>
                                          <p:attrName>style.visibility</p:attrName>
                                        </p:attrNameLst>
                                      </p:cBhvr>
                                      <p:to>
                                        <p:strVal val="visible"/>
                                      </p:to>
                                    </p:set>
                                    <p:animEffect transition="in" filter="fade">
                                      <p:cBhvr>
                                        <p:cTn id="19" dur="1000"/>
                                        <p:tgtEl>
                                          <p:spTgt spid="609"/>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33"/>
                                        </p:tgtEl>
                                        <p:attrNameLst>
                                          <p:attrName>style.visibility</p:attrName>
                                        </p:attrNameLst>
                                      </p:cBhvr>
                                      <p:to>
                                        <p:strVal val="visible"/>
                                      </p:to>
                                    </p:set>
                                    <p:anim calcmode="lin" valueType="num">
                                      <p:cBhvr additive="base">
                                        <p:cTn id="24" dur="500"/>
                                        <p:tgtEl>
                                          <p:spTgt spid="633"/>
                                        </p:tgtEl>
                                        <p:attrNameLst>
                                          <p:attrName>ppt_w</p:attrName>
                                        </p:attrNameLst>
                                      </p:cBhvr>
                                      <p:tavLst>
                                        <p:tav tm="0">
                                          <p:val>
                                            <p:strVal val="0"/>
                                          </p:val>
                                        </p:tav>
                                        <p:tav tm="100000">
                                          <p:val>
                                            <p:strVal val="#ppt_w"/>
                                          </p:val>
                                        </p:tav>
                                      </p:tavLst>
                                    </p:anim>
                                    <p:anim calcmode="lin" valueType="num">
                                      <p:cBhvr additive="base">
                                        <p:cTn id="25" dur="500"/>
                                        <p:tgtEl>
                                          <p:spTgt spid="633"/>
                                        </p:tgtEl>
                                        <p:attrNameLst>
                                          <p:attrName>ppt_h</p:attrName>
                                        </p:attrNameLst>
                                      </p:cBhvr>
                                      <p:tavLst>
                                        <p:tav tm="0">
                                          <p:val>
                                            <p:str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639"/>
                                        </p:tgtEl>
                                        <p:attrNameLst>
                                          <p:attrName>style.visibility</p:attrName>
                                        </p:attrNameLst>
                                      </p:cBhvr>
                                      <p:to>
                                        <p:strVal val="visible"/>
                                      </p:to>
                                    </p:set>
                                    <p:animEffect transition="in" filter="fade">
                                      <p:cBhvr>
                                        <p:cTn id="28" dur="1018"/>
                                        <p:tgtEl>
                                          <p:spTgt spid="63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631"/>
                                        </p:tgtEl>
                                        <p:attrNameLst>
                                          <p:attrName>style.visibility</p:attrName>
                                        </p:attrNameLst>
                                      </p:cBhvr>
                                      <p:to>
                                        <p:strVal val="visible"/>
                                      </p:to>
                                    </p:set>
                                    <p:anim calcmode="lin" valueType="num">
                                      <p:cBhvr additive="base">
                                        <p:cTn id="33" dur="500"/>
                                        <p:tgtEl>
                                          <p:spTgt spid="631"/>
                                        </p:tgtEl>
                                        <p:attrNameLst>
                                          <p:attrName>ppt_w</p:attrName>
                                        </p:attrNameLst>
                                      </p:cBhvr>
                                      <p:tavLst>
                                        <p:tav tm="0">
                                          <p:val>
                                            <p:strVal val="0"/>
                                          </p:val>
                                        </p:tav>
                                        <p:tav tm="100000">
                                          <p:val>
                                            <p:strVal val="#ppt_w"/>
                                          </p:val>
                                        </p:tav>
                                      </p:tavLst>
                                    </p:anim>
                                    <p:anim calcmode="lin" valueType="num">
                                      <p:cBhvr additive="base">
                                        <p:cTn id="34" dur="500"/>
                                        <p:tgtEl>
                                          <p:spTgt spid="631"/>
                                        </p:tgtEl>
                                        <p:attrNameLst>
                                          <p:attrName>ppt_h</p:attrName>
                                        </p:attrNameLst>
                                      </p:cBhvr>
                                      <p:tavLst>
                                        <p:tav tm="0">
                                          <p:val>
                                            <p:strVal val="0"/>
                                          </p:val>
                                        </p:tav>
                                        <p:tav tm="100000">
                                          <p:val>
                                            <p:strVal val="#ppt_h"/>
                                          </p:val>
                                        </p:tav>
                                      </p:tavLst>
                                    </p:anim>
                                  </p:childTnLst>
                                </p:cTn>
                              </p:par>
                              <p:par>
                                <p:cTn id="35" presetID="10" presetClass="entr" presetSubtype="0" fill="hold" nodeType="withEffect">
                                  <p:stCondLst>
                                    <p:cond delay="0"/>
                                  </p:stCondLst>
                                  <p:childTnLst>
                                    <p:set>
                                      <p:cBhvr>
                                        <p:cTn id="36" dur="1" fill="hold">
                                          <p:stCondLst>
                                            <p:cond delay="0"/>
                                          </p:stCondLst>
                                        </p:cTn>
                                        <p:tgtEl>
                                          <p:spTgt spid="637"/>
                                        </p:tgtEl>
                                        <p:attrNameLst>
                                          <p:attrName>style.visibility</p:attrName>
                                        </p:attrNameLst>
                                      </p:cBhvr>
                                      <p:to>
                                        <p:strVal val="visible"/>
                                      </p:to>
                                    </p:set>
                                    <p:animEffect transition="in" filter="fade">
                                      <p:cBhvr>
                                        <p:cTn id="37" dur="5000"/>
                                        <p:tgtEl>
                                          <p:spTgt spid="637"/>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632"/>
                                        </p:tgtEl>
                                        <p:attrNameLst>
                                          <p:attrName>style.visibility</p:attrName>
                                        </p:attrNameLst>
                                      </p:cBhvr>
                                      <p:to>
                                        <p:strVal val="visible"/>
                                      </p:to>
                                    </p:set>
                                    <p:anim calcmode="lin" valueType="num">
                                      <p:cBhvr additive="base">
                                        <p:cTn id="42" dur="500"/>
                                        <p:tgtEl>
                                          <p:spTgt spid="632"/>
                                        </p:tgtEl>
                                        <p:attrNameLst>
                                          <p:attrName>ppt_w</p:attrName>
                                        </p:attrNameLst>
                                      </p:cBhvr>
                                      <p:tavLst>
                                        <p:tav tm="0">
                                          <p:val>
                                            <p:strVal val="0"/>
                                          </p:val>
                                        </p:tav>
                                        <p:tav tm="100000">
                                          <p:val>
                                            <p:strVal val="#ppt_w"/>
                                          </p:val>
                                        </p:tav>
                                      </p:tavLst>
                                    </p:anim>
                                    <p:anim calcmode="lin" valueType="num">
                                      <p:cBhvr additive="base">
                                        <p:cTn id="43" dur="500"/>
                                        <p:tgtEl>
                                          <p:spTgt spid="632"/>
                                        </p:tgtEl>
                                        <p:attrNameLst>
                                          <p:attrName>ppt_h</p:attrName>
                                        </p:attrNameLst>
                                      </p:cBhvr>
                                      <p:tavLst>
                                        <p:tav tm="0">
                                          <p:val>
                                            <p:strVal val="0"/>
                                          </p:val>
                                        </p:tav>
                                        <p:tav tm="100000">
                                          <p:val>
                                            <p:strVal val="#ppt_h"/>
                                          </p:val>
                                        </p:tav>
                                      </p:tavLst>
                                    </p:anim>
                                  </p:childTnLst>
                                </p:cTn>
                              </p:par>
                              <p:par>
                                <p:cTn id="44" presetID="10" presetClass="entr" presetSubtype="0" fill="hold" nodeType="withEffect">
                                  <p:stCondLst>
                                    <p:cond delay="0"/>
                                  </p:stCondLst>
                                  <p:childTnLst>
                                    <p:set>
                                      <p:cBhvr>
                                        <p:cTn id="45" dur="1" fill="hold">
                                          <p:stCondLst>
                                            <p:cond delay="0"/>
                                          </p:stCondLst>
                                        </p:cTn>
                                        <p:tgtEl>
                                          <p:spTgt spid="638"/>
                                        </p:tgtEl>
                                        <p:attrNameLst>
                                          <p:attrName>style.visibility</p:attrName>
                                        </p:attrNameLst>
                                      </p:cBhvr>
                                      <p:to>
                                        <p:strVal val="visible"/>
                                      </p:to>
                                    </p:set>
                                    <p:animEffect transition="in" filter="fade">
                                      <p:cBhvr>
                                        <p:cTn id="46" dur="5000"/>
                                        <p:tgtEl>
                                          <p:spTgt spid="638"/>
                                        </p:tgtEl>
                                      </p:cBhvr>
                                    </p:animEffect>
                                  </p:childTnLst>
                                </p:cTn>
                              </p:par>
                              <p:par>
                                <p:cTn id="47" presetID="10" presetClass="entr" presetSubtype="0" fill="hold" nodeType="withEffect">
                                  <p:stCondLst>
                                    <p:cond delay="0"/>
                                  </p:stCondLst>
                                  <p:childTnLst>
                                    <p:set>
                                      <p:cBhvr>
                                        <p:cTn id="48" dur="1" fill="hold">
                                          <p:stCondLst>
                                            <p:cond delay="0"/>
                                          </p:stCondLst>
                                        </p:cTn>
                                        <p:tgtEl>
                                          <p:spTgt spid="636"/>
                                        </p:tgtEl>
                                        <p:attrNameLst>
                                          <p:attrName>style.visibility</p:attrName>
                                        </p:attrNameLst>
                                      </p:cBhvr>
                                      <p:to>
                                        <p:strVal val="visible"/>
                                      </p:to>
                                    </p:set>
                                    <p:animEffect transition="in" filter="fade">
                                      <p:cBhvr>
                                        <p:cTn id="49" dur="5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grpSp>
        <p:nvGrpSpPr>
          <p:cNvPr id="646" name="Google Shape;646;p15"/>
          <p:cNvGrpSpPr/>
          <p:nvPr/>
        </p:nvGrpSpPr>
        <p:grpSpPr>
          <a:xfrm>
            <a:off x="773717" y="3095809"/>
            <a:ext cx="2753942" cy="3632449"/>
            <a:chOff x="367801" y="3337901"/>
            <a:chExt cx="2753942" cy="3632449"/>
          </a:xfrm>
        </p:grpSpPr>
        <p:pic>
          <p:nvPicPr>
            <p:cNvPr id="647" name="Google Shape;647;p15"/>
            <p:cNvPicPr preferRelativeResize="0"/>
            <p:nvPr/>
          </p:nvPicPr>
          <p:blipFill rotWithShape="1">
            <a:blip r:embed="rId3">
              <a:alphaModFix/>
            </a:blip>
            <a:srcRect/>
            <a:stretch/>
          </p:blipFill>
          <p:spPr>
            <a:xfrm>
              <a:off x="367801" y="3337901"/>
              <a:ext cx="2753942" cy="3632449"/>
            </a:xfrm>
            <a:prstGeom prst="rect">
              <a:avLst/>
            </a:prstGeom>
            <a:noFill/>
            <a:ln>
              <a:noFill/>
            </a:ln>
          </p:spPr>
        </p:pic>
        <p:grpSp>
          <p:nvGrpSpPr>
            <p:cNvPr id="648" name="Google Shape;648;p15"/>
            <p:cNvGrpSpPr/>
            <p:nvPr/>
          </p:nvGrpSpPr>
          <p:grpSpPr>
            <a:xfrm>
              <a:off x="1259707" y="6107720"/>
              <a:ext cx="792000" cy="792000"/>
              <a:chOff x="3199904" y="1290021"/>
              <a:chExt cx="792000" cy="792000"/>
            </a:xfrm>
          </p:grpSpPr>
          <p:sp>
            <p:nvSpPr>
              <p:cNvPr id="649" name="Google Shape;649;p15"/>
              <p:cNvSpPr/>
              <p:nvPr/>
            </p:nvSpPr>
            <p:spPr>
              <a:xfrm>
                <a:off x="3199904" y="1290021"/>
                <a:ext cx="792000" cy="792000"/>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0" name="Google Shape;650;p15"/>
              <p:cNvSpPr txBox="1"/>
              <p:nvPr/>
            </p:nvSpPr>
            <p:spPr>
              <a:xfrm>
                <a:off x="3355294" y="1480668"/>
                <a:ext cx="48122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14C4C"/>
                  </a:buClr>
                  <a:buSzPts val="3200"/>
                  <a:buFont typeface="Arial"/>
                  <a:buNone/>
                  <a:tabLst/>
                  <a:defRPr/>
                </a:pPr>
                <a:r>
                  <a:rPr kumimoji="0" lang="en-US" sz="3200" b="1" i="0" u="none" strike="noStrike" kern="0" cap="none" spc="0" normalizeH="0" baseline="0" noProof="0">
                    <a:ln>
                      <a:noFill/>
                    </a:ln>
                    <a:solidFill>
                      <a:srgbClr val="F14C4C"/>
                    </a:solidFill>
                    <a:effectLst/>
                    <a:uLnTx/>
                    <a:uFillTx/>
                    <a:latin typeface="Arial"/>
                    <a:ea typeface="Arial"/>
                    <a:cs typeface="Arial"/>
                    <a:sym typeface="Arial"/>
                  </a:rPr>
                  <a:t>A</a:t>
                </a:r>
                <a:endParaRPr kumimoji="0" sz="3200" b="1" i="0" u="none" strike="noStrike" kern="0" cap="none" spc="0" normalizeH="0" baseline="0" noProof="0">
                  <a:ln>
                    <a:noFill/>
                  </a:ln>
                  <a:solidFill>
                    <a:srgbClr val="F14C4C"/>
                  </a:solidFill>
                  <a:effectLst/>
                  <a:uLnTx/>
                  <a:uFillTx/>
                  <a:latin typeface="Arial"/>
                  <a:ea typeface="Arial"/>
                  <a:cs typeface="Arial"/>
                  <a:sym typeface="Arial"/>
                </a:endParaRPr>
              </a:p>
            </p:txBody>
          </p:sp>
        </p:grpSp>
        <p:sp>
          <p:nvSpPr>
            <p:cNvPr id="651" name="Google Shape;651;p15"/>
            <p:cNvSpPr txBox="1"/>
            <p:nvPr/>
          </p:nvSpPr>
          <p:spPr>
            <a:xfrm>
              <a:off x="632723" y="4380364"/>
              <a:ext cx="2224097" cy="16927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r>
                <a:rPr kumimoji="0" lang="vi-VN" sz="26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rPr>
                <a:t>Khi úp cốc lên, không khí trong cốc bị hết nên tắt.</a:t>
              </a:r>
              <a:endParaRPr kumimoji="0" sz="26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endParaRPr>
            </a:p>
          </p:txBody>
        </p:sp>
      </p:grpSp>
      <p:grpSp>
        <p:nvGrpSpPr>
          <p:cNvPr id="652" name="Google Shape;652;p15"/>
          <p:cNvGrpSpPr/>
          <p:nvPr/>
        </p:nvGrpSpPr>
        <p:grpSpPr>
          <a:xfrm>
            <a:off x="4348645" y="2656573"/>
            <a:ext cx="3578133" cy="4266985"/>
            <a:chOff x="3297508" y="2285961"/>
            <a:chExt cx="2911868" cy="3877286"/>
          </a:xfrm>
        </p:grpSpPr>
        <p:pic>
          <p:nvPicPr>
            <p:cNvPr id="653" name="Google Shape;653;p15"/>
            <p:cNvPicPr preferRelativeResize="0"/>
            <p:nvPr/>
          </p:nvPicPr>
          <p:blipFill rotWithShape="1">
            <a:blip r:embed="rId3">
              <a:alphaModFix/>
            </a:blip>
            <a:srcRect/>
            <a:stretch/>
          </p:blipFill>
          <p:spPr>
            <a:xfrm>
              <a:off x="3297508" y="2285961"/>
              <a:ext cx="2911868" cy="3744799"/>
            </a:xfrm>
            <a:prstGeom prst="rect">
              <a:avLst/>
            </a:prstGeom>
            <a:noFill/>
            <a:ln>
              <a:noFill/>
            </a:ln>
          </p:spPr>
        </p:pic>
        <p:grpSp>
          <p:nvGrpSpPr>
            <p:cNvPr id="654" name="Google Shape;654;p15"/>
            <p:cNvGrpSpPr/>
            <p:nvPr/>
          </p:nvGrpSpPr>
          <p:grpSpPr>
            <a:xfrm>
              <a:off x="4395859" y="5371247"/>
              <a:ext cx="792000" cy="792000"/>
              <a:chOff x="3851014" y="1743614"/>
              <a:chExt cx="792000" cy="792000"/>
            </a:xfrm>
          </p:grpSpPr>
          <p:sp>
            <p:nvSpPr>
              <p:cNvPr id="655" name="Google Shape;655;p15"/>
              <p:cNvSpPr/>
              <p:nvPr/>
            </p:nvSpPr>
            <p:spPr>
              <a:xfrm>
                <a:off x="3851014" y="1743614"/>
                <a:ext cx="792000" cy="792000"/>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6" name="Google Shape;656;p15"/>
              <p:cNvSpPr txBox="1"/>
              <p:nvPr/>
            </p:nvSpPr>
            <p:spPr>
              <a:xfrm>
                <a:off x="4006447" y="1859368"/>
                <a:ext cx="48122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9B1C4B"/>
                  </a:buClr>
                  <a:buSzPts val="3200"/>
                  <a:buFont typeface="Arial"/>
                  <a:buNone/>
                  <a:tabLst/>
                  <a:defRPr/>
                </a:pPr>
                <a:r>
                  <a:rPr kumimoji="0" lang="en-US" sz="3200" b="1" i="0" u="none" strike="noStrike" kern="0" cap="none" spc="0" normalizeH="0" baseline="0" noProof="0">
                    <a:ln>
                      <a:noFill/>
                    </a:ln>
                    <a:solidFill>
                      <a:srgbClr val="9B1C4B"/>
                    </a:solidFill>
                    <a:effectLst/>
                    <a:uLnTx/>
                    <a:uFillTx/>
                    <a:latin typeface="Arial"/>
                    <a:ea typeface="Arial"/>
                    <a:cs typeface="Arial"/>
                    <a:sym typeface="Arial"/>
                  </a:rPr>
                  <a:t>B</a:t>
                </a:r>
                <a:endParaRPr kumimoji="0" sz="3200" b="1" i="0" u="none" strike="noStrike" kern="0" cap="none" spc="0" normalizeH="0" baseline="0" noProof="0">
                  <a:ln>
                    <a:noFill/>
                  </a:ln>
                  <a:solidFill>
                    <a:srgbClr val="9B1C4B"/>
                  </a:solidFill>
                  <a:effectLst/>
                  <a:uLnTx/>
                  <a:uFillTx/>
                  <a:latin typeface="Arial"/>
                  <a:ea typeface="Arial"/>
                  <a:cs typeface="Arial"/>
                  <a:sym typeface="Arial"/>
                </a:endParaRPr>
              </a:p>
            </p:txBody>
          </p:sp>
        </p:grpSp>
        <p:sp>
          <p:nvSpPr>
            <p:cNvPr id="657" name="Google Shape;657;p15"/>
            <p:cNvSpPr txBox="1"/>
            <p:nvPr/>
          </p:nvSpPr>
          <p:spPr>
            <a:xfrm>
              <a:off x="3688275" y="3298059"/>
              <a:ext cx="2091123" cy="209747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r>
                <a:rPr kumimoji="0" lang="vi-VN" sz="24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rPr>
                <a:t>Khi nến cháy, khí ô-xi bị mất đi, khi ta úp cốc không có thêm không khí để cung cấp </a:t>
              </a:r>
            </a:p>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r>
                <a:rPr lang="vi-VN" sz="2400" b="1" kern="0" dirty="0">
                  <a:solidFill>
                    <a:srgbClr val="270202"/>
                  </a:solidFill>
                  <a:latin typeface="Times New Roman"/>
                  <a:ea typeface="Times New Roman"/>
                  <a:cs typeface="Times New Roman"/>
                  <a:sym typeface="Times New Roman"/>
                </a:rPr>
                <a:t> </a:t>
              </a:r>
              <a:r>
                <a:rPr kumimoji="0" lang="vi-VN" sz="24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rPr>
                <a:t>ô-xi nên nến tắt.</a:t>
              </a:r>
              <a:endParaRPr kumimoji="0" sz="24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endParaRPr>
            </a:p>
          </p:txBody>
        </p:sp>
      </p:grpSp>
      <p:grpSp>
        <p:nvGrpSpPr>
          <p:cNvPr id="658" name="Google Shape;658;p15"/>
          <p:cNvGrpSpPr/>
          <p:nvPr/>
        </p:nvGrpSpPr>
        <p:grpSpPr>
          <a:xfrm>
            <a:off x="8660809" y="2795004"/>
            <a:ext cx="3397116" cy="3999252"/>
            <a:chOff x="6414721" y="3225550"/>
            <a:chExt cx="2803142" cy="3673771"/>
          </a:xfrm>
        </p:grpSpPr>
        <p:pic>
          <p:nvPicPr>
            <p:cNvPr id="659" name="Google Shape;659;p15"/>
            <p:cNvPicPr preferRelativeResize="0"/>
            <p:nvPr/>
          </p:nvPicPr>
          <p:blipFill rotWithShape="1">
            <a:blip r:embed="rId3">
              <a:alphaModFix/>
            </a:blip>
            <a:srcRect/>
            <a:stretch/>
          </p:blipFill>
          <p:spPr>
            <a:xfrm>
              <a:off x="6414721" y="3225550"/>
              <a:ext cx="2803142" cy="3632449"/>
            </a:xfrm>
            <a:prstGeom prst="rect">
              <a:avLst/>
            </a:prstGeom>
            <a:noFill/>
            <a:ln>
              <a:noFill/>
            </a:ln>
          </p:spPr>
        </p:pic>
        <p:grpSp>
          <p:nvGrpSpPr>
            <p:cNvPr id="660" name="Google Shape;660;p15"/>
            <p:cNvGrpSpPr/>
            <p:nvPr/>
          </p:nvGrpSpPr>
          <p:grpSpPr>
            <a:xfrm>
              <a:off x="7497987" y="6218051"/>
              <a:ext cx="636611" cy="681270"/>
              <a:chOff x="4128580" y="2831770"/>
              <a:chExt cx="636611" cy="681270"/>
            </a:xfrm>
          </p:grpSpPr>
          <p:sp>
            <p:nvSpPr>
              <p:cNvPr id="661" name="Google Shape;661;p15"/>
              <p:cNvSpPr/>
              <p:nvPr/>
            </p:nvSpPr>
            <p:spPr>
              <a:xfrm>
                <a:off x="4128580" y="2831770"/>
                <a:ext cx="636611" cy="681270"/>
              </a:xfrm>
              <a:prstGeom prst="ellipse">
                <a:avLst/>
              </a:prstGeom>
              <a:solidFill>
                <a:schemeClr val="accent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2" name="Google Shape;662;p15"/>
              <p:cNvSpPr txBox="1"/>
              <p:nvPr/>
            </p:nvSpPr>
            <p:spPr>
              <a:xfrm>
                <a:off x="4206273" y="2894292"/>
                <a:ext cx="48122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Arial"/>
                    <a:ea typeface="Arial"/>
                    <a:cs typeface="Arial"/>
                    <a:sym typeface="Arial"/>
                  </a:rPr>
                  <a:t>C</a:t>
                </a:r>
                <a:endParaRPr kumimoji="0" sz="32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663" name="Google Shape;663;p15"/>
            <p:cNvSpPr txBox="1"/>
            <p:nvPr/>
          </p:nvSpPr>
          <p:spPr>
            <a:xfrm>
              <a:off x="6801655" y="3927179"/>
              <a:ext cx="2091123" cy="23607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70202"/>
                </a:buClr>
                <a:buSzPts val="4000"/>
                <a:buFont typeface="Times New Roman"/>
                <a:buNone/>
                <a:tabLst/>
                <a:defRPr/>
              </a:pPr>
              <a:r>
                <a:rPr kumimoji="0" lang="vi-VN" sz="23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rPr>
                <a:t>Khi nến cháy, khí các-bô-níc bị mất đi, khi ta úp cốc không có thêm không khí để cung cấp khí các-bô-níc nên nến tắt.</a:t>
              </a:r>
              <a:endParaRPr kumimoji="0" sz="2300" b="1" i="0" u="none" strike="noStrike" kern="0" cap="none" spc="0" normalizeH="0" baseline="0" noProof="0" dirty="0">
                <a:ln>
                  <a:noFill/>
                </a:ln>
                <a:solidFill>
                  <a:srgbClr val="270202"/>
                </a:solidFill>
                <a:effectLst/>
                <a:uLnTx/>
                <a:uFillTx/>
                <a:latin typeface="Times New Roman"/>
                <a:ea typeface="Times New Roman"/>
                <a:cs typeface="Times New Roman"/>
                <a:sym typeface="Times New Roman"/>
              </a:endParaRPr>
            </a:p>
          </p:txBody>
        </p:sp>
      </p:grpSp>
      <p:grpSp>
        <p:nvGrpSpPr>
          <p:cNvPr id="670" name="Google Shape;670;p15"/>
          <p:cNvGrpSpPr/>
          <p:nvPr/>
        </p:nvGrpSpPr>
        <p:grpSpPr>
          <a:xfrm>
            <a:off x="-1015099" y="-900041"/>
            <a:ext cx="14340105" cy="3160629"/>
            <a:chOff x="-1015099" y="-900041"/>
            <a:chExt cx="14340105" cy="2983619"/>
          </a:xfrm>
        </p:grpSpPr>
        <p:grpSp>
          <p:nvGrpSpPr>
            <p:cNvPr id="671" name="Google Shape;671;p15"/>
            <p:cNvGrpSpPr/>
            <p:nvPr/>
          </p:nvGrpSpPr>
          <p:grpSpPr>
            <a:xfrm>
              <a:off x="873916" y="-444210"/>
              <a:ext cx="10270672" cy="2527788"/>
              <a:chOff x="873916" y="-444210"/>
              <a:chExt cx="10270672" cy="2527788"/>
            </a:xfrm>
          </p:grpSpPr>
          <p:grpSp>
            <p:nvGrpSpPr>
              <p:cNvPr id="672" name="Google Shape;672;p15"/>
              <p:cNvGrpSpPr/>
              <p:nvPr/>
            </p:nvGrpSpPr>
            <p:grpSpPr>
              <a:xfrm>
                <a:off x="873916" y="-444210"/>
                <a:ext cx="10270672" cy="2411532"/>
                <a:chOff x="3538454" y="0"/>
                <a:chExt cx="5866667" cy="1634321"/>
              </a:xfrm>
            </p:grpSpPr>
            <p:sp>
              <p:nvSpPr>
                <p:cNvPr id="673" name="Google Shape;673;p15"/>
                <p:cNvSpPr/>
                <p:nvPr/>
              </p:nvSpPr>
              <p:spPr>
                <a:xfrm>
                  <a:off x="3538454" y="600401"/>
                  <a:ext cx="5866667" cy="1033920"/>
                </a:xfrm>
                <a:custGeom>
                  <a:avLst/>
                  <a:gdLst/>
                  <a:ahLst/>
                  <a:cxnLst/>
                  <a:rect l="l" t="t" r="r" b="b"/>
                  <a:pathLst>
                    <a:path w="5866667" h="1033920" extrusionOk="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lt1"/>
                </a:solidFill>
                <a:ln w="38100" cap="flat" cmpd="sng">
                  <a:solidFill>
                    <a:srgbClr val="9B1C4B"/>
                  </a:solidFill>
                  <a:prstDash val="solid"/>
                  <a:miter lim="800000"/>
                  <a:headEnd type="none" w="sm" len="sm"/>
                  <a:tailEnd type="none" w="sm" len="sm"/>
                </a:ln>
                <a:effectLst>
                  <a:outerShdw blurRad="127000" dist="63500" dir="2700000" algn="tl" rotWithShape="0">
                    <a:srgbClr val="000000">
                      <a:alpha val="15686"/>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74" name="Google Shape;674;p15"/>
                <p:cNvCxnSpPr/>
                <p:nvPr/>
              </p:nvCxnSpPr>
              <p:spPr>
                <a:xfrm rot="10800000">
                  <a:off x="9233415" y="0"/>
                  <a:ext cx="0" cy="966522"/>
                </a:xfrm>
                <a:prstGeom prst="straightConnector1">
                  <a:avLst/>
                </a:prstGeom>
                <a:noFill/>
                <a:ln w="127000" cap="rnd" cmpd="sng">
                  <a:solidFill>
                    <a:srgbClr val="E677A0"/>
                  </a:solidFill>
                  <a:prstDash val="solid"/>
                  <a:miter lim="800000"/>
                  <a:headEnd type="none" w="sm" len="sm"/>
                  <a:tailEnd type="none" w="sm" len="sm"/>
                </a:ln>
              </p:spPr>
            </p:cxnSp>
            <p:cxnSp>
              <p:nvCxnSpPr>
                <p:cNvPr id="675" name="Google Shape;675;p15"/>
                <p:cNvCxnSpPr/>
                <p:nvPr/>
              </p:nvCxnSpPr>
              <p:spPr>
                <a:xfrm rot="10800000">
                  <a:off x="3854802" y="0"/>
                  <a:ext cx="0" cy="966522"/>
                </a:xfrm>
                <a:prstGeom prst="straightConnector1">
                  <a:avLst/>
                </a:prstGeom>
                <a:noFill/>
                <a:ln w="127000" cap="rnd" cmpd="sng">
                  <a:solidFill>
                    <a:srgbClr val="E677A0"/>
                  </a:solidFill>
                  <a:prstDash val="solid"/>
                  <a:miter lim="800000"/>
                  <a:headEnd type="none" w="sm" len="sm"/>
                  <a:tailEnd type="none" w="sm" len="sm"/>
                </a:ln>
              </p:spPr>
            </p:cxnSp>
          </p:grpSp>
          <p:sp>
            <p:nvSpPr>
              <p:cNvPr id="676" name="Google Shape;676;p15"/>
              <p:cNvSpPr txBox="1"/>
              <p:nvPr/>
            </p:nvSpPr>
            <p:spPr>
              <a:xfrm>
                <a:off x="1302890" y="375458"/>
                <a:ext cx="9464149" cy="17081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94092D"/>
                  </a:buClr>
                  <a:buSzPts val="6000"/>
                  <a:buFont typeface="Times New Roman"/>
                  <a:buNone/>
                  <a:tabLst/>
                  <a:defRPr/>
                </a:pPr>
                <a:r>
                  <a:rPr kumimoji="0" lang="vi-VN" sz="35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rPr>
                  <a:t>2. Úp một cốc thủy tinh lên cây nến đang cháy, cây nến cháy yếu dần rồi tắt hẳn. </a:t>
                </a:r>
              </a:p>
              <a:p>
                <a:pPr marL="0" marR="0" lvl="0" indent="0" algn="ctr" defTabSz="914400" rtl="0" eaLnBrk="1" fontAlgn="auto" latinLnBrk="0" hangingPunct="1">
                  <a:lnSpc>
                    <a:spcPct val="100000"/>
                  </a:lnSpc>
                  <a:spcBef>
                    <a:spcPts val="0"/>
                  </a:spcBef>
                  <a:spcAft>
                    <a:spcPts val="0"/>
                  </a:spcAft>
                  <a:buClr>
                    <a:srgbClr val="94092D"/>
                  </a:buClr>
                  <a:buSzPts val="6000"/>
                  <a:buFont typeface="Times New Roman"/>
                  <a:buNone/>
                  <a:tabLst/>
                  <a:defRPr/>
                </a:pPr>
                <a:r>
                  <a:rPr kumimoji="0" lang="vi-VN" sz="35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rPr>
                  <a:t>Hãy chọn câu giải thích mà bạn thấy đúng.</a:t>
                </a:r>
                <a:endParaRPr kumimoji="0" sz="35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endParaRPr>
              </a:p>
            </p:txBody>
          </p:sp>
        </p:grpSp>
        <p:pic>
          <p:nvPicPr>
            <p:cNvPr id="677" name="Google Shape;677;p15"/>
            <p:cNvPicPr preferRelativeResize="0"/>
            <p:nvPr/>
          </p:nvPicPr>
          <p:blipFill rotWithShape="1">
            <a:blip r:embed="rId4">
              <a:alphaModFix/>
            </a:blip>
            <a:srcRect/>
            <a:stretch/>
          </p:blipFill>
          <p:spPr>
            <a:xfrm>
              <a:off x="-1015099" y="-456577"/>
              <a:ext cx="2955470" cy="1788123"/>
            </a:xfrm>
            <a:prstGeom prst="rect">
              <a:avLst/>
            </a:prstGeom>
            <a:noFill/>
            <a:ln>
              <a:noFill/>
            </a:ln>
          </p:spPr>
        </p:pic>
        <p:pic>
          <p:nvPicPr>
            <p:cNvPr id="678" name="Google Shape;678;p15"/>
            <p:cNvPicPr preferRelativeResize="0"/>
            <p:nvPr/>
          </p:nvPicPr>
          <p:blipFill rotWithShape="1">
            <a:blip r:embed="rId4">
              <a:alphaModFix/>
            </a:blip>
            <a:srcRect/>
            <a:stretch/>
          </p:blipFill>
          <p:spPr>
            <a:xfrm flipH="1">
              <a:off x="10221047" y="-900041"/>
              <a:ext cx="3103959" cy="1639460"/>
            </a:xfrm>
            <a:prstGeom prst="rect">
              <a:avLst/>
            </a:prstGeom>
            <a:noFill/>
            <a:ln>
              <a:noFill/>
            </a:ln>
          </p:spPr>
        </p:pic>
      </p:grpSp>
      <p:pic>
        <p:nvPicPr>
          <p:cNvPr id="680" name="Google Shape;680;p15"/>
          <p:cNvPicPr preferRelativeResize="0"/>
          <p:nvPr/>
        </p:nvPicPr>
        <p:blipFill rotWithShape="1">
          <a:blip r:embed="rId5">
            <a:alphaModFix/>
          </a:blip>
          <a:srcRect/>
          <a:stretch/>
        </p:blipFill>
        <p:spPr>
          <a:xfrm>
            <a:off x="1821013" y="3112059"/>
            <a:ext cx="823312" cy="817823"/>
          </a:xfrm>
          <a:prstGeom prst="rect">
            <a:avLst/>
          </a:prstGeom>
          <a:noFill/>
          <a:ln>
            <a:noFill/>
          </a:ln>
        </p:spPr>
      </p:pic>
      <p:pic>
        <p:nvPicPr>
          <p:cNvPr id="681" name="Google Shape;681;p15"/>
          <p:cNvPicPr preferRelativeResize="0"/>
          <p:nvPr/>
        </p:nvPicPr>
        <p:blipFill rotWithShape="1">
          <a:blip r:embed="rId6">
            <a:alphaModFix/>
          </a:blip>
          <a:srcRect/>
          <a:stretch/>
        </p:blipFill>
        <p:spPr>
          <a:xfrm>
            <a:off x="10020673" y="2466744"/>
            <a:ext cx="823312" cy="817823"/>
          </a:xfrm>
          <a:prstGeom prst="rect">
            <a:avLst/>
          </a:prstGeom>
          <a:noFill/>
          <a:ln>
            <a:noFill/>
          </a:ln>
        </p:spPr>
      </p:pic>
      <p:pic>
        <p:nvPicPr>
          <p:cNvPr id="682" name="Google Shape;682;p15"/>
          <p:cNvPicPr preferRelativeResize="0"/>
          <p:nvPr/>
        </p:nvPicPr>
        <p:blipFill rotWithShape="1">
          <a:blip r:embed="rId7">
            <a:alphaModFix/>
          </a:blip>
          <a:srcRect/>
          <a:stretch/>
        </p:blipFill>
        <p:spPr>
          <a:xfrm>
            <a:off x="-1166110" y="627867"/>
            <a:ext cx="487363" cy="487363"/>
          </a:xfrm>
          <a:prstGeom prst="rect">
            <a:avLst/>
          </a:prstGeom>
          <a:noFill/>
          <a:ln>
            <a:noFill/>
          </a:ln>
        </p:spPr>
      </p:pic>
      <p:pic>
        <p:nvPicPr>
          <p:cNvPr id="683" name="Google Shape;683;p15"/>
          <p:cNvPicPr preferRelativeResize="0"/>
          <p:nvPr/>
        </p:nvPicPr>
        <p:blipFill rotWithShape="1">
          <a:blip r:embed="rId7">
            <a:alphaModFix/>
          </a:blip>
          <a:srcRect/>
          <a:stretch/>
        </p:blipFill>
        <p:spPr>
          <a:xfrm>
            <a:off x="-1181234" y="1356055"/>
            <a:ext cx="487363" cy="487363"/>
          </a:xfrm>
          <a:prstGeom prst="rect">
            <a:avLst/>
          </a:prstGeom>
          <a:noFill/>
          <a:ln>
            <a:noFill/>
          </a:ln>
        </p:spPr>
      </p:pic>
      <p:pic>
        <p:nvPicPr>
          <p:cNvPr id="684" name="Google Shape;684;p15"/>
          <p:cNvPicPr preferRelativeResize="0"/>
          <p:nvPr/>
        </p:nvPicPr>
        <p:blipFill rotWithShape="1">
          <a:blip r:embed="rId7">
            <a:alphaModFix/>
          </a:blip>
          <a:srcRect/>
          <a:stretch/>
        </p:blipFill>
        <p:spPr>
          <a:xfrm>
            <a:off x="-1175818" y="1931844"/>
            <a:ext cx="487363" cy="487363"/>
          </a:xfrm>
          <a:prstGeom prst="rect">
            <a:avLst/>
          </a:prstGeom>
          <a:noFill/>
          <a:ln>
            <a:noFill/>
          </a:ln>
        </p:spPr>
      </p:pic>
      <p:pic>
        <p:nvPicPr>
          <p:cNvPr id="685" name="Google Shape;685;p15"/>
          <p:cNvPicPr preferRelativeResize="0"/>
          <p:nvPr/>
        </p:nvPicPr>
        <p:blipFill rotWithShape="1">
          <a:blip r:embed="rId7">
            <a:alphaModFix/>
          </a:blip>
          <a:srcRect/>
          <a:stretch/>
        </p:blipFill>
        <p:spPr>
          <a:xfrm>
            <a:off x="-2640637" y="1054926"/>
            <a:ext cx="982183" cy="982183"/>
          </a:xfrm>
          <a:prstGeom prst="rect">
            <a:avLst/>
          </a:prstGeom>
          <a:noFill/>
          <a:ln>
            <a:noFill/>
          </a:ln>
        </p:spPr>
      </p:pic>
      <p:grpSp>
        <p:nvGrpSpPr>
          <p:cNvPr id="686" name="Google Shape;686;p15"/>
          <p:cNvGrpSpPr/>
          <p:nvPr/>
        </p:nvGrpSpPr>
        <p:grpSpPr>
          <a:xfrm>
            <a:off x="5398111" y="2332339"/>
            <a:ext cx="1529927" cy="1529530"/>
            <a:chOff x="-3263792" y="3827648"/>
            <a:chExt cx="2165778" cy="2656290"/>
          </a:xfrm>
        </p:grpSpPr>
        <p:pic>
          <p:nvPicPr>
            <p:cNvPr id="687" name="Google Shape;687;p15"/>
            <p:cNvPicPr preferRelativeResize="0"/>
            <p:nvPr/>
          </p:nvPicPr>
          <p:blipFill rotWithShape="1">
            <a:blip r:embed="rId8">
              <a:alphaModFix/>
            </a:blip>
            <a:srcRect/>
            <a:stretch/>
          </p:blipFill>
          <p:spPr>
            <a:xfrm>
              <a:off x="-2783356" y="3827648"/>
              <a:ext cx="1586856" cy="1606995"/>
            </a:xfrm>
            <a:prstGeom prst="rect">
              <a:avLst/>
            </a:prstGeom>
            <a:noFill/>
            <a:ln>
              <a:noFill/>
            </a:ln>
          </p:spPr>
        </p:pic>
        <p:pic>
          <p:nvPicPr>
            <p:cNvPr id="688" name="Google Shape;688;p15">
              <a:hlinkClick r:id="rId9" action="ppaction://hlinksldjump"/>
            </p:cNvPr>
            <p:cNvPicPr preferRelativeResize="0"/>
            <p:nvPr/>
          </p:nvPicPr>
          <p:blipFill rotWithShape="1">
            <a:blip r:embed="rId10">
              <a:alphaModFix/>
            </a:blip>
            <a:srcRect/>
            <a:stretch/>
          </p:blipFill>
          <p:spPr>
            <a:xfrm>
              <a:off x="-3263792" y="4691868"/>
              <a:ext cx="2165778" cy="1792070"/>
            </a:xfrm>
            <a:prstGeom prst="rect">
              <a:avLst/>
            </a:prstGeom>
            <a:noFill/>
            <a:ln>
              <a:noFill/>
            </a:ln>
          </p:spPr>
        </p:pic>
      </p:grpSp>
      <p:pic>
        <p:nvPicPr>
          <p:cNvPr id="689" name="Google Shape;689;p15">
            <a:hlinkClick r:id="rId11" action="ppaction://hlinksldjump"/>
          </p:cNvPr>
          <p:cNvPicPr preferRelativeResize="0"/>
          <p:nvPr/>
        </p:nvPicPr>
        <p:blipFill rotWithShape="1">
          <a:blip r:embed="rId12">
            <a:alphaModFix/>
          </a:blip>
          <a:srcRect/>
          <a:stretch/>
        </p:blipFill>
        <p:spPr>
          <a:xfrm rot="-256471" flipH="1">
            <a:off x="11291815" y="2829332"/>
            <a:ext cx="877681" cy="636610"/>
          </a:xfrm>
          <a:prstGeom prst="rect">
            <a:avLst/>
          </a:prstGeom>
          <a:noFill/>
          <a:ln>
            <a:noFill/>
          </a:ln>
        </p:spPr>
      </p:pic>
    </p:spTree>
    <p:extLst>
      <p:ext uri="{BB962C8B-B14F-4D97-AF65-F5344CB8AC3E}">
        <p14:creationId xmlns:p14="http://schemas.microsoft.com/office/powerpoint/2010/main" val="405653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1000"/>
                                        <p:tgtEl>
                                          <p:spTgt spid="6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46"/>
                                        </p:tgtEl>
                                        <p:attrNameLst>
                                          <p:attrName>style.visibility</p:attrName>
                                        </p:attrNameLst>
                                      </p:cBhvr>
                                      <p:to>
                                        <p:strVal val="visible"/>
                                      </p:to>
                                    </p:set>
                                    <p:animEffect transition="in" filter="fade">
                                      <p:cBhvr>
                                        <p:cTn id="11" dur="1000"/>
                                        <p:tgtEl>
                                          <p:spTgt spid="64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52"/>
                                        </p:tgtEl>
                                        <p:attrNameLst>
                                          <p:attrName>style.visibility</p:attrName>
                                        </p:attrNameLst>
                                      </p:cBhvr>
                                      <p:to>
                                        <p:strVal val="visible"/>
                                      </p:to>
                                    </p:set>
                                    <p:animEffect transition="in" filter="fade">
                                      <p:cBhvr>
                                        <p:cTn id="15" dur="1000"/>
                                        <p:tgtEl>
                                          <p:spTgt spid="65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58"/>
                                        </p:tgtEl>
                                        <p:attrNameLst>
                                          <p:attrName>style.visibility</p:attrName>
                                        </p:attrNameLst>
                                      </p:cBhvr>
                                      <p:to>
                                        <p:strVal val="visible"/>
                                      </p:to>
                                    </p:set>
                                    <p:animEffect transition="in" filter="fade">
                                      <p:cBhvr>
                                        <p:cTn id="19" dur="1000"/>
                                        <p:tgtEl>
                                          <p:spTgt spid="65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80"/>
                                        </p:tgtEl>
                                        <p:attrNameLst>
                                          <p:attrName>style.visibility</p:attrName>
                                        </p:attrNameLst>
                                      </p:cBhvr>
                                      <p:to>
                                        <p:strVal val="visible"/>
                                      </p:to>
                                    </p:set>
                                    <p:anim calcmode="lin" valueType="num">
                                      <p:cBhvr additive="base">
                                        <p:cTn id="24" dur="500"/>
                                        <p:tgtEl>
                                          <p:spTgt spid="680"/>
                                        </p:tgtEl>
                                        <p:attrNameLst>
                                          <p:attrName>ppt_w</p:attrName>
                                        </p:attrNameLst>
                                      </p:cBhvr>
                                      <p:tavLst>
                                        <p:tav tm="0">
                                          <p:val>
                                            <p:strVal val="0"/>
                                          </p:val>
                                        </p:tav>
                                        <p:tav tm="100000">
                                          <p:val>
                                            <p:strVal val="#ppt_w"/>
                                          </p:val>
                                        </p:tav>
                                      </p:tavLst>
                                    </p:anim>
                                    <p:anim calcmode="lin" valueType="num">
                                      <p:cBhvr additive="base">
                                        <p:cTn id="25" dur="500"/>
                                        <p:tgtEl>
                                          <p:spTgt spid="680"/>
                                        </p:tgtEl>
                                        <p:attrNameLst>
                                          <p:attrName>ppt_h</p:attrName>
                                        </p:attrNameLst>
                                      </p:cBhvr>
                                      <p:tavLst>
                                        <p:tav tm="0">
                                          <p:val>
                                            <p:str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683"/>
                                        </p:tgtEl>
                                        <p:attrNameLst>
                                          <p:attrName>style.visibility</p:attrName>
                                        </p:attrNameLst>
                                      </p:cBhvr>
                                      <p:to>
                                        <p:strVal val="visible"/>
                                      </p:to>
                                    </p:set>
                                    <p:animEffect transition="in" filter="fade">
                                      <p:cBhvr>
                                        <p:cTn id="28" dur="5000"/>
                                        <p:tgtEl>
                                          <p:spTgt spid="68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6"/>
                                        </p:tgtEl>
                                        <p:attrNameLst>
                                          <p:attrName>style.visibility</p:attrName>
                                        </p:attrNameLst>
                                      </p:cBhvr>
                                      <p:to>
                                        <p:strVal val="visible"/>
                                      </p:to>
                                    </p:set>
                                    <p:animEffect transition="in" filter="fade">
                                      <p:cBhvr>
                                        <p:cTn id="33" dur="500"/>
                                        <p:tgtEl>
                                          <p:spTgt spid="686"/>
                                        </p:tgtEl>
                                      </p:cBhvr>
                                    </p:animEffect>
                                  </p:childTnLst>
                                </p:cTn>
                              </p:par>
                              <p:par>
                                <p:cTn id="34" presetID="10" presetClass="entr" presetSubtype="0" fill="hold" nodeType="withEffect">
                                  <p:stCondLst>
                                    <p:cond delay="0"/>
                                  </p:stCondLst>
                                  <p:childTnLst>
                                    <p:set>
                                      <p:cBhvr>
                                        <p:cTn id="35" dur="1" fill="hold">
                                          <p:stCondLst>
                                            <p:cond delay="0"/>
                                          </p:stCondLst>
                                        </p:cTn>
                                        <p:tgtEl>
                                          <p:spTgt spid="685"/>
                                        </p:tgtEl>
                                        <p:attrNameLst>
                                          <p:attrName>style.visibility</p:attrName>
                                        </p:attrNameLst>
                                      </p:cBhvr>
                                      <p:to>
                                        <p:strVal val="visible"/>
                                      </p:to>
                                    </p:set>
                                    <p:animEffect transition="in" filter="fade">
                                      <p:cBhvr>
                                        <p:cTn id="36" dur="1018"/>
                                        <p:tgtEl>
                                          <p:spTgt spid="685"/>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681"/>
                                        </p:tgtEl>
                                        <p:attrNameLst>
                                          <p:attrName>style.visibility</p:attrName>
                                        </p:attrNameLst>
                                      </p:cBhvr>
                                      <p:to>
                                        <p:strVal val="visible"/>
                                      </p:to>
                                    </p:set>
                                    <p:anim calcmode="lin" valueType="num">
                                      <p:cBhvr additive="base">
                                        <p:cTn id="41" dur="500"/>
                                        <p:tgtEl>
                                          <p:spTgt spid="681"/>
                                        </p:tgtEl>
                                        <p:attrNameLst>
                                          <p:attrName>ppt_w</p:attrName>
                                        </p:attrNameLst>
                                      </p:cBhvr>
                                      <p:tavLst>
                                        <p:tav tm="0">
                                          <p:val>
                                            <p:strVal val="0"/>
                                          </p:val>
                                        </p:tav>
                                        <p:tav tm="100000">
                                          <p:val>
                                            <p:strVal val="#ppt_w"/>
                                          </p:val>
                                        </p:tav>
                                      </p:tavLst>
                                    </p:anim>
                                    <p:anim calcmode="lin" valueType="num">
                                      <p:cBhvr additive="base">
                                        <p:cTn id="42" dur="500"/>
                                        <p:tgtEl>
                                          <p:spTgt spid="681"/>
                                        </p:tgtEl>
                                        <p:attrNameLst>
                                          <p:attrName>ppt_h</p:attrName>
                                        </p:attrNameLst>
                                      </p:cBhvr>
                                      <p:tavLst>
                                        <p:tav tm="0">
                                          <p:val>
                                            <p:strVal val="0"/>
                                          </p:val>
                                        </p:tav>
                                        <p:tav tm="100000">
                                          <p:val>
                                            <p:strVal val="#ppt_h"/>
                                          </p:val>
                                        </p:tav>
                                      </p:tavLst>
                                    </p:anim>
                                  </p:childTnLst>
                                </p:cTn>
                              </p:par>
                              <p:par>
                                <p:cTn id="43" presetID="10" presetClass="entr" presetSubtype="0" fill="hold" nodeType="withEffect">
                                  <p:stCondLst>
                                    <p:cond delay="0"/>
                                  </p:stCondLst>
                                  <p:childTnLst>
                                    <p:set>
                                      <p:cBhvr>
                                        <p:cTn id="44" dur="1" fill="hold">
                                          <p:stCondLst>
                                            <p:cond delay="0"/>
                                          </p:stCondLst>
                                        </p:cTn>
                                        <p:tgtEl>
                                          <p:spTgt spid="684"/>
                                        </p:tgtEl>
                                        <p:attrNameLst>
                                          <p:attrName>style.visibility</p:attrName>
                                        </p:attrNameLst>
                                      </p:cBhvr>
                                      <p:to>
                                        <p:strVal val="visible"/>
                                      </p:to>
                                    </p:set>
                                    <p:animEffect transition="in" filter="fade">
                                      <p:cBhvr>
                                        <p:cTn id="45" dur="5000"/>
                                        <p:tgtEl>
                                          <p:spTgt spid="684"/>
                                        </p:tgtEl>
                                      </p:cBhvr>
                                    </p:animEffect>
                                  </p:childTnLst>
                                </p:cTn>
                              </p:par>
                              <p:par>
                                <p:cTn id="46" presetID="10" presetClass="entr" presetSubtype="0" fill="hold" nodeType="withEffect">
                                  <p:stCondLst>
                                    <p:cond delay="0"/>
                                  </p:stCondLst>
                                  <p:childTnLst>
                                    <p:set>
                                      <p:cBhvr>
                                        <p:cTn id="47" dur="1" fill="hold">
                                          <p:stCondLst>
                                            <p:cond delay="0"/>
                                          </p:stCondLst>
                                        </p:cTn>
                                        <p:tgtEl>
                                          <p:spTgt spid="682"/>
                                        </p:tgtEl>
                                        <p:attrNameLst>
                                          <p:attrName>style.visibility</p:attrName>
                                        </p:attrNameLst>
                                      </p:cBhvr>
                                      <p:to>
                                        <p:strVal val="visible"/>
                                      </p:to>
                                    </p:set>
                                    <p:animEffect transition="in" filter="fade">
                                      <p:cBhvr>
                                        <p:cTn id="48" dur="5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3;p15"/>
          <p:cNvSpPr/>
          <p:nvPr/>
        </p:nvSpPr>
        <p:spPr>
          <a:xfrm>
            <a:off x="520700" y="50800"/>
            <a:ext cx="11201400" cy="1731035"/>
          </a:xfrm>
          <a:custGeom>
            <a:avLst/>
            <a:gdLst/>
            <a:ahLst/>
            <a:cxnLst/>
            <a:rect l="l" t="t" r="r" b="b"/>
            <a:pathLst>
              <a:path w="5866667" h="1033920" extrusionOk="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lt1"/>
          </a:solidFill>
          <a:ln w="38100" cap="flat" cmpd="sng">
            <a:solidFill>
              <a:srgbClr val="9B1C4B"/>
            </a:solidFill>
            <a:prstDash val="solid"/>
            <a:miter lim="800000"/>
            <a:headEnd type="none" w="sm" len="sm"/>
            <a:tailEnd type="none" w="sm" len="sm"/>
          </a:ln>
          <a:effectLst>
            <a:outerShdw blurRad="127000" dist="63500" dir="2700000" algn="tl" rotWithShape="0">
              <a:srgbClr val="000000">
                <a:alpha val="15686"/>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extBox 1"/>
          <p:cNvSpPr txBox="1"/>
          <p:nvPr/>
        </p:nvSpPr>
        <p:spPr>
          <a:xfrm>
            <a:off x="698500" y="24137"/>
            <a:ext cx="10604500" cy="1692771"/>
          </a:xfrm>
          <a:prstGeom prst="rect">
            <a:avLst/>
          </a:prstGeom>
          <a:noFill/>
        </p:spPr>
        <p:txBody>
          <a:bodyPr wrap="square" rtlCol="0">
            <a:spAutoFit/>
          </a:bodyPr>
          <a:lstStyle/>
          <a:p>
            <a:pPr algn="ctr"/>
            <a:r>
              <a:rPr lang="en-US" sz="5200" dirty="0" err="1">
                <a:solidFill>
                  <a:srgbClr val="002060"/>
                </a:solidFill>
                <a:latin typeface="Times New Roman" panose="02020603050405020304" pitchFamily="18" charset="0"/>
                <a:cs typeface="Times New Roman" panose="02020603050405020304" pitchFamily="18" charset="0"/>
              </a:rPr>
              <a:t>Nêu</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các</a:t>
            </a:r>
            <a:r>
              <a:rPr lang="en-US" sz="5200" dirty="0">
                <a:solidFill>
                  <a:srgbClr val="002060"/>
                </a:solidFill>
                <a:latin typeface="Times New Roman" panose="02020603050405020304" pitchFamily="18" charset="0"/>
                <a:cs typeface="Times New Roman" panose="02020603050405020304" pitchFamily="18" charset="0"/>
              </a:rPr>
              <a:t> ý </a:t>
            </a:r>
            <a:r>
              <a:rPr lang="en-US" sz="5200" dirty="0" err="1">
                <a:solidFill>
                  <a:srgbClr val="002060"/>
                </a:solidFill>
                <a:latin typeface="Times New Roman" panose="02020603050405020304" pitchFamily="18" charset="0"/>
                <a:cs typeface="Times New Roman" panose="02020603050405020304" pitchFamily="18" charset="0"/>
              </a:rPr>
              <a:t>tưởng</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làm</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thế</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nào</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để</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cốc</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nước</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nóng</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nguội</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đi</a:t>
            </a:r>
            <a:r>
              <a:rPr lang="en-US" sz="5200" dirty="0">
                <a:solidFill>
                  <a:srgbClr val="002060"/>
                </a:solidFill>
                <a:latin typeface="Times New Roman" panose="02020603050405020304" pitchFamily="18" charset="0"/>
                <a:cs typeface="Times New Roman" panose="02020603050405020304" pitchFamily="18" charset="0"/>
              </a:rPr>
              <a:t> </a:t>
            </a:r>
            <a:r>
              <a:rPr lang="en-US" sz="5200" dirty="0" err="1">
                <a:solidFill>
                  <a:srgbClr val="002060"/>
                </a:solidFill>
                <a:latin typeface="Times New Roman" panose="02020603050405020304" pitchFamily="18" charset="0"/>
                <a:cs typeface="Times New Roman" panose="02020603050405020304" pitchFamily="18" charset="0"/>
              </a:rPr>
              <a:t>nhanh</a:t>
            </a:r>
            <a:r>
              <a:rPr lang="en-US" sz="5200" dirty="0">
                <a:solidFill>
                  <a:srgbClr val="002060"/>
                </a:solidFill>
                <a:latin typeface="Times New Roman" panose="02020603050405020304" pitchFamily="18" charset="0"/>
                <a:cs typeface="Times New Roman" panose="02020603050405020304" pitchFamily="18" charset="0"/>
              </a:rPr>
              <a:t>?</a:t>
            </a:r>
          </a:p>
        </p:txBody>
      </p:sp>
      <p:grpSp>
        <p:nvGrpSpPr>
          <p:cNvPr id="21" name="Group 20"/>
          <p:cNvGrpSpPr/>
          <p:nvPr/>
        </p:nvGrpSpPr>
        <p:grpSpPr>
          <a:xfrm>
            <a:off x="2527034" y="1970864"/>
            <a:ext cx="7810500" cy="861236"/>
            <a:chOff x="2494125" y="2627433"/>
            <a:chExt cx="5845462" cy="766105"/>
          </a:xfrm>
        </p:grpSpPr>
        <p:sp>
          <p:nvSpPr>
            <p:cNvPr id="5" name="Freeform 10">
              <a:extLst>
                <a:ext uri="{FF2B5EF4-FFF2-40B4-BE49-F238E27FC236}">
                  <a16:creationId xmlns:a16="http://schemas.microsoft.com/office/drawing/2014/main" id="{FE67C486-E88D-43DF-A533-08044CF1EB76}"/>
                </a:ext>
              </a:extLst>
            </p:cNvPr>
            <p:cNvSpPr>
              <a:spLocks/>
            </p:cNvSpPr>
            <p:nvPr/>
          </p:nvSpPr>
          <p:spPr bwMode="auto">
            <a:xfrm>
              <a:off x="2945409" y="2627433"/>
              <a:ext cx="5394178" cy="76610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A2CC4E"/>
            </a:solidFill>
            <a:ln w="10" cap="flat" cmpd="sng">
              <a:noFill/>
              <a:round/>
              <a:headEnd/>
              <a:tailEnd/>
            </a:ln>
          </p:spPr>
          <p:txBody>
            <a:bodyPr lIns="68546" tIns="34273" rIns="68546" bIns="34273"/>
            <a:lstStyle/>
            <a:p>
              <a:pPr algn="ctr"/>
              <a:endParaRPr lang="vi-VN" sz="3000" b="1" dirty="0">
                <a:latin typeface="Times New Roman" panose="02020603050405020304" pitchFamily="18" charset="0"/>
                <a:cs typeface="Times New Roman" panose="02020603050405020304" pitchFamily="18" charset="0"/>
              </a:endParaRPr>
            </a:p>
          </p:txBody>
        </p:sp>
        <p:sp>
          <p:nvSpPr>
            <p:cNvPr id="6" name="Rectangle 12">
              <a:extLst>
                <a:ext uri="{FF2B5EF4-FFF2-40B4-BE49-F238E27FC236}">
                  <a16:creationId xmlns:a16="http://schemas.microsoft.com/office/drawing/2014/main" id="{9C70BBF8-55AE-4271-87D8-9B7115247E37}"/>
                </a:ext>
              </a:extLst>
            </p:cNvPr>
            <p:cNvSpPr>
              <a:spLocks noChangeArrowheads="1"/>
            </p:cNvSpPr>
            <p:nvPr/>
          </p:nvSpPr>
          <p:spPr bwMode="auto">
            <a:xfrm>
              <a:off x="2494125" y="2663951"/>
              <a:ext cx="625899" cy="701549"/>
            </a:xfrm>
            <a:prstGeom prst="rect">
              <a:avLst/>
            </a:prstGeom>
            <a:solidFill>
              <a:srgbClr val="EF4546"/>
            </a:solidFill>
            <a:ln>
              <a:noFill/>
            </a:ln>
          </p:spPr>
          <p:txBody>
            <a:bodyPr lIns="68546" tIns="34273" rIns="68546" bIns="34273"/>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endParaRPr lang="zh-CN" altLang="en-US" sz="3000" b="1" dirty="0">
                <a:latin typeface="Times New Roman" panose="02020603050405020304" pitchFamily="18" charset="0"/>
                <a:ea typeface="+mn-ea"/>
                <a:cs typeface="Times New Roman" panose="02020603050405020304" pitchFamily="18" charset="0"/>
                <a:sym typeface="+mn-lt"/>
              </a:endParaRPr>
            </a:p>
          </p:txBody>
        </p:sp>
        <p:sp>
          <p:nvSpPr>
            <p:cNvPr id="14" name="TextBox 106">
              <a:extLst>
                <a:ext uri="{FF2B5EF4-FFF2-40B4-BE49-F238E27FC236}">
                  <a16:creationId xmlns:a16="http://schemas.microsoft.com/office/drawing/2014/main" id="{0BFDC6BF-89FA-4C7E-BCB0-40D8B8F66862}"/>
                </a:ext>
              </a:extLst>
            </p:cNvPr>
            <p:cNvSpPr txBox="1">
              <a:spLocks noChangeArrowheads="1"/>
            </p:cNvSpPr>
            <p:nvPr/>
          </p:nvSpPr>
          <p:spPr bwMode="auto">
            <a:xfrm>
              <a:off x="2676758" y="2712010"/>
              <a:ext cx="305628" cy="595441"/>
            </a:xfrm>
            <a:prstGeom prst="rect">
              <a:avLst/>
            </a:prstGeom>
            <a:noFill/>
            <a:ln w="9525">
              <a:noFill/>
              <a:miter lim="800000"/>
              <a:headEnd/>
              <a:tailEnd/>
            </a:ln>
          </p:spPr>
          <p:txBody>
            <a:bodyPr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r>
                <a:rPr lang="en-US" altLang="zh-CN" sz="3000" b="1" dirty="0">
                  <a:latin typeface="Times New Roman" panose="02020603050405020304" pitchFamily="18" charset="0"/>
                  <a:ea typeface="+mn-ea"/>
                  <a:cs typeface="Times New Roman" panose="02020603050405020304" pitchFamily="18" charset="0"/>
                  <a:sym typeface="+mn-lt"/>
                </a:rPr>
                <a:t>1</a:t>
              </a:r>
              <a:endParaRPr lang="zh-CN" altLang="en-US" sz="3000" b="1" dirty="0">
                <a:latin typeface="Times New Roman" panose="02020603050405020304" pitchFamily="18" charset="0"/>
                <a:ea typeface="+mn-ea"/>
                <a:cs typeface="Times New Roman" panose="02020603050405020304" pitchFamily="18" charset="0"/>
                <a:sym typeface="+mn-lt"/>
              </a:endParaRPr>
            </a:p>
          </p:txBody>
        </p:sp>
      </p:grpSp>
      <p:grpSp>
        <p:nvGrpSpPr>
          <p:cNvPr id="22" name="Group 21"/>
          <p:cNvGrpSpPr/>
          <p:nvPr/>
        </p:nvGrpSpPr>
        <p:grpSpPr>
          <a:xfrm>
            <a:off x="3085564" y="2950497"/>
            <a:ext cx="7836171" cy="829669"/>
            <a:chOff x="2466297" y="2653235"/>
            <a:chExt cx="5991903" cy="766105"/>
          </a:xfrm>
        </p:grpSpPr>
        <p:sp>
          <p:nvSpPr>
            <p:cNvPr id="23" name="Freeform 10">
              <a:extLst>
                <a:ext uri="{FF2B5EF4-FFF2-40B4-BE49-F238E27FC236}">
                  <a16:creationId xmlns:a16="http://schemas.microsoft.com/office/drawing/2014/main" id="{FE67C486-E88D-43DF-A533-08044CF1EB76}"/>
                </a:ext>
              </a:extLst>
            </p:cNvPr>
            <p:cNvSpPr>
              <a:spLocks/>
            </p:cNvSpPr>
            <p:nvPr/>
          </p:nvSpPr>
          <p:spPr bwMode="auto">
            <a:xfrm>
              <a:off x="3064022" y="2653235"/>
              <a:ext cx="5394178" cy="76610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A2CC4E"/>
            </a:solidFill>
            <a:ln w="10" cap="flat" cmpd="sng">
              <a:noFill/>
              <a:round/>
              <a:headEnd/>
              <a:tailEnd/>
            </a:ln>
          </p:spPr>
          <p:txBody>
            <a:bodyPr lIns="68546" tIns="34273" rIns="68546" bIns="34273"/>
            <a:lstStyle/>
            <a:p>
              <a:pPr algn="ctr"/>
              <a:endParaRPr lang="vi-VN" sz="3000" b="1" dirty="0">
                <a:latin typeface="Times New Roman" panose="02020603050405020304" pitchFamily="18" charset="0"/>
                <a:cs typeface="Times New Roman" panose="02020603050405020304" pitchFamily="18" charset="0"/>
              </a:endParaRPr>
            </a:p>
          </p:txBody>
        </p:sp>
        <p:sp>
          <p:nvSpPr>
            <p:cNvPr id="24" name="Rectangle 12">
              <a:extLst>
                <a:ext uri="{FF2B5EF4-FFF2-40B4-BE49-F238E27FC236}">
                  <a16:creationId xmlns:a16="http://schemas.microsoft.com/office/drawing/2014/main" id="{9C70BBF8-55AE-4271-87D8-9B7115247E37}"/>
                </a:ext>
              </a:extLst>
            </p:cNvPr>
            <p:cNvSpPr>
              <a:spLocks noChangeArrowheads="1"/>
            </p:cNvSpPr>
            <p:nvPr/>
          </p:nvSpPr>
          <p:spPr bwMode="auto">
            <a:xfrm>
              <a:off x="2466297" y="2669183"/>
              <a:ext cx="694324" cy="698500"/>
            </a:xfrm>
            <a:prstGeom prst="rect">
              <a:avLst/>
            </a:prstGeom>
            <a:solidFill>
              <a:srgbClr val="EF4546"/>
            </a:solidFill>
            <a:ln>
              <a:noFill/>
            </a:ln>
          </p:spPr>
          <p:txBody>
            <a:bodyPr lIns="68546" tIns="34273" rIns="68546" bIns="34273"/>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endParaRPr lang="zh-CN" altLang="en-US" sz="3000" b="1">
                <a:latin typeface="Times New Roman" panose="02020603050405020304" pitchFamily="18" charset="0"/>
                <a:ea typeface="+mn-ea"/>
                <a:cs typeface="Times New Roman" panose="02020603050405020304" pitchFamily="18" charset="0"/>
                <a:sym typeface="+mn-lt"/>
              </a:endParaRPr>
            </a:p>
          </p:txBody>
        </p:sp>
        <p:sp>
          <p:nvSpPr>
            <p:cNvPr id="25" name="TextBox 106">
              <a:extLst>
                <a:ext uri="{FF2B5EF4-FFF2-40B4-BE49-F238E27FC236}">
                  <a16:creationId xmlns:a16="http://schemas.microsoft.com/office/drawing/2014/main" id="{0BFDC6BF-89FA-4C7E-BCB0-40D8B8F66862}"/>
                </a:ext>
              </a:extLst>
            </p:cNvPr>
            <p:cNvSpPr txBox="1">
              <a:spLocks noChangeArrowheads="1"/>
            </p:cNvSpPr>
            <p:nvPr/>
          </p:nvSpPr>
          <p:spPr bwMode="auto">
            <a:xfrm>
              <a:off x="2684772" y="2669183"/>
              <a:ext cx="307603" cy="562797"/>
            </a:xfrm>
            <a:prstGeom prst="rect">
              <a:avLst/>
            </a:prstGeom>
            <a:noFill/>
            <a:ln w="9525">
              <a:noFill/>
              <a:miter lim="800000"/>
              <a:headEnd/>
              <a:tailEnd/>
            </a:ln>
          </p:spPr>
          <p:txBody>
            <a:bodyPr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r>
                <a:rPr lang="en-US" altLang="zh-CN" sz="3000" b="1" dirty="0">
                  <a:latin typeface="Times New Roman" panose="02020603050405020304" pitchFamily="18" charset="0"/>
                  <a:ea typeface="+mn-ea"/>
                  <a:cs typeface="Times New Roman" panose="02020603050405020304" pitchFamily="18" charset="0"/>
                  <a:sym typeface="+mn-lt"/>
                </a:rPr>
                <a:t>2</a:t>
              </a:r>
              <a:endParaRPr lang="zh-CN" altLang="en-US" sz="3000" b="1" dirty="0">
                <a:latin typeface="Times New Roman" panose="02020603050405020304" pitchFamily="18" charset="0"/>
                <a:ea typeface="+mn-ea"/>
                <a:cs typeface="Times New Roman" panose="02020603050405020304" pitchFamily="18" charset="0"/>
                <a:sym typeface="+mn-lt"/>
              </a:endParaRPr>
            </a:p>
          </p:txBody>
        </p:sp>
      </p:grpSp>
      <p:sp>
        <p:nvSpPr>
          <p:cNvPr id="26" name="TextBox 25"/>
          <p:cNvSpPr txBox="1"/>
          <p:nvPr/>
        </p:nvSpPr>
        <p:spPr>
          <a:xfrm>
            <a:off x="3342452" y="2147585"/>
            <a:ext cx="6782654" cy="553998"/>
          </a:xfrm>
          <a:prstGeom prst="rect">
            <a:avLst/>
          </a:prstGeom>
          <a:noFill/>
        </p:spPr>
        <p:txBody>
          <a:bodyPr wrap="square" rtlCol="0">
            <a:spAutoFit/>
          </a:bodyPr>
          <a:lstStyle/>
          <a:p>
            <a:pPr algn="ctr"/>
            <a:r>
              <a:rPr lang="vi-VN" sz="3000" b="1" dirty="0">
                <a:latin typeface="Times New Roman" panose="02020603050405020304" pitchFamily="18" charset="0"/>
                <a:cs typeface="Times New Roman" panose="02020603050405020304" pitchFamily="18" charset="0"/>
              </a:rPr>
              <a:t>Đặt cốc nước nóng vào</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chậu nước lạnh</a:t>
            </a:r>
            <a:r>
              <a:rPr lang="en-US" sz="3000" b="1" dirty="0">
                <a:latin typeface="Times New Roman" panose="02020603050405020304" pitchFamily="18" charset="0"/>
                <a:cs typeface="Times New Roman" panose="02020603050405020304" pitchFamily="18" charset="0"/>
              </a:rPr>
              <a:t>.</a:t>
            </a:r>
          </a:p>
        </p:txBody>
      </p:sp>
      <p:sp>
        <p:nvSpPr>
          <p:cNvPr id="27" name="TextBox 26"/>
          <p:cNvSpPr txBox="1"/>
          <p:nvPr/>
        </p:nvSpPr>
        <p:spPr>
          <a:xfrm>
            <a:off x="4465577" y="3055532"/>
            <a:ext cx="4165600" cy="553998"/>
          </a:xfrm>
          <a:prstGeom prst="rect">
            <a:avLst/>
          </a:prstGeom>
          <a:noFill/>
        </p:spPr>
        <p:txBody>
          <a:bodyPr wrap="square" rtlCol="0">
            <a:spAutoFit/>
          </a:bodyPr>
          <a:lstStyle/>
          <a:p>
            <a:r>
              <a:rPr lang="vi-VN" sz="3000" b="1" dirty="0">
                <a:latin typeface="Times New Roman" panose="02020603050405020304" pitchFamily="18" charset="0"/>
                <a:cs typeface="Times New Roman" panose="02020603050405020304" pitchFamily="18" charset="0"/>
              </a:rPr>
              <a:t>Thổi cho nước nguội</a:t>
            </a:r>
            <a:r>
              <a:rPr lang="en-US" sz="3000" b="1" dirty="0">
                <a:latin typeface="Times New Roman" panose="02020603050405020304" pitchFamily="18" charset="0"/>
                <a:cs typeface="Times New Roman" panose="02020603050405020304" pitchFamily="18" charset="0"/>
              </a:rPr>
              <a:t>.</a:t>
            </a:r>
          </a:p>
        </p:txBody>
      </p:sp>
      <p:grpSp>
        <p:nvGrpSpPr>
          <p:cNvPr id="28" name="Group 27"/>
          <p:cNvGrpSpPr/>
          <p:nvPr/>
        </p:nvGrpSpPr>
        <p:grpSpPr>
          <a:xfrm>
            <a:off x="3652531" y="3943161"/>
            <a:ext cx="7687537" cy="827647"/>
            <a:chOff x="2487913" y="2653235"/>
            <a:chExt cx="5970287" cy="766105"/>
          </a:xfrm>
        </p:grpSpPr>
        <p:sp>
          <p:nvSpPr>
            <p:cNvPr id="29" name="Freeform 10">
              <a:extLst>
                <a:ext uri="{FF2B5EF4-FFF2-40B4-BE49-F238E27FC236}">
                  <a16:creationId xmlns:a16="http://schemas.microsoft.com/office/drawing/2014/main" id="{FE67C486-E88D-43DF-A533-08044CF1EB76}"/>
                </a:ext>
              </a:extLst>
            </p:cNvPr>
            <p:cNvSpPr>
              <a:spLocks/>
            </p:cNvSpPr>
            <p:nvPr/>
          </p:nvSpPr>
          <p:spPr bwMode="auto">
            <a:xfrm>
              <a:off x="3064022" y="2653235"/>
              <a:ext cx="5394178" cy="76610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A2CC4E"/>
            </a:solidFill>
            <a:ln w="10" cap="flat" cmpd="sng">
              <a:noFill/>
              <a:round/>
              <a:headEnd/>
              <a:tailEnd/>
            </a:ln>
          </p:spPr>
          <p:txBody>
            <a:bodyPr lIns="68546" tIns="34273" rIns="68546" bIns="34273"/>
            <a:lstStyle/>
            <a:p>
              <a:pPr algn="ctr"/>
              <a:endParaRPr lang="vi-VN" sz="3000" b="1" dirty="0">
                <a:latin typeface="Times New Roman" panose="02020603050405020304" pitchFamily="18" charset="0"/>
                <a:cs typeface="Times New Roman" panose="02020603050405020304" pitchFamily="18" charset="0"/>
              </a:endParaRPr>
            </a:p>
          </p:txBody>
        </p:sp>
        <p:sp>
          <p:nvSpPr>
            <p:cNvPr id="30" name="Rectangle 12">
              <a:extLst>
                <a:ext uri="{FF2B5EF4-FFF2-40B4-BE49-F238E27FC236}">
                  <a16:creationId xmlns:a16="http://schemas.microsoft.com/office/drawing/2014/main" id="{9C70BBF8-55AE-4271-87D8-9B7115247E37}"/>
                </a:ext>
              </a:extLst>
            </p:cNvPr>
            <p:cNvSpPr>
              <a:spLocks noChangeArrowheads="1"/>
            </p:cNvSpPr>
            <p:nvPr/>
          </p:nvSpPr>
          <p:spPr bwMode="auto">
            <a:xfrm>
              <a:off x="2487913" y="2674271"/>
              <a:ext cx="631426" cy="698500"/>
            </a:xfrm>
            <a:prstGeom prst="rect">
              <a:avLst/>
            </a:prstGeom>
            <a:solidFill>
              <a:srgbClr val="EF4546"/>
            </a:solidFill>
            <a:ln>
              <a:noFill/>
            </a:ln>
          </p:spPr>
          <p:txBody>
            <a:bodyPr lIns="68546" tIns="34273" rIns="68546" bIns="34273"/>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endParaRPr lang="zh-CN" altLang="en-US" sz="3000" b="1">
                <a:latin typeface="Times New Roman" panose="02020603050405020304" pitchFamily="18" charset="0"/>
                <a:ea typeface="+mn-ea"/>
                <a:cs typeface="Times New Roman" panose="02020603050405020304" pitchFamily="18" charset="0"/>
                <a:sym typeface="+mn-lt"/>
              </a:endParaRPr>
            </a:p>
          </p:txBody>
        </p:sp>
        <p:sp>
          <p:nvSpPr>
            <p:cNvPr id="31" name="TextBox 106">
              <a:extLst>
                <a:ext uri="{FF2B5EF4-FFF2-40B4-BE49-F238E27FC236}">
                  <a16:creationId xmlns:a16="http://schemas.microsoft.com/office/drawing/2014/main" id="{0BFDC6BF-89FA-4C7E-BCB0-40D8B8F66862}"/>
                </a:ext>
              </a:extLst>
            </p:cNvPr>
            <p:cNvSpPr txBox="1">
              <a:spLocks noChangeArrowheads="1"/>
            </p:cNvSpPr>
            <p:nvPr/>
          </p:nvSpPr>
          <p:spPr bwMode="auto">
            <a:xfrm>
              <a:off x="2688649" y="2705279"/>
              <a:ext cx="256899" cy="564172"/>
            </a:xfrm>
            <a:prstGeom prst="rect">
              <a:avLst/>
            </a:prstGeom>
            <a:noFill/>
            <a:ln w="9525">
              <a:noFill/>
              <a:miter lim="800000"/>
              <a:headEnd/>
              <a:tailEnd/>
            </a:ln>
          </p:spPr>
          <p:txBody>
            <a:bodyPr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r>
                <a:rPr lang="en-US" altLang="zh-CN" sz="3000" b="1" dirty="0">
                  <a:latin typeface="Times New Roman" panose="02020603050405020304" pitchFamily="18" charset="0"/>
                  <a:ea typeface="+mn-ea"/>
                  <a:cs typeface="Times New Roman" panose="02020603050405020304" pitchFamily="18" charset="0"/>
                  <a:sym typeface="+mn-lt"/>
                </a:rPr>
                <a:t>3</a:t>
              </a:r>
              <a:endParaRPr lang="zh-CN" altLang="en-US" sz="3000" b="1" dirty="0">
                <a:latin typeface="Times New Roman" panose="02020603050405020304" pitchFamily="18" charset="0"/>
                <a:ea typeface="+mn-ea"/>
                <a:cs typeface="Times New Roman" panose="02020603050405020304" pitchFamily="18" charset="0"/>
                <a:sym typeface="+mn-lt"/>
              </a:endParaRPr>
            </a:p>
          </p:txBody>
        </p:sp>
      </p:grpSp>
      <p:grpSp>
        <p:nvGrpSpPr>
          <p:cNvPr id="32" name="Group 31"/>
          <p:cNvGrpSpPr/>
          <p:nvPr/>
        </p:nvGrpSpPr>
        <p:grpSpPr>
          <a:xfrm>
            <a:off x="4241797" y="4958824"/>
            <a:ext cx="7533990" cy="838176"/>
            <a:chOff x="2346687" y="2653235"/>
            <a:chExt cx="5973834" cy="766105"/>
          </a:xfrm>
        </p:grpSpPr>
        <p:sp>
          <p:nvSpPr>
            <p:cNvPr id="33" name="Freeform 10">
              <a:extLst>
                <a:ext uri="{FF2B5EF4-FFF2-40B4-BE49-F238E27FC236}">
                  <a16:creationId xmlns:a16="http://schemas.microsoft.com/office/drawing/2014/main" id="{FE67C486-E88D-43DF-A533-08044CF1EB76}"/>
                </a:ext>
              </a:extLst>
            </p:cNvPr>
            <p:cNvSpPr>
              <a:spLocks/>
            </p:cNvSpPr>
            <p:nvPr/>
          </p:nvSpPr>
          <p:spPr bwMode="auto">
            <a:xfrm>
              <a:off x="2926343" y="2653235"/>
              <a:ext cx="5394178" cy="76610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A2CC4E"/>
            </a:solidFill>
            <a:ln w="10" cap="flat" cmpd="sng">
              <a:noFill/>
              <a:round/>
              <a:headEnd/>
              <a:tailEnd/>
            </a:ln>
          </p:spPr>
          <p:txBody>
            <a:bodyPr lIns="68546" tIns="34273" rIns="68546" bIns="34273"/>
            <a:lstStyle/>
            <a:p>
              <a:pPr algn="ctr"/>
              <a:endParaRPr lang="vi-VN" sz="3000" b="1" dirty="0">
                <a:latin typeface="Times New Roman" panose="02020603050405020304" pitchFamily="18" charset="0"/>
                <a:cs typeface="Times New Roman" panose="02020603050405020304" pitchFamily="18" charset="0"/>
              </a:endParaRPr>
            </a:p>
          </p:txBody>
        </p:sp>
        <p:sp>
          <p:nvSpPr>
            <p:cNvPr id="34" name="Rectangle 12">
              <a:extLst>
                <a:ext uri="{FF2B5EF4-FFF2-40B4-BE49-F238E27FC236}">
                  <a16:creationId xmlns:a16="http://schemas.microsoft.com/office/drawing/2014/main" id="{9C70BBF8-55AE-4271-87D8-9B7115247E37}"/>
                </a:ext>
              </a:extLst>
            </p:cNvPr>
            <p:cNvSpPr>
              <a:spLocks noChangeArrowheads="1"/>
            </p:cNvSpPr>
            <p:nvPr/>
          </p:nvSpPr>
          <p:spPr bwMode="auto">
            <a:xfrm>
              <a:off x="2346687" y="2668311"/>
              <a:ext cx="694324" cy="698500"/>
            </a:xfrm>
            <a:prstGeom prst="rect">
              <a:avLst/>
            </a:prstGeom>
            <a:solidFill>
              <a:srgbClr val="EF4546"/>
            </a:solidFill>
            <a:ln>
              <a:noFill/>
            </a:ln>
          </p:spPr>
          <p:txBody>
            <a:bodyPr lIns="68546" tIns="34273" rIns="68546" bIns="34273"/>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endParaRPr lang="zh-CN" altLang="en-US" sz="3000" b="1">
                <a:latin typeface="Times New Roman" panose="02020603050405020304" pitchFamily="18" charset="0"/>
                <a:ea typeface="+mn-ea"/>
                <a:cs typeface="Times New Roman" panose="02020603050405020304" pitchFamily="18" charset="0"/>
                <a:sym typeface="+mn-lt"/>
              </a:endParaRPr>
            </a:p>
          </p:txBody>
        </p:sp>
        <p:sp>
          <p:nvSpPr>
            <p:cNvPr id="35" name="TextBox 106">
              <a:extLst>
                <a:ext uri="{FF2B5EF4-FFF2-40B4-BE49-F238E27FC236}">
                  <a16:creationId xmlns:a16="http://schemas.microsoft.com/office/drawing/2014/main" id="{0BFDC6BF-89FA-4C7E-BCB0-40D8B8F66862}"/>
                </a:ext>
              </a:extLst>
            </p:cNvPr>
            <p:cNvSpPr txBox="1">
              <a:spLocks noChangeArrowheads="1"/>
            </p:cNvSpPr>
            <p:nvPr/>
          </p:nvSpPr>
          <p:spPr bwMode="auto">
            <a:xfrm>
              <a:off x="2575340" y="2713576"/>
              <a:ext cx="307603" cy="496117"/>
            </a:xfrm>
            <a:prstGeom prst="rect">
              <a:avLst/>
            </a:prstGeom>
            <a:noFill/>
            <a:ln w="9525">
              <a:noFill/>
              <a:miter lim="800000"/>
              <a:headEnd/>
              <a:tailEnd/>
            </a:ln>
          </p:spPr>
          <p:txBody>
            <a:bodyPr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r>
                <a:rPr lang="en-US" altLang="zh-CN" sz="3000" b="1" dirty="0">
                  <a:latin typeface="Times New Roman" panose="02020603050405020304" pitchFamily="18" charset="0"/>
                  <a:ea typeface="+mn-ea"/>
                  <a:cs typeface="Times New Roman" panose="02020603050405020304" pitchFamily="18" charset="0"/>
                  <a:sym typeface="+mn-lt"/>
                </a:rPr>
                <a:t>4</a:t>
              </a:r>
              <a:endParaRPr lang="zh-CN" altLang="en-US" sz="3000" b="1" dirty="0">
                <a:latin typeface="Times New Roman" panose="02020603050405020304" pitchFamily="18" charset="0"/>
                <a:ea typeface="+mn-ea"/>
                <a:cs typeface="Times New Roman" panose="02020603050405020304" pitchFamily="18" charset="0"/>
                <a:sym typeface="+mn-lt"/>
              </a:endParaRPr>
            </a:p>
          </p:txBody>
        </p:sp>
      </p:grpSp>
      <p:sp>
        <p:nvSpPr>
          <p:cNvPr id="36" name="TextBox 35"/>
          <p:cNvSpPr txBox="1"/>
          <p:nvPr/>
        </p:nvSpPr>
        <p:spPr>
          <a:xfrm>
            <a:off x="4441570" y="3840570"/>
            <a:ext cx="6928911" cy="1015663"/>
          </a:xfrm>
          <a:prstGeom prst="rect">
            <a:avLst/>
          </a:prstGeom>
          <a:noFill/>
        </p:spPr>
        <p:txBody>
          <a:bodyPr wrap="square" rtlCol="0">
            <a:spAutoFit/>
          </a:bodyPr>
          <a:lstStyle/>
          <a:p>
            <a:pPr algn="ctr"/>
            <a:r>
              <a:rPr lang="vi-VN" sz="3000" b="1" dirty="0">
                <a:latin typeface="Times New Roman" panose="02020603050405020304" pitchFamily="18" charset="0"/>
                <a:cs typeface="Times New Roman" panose="02020603050405020304" pitchFamily="18" charset="0"/>
              </a:rPr>
              <a:t>Rót nước vào cốc to hơn để nước bốc hơi nhanh hơn.</a:t>
            </a:r>
          </a:p>
        </p:txBody>
      </p:sp>
      <p:sp>
        <p:nvSpPr>
          <p:cNvPr id="37" name="TextBox 36"/>
          <p:cNvSpPr txBox="1"/>
          <p:nvPr/>
        </p:nvSpPr>
        <p:spPr>
          <a:xfrm>
            <a:off x="5778380" y="5077213"/>
            <a:ext cx="5299349"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Để cốc nước ra trước gió.</a:t>
            </a:r>
            <a:endParaRPr lang="en-US" sz="3200" b="1" dirty="0">
              <a:latin typeface="Times New Roman" panose="02020603050405020304" pitchFamily="18" charset="0"/>
              <a:cs typeface="Times New Roman" panose="02020603050405020304" pitchFamily="18" charset="0"/>
            </a:endParaRPr>
          </a:p>
        </p:txBody>
      </p:sp>
      <p:grpSp>
        <p:nvGrpSpPr>
          <p:cNvPr id="38" name="Group 37"/>
          <p:cNvGrpSpPr/>
          <p:nvPr/>
        </p:nvGrpSpPr>
        <p:grpSpPr>
          <a:xfrm>
            <a:off x="4670358" y="5930292"/>
            <a:ext cx="7420042" cy="856227"/>
            <a:chOff x="2425700" y="2653235"/>
            <a:chExt cx="6032500" cy="766105"/>
          </a:xfrm>
        </p:grpSpPr>
        <p:sp>
          <p:nvSpPr>
            <p:cNvPr id="39" name="Freeform 10">
              <a:extLst>
                <a:ext uri="{FF2B5EF4-FFF2-40B4-BE49-F238E27FC236}">
                  <a16:creationId xmlns:a16="http://schemas.microsoft.com/office/drawing/2014/main" id="{FE67C486-E88D-43DF-A533-08044CF1EB76}"/>
                </a:ext>
              </a:extLst>
            </p:cNvPr>
            <p:cNvSpPr>
              <a:spLocks/>
            </p:cNvSpPr>
            <p:nvPr/>
          </p:nvSpPr>
          <p:spPr bwMode="auto">
            <a:xfrm>
              <a:off x="3064022" y="2653235"/>
              <a:ext cx="5394178" cy="76610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A2CC4E"/>
            </a:solidFill>
            <a:ln w="10" cap="flat" cmpd="sng">
              <a:noFill/>
              <a:round/>
              <a:headEnd/>
              <a:tailEnd/>
            </a:ln>
          </p:spPr>
          <p:txBody>
            <a:bodyPr lIns="68546" tIns="34273" rIns="68546" bIns="34273"/>
            <a:lstStyle/>
            <a:p>
              <a:pPr algn="ctr"/>
              <a:endParaRPr lang="vi-VN" sz="3000" b="1" dirty="0">
                <a:latin typeface="Times New Roman" panose="02020603050405020304" pitchFamily="18" charset="0"/>
                <a:cs typeface="Times New Roman" panose="02020603050405020304" pitchFamily="18" charset="0"/>
              </a:endParaRPr>
            </a:p>
          </p:txBody>
        </p:sp>
        <p:sp>
          <p:nvSpPr>
            <p:cNvPr id="40" name="Rectangle 12">
              <a:extLst>
                <a:ext uri="{FF2B5EF4-FFF2-40B4-BE49-F238E27FC236}">
                  <a16:creationId xmlns:a16="http://schemas.microsoft.com/office/drawing/2014/main" id="{9C70BBF8-55AE-4271-87D8-9B7115247E37}"/>
                </a:ext>
              </a:extLst>
            </p:cNvPr>
            <p:cNvSpPr>
              <a:spLocks noChangeArrowheads="1"/>
            </p:cNvSpPr>
            <p:nvPr/>
          </p:nvSpPr>
          <p:spPr bwMode="auto">
            <a:xfrm>
              <a:off x="2425700" y="2667002"/>
              <a:ext cx="638322" cy="666190"/>
            </a:xfrm>
            <a:prstGeom prst="rect">
              <a:avLst/>
            </a:prstGeom>
            <a:solidFill>
              <a:srgbClr val="EF4546"/>
            </a:solidFill>
            <a:ln>
              <a:noFill/>
            </a:ln>
          </p:spPr>
          <p:txBody>
            <a:bodyPr lIns="68546" tIns="34273" rIns="68546" bIns="34273"/>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endParaRPr lang="zh-CN" altLang="en-US" sz="3000" b="1">
                <a:latin typeface="Times New Roman" panose="02020603050405020304" pitchFamily="18" charset="0"/>
                <a:ea typeface="+mn-ea"/>
                <a:cs typeface="Times New Roman" panose="02020603050405020304" pitchFamily="18" charset="0"/>
                <a:sym typeface="+mn-lt"/>
              </a:endParaRPr>
            </a:p>
          </p:txBody>
        </p:sp>
        <p:sp>
          <p:nvSpPr>
            <p:cNvPr id="41" name="TextBox 106">
              <a:extLst>
                <a:ext uri="{FF2B5EF4-FFF2-40B4-BE49-F238E27FC236}">
                  <a16:creationId xmlns:a16="http://schemas.microsoft.com/office/drawing/2014/main" id="{0BFDC6BF-89FA-4C7E-BCB0-40D8B8F66862}"/>
                </a:ext>
              </a:extLst>
            </p:cNvPr>
            <p:cNvSpPr txBox="1">
              <a:spLocks noChangeArrowheads="1"/>
            </p:cNvSpPr>
            <p:nvPr/>
          </p:nvSpPr>
          <p:spPr bwMode="auto">
            <a:xfrm>
              <a:off x="2625796" y="2705110"/>
              <a:ext cx="307603" cy="496117"/>
            </a:xfrm>
            <a:prstGeom prst="rect">
              <a:avLst/>
            </a:prstGeom>
            <a:noFill/>
            <a:ln w="9525">
              <a:noFill/>
              <a:miter lim="800000"/>
              <a:headEnd/>
              <a:tailEnd/>
            </a:ln>
          </p:spPr>
          <p:txBody>
            <a:bodyPr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lnSpc>
                  <a:spcPct val="130000"/>
                </a:lnSpc>
              </a:pPr>
              <a:r>
                <a:rPr lang="en-US" altLang="zh-CN" sz="3000" b="1" dirty="0">
                  <a:latin typeface="Times New Roman" panose="02020603050405020304" pitchFamily="18" charset="0"/>
                  <a:ea typeface="+mn-ea"/>
                  <a:cs typeface="Times New Roman" panose="02020603050405020304" pitchFamily="18" charset="0"/>
                  <a:sym typeface="+mn-lt"/>
                </a:rPr>
                <a:t>5</a:t>
              </a:r>
              <a:endParaRPr lang="zh-CN" altLang="en-US" sz="3000" b="1" dirty="0">
                <a:latin typeface="Times New Roman" panose="02020603050405020304" pitchFamily="18" charset="0"/>
                <a:ea typeface="+mn-ea"/>
                <a:cs typeface="Times New Roman" panose="02020603050405020304" pitchFamily="18" charset="0"/>
                <a:sym typeface="+mn-lt"/>
              </a:endParaRPr>
            </a:p>
          </p:txBody>
        </p:sp>
      </p:grpSp>
      <p:sp>
        <p:nvSpPr>
          <p:cNvPr id="42" name="TextBox 41"/>
          <p:cNvSpPr txBox="1"/>
          <p:nvPr/>
        </p:nvSpPr>
        <p:spPr>
          <a:xfrm>
            <a:off x="6319432" y="6105460"/>
            <a:ext cx="5629976"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Cho thêm đá vào cốc nước</a:t>
            </a:r>
            <a:r>
              <a:rPr lang="en-US" sz="3200" b="1" dirty="0">
                <a:latin typeface="Times New Roman" panose="02020603050405020304" pitchFamily="18" charset="0"/>
                <a:cs typeface="Times New Roman" panose="02020603050405020304" pitchFamily="18" charset="0"/>
              </a:rPr>
              <a:t>.</a:t>
            </a:r>
          </a:p>
        </p:txBody>
      </p:sp>
      <p:sp>
        <p:nvSpPr>
          <p:cNvPr id="43" name="MH_Other_4">
            <a:extLst>
              <a:ext uri="{FF2B5EF4-FFF2-40B4-BE49-F238E27FC236}">
                <a16:creationId xmlns:a16="http://schemas.microsoft.com/office/drawing/2014/main" id="{3801D937-4E22-49E9-8B45-7CA36455A264}"/>
              </a:ext>
            </a:extLst>
          </p:cNvPr>
          <p:cNvSpPr/>
          <p:nvPr>
            <p:custDataLst>
              <p:tags r:id="rId1"/>
            </p:custDataLst>
          </p:nvPr>
        </p:nvSpPr>
        <p:spPr>
          <a:xfrm rot="20923212">
            <a:off x="245389" y="3183581"/>
            <a:ext cx="2787489" cy="2319224"/>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4" name="TextBox 43"/>
          <p:cNvSpPr txBox="1"/>
          <p:nvPr/>
        </p:nvSpPr>
        <p:spPr>
          <a:xfrm rot="20987378">
            <a:off x="237823" y="3754412"/>
            <a:ext cx="3559271" cy="707886"/>
          </a:xfrm>
          <a:prstGeom prst="rect">
            <a:avLst/>
          </a:prstGeom>
          <a:noFill/>
        </p:spPr>
        <p:txBody>
          <a:bodyPr wrap="squar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ý </a:t>
            </a:r>
            <a:r>
              <a:rPr lang="en-US" sz="4000" dirty="0" err="1">
                <a:solidFill>
                  <a:schemeClr val="bg1"/>
                </a:solidFill>
                <a:latin typeface="Times New Roman" panose="02020603050405020304" pitchFamily="18" charset="0"/>
                <a:cs typeface="Times New Roman" panose="02020603050405020304" pitchFamily="18" charset="0"/>
              </a:rPr>
              <a:t>tưởng</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7135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par>
                                <p:cTn id="52" presetID="22" presetClass="entr" presetSubtype="4"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6" grpId="0"/>
      <p:bldP spid="37" grpId="0"/>
      <p:bldP spid="42" grpId="0"/>
      <p:bldP spid="43"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74" y="-658592"/>
            <a:ext cx="13544311" cy="6102666"/>
          </a:xfrm>
          <a:prstGeom prst="rect">
            <a:avLst/>
          </a:prstGeom>
        </p:spPr>
      </p:pic>
      <p:sp>
        <p:nvSpPr>
          <p:cNvPr id="3" name="Google Shape;673;p15"/>
          <p:cNvSpPr/>
          <p:nvPr/>
        </p:nvSpPr>
        <p:spPr>
          <a:xfrm>
            <a:off x="405620" y="707806"/>
            <a:ext cx="5909762" cy="2913781"/>
          </a:xfrm>
          <a:custGeom>
            <a:avLst/>
            <a:gdLst/>
            <a:ahLst/>
            <a:cxnLst/>
            <a:rect l="l" t="t" r="r" b="b"/>
            <a:pathLst>
              <a:path w="5866667" h="1033920" extrusionOk="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lt1"/>
          </a:solidFill>
          <a:ln w="38100" cap="flat" cmpd="sng">
            <a:solidFill>
              <a:srgbClr val="9B1C4B"/>
            </a:solidFill>
            <a:prstDash val="solid"/>
            <a:miter lim="800000"/>
            <a:headEnd type="none" w="sm" len="sm"/>
            <a:tailEnd type="none" w="sm" len="sm"/>
          </a:ln>
          <a:effectLst>
            <a:outerShdw blurRad="127000" dist="63500" dir="2700000" algn="tl" rotWithShape="0">
              <a:srgbClr val="000000">
                <a:alpha val="15686"/>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p:cNvSpPr txBox="1"/>
          <p:nvPr/>
        </p:nvSpPr>
        <p:spPr>
          <a:xfrm>
            <a:off x="823788" y="707806"/>
            <a:ext cx="5491593" cy="2862322"/>
          </a:xfrm>
          <a:prstGeom prst="rect">
            <a:avLst/>
          </a:prstGeom>
          <a:noFill/>
        </p:spPr>
        <p:txBody>
          <a:bodyPr wrap="square" rtlCol="0">
            <a:spAutoFit/>
          </a:bodyPr>
          <a:lstStyle/>
          <a:p>
            <a:pPr algn="ctr"/>
            <a:r>
              <a:rPr lang="en-US" sz="4500" dirty="0" err="1">
                <a:solidFill>
                  <a:srgbClr val="002060"/>
                </a:solidFill>
                <a:latin typeface="Times New Roman" panose="02020603050405020304" pitchFamily="18" charset="0"/>
                <a:cs typeface="Times New Roman" panose="02020603050405020304" pitchFamily="18" charset="0"/>
              </a:rPr>
              <a:t>Em</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hãy</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tự</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kiểm</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tra</a:t>
            </a:r>
            <a:r>
              <a:rPr lang="en-US" sz="4500" dirty="0">
                <a:solidFill>
                  <a:srgbClr val="002060"/>
                </a:solidFill>
                <a:latin typeface="Times New Roman" panose="02020603050405020304" pitchFamily="18" charset="0"/>
                <a:cs typeface="Times New Roman" panose="02020603050405020304" pitchFamily="18" charset="0"/>
              </a:rPr>
              <a:t> </a:t>
            </a:r>
          </a:p>
          <a:p>
            <a:pPr algn="ctr"/>
            <a:r>
              <a:rPr lang="en-US" sz="4500" dirty="0">
                <a:solidFill>
                  <a:srgbClr val="002060"/>
                </a:solidFill>
                <a:latin typeface="Times New Roman" panose="02020603050405020304" pitchFamily="18" charset="0"/>
                <a:cs typeface="Times New Roman" panose="02020603050405020304" pitchFamily="18" charset="0"/>
              </a:rPr>
              <a:t>ở </a:t>
            </a:r>
            <a:r>
              <a:rPr lang="en-US" sz="4500" dirty="0" err="1">
                <a:solidFill>
                  <a:srgbClr val="002060"/>
                </a:solidFill>
                <a:latin typeface="Times New Roman" panose="02020603050405020304" pitchFamily="18" charset="0"/>
                <a:cs typeface="Times New Roman" panose="02020603050405020304" pitchFamily="18" charset="0"/>
              </a:rPr>
              <a:t>nhà</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để</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xem</a:t>
            </a:r>
            <a:r>
              <a:rPr lang="en-US" sz="4500" dirty="0">
                <a:solidFill>
                  <a:srgbClr val="002060"/>
                </a:solidFill>
                <a:latin typeface="Times New Roman" panose="02020603050405020304" pitchFamily="18" charset="0"/>
                <a:cs typeface="Times New Roman" panose="02020603050405020304" pitchFamily="18" charset="0"/>
              </a:rPr>
              <a:t> </a:t>
            </a:r>
          </a:p>
          <a:p>
            <a:pPr algn="ctr"/>
            <a:r>
              <a:rPr lang="en-US" sz="4500" dirty="0" err="1">
                <a:solidFill>
                  <a:srgbClr val="002060"/>
                </a:solidFill>
                <a:latin typeface="Times New Roman" panose="02020603050405020304" pitchFamily="18" charset="0"/>
                <a:cs typeface="Times New Roman" panose="02020603050405020304" pitchFamily="18" charset="0"/>
              </a:rPr>
              <a:t>phương</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án</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nào</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làm</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nguội</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nhanh</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nhất</a:t>
            </a:r>
            <a:r>
              <a:rPr lang="en-US" sz="4500" dirty="0">
                <a:solidFill>
                  <a:srgbClr val="002060"/>
                </a:solidFill>
                <a:latin typeface="Times New Roman" panose="02020603050405020304" pitchFamily="18" charset="0"/>
                <a:cs typeface="Times New Roman" panose="02020603050405020304" pitchFamily="18" charset="0"/>
              </a:rPr>
              <a:t> </a:t>
            </a:r>
            <a:r>
              <a:rPr lang="en-US" sz="4500" dirty="0" err="1">
                <a:solidFill>
                  <a:srgbClr val="002060"/>
                </a:solidFill>
                <a:latin typeface="Times New Roman" panose="02020603050405020304" pitchFamily="18" charset="0"/>
                <a:cs typeface="Times New Roman" panose="02020603050405020304" pitchFamily="18" charset="0"/>
              </a:rPr>
              <a:t>nhé</a:t>
            </a:r>
            <a:r>
              <a:rPr lang="en-US" sz="4500" dirty="0">
                <a:solidFill>
                  <a:srgbClr val="002060"/>
                </a:solidFill>
                <a:latin typeface="Times New Roman" panose="02020603050405020304" pitchFamily="18" charset="0"/>
                <a:cs typeface="Times New Roman" panose="02020603050405020304" pitchFamily="18" charset="0"/>
              </a:rPr>
              <a:t>!</a:t>
            </a: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8908" l="1341" r="98101">
                        <a14:foregroundMark x1="23017" y1="19648" x2="30894" y2="56640"/>
                        <a14:foregroundMark x1="13464" y1="75925" x2="73520" y2="72589"/>
                        <a14:foregroundMark x1="72179" y1="15949" x2="70503" y2="59612"/>
                        <a14:foregroundMark x1="13799" y1="7762" x2="33296" y2="14433"/>
                        <a14:foregroundMark x1="15866" y1="12614" x2="8715" y2="22195"/>
                        <a14:foregroundMark x1="8380" y1="20740" x2="15531" y2="26319"/>
                        <a14:foregroundMark x1="22346" y1="39600" x2="25419" y2="56640"/>
                        <a14:foregroundMark x1="22346" y1="34445" x2="17263" y2="45179"/>
                        <a14:foregroundMark x1="11117" y1="24439" x2="14525" y2="27411"/>
                        <a14:foregroundMark x1="40112" y1="40752" x2="37709" y2="49242"/>
                        <a14:foregroundMark x1="31899" y1="22984" x2="32961" y2="25955"/>
                        <a14:foregroundMark x1="38045" y1="19648" x2="38045" y2="24803"/>
                        <a14:foregroundMark x1="29888" y1="35173" x2="32961" y2="41116"/>
                        <a14:foregroundMark x1="40782" y1="34809" x2="41788" y2="37417"/>
                        <a14:foregroundMark x1="39106" y1="32565" x2="39777" y2="34445"/>
                        <a14:foregroundMark x1="45196" y1="57429" x2="64358" y2="42935"/>
                        <a14:foregroundMark x1="60894" y1="35901" x2="65698" y2="38508"/>
                        <a14:foregroundMark x1="74916" y1="38872" x2="76983" y2="56640"/>
                        <a14:foregroundMark x1="69441" y1="11461" x2="87542" y2="22195"/>
                        <a14:foregroundMark x1="86536" y1="9642" x2="91620" y2="32201"/>
                        <a14:foregroundMark x1="63631" y1="15161" x2="66369" y2="25167"/>
                      </a14:backgroundRemoval>
                    </a14:imgEffect>
                  </a14:imgLayer>
                </a14:imgProps>
              </a:ext>
              <a:ext uri="{28A0092B-C50C-407E-A947-70E740481C1C}">
                <a14:useLocalDpi xmlns:a14="http://schemas.microsoft.com/office/drawing/2010/main" val="0"/>
              </a:ext>
            </a:extLst>
          </a:blip>
          <a:stretch>
            <a:fillRect/>
          </a:stretch>
        </p:blipFill>
        <p:spPr>
          <a:xfrm>
            <a:off x="6315381" y="1790298"/>
            <a:ext cx="6006165" cy="5616342"/>
          </a:xfrm>
          <a:prstGeom prst="rect">
            <a:avLst/>
          </a:prstGeom>
        </p:spPr>
      </p:pic>
      <p:grpSp>
        <p:nvGrpSpPr>
          <p:cNvPr id="7" name="Google Shape;75;p25"/>
          <p:cNvGrpSpPr/>
          <p:nvPr/>
        </p:nvGrpSpPr>
        <p:grpSpPr>
          <a:xfrm>
            <a:off x="-2036934" y="4263367"/>
            <a:ext cx="9063377" cy="2910054"/>
            <a:chOff x="-1363166" y="4220649"/>
            <a:chExt cx="15065480" cy="3115437"/>
          </a:xfrm>
        </p:grpSpPr>
        <p:grpSp>
          <p:nvGrpSpPr>
            <p:cNvPr id="8" name="Google Shape;76;p25"/>
            <p:cNvGrpSpPr/>
            <p:nvPr/>
          </p:nvGrpSpPr>
          <p:grpSpPr>
            <a:xfrm>
              <a:off x="-1363166" y="4569089"/>
              <a:ext cx="12510598" cy="2719235"/>
              <a:chOff x="214052" y="3939770"/>
              <a:chExt cx="11384182" cy="3059341"/>
            </a:xfrm>
          </p:grpSpPr>
          <p:pic>
            <p:nvPicPr>
              <p:cNvPr id="20" name="Google Shape;77;p25"/>
              <p:cNvPicPr preferRelativeResize="0"/>
              <p:nvPr/>
            </p:nvPicPr>
            <p:blipFill rotWithShape="1">
              <a:blip r:embed="rId6">
                <a:alphaModFix/>
              </a:blip>
              <a:srcRect/>
              <a:stretch/>
            </p:blipFill>
            <p:spPr>
              <a:xfrm rot="501993">
                <a:off x="382287" y="4269627"/>
                <a:ext cx="2132893" cy="2468432"/>
              </a:xfrm>
              <a:prstGeom prst="rect">
                <a:avLst/>
              </a:prstGeom>
              <a:noFill/>
              <a:ln>
                <a:noFill/>
              </a:ln>
            </p:spPr>
          </p:pic>
          <p:pic>
            <p:nvPicPr>
              <p:cNvPr id="21" name="Google Shape;78;p25"/>
              <p:cNvPicPr preferRelativeResize="0"/>
              <p:nvPr/>
            </p:nvPicPr>
            <p:blipFill rotWithShape="1">
              <a:blip r:embed="rId6">
                <a:alphaModFix/>
              </a:blip>
              <a:srcRect/>
              <a:stretch/>
            </p:blipFill>
            <p:spPr>
              <a:xfrm rot="-501993" flipH="1">
                <a:off x="1967952" y="5077053"/>
                <a:ext cx="1570424" cy="1817477"/>
              </a:xfrm>
              <a:prstGeom prst="rect">
                <a:avLst/>
              </a:prstGeom>
              <a:noFill/>
              <a:ln>
                <a:noFill/>
              </a:ln>
            </p:spPr>
          </p:pic>
          <p:pic>
            <p:nvPicPr>
              <p:cNvPr id="22" name="Google Shape;79;p25"/>
              <p:cNvPicPr preferRelativeResize="0"/>
              <p:nvPr/>
            </p:nvPicPr>
            <p:blipFill rotWithShape="1">
              <a:blip r:embed="rId6">
                <a:alphaModFix/>
              </a:blip>
              <a:srcRect/>
              <a:stretch/>
            </p:blipFill>
            <p:spPr>
              <a:xfrm rot="-501993" flipH="1">
                <a:off x="4613175" y="5580215"/>
                <a:ext cx="986088" cy="1141215"/>
              </a:xfrm>
              <a:prstGeom prst="rect">
                <a:avLst/>
              </a:prstGeom>
              <a:noFill/>
              <a:ln>
                <a:noFill/>
              </a:ln>
            </p:spPr>
          </p:pic>
          <p:pic>
            <p:nvPicPr>
              <p:cNvPr id="23" name="Google Shape;80;p25"/>
              <p:cNvPicPr preferRelativeResize="0"/>
              <p:nvPr/>
            </p:nvPicPr>
            <p:blipFill rotWithShape="1">
              <a:blip r:embed="rId6">
                <a:alphaModFix/>
              </a:blip>
              <a:srcRect/>
              <a:stretch/>
            </p:blipFill>
            <p:spPr>
              <a:xfrm rot="-501993" flipH="1">
                <a:off x="5206969" y="5003179"/>
                <a:ext cx="1533743" cy="1775026"/>
              </a:xfrm>
              <a:prstGeom prst="rect">
                <a:avLst/>
              </a:prstGeom>
              <a:noFill/>
              <a:ln>
                <a:noFill/>
              </a:ln>
            </p:spPr>
          </p:pic>
          <p:pic>
            <p:nvPicPr>
              <p:cNvPr id="24" name="Google Shape;81;p25"/>
              <p:cNvPicPr preferRelativeResize="0"/>
              <p:nvPr/>
            </p:nvPicPr>
            <p:blipFill rotWithShape="1">
              <a:blip r:embed="rId6">
                <a:alphaModFix/>
              </a:blip>
              <a:srcRect/>
              <a:stretch/>
            </p:blipFill>
            <p:spPr>
              <a:xfrm rot="-501993" flipH="1">
                <a:off x="6346079" y="5632788"/>
                <a:ext cx="986088" cy="1141215"/>
              </a:xfrm>
              <a:prstGeom prst="rect">
                <a:avLst/>
              </a:prstGeom>
              <a:noFill/>
              <a:ln>
                <a:noFill/>
              </a:ln>
            </p:spPr>
          </p:pic>
          <p:pic>
            <p:nvPicPr>
              <p:cNvPr id="25" name="Google Shape;82;p25"/>
              <p:cNvPicPr preferRelativeResize="0"/>
              <p:nvPr/>
            </p:nvPicPr>
            <p:blipFill rotWithShape="1">
              <a:blip r:embed="rId6">
                <a:alphaModFix/>
              </a:blip>
              <a:srcRect/>
              <a:stretch/>
            </p:blipFill>
            <p:spPr>
              <a:xfrm rot="-501993" flipH="1">
                <a:off x="8450430" y="5007078"/>
                <a:ext cx="1533743" cy="1775026"/>
              </a:xfrm>
              <a:prstGeom prst="rect">
                <a:avLst/>
              </a:prstGeom>
              <a:noFill/>
              <a:ln>
                <a:noFill/>
              </a:ln>
            </p:spPr>
          </p:pic>
          <p:pic>
            <p:nvPicPr>
              <p:cNvPr id="26" name="Google Shape;83;p25"/>
              <p:cNvPicPr preferRelativeResize="0"/>
              <p:nvPr/>
            </p:nvPicPr>
            <p:blipFill rotWithShape="1">
              <a:blip r:embed="rId6">
                <a:alphaModFix/>
              </a:blip>
              <a:srcRect/>
              <a:stretch/>
            </p:blipFill>
            <p:spPr>
              <a:xfrm rot="-501993" flipH="1">
                <a:off x="9297105" y="4081809"/>
                <a:ext cx="2132893" cy="2468432"/>
              </a:xfrm>
              <a:prstGeom prst="rect">
                <a:avLst/>
              </a:prstGeom>
              <a:noFill/>
              <a:ln>
                <a:noFill/>
              </a:ln>
            </p:spPr>
          </p:pic>
        </p:grpSp>
        <p:pic>
          <p:nvPicPr>
            <p:cNvPr id="9" name="Google Shape;84;p25"/>
            <p:cNvPicPr preferRelativeResize="0"/>
            <p:nvPr/>
          </p:nvPicPr>
          <p:blipFill rotWithShape="1">
            <a:blip r:embed="rId7">
              <a:alphaModFix/>
            </a:blip>
            <a:srcRect/>
            <a:stretch/>
          </p:blipFill>
          <p:spPr>
            <a:xfrm flipH="1">
              <a:off x="7951593" y="4220649"/>
              <a:ext cx="1664660" cy="1234623"/>
            </a:xfrm>
            <a:prstGeom prst="rect">
              <a:avLst/>
            </a:prstGeom>
            <a:noFill/>
            <a:ln>
              <a:noFill/>
            </a:ln>
          </p:spPr>
        </p:pic>
        <p:pic>
          <p:nvPicPr>
            <p:cNvPr id="10" name="Google Shape;85;p25"/>
            <p:cNvPicPr preferRelativeResize="0"/>
            <p:nvPr/>
          </p:nvPicPr>
          <p:blipFill rotWithShape="1">
            <a:blip r:embed="rId7">
              <a:alphaModFix/>
            </a:blip>
            <a:srcRect/>
            <a:stretch/>
          </p:blipFill>
          <p:spPr>
            <a:xfrm flipH="1">
              <a:off x="2073558" y="4959204"/>
              <a:ext cx="1664660" cy="1234623"/>
            </a:xfrm>
            <a:prstGeom prst="rect">
              <a:avLst/>
            </a:prstGeom>
            <a:noFill/>
            <a:ln>
              <a:noFill/>
            </a:ln>
          </p:spPr>
        </p:pic>
        <p:grpSp>
          <p:nvGrpSpPr>
            <p:cNvPr id="12" name="Google Shape;87;p25"/>
            <p:cNvGrpSpPr/>
            <p:nvPr/>
          </p:nvGrpSpPr>
          <p:grpSpPr>
            <a:xfrm>
              <a:off x="1191716" y="4616851"/>
              <a:ext cx="12510598" cy="2719235"/>
              <a:chOff x="214052" y="3939770"/>
              <a:chExt cx="11384182" cy="3059341"/>
            </a:xfrm>
          </p:grpSpPr>
          <p:pic>
            <p:nvPicPr>
              <p:cNvPr id="13" name="Google Shape;88;p25"/>
              <p:cNvPicPr preferRelativeResize="0"/>
              <p:nvPr/>
            </p:nvPicPr>
            <p:blipFill rotWithShape="1">
              <a:blip r:embed="rId6">
                <a:alphaModFix/>
              </a:blip>
              <a:srcRect/>
              <a:stretch/>
            </p:blipFill>
            <p:spPr>
              <a:xfrm rot="501993">
                <a:off x="382287" y="4269627"/>
                <a:ext cx="2132893" cy="2468432"/>
              </a:xfrm>
              <a:prstGeom prst="rect">
                <a:avLst/>
              </a:prstGeom>
              <a:noFill/>
              <a:ln>
                <a:noFill/>
              </a:ln>
            </p:spPr>
          </p:pic>
          <p:pic>
            <p:nvPicPr>
              <p:cNvPr id="14" name="Google Shape;89;p25"/>
              <p:cNvPicPr preferRelativeResize="0"/>
              <p:nvPr/>
            </p:nvPicPr>
            <p:blipFill rotWithShape="1">
              <a:blip r:embed="rId6">
                <a:alphaModFix/>
              </a:blip>
              <a:srcRect/>
              <a:stretch/>
            </p:blipFill>
            <p:spPr>
              <a:xfrm rot="-501993" flipH="1">
                <a:off x="1967952" y="5077053"/>
                <a:ext cx="1570424" cy="1817477"/>
              </a:xfrm>
              <a:prstGeom prst="rect">
                <a:avLst/>
              </a:prstGeom>
              <a:noFill/>
              <a:ln>
                <a:noFill/>
              </a:ln>
            </p:spPr>
          </p:pic>
          <p:pic>
            <p:nvPicPr>
              <p:cNvPr id="15" name="Google Shape;90;p25"/>
              <p:cNvPicPr preferRelativeResize="0"/>
              <p:nvPr/>
            </p:nvPicPr>
            <p:blipFill rotWithShape="1">
              <a:blip r:embed="rId6">
                <a:alphaModFix/>
              </a:blip>
              <a:srcRect/>
              <a:stretch/>
            </p:blipFill>
            <p:spPr>
              <a:xfrm rot="-501993" flipH="1">
                <a:off x="4613175" y="5580215"/>
                <a:ext cx="986088" cy="1141215"/>
              </a:xfrm>
              <a:prstGeom prst="rect">
                <a:avLst/>
              </a:prstGeom>
              <a:noFill/>
              <a:ln>
                <a:noFill/>
              </a:ln>
            </p:spPr>
          </p:pic>
          <p:pic>
            <p:nvPicPr>
              <p:cNvPr id="16" name="Google Shape;91;p25"/>
              <p:cNvPicPr preferRelativeResize="0"/>
              <p:nvPr/>
            </p:nvPicPr>
            <p:blipFill rotWithShape="1">
              <a:blip r:embed="rId6">
                <a:alphaModFix/>
              </a:blip>
              <a:srcRect/>
              <a:stretch/>
            </p:blipFill>
            <p:spPr>
              <a:xfrm rot="-501993" flipH="1">
                <a:off x="5206969" y="5003179"/>
                <a:ext cx="1533743" cy="1775026"/>
              </a:xfrm>
              <a:prstGeom prst="rect">
                <a:avLst/>
              </a:prstGeom>
              <a:noFill/>
              <a:ln>
                <a:noFill/>
              </a:ln>
            </p:spPr>
          </p:pic>
          <p:pic>
            <p:nvPicPr>
              <p:cNvPr id="17" name="Google Shape;92;p25"/>
              <p:cNvPicPr preferRelativeResize="0"/>
              <p:nvPr/>
            </p:nvPicPr>
            <p:blipFill rotWithShape="1">
              <a:blip r:embed="rId6">
                <a:alphaModFix/>
              </a:blip>
              <a:srcRect/>
              <a:stretch/>
            </p:blipFill>
            <p:spPr>
              <a:xfrm rot="-501993" flipH="1">
                <a:off x="6346079" y="5632788"/>
                <a:ext cx="986088" cy="1141215"/>
              </a:xfrm>
              <a:prstGeom prst="rect">
                <a:avLst/>
              </a:prstGeom>
              <a:noFill/>
              <a:ln>
                <a:noFill/>
              </a:ln>
            </p:spPr>
          </p:pic>
          <p:pic>
            <p:nvPicPr>
              <p:cNvPr id="18" name="Google Shape;93;p25"/>
              <p:cNvPicPr preferRelativeResize="0"/>
              <p:nvPr/>
            </p:nvPicPr>
            <p:blipFill rotWithShape="1">
              <a:blip r:embed="rId6">
                <a:alphaModFix/>
              </a:blip>
              <a:srcRect/>
              <a:stretch/>
            </p:blipFill>
            <p:spPr>
              <a:xfrm rot="-501993" flipH="1">
                <a:off x="8450430" y="5007078"/>
                <a:ext cx="1533743" cy="1775026"/>
              </a:xfrm>
              <a:prstGeom prst="rect">
                <a:avLst/>
              </a:prstGeom>
              <a:noFill/>
              <a:ln>
                <a:noFill/>
              </a:ln>
            </p:spPr>
          </p:pic>
          <p:pic>
            <p:nvPicPr>
              <p:cNvPr id="19" name="Google Shape;94;p25"/>
              <p:cNvPicPr preferRelativeResize="0"/>
              <p:nvPr/>
            </p:nvPicPr>
            <p:blipFill rotWithShape="1">
              <a:blip r:embed="rId6">
                <a:alphaModFix/>
              </a:blip>
              <a:srcRect/>
              <a:stretch/>
            </p:blipFill>
            <p:spPr>
              <a:xfrm rot="-501993" flipH="1">
                <a:off x="9297105" y="4081809"/>
                <a:ext cx="2132893" cy="2468432"/>
              </a:xfrm>
              <a:prstGeom prst="rect">
                <a:avLst/>
              </a:prstGeom>
              <a:noFill/>
              <a:ln>
                <a:noFill/>
              </a:ln>
            </p:spPr>
          </p:pic>
        </p:grpSp>
      </p:grpSp>
    </p:spTree>
    <p:extLst>
      <p:ext uri="{BB962C8B-B14F-4D97-AF65-F5344CB8AC3E}">
        <p14:creationId xmlns:p14="http://schemas.microsoft.com/office/powerpoint/2010/main" val="401444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74" y="-658592"/>
            <a:ext cx="13544311" cy="6102666"/>
          </a:xfrm>
          <a:prstGeom prst="rect">
            <a:avLst/>
          </a:prstGeom>
        </p:spPr>
      </p:pic>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5054"/>
          <a:stretch/>
        </p:blipFill>
        <p:spPr>
          <a:xfrm>
            <a:off x="0" y="3708209"/>
            <a:ext cx="12192000" cy="3082413"/>
          </a:xfrm>
          <a:prstGeom prst="rect">
            <a:avLst/>
          </a:prstGeom>
        </p:spPr>
      </p:pic>
      <p:sp>
        <p:nvSpPr>
          <p:cNvPr id="7" name="TextBox 6">
            <a:extLst>
              <a:ext uri="{FF2B5EF4-FFF2-40B4-BE49-F238E27FC236}">
                <a16:creationId xmlns:a16="http://schemas.microsoft.com/office/drawing/2014/main" id="{121FB8B7-3D84-482B-BE52-8B6880A56985}"/>
              </a:ext>
            </a:extLst>
          </p:cNvPr>
          <p:cNvSpPr txBox="1"/>
          <p:nvPr/>
        </p:nvSpPr>
        <p:spPr>
          <a:xfrm>
            <a:off x="180812" y="1688019"/>
            <a:ext cx="1139193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0" b="1" noProof="0" dirty="0">
                <a:ln w="28575">
                  <a:noFill/>
                </a:ln>
                <a:solidFill>
                  <a:srgbClr val="002060"/>
                </a:solidFill>
                <a:latin typeface="#9Slide05 Handsome Script" panose="00000500000000000000" pitchFamily="2" charset="0"/>
              </a:rPr>
              <a:t>3. Con </a:t>
            </a:r>
            <a:r>
              <a:rPr lang="en-US" sz="11000" b="1" noProof="0" dirty="0" err="1">
                <a:ln w="28575">
                  <a:noFill/>
                </a:ln>
                <a:solidFill>
                  <a:srgbClr val="002060"/>
                </a:solidFill>
                <a:latin typeface="#9Slide05 Handsome Script" panose="00000500000000000000" pitchFamily="2" charset="0"/>
              </a:rPr>
              <a:t>người</a:t>
            </a:r>
            <a:r>
              <a:rPr lang="en-US" sz="11000" b="1" noProof="0" dirty="0">
                <a:ln w="28575">
                  <a:noFill/>
                </a:ln>
                <a:solidFill>
                  <a:srgbClr val="002060"/>
                </a:solidFill>
                <a:latin typeface="#9Slide05 Handsome Script" panose="00000500000000000000" pitchFamily="2" charset="0"/>
              </a:rPr>
              <a:t> </a:t>
            </a:r>
            <a:r>
              <a:rPr lang="en-US" sz="11000" b="1" noProof="0" dirty="0" err="1">
                <a:ln w="28575">
                  <a:noFill/>
                </a:ln>
                <a:solidFill>
                  <a:srgbClr val="002060"/>
                </a:solidFill>
                <a:latin typeface="#9Slide05 Handsome Script" panose="00000500000000000000" pitchFamily="2" charset="0"/>
              </a:rPr>
              <a:t>và</a:t>
            </a:r>
            <a:r>
              <a:rPr lang="en-US" sz="11000" b="1" noProof="0" dirty="0">
                <a:ln w="28575">
                  <a:noFill/>
                </a:ln>
                <a:solidFill>
                  <a:srgbClr val="002060"/>
                </a:solidFill>
                <a:latin typeface="#9Slide05 Handsome Script" panose="00000500000000000000" pitchFamily="2" charset="0"/>
              </a:rPr>
              <a:t> </a:t>
            </a:r>
            <a:r>
              <a:rPr lang="en-US" sz="11000" b="1" noProof="0" dirty="0" err="1">
                <a:ln w="28575">
                  <a:noFill/>
                </a:ln>
                <a:solidFill>
                  <a:srgbClr val="002060"/>
                </a:solidFill>
                <a:latin typeface="#9Slide05 Handsome Script" panose="00000500000000000000" pitchFamily="2" charset="0"/>
              </a:rPr>
              <a:t>sức</a:t>
            </a:r>
            <a:r>
              <a:rPr lang="en-US" sz="11000" b="1" noProof="0" dirty="0">
                <a:ln w="28575">
                  <a:noFill/>
                </a:ln>
                <a:solidFill>
                  <a:srgbClr val="002060"/>
                </a:solidFill>
                <a:latin typeface="#9Slide05 Handsome Script" panose="00000500000000000000" pitchFamily="2" charset="0"/>
              </a:rPr>
              <a:t> </a:t>
            </a:r>
            <a:r>
              <a:rPr lang="en-US" sz="11000" b="1" noProof="0" dirty="0" err="1">
                <a:ln w="28575">
                  <a:noFill/>
                </a:ln>
                <a:solidFill>
                  <a:srgbClr val="002060"/>
                </a:solidFill>
                <a:latin typeface="#9Slide05 Handsome Script" panose="00000500000000000000" pitchFamily="2" charset="0"/>
              </a:rPr>
              <a:t>khỏe</a:t>
            </a:r>
            <a:endParaRPr kumimoji="0" lang="vi-VN" sz="11000" b="1" i="0" u="none" strike="noStrike" kern="1200" cap="none" spc="0" normalizeH="0" baseline="0" noProof="0" dirty="0">
              <a:ln w="28575">
                <a:noFill/>
              </a:ln>
              <a:solidFill>
                <a:srgbClr val="002060"/>
              </a:solidFill>
              <a:effectLst/>
              <a:uLnTx/>
              <a:uFillTx/>
              <a:latin typeface="#9Slide05 Handsome Script" panose="00000500000000000000" pitchFamily="2" charset="0"/>
            </a:endParaRPr>
          </a:p>
        </p:txBody>
      </p:sp>
      <p:grpSp>
        <p:nvGrpSpPr>
          <p:cNvPr id="9" name="Google Shape;75;p25"/>
          <p:cNvGrpSpPr/>
          <p:nvPr/>
        </p:nvGrpSpPr>
        <p:grpSpPr>
          <a:xfrm>
            <a:off x="-937655" y="3336317"/>
            <a:ext cx="14067309" cy="4215513"/>
            <a:chOff x="-1363166" y="4220649"/>
            <a:chExt cx="15065480" cy="3115437"/>
          </a:xfrm>
        </p:grpSpPr>
        <p:grpSp>
          <p:nvGrpSpPr>
            <p:cNvPr id="10" name="Google Shape;76;p25"/>
            <p:cNvGrpSpPr/>
            <p:nvPr/>
          </p:nvGrpSpPr>
          <p:grpSpPr>
            <a:xfrm>
              <a:off x="-1363166" y="4569089"/>
              <a:ext cx="12510598" cy="2719235"/>
              <a:chOff x="214052" y="3939770"/>
              <a:chExt cx="11384182" cy="3059341"/>
            </a:xfrm>
          </p:grpSpPr>
          <p:pic>
            <p:nvPicPr>
              <p:cNvPr id="21" name="Google Shape;77;p25"/>
              <p:cNvPicPr preferRelativeResize="0"/>
              <p:nvPr/>
            </p:nvPicPr>
            <p:blipFill rotWithShape="1">
              <a:blip r:embed="rId4">
                <a:alphaModFix/>
              </a:blip>
              <a:srcRect/>
              <a:stretch/>
            </p:blipFill>
            <p:spPr>
              <a:xfrm rot="501993">
                <a:off x="382287" y="4269627"/>
                <a:ext cx="2132893" cy="2468432"/>
              </a:xfrm>
              <a:prstGeom prst="rect">
                <a:avLst/>
              </a:prstGeom>
              <a:noFill/>
              <a:ln>
                <a:noFill/>
              </a:ln>
            </p:spPr>
          </p:pic>
          <p:pic>
            <p:nvPicPr>
              <p:cNvPr id="22" name="Google Shape;78;p25"/>
              <p:cNvPicPr preferRelativeResize="0"/>
              <p:nvPr/>
            </p:nvPicPr>
            <p:blipFill rotWithShape="1">
              <a:blip r:embed="rId4">
                <a:alphaModFix/>
              </a:blip>
              <a:srcRect/>
              <a:stretch/>
            </p:blipFill>
            <p:spPr>
              <a:xfrm rot="-501993" flipH="1">
                <a:off x="1967952" y="5077053"/>
                <a:ext cx="1570424" cy="1817477"/>
              </a:xfrm>
              <a:prstGeom prst="rect">
                <a:avLst/>
              </a:prstGeom>
              <a:noFill/>
              <a:ln>
                <a:noFill/>
              </a:ln>
            </p:spPr>
          </p:pic>
          <p:pic>
            <p:nvPicPr>
              <p:cNvPr id="23" name="Google Shape;79;p25"/>
              <p:cNvPicPr preferRelativeResize="0"/>
              <p:nvPr/>
            </p:nvPicPr>
            <p:blipFill rotWithShape="1">
              <a:blip r:embed="rId4">
                <a:alphaModFix/>
              </a:blip>
              <a:srcRect/>
              <a:stretch/>
            </p:blipFill>
            <p:spPr>
              <a:xfrm rot="-501993" flipH="1">
                <a:off x="4613175" y="5580215"/>
                <a:ext cx="986088" cy="1141215"/>
              </a:xfrm>
              <a:prstGeom prst="rect">
                <a:avLst/>
              </a:prstGeom>
              <a:noFill/>
              <a:ln>
                <a:noFill/>
              </a:ln>
            </p:spPr>
          </p:pic>
          <p:pic>
            <p:nvPicPr>
              <p:cNvPr id="24" name="Google Shape;80;p25"/>
              <p:cNvPicPr preferRelativeResize="0"/>
              <p:nvPr/>
            </p:nvPicPr>
            <p:blipFill rotWithShape="1">
              <a:blip r:embed="rId4">
                <a:alphaModFix/>
              </a:blip>
              <a:srcRect/>
              <a:stretch/>
            </p:blipFill>
            <p:spPr>
              <a:xfrm rot="-501993" flipH="1">
                <a:off x="5206969" y="5003179"/>
                <a:ext cx="1533743" cy="1775026"/>
              </a:xfrm>
              <a:prstGeom prst="rect">
                <a:avLst/>
              </a:prstGeom>
              <a:noFill/>
              <a:ln>
                <a:noFill/>
              </a:ln>
            </p:spPr>
          </p:pic>
          <p:pic>
            <p:nvPicPr>
              <p:cNvPr id="25" name="Google Shape;81;p25"/>
              <p:cNvPicPr preferRelativeResize="0"/>
              <p:nvPr/>
            </p:nvPicPr>
            <p:blipFill rotWithShape="1">
              <a:blip r:embed="rId4">
                <a:alphaModFix/>
              </a:blip>
              <a:srcRect/>
              <a:stretch/>
            </p:blipFill>
            <p:spPr>
              <a:xfrm rot="-501993" flipH="1">
                <a:off x="6346079" y="5632788"/>
                <a:ext cx="986088" cy="1141215"/>
              </a:xfrm>
              <a:prstGeom prst="rect">
                <a:avLst/>
              </a:prstGeom>
              <a:noFill/>
              <a:ln>
                <a:noFill/>
              </a:ln>
            </p:spPr>
          </p:pic>
          <p:pic>
            <p:nvPicPr>
              <p:cNvPr id="26" name="Google Shape;82;p25"/>
              <p:cNvPicPr preferRelativeResize="0"/>
              <p:nvPr/>
            </p:nvPicPr>
            <p:blipFill rotWithShape="1">
              <a:blip r:embed="rId4">
                <a:alphaModFix/>
              </a:blip>
              <a:srcRect/>
              <a:stretch/>
            </p:blipFill>
            <p:spPr>
              <a:xfrm rot="-501993" flipH="1">
                <a:off x="8450430" y="5007078"/>
                <a:ext cx="1533743" cy="1775026"/>
              </a:xfrm>
              <a:prstGeom prst="rect">
                <a:avLst/>
              </a:prstGeom>
              <a:noFill/>
              <a:ln>
                <a:noFill/>
              </a:ln>
            </p:spPr>
          </p:pic>
          <p:pic>
            <p:nvPicPr>
              <p:cNvPr id="27" name="Google Shape;83;p25"/>
              <p:cNvPicPr preferRelativeResize="0"/>
              <p:nvPr/>
            </p:nvPicPr>
            <p:blipFill rotWithShape="1">
              <a:blip r:embed="rId4">
                <a:alphaModFix/>
              </a:blip>
              <a:srcRect/>
              <a:stretch/>
            </p:blipFill>
            <p:spPr>
              <a:xfrm rot="-501993" flipH="1">
                <a:off x="9297105" y="4081809"/>
                <a:ext cx="2132893" cy="2468432"/>
              </a:xfrm>
              <a:prstGeom prst="rect">
                <a:avLst/>
              </a:prstGeom>
              <a:noFill/>
              <a:ln>
                <a:noFill/>
              </a:ln>
            </p:spPr>
          </p:pic>
        </p:grpSp>
        <p:pic>
          <p:nvPicPr>
            <p:cNvPr id="11" name="Google Shape;84;p25"/>
            <p:cNvPicPr preferRelativeResize="0"/>
            <p:nvPr/>
          </p:nvPicPr>
          <p:blipFill rotWithShape="1">
            <a:blip r:embed="rId5">
              <a:alphaModFix/>
            </a:blip>
            <a:srcRect/>
            <a:stretch/>
          </p:blipFill>
          <p:spPr>
            <a:xfrm flipH="1">
              <a:off x="7951593" y="4220649"/>
              <a:ext cx="1664660" cy="1234623"/>
            </a:xfrm>
            <a:prstGeom prst="rect">
              <a:avLst/>
            </a:prstGeom>
            <a:noFill/>
            <a:ln>
              <a:noFill/>
            </a:ln>
          </p:spPr>
        </p:pic>
        <p:pic>
          <p:nvPicPr>
            <p:cNvPr id="12" name="Google Shape;85;p25"/>
            <p:cNvPicPr preferRelativeResize="0"/>
            <p:nvPr/>
          </p:nvPicPr>
          <p:blipFill rotWithShape="1">
            <a:blip r:embed="rId5">
              <a:alphaModFix/>
            </a:blip>
            <a:srcRect/>
            <a:stretch/>
          </p:blipFill>
          <p:spPr>
            <a:xfrm flipH="1">
              <a:off x="2073558" y="4959204"/>
              <a:ext cx="1664660" cy="1234623"/>
            </a:xfrm>
            <a:prstGeom prst="rect">
              <a:avLst/>
            </a:prstGeom>
            <a:noFill/>
            <a:ln>
              <a:noFill/>
            </a:ln>
          </p:spPr>
        </p:pic>
        <p:grpSp>
          <p:nvGrpSpPr>
            <p:cNvPr id="13" name="Google Shape;87;p25"/>
            <p:cNvGrpSpPr/>
            <p:nvPr/>
          </p:nvGrpSpPr>
          <p:grpSpPr>
            <a:xfrm>
              <a:off x="1191716" y="4616851"/>
              <a:ext cx="12510598" cy="2719235"/>
              <a:chOff x="214052" y="3939770"/>
              <a:chExt cx="11384182" cy="3059341"/>
            </a:xfrm>
          </p:grpSpPr>
          <p:pic>
            <p:nvPicPr>
              <p:cNvPr id="14" name="Google Shape;88;p25"/>
              <p:cNvPicPr preferRelativeResize="0"/>
              <p:nvPr/>
            </p:nvPicPr>
            <p:blipFill rotWithShape="1">
              <a:blip r:embed="rId4">
                <a:alphaModFix/>
              </a:blip>
              <a:srcRect/>
              <a:stretch/>
            </p:blipFill>
            <p:spPr>
              <a:xfrm rot="501993">
                <a:off x="382287" y="4269627"/>
                <a:ext cx="2132893" cy="2468432"/>
              </a:xfrm>
              <a:prstGeom prst="rect">
                <a:avLst/>
              </a:prstGeom>
              <a:noFill/>
              <a:ln>
                <a:noFill/>
              </a:ln>
            </p:spPr>
          </p:pic>
          <p:pic>
            <p:nvPicPr>
              <p:cNvPr id="15" name="Google Shape;89;p25"/>
              <p:cNvPicPr preferRelativeResize="0"/>
              <p:nvPr/>
            </p:nvPicPr>
            <p:blipFill rotWithShape="1">
              <a:blip r:embed="rId4">
                <a:alphaModFix/>
              </a:blip>
              <a:srcRect/>
              <a:stretch/>
            </p:blipFill>
            <p:spPr>
              <a:xfrm rot="-501993" flipH="1">
                <a:off x="1967952" y="5077053"/>
                <a:ext cx="1570424" cy="1817477"/>
              </a:xfrm>
              <a:prstGeom prst="rect">
                <a:avLst/>
              </a:prstGeom>
              <a:noFill/>
              <a:ln>
                <a:noFill/>
              </a:ln>
            </p:spPr>
          </p:pic>
          <p:pic>
            <p:nvPicPr>
              <p:cNvPr id="16" name="Google Shape;90;p25"/>
              <p:cNvPicPr preferRelativeResize="0"/>
              <p:nvPr/>
            </p:nvPicPr>
            <p:blipFill rotWithShape="1">
              <a:blip r:embed="rId4">
                <a:alphaModFix/>
              </a:blip>
              <a:srcRect/>
              <a:stretch/>
            </p:blipFill>
            <p:spPr>
              <a:xfrm rot="-501993" flipH="1">
                <a:off x="4613175" y="5580215"/>
                <a:ext cx="986088" cy="1141215"/>
              </a:xfrm>
              <a:prstGeom prst="rect">
                <a:avLst/>
              </a:prstGeom>
              <a:noFill/>
              <a:ln>
                <a:noFill/>
              </a:ln>
            </p:spPr>
          </p:pic>
          <p:pic>
            <p:nvPicPr>
              <p:cNvPr id="17" name="Google Shape;91;p25"/>
              <p:cNvPicPr preferRelativeResize="0"/>
              <p:nvPr/>
            </p:nvPicPr>
            <p:blipFill rotWithShape="1">
              <a:blip r:embed="rId4">
                <a:alphaModFix/>
              </a:blip>
              <a:srcRect/>
              <a:stretch/>
            </p:blipFill>
            <p:spPr>
              <a:xfrm rot="-501993" flipH="1">
                <a:off x="5206969" y="5003179"/>
                <a:ext cx="1533743" cy="1775026"/>
              </a:xfrm>
              <a:prstGeom prst="rect">
                <a:avLst/>
              </a:prstGeom>
              <a:noFill/>
              <a:ln>
                <a:noFill/>
              </a:ln>
            </p:spPr>
          </p:pic>
          <p:pic>
            <p:nvPicPr>
              <p:cNvPr id="18" name="Google Shape;92;p25"/>
              <p:cNvPicPr preferRelativeResize="0"/>
              <p:nvPr/>
            </p:nvPicPr>
            <p:blipFill rotWithShape="1">
              <a:blip r:embed="rId4">
                <a:alphaModFix/>
              </a:blip>
              <a:srcRect/>
              <a:stretch/>
            </p:blipFill>
            <p:spPr>
              <a:xfrm rot="-501993" flipH="1">
                <a:off x="6346079" y="5632788"/>
                <a:ext cx="986088" cy="1141215"/>
              </a:xfrm>
              <a:prstGeom prst="rect">
                <a:avLst/>
              </a:prstGeom>
              <a:noFill/>
              <a:ln>
                <a:noFill/>
              </a:ln>
            </p:spPr>
          </p:pic>
          <p:pic>
            <p:nvPicPr>
              <p:cNvPr id="19" name="Google Shape;93;p25"/>
              <p:cNvPicPr preferRelativeResize="0"/>
              <p:nvPr/>
            </p:nvPicPr>
            <p:blipFill rotWithShape="1">
              <a:blip r:embed="rId4">
                <a:alphaModFix/>
              </a:blip>
              <a:srcRect/>
              <a:stretch/>
            </p:blipFill>
            <p:spPr>
              <a:xfrm rot="-501993" flipH="1">
                <a:off x="8450430" y="5007078"/>
                <a:ext cx="1533743" cy="1775026"/>
              </a:xfrm>
              <a:prstGeom prst="rect">
                <a:avLst/>
              </a:prstGeom>
              <a:noFill/>
              <a:ln>
                <a:noFill/>
              </a:ln>
            </p:spPr>
          </p:pic>
          <p:pic>
            <p:nvPicPr>
              <p:cNvPr id="20" name="Google Shape;94;p25"/>
              <p:cNvPicPr preferRelativeResize="0"/>
              <p:nvPr/>
            </p:nvPicPr>
            <p:blipFill rotWithShape="1">
              <a:blip r:embed="rId4">
                <a:alphaModFix/>
              </a:blip>
              <a:srcRect/>
              <a:stretch/>
            </p:blipFill>
            <p:spPr>
              <a:xfrm rot="-501993" flipH="1">
                <a:off x="9297105" y="4081809"/>
                <a:ext cx="2132893" cy="2468432"/>
              </a:xfrm>
              <a:prstGeom prst="rect">
                <a:avLst/>
              </a:prstGeom>
              <a:noFill/>
              <a:ln>
                <a:noFill/>
              </a:ln>
            </p:spPr>
          </p:pic>
        </p:grpSp>
      </p:grpSp>
    </p:spTree>
    <p:extLst>
      <p:ext uri="{BB962C8B-B14F-4D97-AF65-F5344CB8AC3E}">
        <p14:creationId xmlns:p14="http://schemas.microsoft.com/office/powerpoint/2010/main" val="2936922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822285"/>
            <a:ext cx="12192000" cy="3082413"/>
          </a:xfrm>
          <a:prstGeom prst="rect">
            <a:avLst/>
          </a:prstGeom>
        </p:spPr>
      </p:pic>
      <p:sp>
        <p:nvSpPr>
          <p:cNvPr id="2" name="Rectangle 9"/>
          <p:cNvSpPr>
            <a:spLocks noChangeArrowheads="1"/>
          </p:cNvSpPr>
          <p:nvPr/>
        </p:nvSpPr>
        <p:spPr bwMode="auto">
          <a:xfrm>
            <a:off x="145180" y="3105859"/>
            <a:ext cx="2140027" cy="1504967"/>
          </a:xfrm>
          <a:prstGeom prst="rect">
            <a:avLst/>
          </a:prstGeom>
        </p:spPr>
        <p:style>
          <a:lnRef idx="3">
            <a:schemeClr val="lt1"/>
          </a:lnRef>
          <a:fillRef idx="1">
            <a:schemeClr val="accent6"/>
          </a:fillRef>
          <a:effectRef idx="1">
            <a:schemeClr val="accent6"/>
          </a:effectRef>
          <a:fontRef idx="minor">
            <a:schemeClr val="lt1"/>
          </a:fontRef>
        </p:style>
        <p:txBody>
          <a:bodyPr wrap="none" anchor="ctr"/>
          <a:lstStyle/>
          <a:p>
            <a:pPr algn="ctr" eaLnBrk="1" hangingPunct="1"/>
            <a:r>
              <a:rPr lang="en-US" sz="3600" b="1" dirty="0" err="1">
                <a:solidFill>
                  <a:schemeClr val="bg1"/>
                </a:solidFill>
                <a:latin typeface="Cambria" panose="02040503050406030204" pitchFamily="18" charset="0"/>
                <a:ea typeface="Cambria" panose="02040503050406030204" pitchFamily="18" charset="0"/>
                <a:cs typeface="Arial" panose="020B0604020202020204" pitchFamily="34" charset="0"/>
              </a:rPr>
              <a:t>Thức</a:t>
            </a:r>
            <a:r>
              <a:rPr lang="en-US" sz="36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chemeClr val="bg1"/>
                </a:solidFill>
                <a:latin typeface="Cambria" panose="02040503050406030204" pitchFamily="18" charset="0"/>
                <a:ea typeface="Cambria" panose="02040503050406030204" pitchFamily="18" charset="0"/>
                <a:cs typeface="Arial" panose="020B0604020202020204" pitchFamily="34" charset="0"/>
              </a:rPr>
              <a:t>ăn</a:t>
            </a:r>
            <a:endParaRPr 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16"/>
          <p:cNvSpPr>
            <a:spLocks noChangeArrowheads="1"/>
          </p:cNvSpPr>
          <p:nvPr/>
        </p:nvSpPr>
        <p:spPr bwMode="auto">
          <a:xfrm>
            <a:off x="4513388" y="1125606"/>
            <a:ext cx="7272808" cy="1094522"/>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eaLnBrk="1" hangingPunct="1"/>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nhiều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bột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đường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5" name="Rectangle 20"/>
          <p:cNvSpPr>
            <a:spLocks noChangeArrowheads="1"/>
          </p:cNvSpPr>
          <p:nvPr/>
        </p:nvSpPr>
        <p:spPr bwMode="auto">
          <a:xfrm>
            <a:off x="4555523" y="2391982"/>
            <a:ext cx="7230673" cy="1094522"/>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nhiều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đạm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6" name="Rectangle 21"/>
          <p:cNvSpPr>
            <a:spLocks noChangeArrowheads="1"/>
          </p:cNvSpPr>
          <p:nvPr/>
        </p:nvSpPr>
        <p:spPr bwMode="auto">
          <a:xfrm>
            <a:off x="4570414" y="3673519"/>
            <a:ext cx="7215782" cy="1050365"/>
          </a:xfrm>
          <a:prstGeom prst="rect">
            <a:avLst/>
          </a:prstGeom>
          <a:solidFill>
            <a:schemeClr val="accent6">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eaLnBrk="1" hangingPunct="1"/>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nhiều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béo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7" name="Rectangle 22"/>
          <p:cNvSpPr>
            <a:spLocks noChangeArrowheads="1"/>
          </p:cNvSpPr>
          <p:nvPr/>
        </p:nvSpPr>
        <p:spPr bwMode="auto">
          <a:xfrm>
            <a:off x="4555149" y="4996641"/>
            <a:ext cx="7273183" cy="1112779"/>
          </a:xfrm>
          <a:prstGeom prst="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eaLnBrk="1" hangingPunct="1"/>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nhiều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vi-ta-min</a:t>
            </a:r>
          </a:p>
          <a:p>
            <a:pPr algn="ctr" eaLnBrk="1" hangingPunct="1"/>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khoáng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cxnSp>
        <p:nvCxnSpPr>
          <p:cNvPr id="8" name="Straight Arrow Connector 7"/>
          <p:cNvCxnSpPr>
            <a:stCxn id="2" idx="3"/>
            <a:endCxn id="4" idx="1"/>
          </p:cNvCxnSpPr>
          <p:nvPr/>
        </p:nvCxnSpPr>
        <p:spPr>
          <a:xfrm flipV="1">
            <a:off x="2285207" y="1672867"/>
            <a:ext cx="2228181" cy="2185476"/>
          </a:xfrm>
          <a:prstGeom prst="straightConnector1">
            <a:avLst/>
          </a:prstGeom>
          <a:ln w="57150">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cxnSpLocks/>
            <a:stCxn id="2" idx="3"/>
            <a:endCxn id="5" idx="1"/>
          </p:cNvCxnSpPr>
          <p:nvPr/>
        </p:nvCxnSpPr>
        <p:spPr>
          <a:xfrm flipV="1">
            <a:off x="2285207" y="2939243"/>
            <a:ext cx="2270316" cy="919100"/>
          </a:xfrm>
          <a:prstGeom prst="straightConnector1">
            <a:avLst/>
          </a:prstGeom>
          <a:ln w="57150">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p:cNvCxnSpPr>
            <a:cxnSpLocks/>
            <a:stCxn id="2" idx="3"/>
            <a:endCxn id="6" idx="1"/>
          </p:cNvCxnSpPr>
          <p:nvPr/>
        </p:nvCxnSpPr>
        <p:spPr>
          <a:xfrm>
            <a:off x="2285207" y="3858343"/>
            <a:ext cx="2285207" cy="340359"/>
          </a:xfrm>
          <a:prstGeom prst="straightConnector1">
            <a:avLst/>
          </a:prstGeom>
          <a:ln w="57150">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a:cxnSpLocks/>
            <a:endCxn id="7" idx="1"/>
          </p:cNvCxnSpPr>
          <p:nvPr/>
        </p:nvCxnSpPr>
        <p:spPr>
          <a:xfrm>
            <a:off x="2275598" y="3887577"/>
            <a:ext cx="2279551" cy="1665454"/>
          </a:xfrm>
          <a:prstGeom prst="straightConnector1">
            <a:avLst/>
          </a:prstGeom>
          <a:ln w="57150">
            <a:solidFill>
              <a:srgbClr val="002060"/>
            </a:solidFill>
            <a:tailEnd type="triangl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a:xfrm>
            <a:off x="237382" y="286176"/>
            <a:ext cx="11762114"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0"/>
              </a:spcBef>
            </a:pP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Em</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chất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dưỡng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thức</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ăn</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p>
        </p:txBody>
      </p:sp>
      <p:grpSp>
        <p:nvGrpSpPr>
          <p:cNvPr id="19" name="Google Shape;75;p25"/>
          <p:cNvGrpSpPr/>
          <p:nvPr/>
        </p:nvGrpSpPr>
        <p:grpSpPr>
          <a:xfrm>
            <a:off x="-2476488" y="5016176"/>
            <a:ext cx="7213588" cy="2154240"/>
            <a:chOff x="-1363166" y="4220649"/>
            <a:chExt cx="15065480" cy="3115437"/>
          </a:xfrm>
        </p:grpSpPr>
        <p:grpSp>
          <p:nvGrpSpPr>
            <p:cNvPr id="20" name="Google Shape;76;p25"/>
            <p:cNvGrpSpPr/>
            <p:nvPr/>
          </p:nvGrpSpPr>
          <p:grpSpPr>
            <a:xfrm>
              <a:off x="-1363166" y="4569089"/>
              <a:ext cx="12510598" cy="2719235"/>
              <a:chOff x="214052" y="3939770"/>
              <a:chExt cx="11384182" cy="3059341"/>
            </a:xfrm>
          </p:grpSpPr>
          <p:pic>
            <p:nvPicPr>
              <p:cNvPr id="31" name="Google Shape;77;p25"/>
              <p:cNvPicPr preferRelativeResize="0"/>
              <p:nvPr/>
            </p:nvPicPr>
            <p:blipFill rotWithShape="1">
              <a:blip r:embed="rId3">
                <a:alphaModFix/>
              </a:blip>
              <a:srcRect/>
              <a:stretch/>
            </p:blipFill>
            <p:spPr>
              <a:xfrm rot="501993">
                <a:off x="382287" y="4269627"/>
                <a:ext cx="2132893" cy="2468432"/>
              </a:xfrm>
              <a:prstGeom prst="rect">
                <a:avLst/>
              </a:prstGeom>
              <a:noFill/>
              <a:ln>
                <a:noFill/>
              </a:ln>
            </p:spPr>
          </p:pic>
          <p:pic>
            <p:nvPicPr>
              <p:cNvPr id="32" name="Google Shape;78;p25"/>
              <p:cNvPicPr preferRelativeResize="0"/>
              <p:nvPr/>
            </p:nvPicPr>
            <p:blipFill rotWithShape="1">
              <a:blip r:embed="rId3">
                <a:alphaModFix/>
              </a:blip>
              <a:srcRect/>
              <a:stretch/>
            </p:blipFill>
            <p:spPr>
              <a:xfrm rot="-501993" flipH="1">
                <a:off x="1967952" y="5077053"/>
                <a:ext cx="1570424" cy="1817477"/>
              </a:xfrm>
              <a:prstGeom prst="rect">
                <a:avLst/>
              </a:prstGeom>
              <a:noFill/>
              <a:ln>
                <a:noFill/>
              </a:ln>
            </p:spPr>
          </p:pic>
          <p:pic>
            <p:nvPicPr>
              <p:cNvPr id="33" name="Google Shape;79;p25"/>
              <p:cNvPicPr preferRelativeResize="0"/>
              <p:nvPr/>
            </p:nvPicPr>
            <p:blipFill rotWithShape="1">
              <a:blip r:embed="rId3">
                <a:alphaModFix/>
              </a:blip>
              <a:srcRect/>
              <a:stretch/>
            </p:blipFill>
            <p:spPr>
              <a:xfrm rot="-501993" flipH="1">
                <a:off x="4613175" y="5580215"/>
                <a:ext cx="986088" cy="1141215"/>
              </a:xfrm>
              <a:prstGeom prst="rect">
                <a:avLst/>
              </a:prstGeom>
              <a:noFill/>
              <a:ln>
                <a:noFill/>
              </a:ln>
            </p:spPr>
          </p:pic>
          <p:pic>
            <p:nvPicPr>
              <p:cNvPr id="34" name="Google Shape;80;p25"/>
              <p:cNvPicPr preferRelativeResize="0"/>
              <p:nvPr/>
            </p:nvPicPr>
            <p:blipFill rotWithShape="1">
              <a:blip r:embed="rId3">
                <a:alphaModFix/>
              </a:blip>
              <a:srcRect/>
              <a:stretch/>
            </p:blipFill>
            <p:spPr>
              <a:xfrm rot="-501993" flipH="1">
                <a:off x="5206969" y="5003179"/>
                <a:ext cx="1533743" cy="1775026"/>
              </a:xfrm>
              <a:prstGeom prst="rect">
                <a:avLst/>
              </a:prstGeom>
              <a:noFill/>
              <a:ln>
                <a:noFill/>
              </a:ln>
            </p:spPr>
          </p:pic>
          <p:pic>
            <p:nvPicPr>
              <p:cNvPr id="35" name="Google Shape;81;p25"/>
              <p:cNvPicPr preferRelativeResize="0"/>
              <p:nvPr/>
            </p:nvPicPr>
            <p:blipFill rotWithShape="1">
              <a:blip r:embed="rId3">
                <a:alphaModFix/>
              </a:blip>
              <a:srcRect/>
              <a:stretch/>
            </p:blipFill>
            <p:spPr>
              <a:xfrm rot="-501993" flipH="1">
                <a:off x="6346079" y="5632788"/>
                <a:ext cx="986088" cy="1141215"/>
              </a:xfrm>
              <a:prstGeom prst="rect">
                <a:avLst/>
              </a:prstGeom>
              <a:noFill/>
              <a:ln>
                <a:noFill/>
              </a:ln>
            </p:spPr>
          </p:pic>
          <p:pic>
            <p:nvPicPr>
              <p:cNvPr id="36" name="Google Shape;82;p25"/>
              <p:cNvPicPr preferRelativeResize="0"/>
              <p:nvPr/>
            </p:nvPicPr>
            <p:blipFill rotWithShape="1">
              <a:blip r:embed="rId3">
                <a:alphaModFix/>
              </a:blip>
              <a:srcRect/>
              <a:stretch/>
            </p:blipFill>
            <p:spPr>
              <a:xfrm rot="-501993" flipH="1">
                <a:off x="8450430" y="5007078"/>
                <a:ext cx="1533743" cy="1775026"/>
              </a:xfrm>
              <a:prstGeom prst="rect">
                <a:avLst/>
              </a:prstGeom>
              <a:noFill/>
              <a:ln>
                <a:noFill/>
              </a:ln>
            </p:spPr>
          </p:pic>
          <p:pic>
            <p:nvPicPr>
              <p:cNvPr id="37" name="Google Shape;83;p25"/>
              <p:cNvPicPr preferRelativeResize="0"/>
              <p:nvPr/>
            </p:nvPicPr>
            <p:blipFill rotWithShape="1">
              <a:blip r:embed="rId3">
                <a:alphaModFix/>
              </a:blip>
              <a:srcRect/>
              <a:stretch/>
            </p:blipFill>
            <p:spPr>
              <a:xfrm rot="-501993" flipH="1">
                <a:off x="9297105" y="4081809"/>
                <a:ext cx="2132893" cy="2468432"/>
              </a:xfrm>
              <a:prstGeom prst="rect">
                <a:avLst/>
              </a:prstGeom>
              <a:noFill/>
              <a:ln>
                <a:noFill/>
              </a:ln>
            </p:spPr>
          </p:pic>
        </p:grpSp>
        <p:pic>
          <p:nvPicPr>
            <p:cNvPr id="21" name="Google Shape;84;p25"/>
            <p:cNvPicPr preferRelativeResize="0"/>
            <p:nvPr/>
          </p:nvPicPr>
          <p:blipFill rotWithShape="1">
            <a:blip r:embed="rId4">
              <a:alphaModFix/>
            </a:blip>
            <a:srcRect/>
            <a:stretch/>
          </p:blipFill>
          <p:spPr>
            <a:xfrm flipH="1">
              <a:off x="7951593" y="4220649"/>
              <a:ext cx="1664660" cy="1234623"/>
            </a:xfrm>
            <a:prstGeom prst="rect">
              <a:avLst/>
            </a:prstGeom>
            <a:noFill/>
            <a:ln>
              <a:noFill/>
            </a:ln>
          </p:spPr>
        </p:pic>
        <p:pic>
          <p:nvPicPr>
            <p:cNvPr id="22" name="Google Shape;85;p25"/>
            <p:cNvPicPr preferRelativeResize="0"/>
            <p:nvPr/>
          </p:nvPicPr>
          <p:blipFill rotWithShape="1">
            <a:blip r:embed="rId4">
              <a:alphaModFix/>
            </a:blip>
            <a:srcRect/>
            <a:stretch/>
          </p:blipFill>
          <p:spPr>
            <a:xfrm flipH="1">
              <a:off x="2073558" y="4959204"/>
              <a:ext cx="1664660" cy="1234623"/>
            </a:xfrm>
            <a:prstGeom prst="rect">
              <a:avLst/>
            </a:prstGeom>
            <a:noFill/>
            <a:ln>
              <a:noFill/>
            </a:ln>
          </p:spPr>
        </p:pic>
        <p:grpSp>
          <p:nvGrpSpPr>
            <p:cNvPr id="23" name="Google Shape;87;p25"/>
            <p:cNvGrpSpPr/>
            <p:nvPr/>
          </p:nvGrpSpPr>
          <p:grpSpPr>
            <a:xfrm>
              <a:off x="1191716" y="4616851"/>
              <a:ext cx="12510598" cy="2719235"/>
              <a:chOff x="214052" y="3939770"/>
              <a:chExt cx="11384182" cy="3059341"/>
            </a:xfrm>
          </p:grpSpPr>
          <p:pic>
            <p:nvPicPr>
              <p:cNvPr id="24" name="Google Shape;88;p25"/>
              <p:cNvPicPr preferRelativeResize="0"/>
              <p:nvPr/>
            </p:nvPicPr>
            <p:blipFill rotWithShape="1">
              <a:blip r:embed="rId3">
                <a:alphaModFix/>
              </a:blip>
              <a:srcRect/>
              <a:stretch/>
            </p:blipFill>
            <p:spPr>
              <a:xfrm rot="501993">
                <a:off x="382287" y="4269627"/>
                <a:ext cx="2132893" cy="2468432"/>
              </a:xfrm>
              <a:prstGeom prst="rect">
                <a:avLst/>
              </a:prstGeom>
              <a:noFill/>
              <a:ln>
                <a:noFill/>
              </a:ln>
            </p:spPr>
          </p:pic>
          <p:pic>
            <p:nvPicPr>
              <p:cNvPr id="25" name="Google Shape;89;p25"/>
              <p:cNvPicPr preferRelativeResize="0"/>
              <p:nvPr/>
            </p:nvPicPr>
            <p:blipFill rotWithShape="1">
              <a:blip r:embed="rId3">
                <a:alphaModFix/>
              </a:blip>
              <a:srcRect/>
              <a:stretch/>
            </p:blipFill>
            <p:spPr>
              <a:xfrm rot="-501993" flipH="1">
                <a:off x="1967952" y="5077053"/>
                <a:ext cx="1570424" cy="1817477"/>
              </a:xfrm>
              <a:prstGeom prst="rect">
                <a:avLst/>
              </a:prstGeom>
              <a:noFill/>
              <a:ln>
                <a:noFill/>
              </a:ln>
            </p:spPr>
          </p:pic>
          <p:pic>
            <p:nvPicPr>
              <p:cNvPr id="26" name="Google Shape;90;p25"/>
              <p:cNvPicPr preferRelativeResize="0"/>
              <p:nvPr/>
            </p:nvPicPr>
            <p:blipFill rotWithShape="1">
              <a:blip r:embed="rId3">
                <a:alphaModFix/>
              </a:blip>
              <a:srcRect/>
              <a:stretch/>
            </p:blipFill>
            <p:spPr>
              <a:xfrm rot="-501993" flipH="1">
                <a:off x="4613175" y="5580215"/>
                <a:ext cx="986088" cy="1141215"/>
              </a:xfrm>
              <a:prstGeom prst="rect">
                <a:avLst/>
              </a:prstGeom>
              <a:noFill/>
              <a:ln>
                <a:noFill/>
              </a:ln>
            </p:spPr>
          </p:pic>
          <p:pic>
            <p:nvPicPr>
              <p:cNvPr id="27" name="Google Shape;91;p25"/>
              <p:cNvPicPr preferRelativeResize="0"/>
              <p:nvPr/>
            </p:nvPicPr>
            <p:blipFill rotWithShape="1">
              <a:blip r:embed="rId3">
                <a:alphaModFix/>
              </a:blip>
              <a:srcRect/>
              <a:stretch/>
            </p:blipFill>
            <p:spPr>
              <a:xfrm rot="-501993" flipH="1">
                <a:off x="5206969" y="5003179"/>
                <a:ext cx="1533743" cy="1775026"/>
              </a:xfrm>
              <a:prstGeom prst="rect">
                <a:avLst/>
              </a:prstGeom>
              <a:noFill/>
              <a:ln>
                <a:noFill/>
              </a:ln>
            </p:spPr>
          </p:pic>
          <p:pic>
            <p:nvPicPr>
              <p:cNvPr id="28" name="Google Shape;92;p25"/>
              <p:cNvPicPr preferRelativeResize="0"/>
              <p:nvPr/>
            </p:nvPicPr>
            <p:blipFill rotWithShape="1">
              <a:blip r:embed="rId3">
                <a:alphaModFix/>
              </a:blip>
              <a:srcRect/>
              <a:stretch/>
            </p:blipFill>
            <p:spPr>
              <a:xfrm rot="-501993" flipH="1">
                <a:off x="6346079" y="5632788"/>
                <a:ext cx="986088" cy="1141215"/>
              </a:xfrm>
              <a:prstGeom prst="rect">
                <a:avLst/>
              </a:prstGeom>
              <a:noFill/>
              <a:ln>
                <a:noFill/>
              </a:ln>
            </p:spPr>
          </p:pic>
          <p:pic>
            <p:nvPicPr>
              <p:cNvPr id="29" name="Google Shape;93;p25"/>
              <p:cNvPicPr preferRelativeResize="0"/>
              <p:nvPr/>
            </p:nvPicPr>
            <p:blipFill rotWithShape="1">
              <a:blip r:embed="rId3">
                <a:alphaModFix/>
              </a:blip>
              <a:srcRect/>
              <a:stretch/>
            </p:blipFill>
            <p:spPr>
              <a:xfrm rot="-501993" flipH="1">
                <a:off x="8450430" y="5007078"/>
                <a:ext cx="1533743" cy="1775026"/>
              </a:xfrm>
              <a:prstGeom prst="rect">
                <a:avLst/>
              </a:prstGeom>
              <a:noFill/>
              <a:ln>
                <a:noFill/>
              </a:ln>
            </p:spPr>
          </p:pic>
          <p:pic>
            <p:nvPicPr>
              <p:cNvPr id="30" name="Google Shape;94;p25"/>
              <p:cNvPicPr preferRelativeResize="0"/>
              <p:nvPr/>
            </p:nvPicPr>
            <p:blipFill rotWithShape="1">
              <a:blip r:embed="rId3">
                <a:alphaModFix/>
              </a:blip>
              <a:srcRect/>
              <a:stretch/>
            </p:blipFill>
            <p:spPr>
              <a:xfrm rot="-501993" flipH="1">
                <a:off x="9297105" y="4081809"/>
                <a:ext cx="2132893" cy="2468432"/>
              </a:xfrm>
              <a:prstGeom prst="rect">
                <a:avLst/>
              </a:prstGeom>
              <a:noFill/>
              <a:ln>
                <a:noFill/>
              </a:ln>
            </p:spPr>
          </p:pic>
        </p:grpSp>
      </p:grpSp>
    </p:spTree>
    <p:extLst>
      <p:ext uri="{BB962C8B-B14F-4D97-AF65-F5344CB8AC3E}">
        <p14:creationId xmlns:p14="http://schemas.microsoft.com/office/powerpoint/2010/main" val="75959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9950" l="0" r="100000">
                        <a14:foregroundMark x1="3900" y1="79350" x2="18267" y2="90800"/>
                        <a14:foregroundMark x1="24367" y1="70500" x2="36667" y2="99950"/>
                        <a14:foregroundMark x1="47500" y1="43050" x2="54833" y2="52600"/>
                        <a14:foregroundMark x1="48367" y1="41000" x2="47500" y2="41850"/>
                        <a14:foregroundMark x1="4300" y1="47350" x2="7467" y2="51800"/>
                        <a14:foregroundMark x1="3500" y1="43600" x2="4767" y2="46950"/>
                        <a14:foregroundMark x1="1933" y1="44250" x2="2333" y2="44800"/>
                        <a14:foregroundMark x1="1300" y1="46650" x2="1933" y2="46650"/>
                        <a14:foregroundMark x1="71200" y1="51400" x2="76633" y2="56200"/>
                        <a14:foregroundMark x1="70967" y1="49500" x2="72300" y2="52200"/>
                        <a14:foregroundMark x1="89833" y1="52200" x2="96233" y2="45350"/>
                        <a14:foregroundMark x1="94967" y1="44400" x2="94967" y2="45750"/>
                        <a14:foregroundMark x1="96400" y1="43300" x2="95833" y2="43700"/>
                        <a14:foregroundMark x1="97967" y1="45600" x2="97267" y2="46000"/>
                        <a14:foregroundMark x1="85333" y1="67500" x2="88667" y2="70350"/>
                        <a14:foregroundMark x1="76633" y1="82300" x2="79167" y2="81100"/>
                        <a14:foregroundMark x1="91733" y1="81350" x2="94733" y2="79350"/>
                        <a14:foregroundMark x1="21133" y1="52700" x2="23500" y2="48700"/>
                        <a14:foregroundMark x1="24833" y1="42500" x2="25400" y2="43700"/>
                        <a14:foregroundMark x1="23000" y1="43850" x2="23633" y2="45850"/>
                        <a14:foregroundMark x1="26267" y1="42650" x2="25933" y2="44250"/>
                        <a14:foregroundMark x1="50100" y1="40600" x2="50100" y2="42900"/>
                        <a14:foregroundMark x1="67100" y1="54450" x2="68033" y2="54750"/>
                        <a14:foregroundMark x1="71433" y1="48300" x2="72300" y2="50300"/>
                        <a14:backgroundMark x1="1600" y1="27850" x2="7600" y2="38350"/>
                        <a14:backgroundMark x1="24133" y1="33350" x2="26567" y2="38600"/>
                        <a14:backgroundMark x1="71733" y1="56500" x2="74433" y2="62550"/>
                        <a14:backgroundMark x1="3033" y1="52700" x2="33" y2="62000"/>
                        <a14:backgroundMark x1="28867" y1="61050" x2="30200" y2="67650"/>
                        <a14:backgroundMark x1="32500" y1="52850" x2="31067" y2="54450"/>
                        <a14:backgroundMark x1="38967" y1="50450" x2="43933" y2="53000"/>
                        <a14:backgroundMark x1="40467" y1="57700" x2="41033" y2="58900"/>
                        <a14:backgroundMark x1="33533" y1="59300" x2="32800" y2="60000"/>
                        <a14:backgroundMark x1="19700" y1="56200" x2="20100" y2="56900"/>
                        <a14:backgroundMark x1="54067" y1="47900" x2="55467" y2="49100"/>
                        <a14:backgroundMark x1="96867" y1="51800" x2="93867" y2="55700"/>
                        <a14:backgroundMark x1="73500" y1="45200" x2="76100" y2="51500"/>
                        <a14:backgroundMark x1="70633" y1="56500" x2="65900" y2="60800"/>
                        <a14:backgroundMark x1="73800" y1="51800" x2="78300" y2="53000"/>
                        <a14:backgroundMark x1="26900" y1="41000" x2="27767" y2="44650"/>
                        <a14:backgroundMark x1="6500" y1="36300" x2="7467" y2="43450"/>
                        <a14:backgroundMark x1="7133" y1="44650" x2="8233" y2="47900"/>
                        <a14:backgroundMark x1="433" y1="42500" x2="433" y2="44500"/>
                        <a14:backgroundMark x1="1200" y1="43850" x2="967" y2="44650"/>
                        <a14:backgroundMark x1="26500" y1="51100" x2="26500" y2="54350"/>
                        <a14:backgroundMark x1="22067" y1="41300" x2="22300" y2="44250"/>
                      </a14:backgroundRemoval>
                    </a14:imgEffect>
                  </a14:imgLayer>
                </a14:imgProps>
              </a:ext>
              <a:ext uri="{28A0092B-C50C-407E-A947-70E740481C1C}">
                <a14:useLocalDpi xmlns:a14="http://schemas.microsoft.com/office/drawing/2010/main" val="0"/>
              </a:ext>
            </a:extLst>
          </a:blip>
          <a:stretch>
            <a:fillRect/>
          </a:stretch>
        </p:blipFill>
        <p:spPr>
          <a:xfrm>
            <a:off x="189489" y="-194288"/>
            <a:ext cx="12192000" cy="7060053"/>
          </a:xfrm>
          <a:prstGeom prst="rect">
            <a:avLst/>
          </a:prstGeom>
        </p:spPr>
      </p:pic>
      <p:grpSp>
        <p:nvGrpSpPr>
          <p:cNvPr id="2" name="Group 1">
            <a:extLst>
              <a:ext uri="{FF2B5EF4-FFF2-40B4-BE49-F238E27FC236}">
                <a16:creationId xmlns:a16="http://schemas.microsoft.com/office/drawing/2014/main" id="{21037934-27B0-4138-89E5-1388323F88C2}"/>
              </a:ext>
            </a:extLst>
          </p:cNvPr>
          <p:cNvGrpSpPr/>
          <p:nvPr/>
        </p:nvGrpSpPr>
        <p:grpSpPr>
          <a:xfrm>
            <a:off x="1252525" y="118579"/>
            <a:ext cx="9450024" cy="2246769"/>
            <a:chOff x="2156014" y="1092229"/>
            <a:chExt cx="9450024" cy="2246769"/>
          </a:xfrm>
        </p:grpSpPr>
        <p:sp>
          <p:nvSpPr>
            <p:cNvPr id="3" name="矩形 7">
              <a:extLst>
                <a:ext uri="{FF2B5EF4-FFF2-40B4-BE49-F238E27FC236}">
                  <a16:creationId xmlns:a16="http://schemas.microsoft.com/office/drawing/2014/main" id="{4B63B512-227D-424E-8048-74CF872B28D9}"/>
                </a:ext>
              </a:extLst>
            </p:cNvPr>
            <p:cNvSpPr/>
            <p:nvPr/>
          </p:nvSpPr>
          <p:spPr>
            <a:xfrm>
              <a:off x="2156015" y="1092229"/>
              <a:ext cx="9450023" cy="2246769"/>
            </a:xfrm>
            <a:prstGeom prst="rect">
              <a:avLst/>
            </a:prstGeom>
          </p:spPr>
          <p:txBody>
            <a:bodyPr wrap="non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altLang="zh-CN" sz="7000" kern="1200" dirty="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9Slide03 SFU Futura_05" panose="00000800000000000000" pitchFamily="2" charset="0"/>
                  <a:ea typeface="字魂27号-布丁体" panose="00000505000000000000" pitchFamily="2" charset="-122"/>
                </a:rPr>
                <a:t>TRÒ CHƠI</a:t>
              </a:r>
            </a:p>
            <a:p>
              <a:pPr marL="0" marR="0" lvl="0" indent="0" algn="ctr" defTabSz="685800" rtl="0" eaLnBrk="1" fontAlgn="base" latinLnBrk="0" hangingPunct="1">
                <a:lnSpc>
                  <a:spcPct val="100000"/>
                </a:lnSpc>
                <a:spcBef>
                  <a:spcPct val="0"/>
                </a:spcBef>
                <a:spcAft>
                  <a:spcPct val="0"/>
                </a:spcAft>
                <a:buClrTx/>
                <a:buSzTx/>
                <a:buFontTx/>
                <a:buNone/>
                <a:tabLst/>
                <a:defRPr/>
              </a:pPr>
              <a:r>
                <a:rPr lang="en-US" altLang="zh-CN" sz="7000" kern="1200" dirty="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9Slide03 SFU Futura_05" panose="00000800000000000000" pitchFamily="2" charset="0"/>
                  <a:ea typeface="字魂27号-布丁体" panose="00000505000000000000" pitchFamily="2" charset="-122"/>
                </a:rPr>
                <a:t>THỬ TÀI HIỂU BIẾT</a:t>
              </a:r>
            </a:p>
          </p:txBody>
        </p:sp>
        <p:sp>
          <p:nvSpPr>
            <p:cNvPr id="4" name="矩形 7">
              <a:extLst>
                <a:ext uri="{FF2B5EF4-FFF2-40B4-BE49-F238E27FC236}">
                  <a16:creationId xmlns:a16="http://schemas.microsoft.com/office/drawing/2014/main" id="{AE174A63-F5E5-4A08-B313-E1A1ED881233}"/>
                </a:ext>
              </a:extLst>
            </p:cNvPr>
            <p:cNvSpPr/>
            <p:nvPr/>
          </p:nvSpPr>
          <p:spPr>
            <a:xfrm>
              <a:off x="2156014" y="1092229"/>
              <a:ext cx="9450023" cy="2246769"/>
            </a:xfrm>
            <a:prstGeom prst="rect">
              <a:avLst/>
            </a:prstGeom>
          </p:spPr>
          <p:txBody>
            <a:bodyPr wrap="non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altLang="zh-CN" sz="7000" kern="1200" dirty="0">
                  <a:ln w="3175">
                    <a:solidFill>
                      <a:schemeClr val="tx1"/>
                    </a:solidFill>
                  </a:ln>
                  <a:solidFill>
                    <a:srgbClr val="E24A8B"/>
                  </a:solidFill>
                  <a:effectLst>
                    <a:glow rad="63500">
                      <a:srgbClr val="F18CA4">
                        <a:satMod val="175000"/>
                        <a:alpha val="35000"/>
                      </a:srgbClr>
                    </a:glow>
                    <a:innerShdw blurRad="63500" dist="50800" dir="13500000">
                      <a:prstClr val="black">
                        <a:alpha val="50000"/>
                      </a:prstClr>
                    </a:innerShdw>
                  </a:effectLst>
                  <a:latin typeface="#9Slide03 SFU Futura_05" panose="00000800000000000000" pitchFamily="2" charset="0"/>
                  <a:ea typeface="字魂27号-布丁体" panose="00000505000000000000" pitchFamily="2" charset="-122"/>
                </a:rPr>
                <a:t>TRÒ CHƠI</a:t>
              </a:r>
            </a:p>
            <a:p>
              <a:pPr marL="0" marR="0" lvl="0" indent="0" algn="ctr" defTabSz="685800" rtl="0" eaLnBrk="1" fontAlgn="base" latinLnBrk="0" hangingPunct="1">
                <a:lnSpc>
                  <a:spcPct val="100000"/>
                </a:lnSpc>
                <a:spcBef>
                  <a:spcPct val="0"/>
                </a:spcBef>
                <a:spcAft>
                  <a:spcPct val="0"/>
                </a:spcAft>
                <a:buClrTx/>
                <a:buSzTx/>
                <a:buFontTx/>
                <a:buNone/>
                <a:tabLst/>
                <a:defRPr/>
              </a:pPr>
              <a:r>
                <a:rPr lang="en-US" altLang="zh-CN" sz="7000" dirty="0">
                  <a:ln w="3175">
                    <a:solidFill>
                      <a:schemeClr val="tx1"/>
                    </a:solidFill>
                  </a:ln>
                  <a:solidFill>
                    <a:srgbClr val="E24A8B"/>
                  </a:solidFill>
                  <a:effectLst>
                    <a:glow rad="63500">
                      <a:srgbClr val="F18CA4">
                        <a:satMod val="175000"/>
                        <a:alpha val="35000"/>
                      </a:srgbClr>
                    </a:glow>
                    <a:innerShdw blurRad="63500" dist="50800" dir="13500000">
                      <a:prstClr val="black">
                        <a:alpha val="50000"/>
                      </a:prstClr>
                    </a:innerShdw>
                  </a:effectLst>
                  <a:latin typeface="#9Slide03 SFU Futura_05" panose="00000800000000000000" pitchFamily="2" charset="0"/>
                  <a:ea typeface="字魂27号-布丁体" panose="00000505000000000000" pitchFamily="2" charset="-122"/>
                </a:rPr>
                <a:t>THỬ TÀI HIỂU BIẾT</a:t>
              </a:r>
              <a:endParaRPr lang="en-US" altLang="zh-CN" sz="7000" kern="1200" dirty="0">
                <a:ln w="3175">
                  <a:solidFill>
                    <a:schemeClr val="tx1"/>
                  </a:solidFill>
                </a:ln>
                <a:solidFill>
                  <a:srgbClr val="E24A8B"/>
                </a:solidFill>
                <a:effectLst>
                  <a:glow rad="63500">
                    <a:srgbClr val="F18CA4">
                      <a:satMod val="175000"/>
                      <a:alpha val="35000"/>
                    </a:srgbClr>
                  </a:glow>
                  <a:innerShdw blurRad="63500" dist="50800" dir="13500000">
                    <a:prstClr val="black">
                      <a:alpha val="50000"/>
                    </a:prstClr>
                  </a:innerShdw>
                </a:effectLst>
                <a:latin typeface="#9Slide03 SFU Futura_05" panose="00000800000000000000" pitchFamily="2" charset="0"/>
                <a:ea typeface="字魂27号-布丁体" panose="00000505000000000000" pitchFamily="2" charset="-122"/>
              </a:endParaRPr>
            </a:p>
          </p:txBody>
        </p:sp>
      </p:grpSp>
      <p:grpSp>
        <p:nvGrpSpPr>
          <p:cNvPr id="7" name="Google Shape;75;p25">
            <a:extLst>
              <a:ext uri="{FF2B5EF4-FFF2-40B4-BE49-F238E27FC236}">
                <a16:creationId xmlns:a16="http://schemas.microsoft.com/office/drawing/2014/main" id="{01E0E97C-6C64-4CB7-9D4D-45D1A3E6EB0B}"/>
              </a:ext>
            </a:extLst>
          </p:cNvPr>
          <p:cNvGrpSpPr/>
          <p:nvPr/>
        </p:nvGrpSpPr>
        <p:grpSpPr>
          <a:xfrm>
            <a:off x="-937655" y="3429000"/>
            <a:ext cx="14067309" cy="4215513"/>
            <a:chOff x="-1363166" y="4220649"/>
            <a:chExt cx="15065480" cy="3115437"/>
          </a:xfrm>
        </p:grpSpPr>
        <p:grpSp>
          <p:nvGrpSpPr>
            <p:cNvPr id="8" name="Google Shape;76;p25">
              <a:extLst>
                <a:ext uri="{FF2B5EF4-FFF2-40B4-BE49-F238E27FC236}">
                  <a16:creationId xmlns:a16="http://schemas.microsoft.com/office/drawing/2014/main" id="{95D75367-09F7-4739-8CDA-77EB3367A631}"/>
                </a:ext>
              </a:extLst>
            </p:cNvPr>
            <p:cNvGrpSpPr/>
            <p:nvPr/>
          </p:nvGrpSpPr>
          <p:grpSpPr>
            <a:xfrm>
              <a:off x="-1363166" y="4569089"/>
              <a:ext cx="12510598" cy="2719235"/>
              <a:chOff x="214052" y="3939770"/>
              <a:chExt cx="11384182" cy="3059341"/>
            </a:xfrm>
          </p:grpSpPr>
          <p:pic>
            <p:nvPicPr>
              <p:cNvPr id="19" name="Google Shape;77;p25">
                <a:extLst>
                  <a:ext uri="{FF2B5EF4-FFF2-40B4-BE49-F238E27FC236}">
                    <a16:creationId xmlns:a16="http://schemas.microsoft.com/office/drawing/2014/main" id="{541AA706-6D33-4EA7-920D-3582FFABF2BE}"/>
                  </a:ext>
                </a:extLst>
              </p:cNvPr>
              <p:cNvPicPr preferRelativeResize="0"/>
              <p:nvPr/>
            </p:nvPicPr>
            <p:blipFill rotWithShape="1">
              <a:blip r:embed="rId4">
                <a:alphaModFix/>
              </a:blip>
              <a:srcRect/>
              <a:stretch/>
            </p:blipFill>
            <p:spPr>
              <a:xfrm rot="501993">
                <a:off x="382287" y="4269627"/>
                <a:ext cx="2132893" cy="2468432"/>
              </a:xfrm>
              <a:prstGeom prst="rect">
                <a:avLst/>
              </a:prstGeom>
              <a:noFill/>
              <a:ln>
                <a:noFill/>
              </a:ln>
            </p:spPr>
          </p:pic>
          <p:pic>
            <p:nvPicPr>
              <p:cNvPr id="20" name="Google Shape;78;p25">
                <a:extLst>
                  <a:ext uri="{FF2B5EF4-FFF2-40B4-BE49-F238E27FC236}">
                    <a16:creationId xmlns:a16="http://schemas.microsoft.com/office/drawing/2014/main" id="{C8746F0E-0100-404C-9850-3E6B7FA42AE3}"/>
                  </a:ext>
                </a:extLst>
              </p:cNvPr>
              <p:cNvPicPr preferRelativeResize="0"/>
              <p:nvPr/>
            </p:nvPicPr>
            <p:blipFill rotWithShape="1">
              <a:blip r:embed="rId4">
                <a:alphaModFix/>
              </a:blip>
              <a:srcRect/>
              <a:stretch/>
            </p:blipFill>
            <p:spPr>
              <a:xfrm rot="-501993" flipH="1">
                <a:off x="1967952" y="5077053"/>
                <a:ext cx="1570424" cy="1817477"/>
              </a:xfrm>
              <a:prstGeom prst="rect">
                <a:avLst/>
              </a:prstGeom>
              <a:noFill/>
              <a:ln>
                <a:noFill/>
              </a:ln>
            </p:spPr>
          </p:pic>
          <p:pic>
            <p:nvPicPr>
              <p:cNvPr id="21" name="Google Shape;79;p25">
                <a:extLst>
                  <a:ext uri="{FF2B5EF4-FFF2-40B4-BE49-F238E27FC236}">
                    <a16:creationId xmlns:a16="http://schemas.microsoft.com/office/drawing/2014/main" id="{7FE17305-D736-441D-A543-55C455518DA6}"/>
                  </a:ext>
                </a:extLst>
              </p:cNvPr>
              <p:cNvPicPr preferRelativeResize="0"/>
              <p:nvPr/>
            </p:nvPicPr>
            <p:blipFill rotWithShape="1">
              <a:blip r:embed="rId4">
                <a:alphaModFix/>
              </a:blip>
              <a:srcRect/>
              <a:stretch/>
            </p:blipFill>
            <p:spPr>
              <a:xfrm rot="-501993" flipH="1">
                <a:off x="4613175" y="5580215"/>
                <a:ext cx="986088" cy="1141215"/>
              </a:xfrm>
              <a:prstGeom prst="rect">
                <a:avLst/>
              </a:prstGeom>
              <a:noFill/>
              <a:ln>
                <a:noFill/>
              </a:ln>
            </p:spPr>
          </p:pic>
          <p:pic>
            <p:nvPicPr>
              <p:cNvPr id="22" name="Google Shape;80;p25">
                <a:extLst>
                  <a:ext uri="{FF2B5EF4-FFF2-40B4-BE49-F238E27FC236}">
                    <a16:creationId xmlns:a16="http://schemas.microsoft.com/office/drawing/2014/main" id="{6D4ADD75-1564-475F-94DA-A4DE07BE0975}"/>
                  </a:ext>
                </a:extLst>
              </p:cNvPr>
              <p:cNvPicPr preferRelativeResize="0"/>
              <p:nvPr/>
            </p:nvPicPr>
            <p:blipFill rotWithShape="1">
              <a:blip r:embed="rId4">
                <a:alphaModFix/>
              </a:blip>
              <a:srcRect/>
              <a:stretch/>
            </p:blipFill>
            <p:spPr>
              <a:xfrm rot="-501993" flipH="1">
                <a:off x="5206969" y="5003179"/>
                <a:ext cx="1533743" cy="1775026"/>
              </a:xfrm>
              <a:prstGeom prst="rect">
                <a:avLst/>
              </a:prstGeom>
              <a:noFill/>
              <a:ln>
                <a:noFill/>
              </a:ln>
            </p:spPr>
          </p:pic>
          <p:pic>
            <p:nvPicPr>
              <p:cNvPr id="23" name="Google Shape;81;p25">
                <a:extLst>
                  <a:ext uri="{FF2B5EF4-FFF2-40B4-BE49-F238E27FC236}">
                    <a16:creationId xmlns:a16="http://schemas.microsoft.com/office/drawing/2014/main" id="{E93957C8-4A28-43FB-843C-0F03CF5C9BF0}"/>
                  </a:ext>
                </a:extLst>
              </p:cNvPr>
              <p:cNvPicPr preferRelativeResize="0"/>
              <p:nvPr/>
            </p:nvPicPr>
            <p:blipFill rotWithShape="1">
              <a:blip r:embed="rId4">
                <a:alphaModFix/>
              </a:blip>
              <a:srcRect/>
              <a:stretch/>
            </p:blipFill>
            <p:spPr>
              <a:xfrm rot="-501993" flipH="1">
                <a:off x="6346079" y="5632788"/>
                <a:ext cx="986088" cy="1141215"/>
              </a:xfrm>
              <a:prstGeom prst="rect">
                <a:avLst/>
              </a:prstGeom>
              <a:noFill/>
              <a:ln>
                <a:noFill/>
              </a:ln>
            </p:spPr>
          </p:pic>
          <p:pic>
            <p:nvPicPr>
              <p:cNvPr id="24" name="Google Shape;82;p25">
                <a:extLst>
                  <a:ext uri="{FF2B5EF4-FFF2-40B4-BE49-F238E27FC236}">
                    <a16:creationId xmlns:a16="http://schemas.microsoft.com/office/drawing/2014/main" id="{DCC4E401-B7E5-4038-A6CA-58EA7304E448}"/>
                  </a:ext>
                </a:extLst>
              </p:cNvPr>
              <p:cNvPicPr preferRelativeResize="0"/>
              <p:nvPr/>
            </p:nvPicPr>
            <p:blipFill rotWithShape="1">
              <a:blip r:embed="rId4">
                <a:alphaModFix/>
              </a:blip>
              <a:srcRect/>
              <a:stretch/>
            </p:blipFill>
            <p:spPr>
              <a:xfrm rot="-501993" flipH="1">
                <a:off x="8450430" y="5007078"/>
                <a:ext cx="1533743" cy="1775026"/>
              </a:xfrm>
              <a:prstGeom prst="rect">
                <a:avLst/>
              </a:prstGeom>
              <a:noFill/>
              <a:ln>
                <a:noFill/>
              </a:ln>
            </p:spPr>
          </p:pic>
          <p:pic>
            <p:nvPicPr>
              <p:cNvPr id="25" name="Google Shape;83;p25">
                <a:extLst>
                  <a:ext uri="{FF2B5EF4-FFF2-40B4-BE49-F238E27FC236}">
                    <a16:creationId xmlns:a16="http://schemas.microsoft.com/office/drawing/2014/main" id="{0300A1DF-0DAC-4C3A-A514-D1A99B79C935}"/>
                  </a:ext>
                </a:extLst>
              </p:cNvPr>
              <p:cNvPicPr preferRelativeResize="0"/>
              <p:nvPr/>
            </p:nvPicPr>
            <p:blipFill rotWithShape="1">
              <a:blip r:embed="rId4">
                <a:alphaModFix/>
              </a:blip>
              <a:srcRect/>
              <a:stretch/>
            </p:blipFill>
            <p:spPr>
              <a:xfrm rot="-501993" flipH="1">
                <a:off x="9297105" y="4081809"/>
                <a:ext cx="2132893" cy="2468432"/>
              </a:xfrm>
              <a:prstGeom prst="rect">
                <a:avLst/>
              </a:prstGeom>
              <a:noFill/>
              <a:ln>
                <a:noFill/>
              </a:ln>
            </p:spPr>
          </p:pic>
        </p:grpSp>
        <p:pic>
          <p:nvPicPr>
            <p:cNvPr id="9" name="Google Shape;84;p25">
              <a:extLst>
                <a:ext uri="{FF2B5EF4-FFF2-40B4-BE49-F238E27FC236}">
                  <a16:creationId xmlns:a16="http://schemas.microsoft.com/office/drawing/2014/main" id="{1DA7D21E-9687-411D-B85D-D8D17BF5F8D5}"/>
                </a:ext>
              </a:extLst>
            </p:cNvPr>
            <p:cNvPicPr preferRelativeResize="0"/>
            <p:nvPr/>
          </p:nvPicPr>
          <p:blipFill rotWithShape="1">
            <a:blip r:embed="rId5">
              <a:alphaModFix/>
            </a:blip>
            <a:srcRect/>
            <a:stretch/>
          </p:blipFill>
          <p:spPr>
            <a:xfrm flipH="1">
              <a:off x="7951593" y="4220649"/>
              <a:ext cx="1664660" cy="1234623"/>
            </a:xfrm>
            <a:prstGeom prst="rect">
              <a:avLst/>
            </a:prstGeom>
            <a:noFill/>
            <a:ln>
              <a:noFill/>
            </a:ln>
          </p:spPr>
        </p:pic>
        <p:pic>
          <p:nvPicPr>
            <p:cNvPr id="10" name="Google Shape;85;p25">
              <a:extLst>
                <a:ext uri="{FF2B5EF4-FFF2-40B4-BE49-F238E27FC236}">
                  <a16:creationId xmlns:a16="http://schemas.microsoft.com/office/drawing/2014/main" id="{0B5A1F5D-11BC-4316-8E4F-0736CBEE8571}"/>
                </a:ext>
              </a:extLst>
            </p:cNvPr>
            <p:cNvPicPr preferRelativeResize="0"/>
            <p:nvPr/>
          </p:nvPicPr>
          <p:blipFill rotWithShape="1">
            <a:blip r:embed="rId5">
              <a:alphaModFix/>
            </a:blip>
            <a:srcRect/>
            <a:stretch/>
          </p:blipFill>
          <p:spPr>
            <a:xfrm flipH="1">
              <a:off x="2073558" y="4959204"/>
              <a:ext cx="1664660" cy="1234623"/>
            </a:xfrm>
            <a:prstGeom prst="rect">
              <a:avLst/>
            </a:prstGeom>
            <a:noFill/>
            <a:ln>
              <a:noFill/>
            </a:ln>
          </p:spPr>
        </p:pic>
        <p:grpSp>
          <p:nvGrpSpPr>
            <p:cNvPr id="11" name="Google Shape;87;p25">
              <a:extLst>
                <a:ext uri="{FF2B5EF4-FFF2-40B4-BE49-F238E27FC236}">
                  <a16:creationId xmlns:a16="http://schemas.microsoft.com/office/drawing/2014/main" id="{EC4064EE-95C4-4BDB-A43E-6F5BFB1721AD}"/>
                </a:ext>
              </a:extLst>
            </p:cNvPr>
            <p:cNvGrpSpPr/>
            <p:nvPr/>
          </p:nvGrpSpPr>
          <p:grpSpPr>
            <a:xfrm>
              <a:off x="1191716" y="4616851"/>
              <a:ext cx="12510598" cy="2719235"/>
              <a:chOff x="214052" y="3939770"/>
              <a:chExt cx="11384182" cy="3059341"/>
            </a:xfrm>
          </p:grpSpPr>
          <p:pic>
            <p:nvPicPr>
              <p:cNvPr id="12" name="Google Shape;88;p25">
                <a:extLst>
                  <a:ext uri="{FF2B5EF4-FFF2-40B4-BE49-F238E27FC236}">
                    <a16:creationId xmlns:a16="http://schemas.microsoft.com/office/drawing/2014/main" id="{35B4F5A4-8C52-4A36-AC17-FBDFD67E0E69}"/>
                  </a:ext>
                </a:extLst>
              </p:cNvPr>
              <p:cNvPicPr preferRelativeResize="0"/>
              <p:nvPr/>
            </p:nvPicPr>
            <p:blipFill rotWithShape="1">
              <a:blip r:embed="rId4">
                <a:alphaModFix/>
              </a:blip>
              <a:srcRect/>
              <a:stretch/>
            </p:blipFill>
            <p:spPr>
              <a:xfrm rot="501993">
                <a:off x="382287" y="4269627"/>
                <a:ext cx="2132893" cy="2468432"/>
              </a:xfrm>
              <a:prstGeom prst="rect">
                <a:avLst/>
              </a:prstGeom>
              <a:noFill/>
              <a:ln>
                <a:noFill/>
              </a:ln>
            </p:spPr>
          </p:pic>
          <p:pic>
            <p:nvPicPr>
              <p:cNvPr id="13" name="Google Shape;89;p25">
                <a:extLst>
                  <a:ext uri="{FF2B5EF4-FFF2-40B4-BE49-F238E27FC236}">
                    <a16:creationId xmlns:a16="http://schemas.microsoft.com/office/drawing/2014/main" id="{1F082F95-2721-4102-AA2A-BA57071FB7E5}"/>
                  </a:ext>
                </a:extLst>
              </p:cNvPr>
              <p:cNvPicPr preferRelativeResize="0"/>
              <p:nvPr/>
            </p:nvPicPr>
            <p:blipFill rotWithShape="1">
              <a:blip r:embed="rId4">
                <a:alphaModFix/>
              </a:blip>
              <a:srcRect/>
              <a:stretch/>
            </p:blipFill>
            <p:spPr>
              <a:xfrm rot="-501993" flipH="1">
                <a:off x="1967952" y="5077053"/>
                <a:ext cx="1570424" cy="1817477"/>
              </a:xfrm>
              <a:prstGeom prst="rect">
                <a:avLst/>
              </a:prstGeom>
              <a:noFill/>
              <a:ln>
                <a:noFill/>
              </a:ln>
            </p:spPr>
          </p:pic>
          <p:pic>
            <p:nvPicPr>
              <p:cNvPr id="14" name="Google Shape;90;p25">
                <a:extLst>
                  <a:ext uri="{FF2B5EF4-FFF2-40B4-BE49-F238E27FC236}">
                    <a16:creationId xmlns:a16="http://schemas.microsoft.com/office/drawing/2014/main" id="{D6E54E60-2158-427C-8C37-67DC691C3F22}"/>
                  </a:ext>
                </a:extLst>
              </p:cNvPr>
              <p:cNvPicPr preferRelativeResize="0"/>
              <p:nvPr/>
            </p:nvPicPr>
            <p:blipFill rotWithShape="1">
              <a:blip r:embed="rId4">
                <a:alphaModFix/>
              </a:blip>
              <a:srcRect/>
              <a:stretch/>
            </p:blipFill>
            <p:spPr>
              <a:xfrm rot="-501993" flipH="1">
                <a:off x="4613175" y="5580215"/>
                <a:ext cx="986088" cy="1141215"/>
              </a:xfrm>
              <a:prstGeom prst="rect">
                <a:avLst/>
              </a:prstGeom>
              <a:noFill/>
              <a:ln>
                <a:noFill/>
              </a:ln>
            </p:spPr>
          </p:pic>
          <p:pic>
            <p:nvPicPr>
              <p:cNvPr id="15" name="Google Shape;91;p25">
                <a:extLst>
                  <a:ext uri="{FF2B5EF4-FFF2-40B4-BE49-F238E27FC236}">
                    <a16:creationId xmlns:a16="http://schemas.microsoft.com/office/drawing/2014/main" id="{68F0DE55-1ED9-4950-978A-A8184D7B5F91}"/>
                  </a:ext>
                </a:extLst>
              </p:cNvPr>
              <p:cNvPicPr preferRelativeResize="0"/>
              <p:nvPr/>
            </p:nvPicPr>
            <p:blipFill rotWithShape="1">
              <a:blip r:embed="rId4">
                <a:alphaModFix/>
              </a:blip>
              <a:srcRect/>
              <a:stretch/>
            </p:blipFill>
            <p:spPr>
              <a:xfrm rot="-501993" flipH="1">
                <a:off x="5206969" y="5003179"/>
                <a:ext cx="1533743" cy="1775026"/>
              </a:xfrm>
              <a:prstGeom prst="rect">
                <a:avLst/>
              </a:prstGeom>
              <a:noFill/>
              <a:ln>
                <a:noFill/>
              </a:ln>
            </p:spPr>
          </p:pic>
          <p:pic>
            <p:nvPicPr>
              <p:cNvPr id="16" name="Google Shape;92;p25">
                <a:extLst>
                  <a:ext uri="{FF2B5EF4-FFF2-40B4-BE49-F238E27FC236}">
                    <a16:creationId xmlns:a16="http://schemas.microsoft.com/office/drawing/2014/main" id="{6DCAECC1-0E8A-4F82-B0CF-79B319D047CD}"/>
                  </a:ext>
                </a:extLst>
              </p:cNvPr>
              <p:cNvPicPr preferRelativeResize="0"/>
              <p:nvPr/>
            </p:nvPicPr>
            <p:blipFill rotWithShape="1">
              <a:blip r:embed="rId4">
                <a:alphaModFix/>
              </a:blip>
              <a:srcRect/>
              <a:stretch/>
            </p:blipFill>
            <p:spPr>
              <a:xfrm rot="-501993" flipH="1">
                <a:off x="6346079" y="5632788"/>
                <a:ext cx="986088" cy="1141215"/>
              </a:xfrm>
              <a:prstGeom prst="rect">
                <a:avLst/>
              </a:prstGeom>
              <a:noFill/>
              <a:ln>
                <a:noFill/>
              </a:ln>
            </p:spPr>
          </p:pic>
          <p:pic>
            <p:nvPicPr>
              <p:cNvPr id="17" name="Google Shape;93;p25">
                <a:extLst>
                  <a:ext uri="{FF2B5EF4-FFF2-40B4-BE49-F238E27FC236}">
                    <a16:creationId xmlns:a16="http://schemas.microsoft.com/office/drawing/2014/main" id="{ACC23801-0D17-4025-A9D1-EBE246DFB093}"/>
                  </a:ext>
                </a:extLst>
              </p:cNvPr>
              <p:cNvPicPr preferRelativeResize="0"/>
              <p:nvPr/>
            </p:nvPicPr>
            <p:blipFill rotWithShape="1">
              <a:blip r:embed="rId4">
                <a:alphaModFix/>
              </a:blip>
              <a:srcRect/>
              <a:stretch/>
            </p:blipFill>
            <p:spPr>
              <a:xfrm rot="-501993" flipH="1">
                <a:off x="8450430" y="5007078"/>
                <a:ext cx="1533743" cy="1775026"/>
              </a:xfrm>
              <a:prstGeom prst="rect">
                <a:avLst/>
              </a:prstGeom>
              <a:noFill/>
              <a:ln>
                <a:noFill/>
              </a:ln>
            </p:spPr>
          </p:pic>
          <p:pic>
            <p:nvPicPr>
              <p:cNvPr id="18" name="Google Shape;94;p25">
                <a:extLst>
                  <a:ext uri="{FF2B5EF4-FFF2-40B4-BE49-F238E27FC236}">
                    <a16:creationId xmlns:a16="http://schemas.microsoft.com/office/drawing/2014/main" id="{1B8946BB-989A-480C-AC96-E3E40E4E7DA2}"/>
                  </a:ext>
                </a:extLst>
              </p:cNvPr>
              <p:cNvPicPr preferRelativeResize="0"/>
              <p:nvPr/>
            </p:nvPicPr>
            <p:blipFill rotWithShape="1">
              <a:blip r:embed="rId4">
                <a:alphaModFix/>
              </a:blip>
              <a:srcRect/>
              <a:stretch/>
            </p:blipFill>
            <p:spPr>
              <a:xfrm rot="-501993" flipH="1">
                <a:off x="9297105" y="4081809"/>
                <a:ext cx="2132893" cy="2468432"/>
              </a:xfrm>
              <a:prstGeom prst="rect">
                <a:avLst/>
              </a:prstGeom>
              <a:noFill/>
              <a:ln>
                <a:noFill/>
              </a:ln>
            </p:spPr>
          </p:pic>
        </p:grpSp>
      </p:grpSp>
    </p:spTree>
    <p:extLst>
      <p:ext uri="{BB962C8B-B14F-4D97-AF65-F5344CB8AC3E}">
        <p14:creationId xmlns:p14="http://schemas.microsoft.com/office/powerpoint/2010/main" val="205746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97" y="-348748"/>
            <a:ext cx="13544311" cy="610266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059" y="4451893"/>
            <a:ext cx="2867949" cy="1838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44" y="4111296"/>
            <a:ext cx="2795015" cy="195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3722" y="1867301"/>
            <a:ext cx="2792739" cy="1733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5001" y="2510259"/>
            <a:ext cx="2591624" cy="1560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0197" y="1353194"/>
            <a:ext cx="3310697" cy="2096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3820" y="4155415"/>
            <a:ext cx="2828103" cy="1782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8804" y="714062"/>
            <a:ext cx="2561635" cy="1439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70" y="4319263"/>
            <a:ext cx="3187195" cy="1979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751" y="1056819"/>
            <a:ext cx="2868817" cy="1888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p:cNvGrpSpPr/>
          <p:nvPr/>
        </p:nvGrpSpPr>
        <p:grpSpPr>
          <a:xfrm>
            <a:off x="2055820" y="23026"/>
            <a:ext cx="8092206" cy="624031"/>
            <a:chOff x="944290" y="91861"/>
            <a:chExt cx="8092206" cy="720080"/>
          </a:xfrm>
        </p:grpSpPr>
        <p:sp>
          <p:nvSpPr>
            <p:cNvPr id="13" name="Rounded Rectangle 12"/>
            <p:cNvSpPr/>
            <p:nvPr/>
          </p:nvSpPr>
          <p:spPr>
            <a:xfrm>
              <a:off x="944290" y="91861"/>
              <a:ext cx="7858362" cy="720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2060"/>
                </a:solidFill>
                <a:latin typeface="Cambria" panose="02040503050406030204" pitchFamily="18" charset="0"/>
                <a:ea typeface="Cambria" panose="02040503050406030204" pitchFamily="18" charset="0"/>
              </a:endParaRPr>
            </a:p>
          </p:txBody>
        </p:sp>
        <p:sp>
          <p:nvSpPr>
            <p:cNvPr id="14" name="Rectangle 13"/>
            <p:cNvSpPr/>
            <p:nvPr/>
          </p:nvSpPr>
          <p:spPr>
            <a:xfrm>
              <a:off x="1043608" y="190291"/>
              <a:ext cx="7992888" cy="603752"/>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loại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phẩm</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sau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nhiều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gì</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2800" dirty="0">
                <a:solidFill>
                  <a:srgbClr val="002060"/>
                </a:solidFill>
                <a:latin typeface="Cambria" panose="02040503050406030204" pitchFamily="18" charset="0"/>
                <a:ea typeface="Cambria" panose="02040503050406030204" pitchFamily="18" charset="0"/>
              </a:endParaRPr>
            </a:p>
          </p:txBody>
        </p:sp>
      </p:grpSp>
      <p:sp>
        <p:nvSpPr>
          <p:cNvPr id="15" name="Rectangle 14"/>
          <p:cNvSpPr/>
          <p:nvPr/>
        </p:nvSpPr>
        <p:spPr>
          <a:xfrm>
            <a:off x="1126546" y="3148641"/>
            <a:ext cx="639688"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a:t>
            </a:r>
            <a:endParaRPr lang="en-US" sz="2800" dirty="0">
              <a:solidFill>
                <a:srgbClr val="002060"/>
              </a:solidFill>
              <a:latin typeface="Cambria" panose="02040503050406030204" pitchFamily="18" charset="0"/>
              <a:ea typeface="Cambria" panose="02040503050406030204" pitchFamily="18" charset="0"/>
            </a:endParaRPr>
          </a:p>
        </p:txBody>
      </p:sp>
      <p:sp>
        <p:nvSpPr>
          <p:cNvPr id="16" name="Rectangle 15"/>
          <p:cNvSpPr/>
          <p:nvPr/>
        </p:nvSpPr>
        <p:spPr>
          <a:xfrm>
            <a:off x="1122556" y="6239021"/>
            <a:ext cx="876183"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Cua</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Rectangle 16"/>
          <p:cNvSpPr/>
          <p:nvPr/>
        </p:nvSpPr>
        <p:spPr>
          <a:xfrm>
            <a:off x="3559173" y="3530661"/>
            <a:ext cx="2079984"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Đậu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que</a:t>
            </a:r>
            <a:endParaRPr lang="en-US" sz="2800" dirty="0">
              <a:solidFill>
                <a:srgbClr val="002060"/>
              </a:solidFill>
              <a:latin typeface="Cambria" panose="02040503050406030204" pitchFamily="18" charset="0"/>
              <a:ea typeface="Cambria" panose="02040503050406030204" pitchFamily="18" charset="0"/>
            </a:endParaRPr>
          </a:p>
        </p:txBody>
      </p:sp>
      <p:sp>
        <p:nvSpPr>
          <p:cNvPr id="18" name="Rectangle 17"/>
          <p:cNvSpPr/>
          <p:nvPr/>
        </p:nvSpPr>
        <p:spPr>
          <a:xfrm>
            <a:off x="4013080" y="5908957"/>
            <a:ext cx="1443664"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Thịt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gà</a:t>
            </a:r>
            <a:endParaRPr lang="en-US" sz="2800" dirty="0">
              <a:solidFill>
                <a:srgbClr val="002060"/>
              </a:solidFill>
              <a:latin typeface="Cambria" panose="02040503050406030204" pitchFamily="18" charset="0"/>
              <a:ea typeface="Cambria" panose="02040503050406030204" pitchFamily="18" charset="0"/>
            </a:endParaRPr>
          </a:p>
        </p:txBody>
      </p:sp>
      <p:sp>
        <p:nvSpPr>
          <p:cNvPr id="19" name="Rectangle 18"/>
          <p:cNvSpPr/>
          <p:nvPr/>
        </p:nvSpPr>
        <p:spPr>
          <a:xfrm>
            <a:off x="7266138" y="6298372"/>
            <a:ext cx="1443664"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Thịt</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Rectangle 19"/>
          <p:cNvSpPr/>
          <p:nvPr/>
        </p:nvSpPr>
        <p:spPr>
          <a:xfrm>
            <a:off x="10267854" y="6038966"/>
            <a:ext cx="1443664"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Sữa</a:t>
            </a:r>
            <a:endParaRPr lang="en-US" sz="2800" dirty="0">
              <a:solidFill>
                <a:srgbClr val="002060"/>
              </a:solidFill>
              <a:latin typeface="Cambria" panose="02040503050406030204" pitchFamily="18" charset="0"/>
              <a:ea typeface="Cambria" panose="02040503050406030204" pitchFamily="18" charset="0"/>
            </a:endParaRPr>
          </a:p>
        </p:txBody>
      </p:sp>
      <p:sp>
        <p:nvSpPr>
          <p:cNvPr id="22" name="Rectangle 21"/>
          <p:cNvSpPr/>
          <p:nvPr/>
        </p:nvSpPr>
        <p:spPr>
          <a:xfrm>
            <a:off x="9385866" y="3404274"/>
            <a:ext cx="2928599" cy="523220"/>
          </a:xfrm>
          <a:prstGeom prst="rect">
            <a:avLst/>
          </a:prstGeom>
        </p:spPr>
        <p:txBody>
          <a:bodyPr wrap="square">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loại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đậu</a:t>
            </a:r>
            <a:endParaRPr lang="en-US" sz="2800" dirty="0">
              <a:solidFill>
                <a:srgbClr val="002060"/>
              </a:solidFill>
              <a:latin typeface="Cambria" panose="02040503050406030204" pitchFamily="18" charset="0"/>
              <a:ea typeface="Cambria" panose="02040503050406030204" pitchFamily="18" charset="0"/>
            </a:endParaRPr>
          </a:p>
        </p:txBody>
      </p:sp>
      <p:sp>
        <p:nvSpPr>
          <p:cNvPr id="26" name="TextBox 25"/>
          <p:cNvSpPr txBox="1"/>
          <p:nvPr/>
        </p:nvSpPr>
        <p:spPr>
          <a:xfrm>
            <a:off x="6898238" y="4012172"/>
            <a:ext cx="1876926"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Tôm</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7" name="TextBox 26"/>
          <p:cNvSpPr txBox="1"/>
          <p:nvPr/>
        </p:nvSpPr>
        <p:spPr>
          <a:xfrm>
            <a:off x="6451448" y="2058219"/>
            <a:ext cx="2669560"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Đậu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phụ</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28"/>
          <p:cNvSpPr/>
          <p:nvPr/>
        </p:nvSpPr>
        <p:spPr>
          <a:xfrm>
            <a:off x="832471" y="31072"/>
            <a:ext cx="11888917" cy="707886"/>
          </a:xfrm>
          <a:prstGeom prst="rect">
            <a:avLst/>
          </a:prstGeom>
        </p:spPr>
        <p:txBody>
          <a:bodyPr wrap="square">
            <a:spAutoFit/>
          </a:bodyPr>
          <a:lstStyle/>
          <a:p>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Các</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loại</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thực</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phẩm</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này</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chứa</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nhiều</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chất</a:t>
            </a:r>
            <a:r>
              <a:rPr lang="en-US" sz="4000" b="1" dirty="0">
                <a:solidFill>
                  <a:srgbClr val="DB317A"/>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DB317A"/>
                </a:solidFill>
                <a:latin typeface="Cambria" panose="02040503050406030204" pitchFamily="18" charset="0"/>
                <a:ea typeface="Cambria" panose="02040503050406030204" pitchFamily="18" charset="0"/>
                <a:cs typeface="Arial" panose="020B0604020202020204" pitchFamily="34" charset="0"/>
              </a:rPr>
              <a:t>đạm</a:t>
            </a:r>
            <a:endParaRPr lang="en-US" sz="4000" dirty="0">
              <a:solidFill>
                <a:srgbClr val="DB317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136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14" presetClass="entr" presetSubtype="1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14" presetClass="entr" presetSubtype="1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circle(in)">
                                      <p:cBhvr>
                                        <p:cTn id="53" dur="2000"/>
                                        <p:tgtEl>
                                          <p:spTgt spid="26"/>
                                        </p:tgtEl>
                                      </p:cBhvr>
                                    </p:animEffect>
                                  </p:childTnLst>
                                </p:cTn>
                              </p:par>
                              <p:par>
                                <p:cTn id="54" presetID="22" presetClass="entr" presetSubtype="4"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00"/>
                                        <p:tgtEl>
                                          <p:spTgt spid="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par>
                          <p:cTn id="60" fill="hold">
                            <p:stCondLst>
                              <p:cond delay="5000"/>
                            </p:stCondLst>
                            <p:childTnLst>
                              <p:par>
                                <p:cTn id="61" presetID="6" presetClass="entr" presetSubtype="16"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circle(in)">
                                      <p:cBhvr>
                                        <p:cTn id="63" dur="2000"/>
                                        <p:tgtEl>
                                          <p:spTgt spid="6"/>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ircle(in)">
                                      <p:cBhvr>
                                        <p:cTn id="66" dur="2000"/>
                                        <p:tgtEl>
                                          <p:spTgt spid="22"/>
                                        </p:tgtEl>
                                      </p:cBhvr>
                                    </p:animEffec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12"/>
                                        </p:tgtEl>
                                        <p:attrNameLst>
                                          <p:attrName>ppt_w</p:attrName>
                                        </p:attrNameLst>
                                      </p:cBhvr>
                                      <p:tavLst>
                                        <p:tav tm="0">
                                          <p:val>
                                            <p:strVal val="ppt_w"/>
                                          </p:val>
                                        </p:tav>
                                        <p:tav tm="100000">
                                          <p:val>
                                            <p:fltVal val="0"/>
                                          </p:val>
                                        </p:tav>
                                      </p:tavLst>
                                    </p:anim>
                                    <p:anim calcmode="lin" valueType="num">
                                      <p:cBhvr>
                                        <p:cTn id="82" dur="500"/>
                                        <p:tgtEl>
                                          <p:spTgt spid="12"/>
                                        </p:tgtEl>
                                        <p:attrNameLst>
                                          <p:attrName>ppt_h</p:attrName>
                                        </p:attrNameLst>
                                      </p:cBhvr>
                                      <p:tavLst>
                                        <p:tav tm="0">
                                          <p:val>
                                            <p:strVal val="ppt_h"/>
                                          </p:val>
                                        </p:tav>
                                        <p:tav tm="100000">
                                          <p:val>
                                            <p:fltVal val="0"/>
                                          </p:val>
                                        </p:tav>
                                      </p:tavLst>
                                    </p:anim>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6" presetClass="entr" presetSubtype="21"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P spid="26" grpId="0"/>
      <p:bldP spid="27"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suat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0"/>
            <a:ext cx="1813034" cy="1813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1" descr="anh-t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7775" y="0"/>
            <a:ext cx="1761798" cy="1813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2" descr="chuoi"/>
          <p:cNvPicPr>
            <a:picLocks noChangeAspect="1" noChangeArrowheads="1"/>
          </p:cNvPicPr>
          <p:nvPr/>
        </p:nvPicPr>
        <p:blipFill rotWithShape="1">
          <a:blip r:embed="rId6">
            <a:extLst>
              <a:ext uri="{28A0092B-C50C-407E-A947-70E740481C1C}">
                <a14:useLocalDpi xmlns:a14="http://schemas.microsoft.com/office/drawing/2010/main" val="0"/>
              </a:ext>
            </a:extLst>
          </a:blip>
          <a:srcRect l="6612" t="6061" r="5785" b="7359"/>
          <a:stretch/>
        </p:blipFill>
        <p:spPr bwMode="auto">
          <a:xfrm>
            <a:off x="10058400" y="0"/>
            <a:ext cx="1768151" cy="1813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3" descr="cam-171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2009" y="1844566"/>
            <a:ext cx="1761798" cy="1639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4" descr="images67068_Philippin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5398" y="1844566"/>
            <a:ext cx="1771416" cy="1639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6" descr="car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5399" y="3538373"/>
            <a:ext cx="1770335" cy="1690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7" descr="t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7775" y="3541331"/>
            <a:ext cx="1761798" cy="1690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8" descr="che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42633" y="3522608"/>
            <a:ext cx="1768151" cy="1693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oc8dc"/>
          <p:cNvPicPr>
            <a:picLocks noChangeAspect="1" noChangeArrowheads="1"/>
          </p:cNvPicPr>
          <p:nvPr/>
        </p:nvPicPr>
        <p:blipFill>
          <a:blip r:embed="rId12">
            <a:extLst>
              <a:ext uri="{28A0092B-C50C-407E-A947-70E740481C1C}">
                <a14:useLocalDpi xmlns:a14="http://schemas.microsoft.com/office/drawing/2010/main" val="0"/>
              </a:ext>
            </a:extLst>
          </a:blip>
          <a:srcRect t="9052" r="45454" b="33061"/>
          <a:stretch>
            <a:fillRect/>
          </a:stretch>
        </p:blipFill>
        <p:spPr bwMode="auto">
          <a:xfrm>
            <a:off x="10058400" y="1844566"/>
            <a:ext cx="1768151" cy="16012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Diagonal Corners Snipped 4">
            <a:extLst>
              <a:ext uri="{FF2B5EF4-FFF2-40B4-BE49-F238E27FC236}">
                <a16:creationId xmlns:a16="http://schemas.microsoft.com/office/drawing/2014/main" id="{27A7DB0D-F52E-4EA8-8B57-CE9C319290FB}"/>
              </a:ext>
            </a:extLst>
          </p:cNvPr>
          <p:cNvSpPr/>
          <p:nvPr/>
        </p:nvSpPr>
        <p:spPr>
          <a:xfrm>
            <a:off x="1077125" y="1731429"/>
            <a:ext cx="4709478" cy="918222"/>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loại</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thịt</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sữa</a:t>
            </a:r>
            <a:endPar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2" name="Rectangle: Diagonal Corners Snipped 6">
            <a:extLst>
              <a:ext uri="{FF2B5EF4-FFF2-40B4-BE49-F238E27FC236}">
                <a16:creationId xmlns:a16="http://schemas.microsoft.com/office/drawing/2014/main" id="{BFF5F334-52F9-41E7-8D2E-5AA806EBEF5C}"/>
              </a:ext>
            </a:extLst>
          </p:cNvPr>
          <p:cNvSpPr/>
          <p:nvPr/>
        </p:nvSpPr>
        <p:spPr>
          <a:xfrm>
            <a:off x="1077125" y="4641150"/>
            <a:ext cx="4593974" cy="918222"/>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a:t>
            </a: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Vừng</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lạc</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gạo</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Diagonal Corners Snipped 8">
            <a:extLst>
              <a:ext uri="{FF2B5EF4-FFF2-40B4-BE49-F238E27FC236}">
                <a16:creationId xmlns:a16="http://schemas.microsoft.com/office/drawing/2014/main" id="{4CF9D1E6-1179-4E48-A495-91304BFFE195}"/>
              </a:ext>
            </a:extLst>
          </p:cNvPr>
          <p:cNvSpPr/>
          <p:nvPr/>
        </p:nvSpPr>
        <p:spPr>
          <a:xfrm>
            <a:off x="260406" y="2949287"/>
            <a:ext cx="5180313" cy="1392227"/>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B</a:t>
            </a: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Cam,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chanh</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chuối</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cà</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chua</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cà</a:t>
            </a:r>
            <a:r>
              <a:rPr lang="en-US" sz="36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rốt</a:t>
            </a:r>
            <a:endPar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87158" y="164515"/>
            <a:ext cx="6096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ctr">
              <a:defRPr/>
            </a:pPr>
            <a:r>
              <a:rPr lang="en-US" altLang="vi-VN" sz="3600" b="1" dirty="0" err="1">
                <a:solidFill>
                  <a:srgbClr val="DB317A"/>
                </a:solidFill>
                <a:latin typeface="Cambria" panose="02040503050406030204" pitchFamily="18" charset="0"/>
                <a:ea typeface="Cambria" panose="02040503050406030204" pitchFamily="18" charset="0"/>
              </a:rPr>
              <a:t>Các</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thức</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ăn</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có</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chứa</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nhiều</a:t>
            </a:r>
            <a:r>
              <a:rPr lang="en-US" altLang="vi-VN" sz="3600" b="1" dirty="0">
                <a:solidFill>
                  <a:srgbClr val="DB317A"/>
                </a:solidFill>
                <a:latin typeface="Cambria" panose="02040503050406030204" pitchFamily="18" charset="0"/>
                <a:ea typeface="Cambria" panose="02040503050406030204" pitchFamily="18" charset="0"/>
              </a:rPr>
              <a:t> vitamin </a:t>
            </a:r>
            <a:r>
              <a:rPr lang="en-US" altLang="vi-VN" sz="3600" b="1" dirty="0" err="1">
                <a:solidFill>
                  <a:srgbClr val="DB317A"/>
                </a:solidFill>
                <a:latin typeface="Cambria" panose="02040503050406030204" pitchFamily="18" charset="0"/>
                <a:ea typeface="Cambria" panose="02040503050406030204" pitchFamily="18" charset="0"/>
              </a:rPr>
              <a:t>và</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chất</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khoáng</a:t>
            </a:r>
            <a:r>
              <a:rPr lang="en-US" altLang="vi-VN" sz="3600" b="1" dirty="0">
                <a:solidFill>
                  <a:srgbClr val="DB317A"/>
                </a:solidFill>
                <a:latin typeface="Cambria" panose="02040503050406030204" pitchFamily="18" charset="0"/>
                <a:ea typeface="Cambria" panose="02040503050406030204" pitchFamily="18" charset="0"/>
              </a:rPr>
              <a:t> </a:t>
            </a:r>
            <a:r>
              <a:rPr lang="en-US" altLang="vi-VN" sz="3600" b="1" dirty="0" err="1">
                <a:solidFill>
                  <a:srgbClr val="DB317A"/>
                </a:solidFill>
                <a:latin typeface="Cambria" panose="02040503050406030204" pitchFamily="18" charset="0"/>
                <a:ea typeface="Cambria" panose="02040503050406030204" pitchFamily="18" charset="0"/>
              </a:rPr>
              <a:t>là</a:t>
            </a:r>
            <a:r>
              <a:rPr lang="en-US" altLang="vi-VN" sz="3600" b="1" dirty="0">
                <a:solidFill>
                  <a:srgbClr val="DB317A"/>
                </a:solidFill>
                <a:latin typeface="Cambria" panose="02040503050406030204" pitchFamily="18" charset="0"/>
                <a:ea typeface="Cambria" panose="02040503050406030204" pitchFamily="18" charset="0"/>
              </a:rPr>
              <a:t>: </a:t>
            </a:r>
          </a:p>
        </p:txBody>
      </p:sp>
      <p:pic>
        <p:nvPicPr>
          <p:cNvPr id="14" name="Picture 13">
            <a:extLst>
              <a:ext uri="{FF2B5EF4-FFF2-40B4-BE49-F238E27FC236}">
                <a16:creationId xmlns:a16="http://schemas.microsoft.com/office/drawing/2014/main" id="{0F6856BE-4D6E-479B-AE4B-0CAC86975A94}"/>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1049" y="4580952"/>
            <a:ext cx="7750951" cy="2383223"/>
          </a:xfrm>
          <a:prstGeom prst="rect">
            <a:avLst/>
          </a:prstGeom>
        </p:spPr>
      </p:pic>
    </p:spTree>
    <p:extLst>
      <p:ext uri="{BB962C8B-B14F-4D97-AF65-F5344CB8AC3E}">
        <p14:creationId xmlns:p14="http://schemas.microsoft.com/office/powerpoint/2010/main" val="18589302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75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75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75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75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750"/>
                                        <p:tgtEl>
                                          <p:spTgt spid="9"/>
                                        </p:tgtEl>
                                      </p:cBhvr>
                                    </p:animEffect>
                                  </p:childTnLst>
                                </p:cTn>
                              </p:par>
                              <p:par>
                                <p:cTn id="20" presetID="5"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750"/>
                                        <p:tgtEl>
                                          <p:spTgt spid="10"/>
                                        </p:tgtEl>
                                      </p:cBhvr>
                                    </p:animEffect>
                                  </p:childTnLst>
                                </p:cTn>
                              </p:par>
                              <p:par>
                                <p:cTn id="23" presetID="5"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750"/>
                                        <p:tgtEl>
                                          <p:spTgt spid="11"/>
                                        </p:tgtEl>
                                      </p:cBhvr>
                                    </p:animEffect>
                                  </p:childTnLst>
                                </p:cTn>
                              </p:par>
                              <p:par>
                                <p:cTn id="26" presetID="5"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75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750"/>
                                        <p:tgtEl>
                                          <p:spTgt spid="13"/>
                                        </p:tgtEl>
                                      </p:cBhvr>
                                    </p:animEffect>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3"/>
                                        </p:tgtEl>
                                        <p:attrNameLst>
                                          <p:attrName>fillcolor</p:attrName>
                                        </p:attrNameLst>
                                      </p:cBhvr>
                                      <p:to>
                                        <a:srgbClr val="92D050"/>
                                      </p:to>
                                    </p:animClr>
                                    <p:set>
                                      <p:cBhvr>
                                        <p:cTn id="62" dur="500" fill="hold"/>
                                        <p:tgtEl>
                                          <p:spTgt spid="23"/>
                                        </p:tgtEl>
                                        <p:attrNameLst>
                                          <p:attrName>fill.type</p:attrName>
                                        </p:attrNameLst>
                                      </p:cBhvr>
                                      <p:to>
                                        <p:strVal val="solid"/>
                                      </p:to>
                                    </p:set>
                                    <p:set>
                                      <p:cBhvr>
                                        <p:cTn id="63" dur="500" fill="hold"/>
                                        <p:tgtEl>
                                          <p:spTgt spid="2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21"/>
                                        </p:tgtEl>
                                        <p:attrNameLst>
                                          <p:attrName>fillcolor</p:attrName>
                                        </p:attrNameLst>
                                      </p:cBhvr>
                                      <p:to>
                                        <a:srgbClr val="FF0000"/>
                                      </p:to>
                                    </p:animClr>
                                    <p:set>
                                      <p:cBhvr>
                                        <p:cTn id="69" dur="500" fill="hold"/>
                                        <p:tgtEl>
                                          <p:spTgt spid="21"/>
                                        </p:tgtEl>
                                        <p:attrNameLst>
                                          <p:attrName>fill.type</p:attrName>
                                        </p:attrNameLst>
                                      </p:cBhvr>
                                      <p:to>
                                        <p:strVal val="solid"/>
                                      </p:to>
                                    </p:set>
                                    <p:set>
                                      <p:cBhvr>
                                        <p:cTn id="70" dur="500" fill="hold"/>
                                        <p:tgtEl>
                                          <p:spTgt spid="2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2"/>
                                        </p:tgtEl>
                                        <p:attrNameLst>
                                          <p:attrName>fillcolor</p:attrName>
                                        </p:attrNameLst>
                                      </p:cBhvr>
                                      <p:to>
                                        <a:srgbClr val="FF0000"/>
                                      </p:to>
                                    </p:animClr>
                                    <p:set>
                                      <p:cBhvr>
                                        <p:cTn id="76" dur="500" fill="hold"/>
                                        <p:tgtEl>
                                          <p:spTgt spid="22"/>
                                        </p:tgtEl>
                                        <p:attrNameLst>
                                          <p:attrName>fill.type</p:attrName>
                                        </p:attrNameLst>
                                      </p:cBhvr>
                                      <p:to>
                                        <p:strVal val="solid"/>
                                      </p:to>
                                    </p:set>
                                    <p:set>
                                      <p:cBhvr>
                                        <p:cTn id="77" dur="500" fill="hold"/>
                                        <p:tgtEl>
                                          <p:spTgt spid="2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23"/>
                                        </p:tgtEl>
                                        <p:attrNameLst>
                                          <p:attrName>fillcolor</p:attrName>
                                        </p:attrNameLst>
                                      </p:cBhvr>
                                      <p:to>
                                        <a:srgbClr val="92D050"/>
                                      </p:to>
                                    </p:animClr>
                                    <p:set>
                                      <p:cBhvr>
                                        <p:cTn id="83" dur="500" fill="hold"/>
                                        <p:tgtEl>
                                          <p:spTgt spid="23"/>
                                        </p:tgtEl>
                                        <p:attrNameLst>
                                          <p:attrName>fill.type</p:attrName>
                                        </p:attrNameLst>
                                      </p:cBhvr>
                                      <p:to>
                                        <p:strVal val="solid"/>
                                      </p:to>
                                    </p:set>
                                    <p:set>
                                      <p:cBhvr>
                                        <p:cTn id="84" dur="50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3"/>
                  </p:tgtEl>
                </p:cond>
              </p:nextCondLst>
            </p:seq>
          </p:childTnLst>
        </p:cTn>
      </p:par>
    </p:tnLst>
    <p:bldLst>
      <p:bldP spid="21" grpId="0" animBg="1"/>
      <p:bldP spid="22" grpId="0" animBg="1"/>
      <p:bldP spid="2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4" cstate="print">
            <a:extLst>
              <a:ext uri="{28A0092B-C50C-407E-A947-70E740481C1C}">
                <a14:useLocalDpi xmlns:a14="http://schemas.microsoft.com/office/drawing/2010/main" val="0"/>
              </a:ext>
            </a:extLst>
          </a:blip>
          <a:srcRect t="55054"/>
          <a:stretch/>
        </p:blipFill>
        <p:spPr>
          <a:xfrm>
            <a:off x="0" y="3660084"/>
            <a:ext cx="12192000" cy="3082413"/>
          </a:xfrm>
          <a:prstGeom prst="rect">
            <a:avLst/>
          </a:prstGeom>
        </p:spPr>
      </p:pic>
      <p:sp>
        <p:nvSpPr>
          <p:cNvPr id="4" name="Rectangle: Diagonal Corners Snipped 6">
            <a:extLst>
              <a:ext uri="{FF2B5EF4-FFF2-40B4-BE49-F238E27FC236}">
                <a16:creationId xmlns:a16="http://schemas.microsoft.com/office/drawing/2014/main" id="{BFF5F334-52F9-41E7-8D2E-5AA806EBEF5C}"/>
              </a:ext>
            </a:extLst>
          </p:cNvPr>
          <p:cNvSpPr/>
          <p:nvPr/>
        </p:nvSpPr>
        <p:spPr>
          <a:xfrm>
            <a:off x="6208294" y="3229949"/>
            <a:ext cx="5558667" cy="1328022"/>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B.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Nhóm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thực</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phẩm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chứa</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nhiều</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đạm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Diagonal Corners Snipped 8">
            <a:extLst>
              <a:ext uri="{FF2B5EF4-FFF2-40B4-BE49-F238E27FC236}">
                <a16:creationId xmlns:a16="http://schemas.microsoft.com/office/drawing/2014/main" id="{4CF9D1E6-1179-4E48-A495-91304BFFE195}"/>
              </a:ext>
            </a:extLst>
          </p:cNvPr>
          <p:cNvSpPr/>
          <p:nvPr/>
        </p:nvSpPr>
        <p:spPr>
          <a:xfrm>
            <a:off x="6208293" y="1631665"/>
            <a:ext cx="5549432" cy="1308405"/>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ea typeface="微软雅黑"/>
                <a:cs typeface="Times New Roman" panose="02020603050405020304" pitchFamily="18" charset="0"/>
              </a:rPr>
              <a:t>A. </a:t>
            </a:r>
            <a:r>
              <a:rPr lang="en-US" sz="3600" b="1" dirty="0" err="1">
                <a:solidFill>
                  <a:srgbClr val="002060"/>
                </a:solidFill>
                <a:latin typeface="Times New Roman" panose="02020603050405020304" pitchFamily="18" charset="0"/>
                <a:ea typeface="微软雅黑"/>
                <a:cs typeface="Times New Roman" panose="02020603050405020304" pitchFamily="18" charset="0"/>
              </a:rPr>
              <a:t>Nhóm</a:t>
            </a:r>
            <a:r>
              <a:rPr lang="en-US" sz="3600" b="1" dirty="0">
                <a:solidFill>
                  <a:srgbClr val="002060"/>
                </a:solidFill>
                <a:latin typeface="Times New Roman" panose="02020603050405020304" pitchFamily="18" charset="0"/>
                <a:ea typeface="微软雅黑"/>
                <a:cs typeface="Times New Roman" panose="02020603050405020304" pitchFamily="18" charset="0"/>
              </a:rPr>
              <a:t> </a:t>
            </a:r>
            <a:r>
              <a:rPr lang="en-US" sz="3600" b="1" dirty="0" err="1">
                <a:solidFill>
                  <a:srgbClr val="002060"/>
                </a:solidFill>
                <a:latin typeface="Times New Roman" panose="02020603050405020304" pitchFamily="18" charset="0"/>
                <a:ea typeface="微软雅黑"/>
                <a:cs typeface="Times New Roman" panose="02020603050405020304" pitchFamily="18" charset="0"/>
              </a:rPr>
              <a:t>thực</a:t>
            </a:r>
            <a:r>
              <a:rPr lang="en-US" sz="3600" b="1" dirty="0">
                <a:solidFill>
                  <a:srgbClr val="002060"/>
                </a:solidFill>
                <a:latin typeface="Times New Roman" panose="02020603050405020304" pitchFamily="18" charset="0"/>
                <a:ea typeface="微软雅黑"/>
                <a:cs typeface="Times New Roman" panose="02020603050405020304" pitchFamily="18" charset="0"/>
              </a:rPr>
              <a:t> </a:t>
            </a:r>
            <a:r>
              <a:rPr lang="en-US" sz="3600" b="1" dirty="0" err="1">
                <a:solidFill>
                  <a:srgbClr val="002060"/>
                </a:solidFill>
                <a:latin typeface="Times New Roman" panose="02020603050405020304" pitchFamily="18" charset="0"/>
                <a:ea typeface="微软雅黑"/>
                <a:cs typeface="Times New Roman" panose="02020603050405020304" pitchFamily="18" charset="0"/>
              </a:rPr>
              <a:t>phẩm</a:t>
            </a:r>
            <a:r>
              <a:rPr lang="en-US" sz="3600" b="1" dirty="0">
                <a:solidFill>
                  <a:srgbClr val="002060"/>
                </a:solidFill>
                <a:latin typeface="Times New Roman" panose="02020603050405020304" pitchFamily="18" charset="0"/>
                <a:ea typeface="微软雅黑"/>
                <a:cs typeface="Times New Roman" panose="02020603050405020304" pitchFamily="18" charset="0"/>
              </a:rPr>
              <a:t> </a:t>
            </a:r>
            <a:r>
              <a:rPr lang="en-US" sz="3600" b="1" dirty="0" err="1">
                <a:solidFill>
                  <a:srgbClr val="002060"/>
                </a:solidFill>
                <a:latin typeface="Times New Roman" panose="02020603050405020304" pitchFamily="18" charset="0"/>
                <a:ea typeface="微软雅黑"/>
                <a:cs typeface="Times New Roman" panose="02020603050405020304" pitchFamily="18" charset="0"/>
              </a:rPr>
              <a:t>chứa</a:t>
            </a:r>
            <a:r>
              <a:rPr lang="en-US" sz="3600" b="1" dirty="0">
                <a:solidFill>
                  <a:srgbClr val="002060"/>
                </a:solidFill>
                <a:latin typeface="Times New Roman" panose="02020603050405020304" pitchFamily="18" charset="0"/>
                <a:ea typeface="微软雅黑"/>
                <a:cs typeface="Times New Roman" panose="02020603050405020304" pitchFamily="18" charset="0"/>
              </a:rPr>
              <a:t> </a:t>
            </a:r>
            <a:r>
              <a:rPr lang="en-US" sz="3600" b="1" dirty="0" err="1">
                <a:solidFill>
                  <a:srgbClr val="002060"/>
                </a:solidFill>
                <a:latin typeface="Times New Roman" panose="02020603050405020304" pitchFamily="18" charset="0"/>
                <a:ea typeface="微软雅黑"/>
                <a:cs typeface="Times New Roman" panose="02020603050405020304" pitchFamily="18" charset="0"/>
              </a:rPr>
              <a:t>nhiều</a:t>
            </a:r>
            <a:r>
              <a:rPr lang="en-US" sz="3600" b="1" dirty="0">
                <a:solidFill>
                  <a:srgbClr val="002060"/>
                </a:solidFill>
                <a:latin typeface="Times New Roman" panose="02020603050405020304" pitchFamily="18" charset="0"/>
                <a:ea typeface="微软雅黑"/>
                <a:cs typeface="Times New Roman" panose="02020603050405020304" pitchFamily="18" charset="0"/>
              </a:rPr>
              <a:t> </a:t>
            </a:r>
            <a:r>
              <a:rPr lang="en-US" sz="3600" b="1" dirty="0" err="1">
                <a:solidFill>
                  <a:srgbClr val="002060"/>
                </a:solidFill>
                <a:latin typeface="Times New Roman" panose="02020603050405020304" pitchFamily="18" charset="0"/>
                <a:ea typeface="微软雅黑"/>
                <a:cs typeface="Times New Roman" panose="02020603050405020304" pitchFamily="18" charset="0"/>
              </a:rPr>
              <a:t>chất</a:t>
            </a:r>
            <a:r>
              <a:rPr lang="en-US" sz="3600" b="1" dirty="0">
                <a:solidFill>
                  <a:srgbClr val="002060"/>
                </a:solidFill>
                <a:latin typeface="Times New Roman" panose="02020603050405020304" pitchFamily="18" charset="0"/>
                <a:ea typeface="微软雅黑"/>
                <a:cs typeface="Times New Roman" panose="02020603050405020304" pitchFamily="18" charset="0"/>
              </a:rPr>
              <a:t> </a:t>
            </a:r>
            <a:r>
              <a:rPr lang="en-US" sz="3600" b="1" dirty="0" err="1">
                <a:solidFill>
                  <a:srgbClr val="002060"/>
                </a:solidFill>
                <a:latin typeface="Times New Roman" panose="02020603050405020304" pitchFamily="18" charset="0"/>
                <a:ea typeface="微软雅黑"/>
                <a:cs typeface="Times New Roman" panose="02020603050405020304" pitchFamily="18" charset="0"/>
              </a:rPr>
              <a:t>béo</a:t>
            </a:r>
            <a:r>
              <a:rPr lang="en-US" sz="3600" b="1" dirty="0">
                <a:solidFill>
                  <a:srgbClr val="002060"/>
                </a:solidFill>
                <a:latin typeface="Times New Roman" panose="02020603050405020304" pitchFamily="18" charset="0"/>
                <a:ea typeface="微软雅黑"/>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
        <p:nvSpPr>
          <p:cNvPr id="7" name="íṥļïḋé">
            <a:extLst>
              <a:ext uri="{FF2B5EF4-FFF2-40B4-BE49-F238E27FC236}">
                <a16:creationId xmlns:a16="http://schemas.microsoft.com/office/drawing/2014/main" id="{CDE7FDDC-0758-497B-949B-4127220CFEC2}"/>
              </a:ext>
            </a:extLst>
          </p:cNvPr>
          <p:cNvSpPr/>
          <p:nvPr/>
        </p:nvSpPr>
        <p:spPr>
          <a:xfrm>
            <a:off x="1363579" y="72558"/>
            <a:ext cx="8999621" cy="1328023"/>
          </a:xfrm>
          <a:prstGeom prst="roundRect">
            <a:avLst/>
          </a:prstGeom>
          <a:ln>
            <a:solidFill>
              <a:schemeClr val="accent6">
                <a:lumMod val="50000"/>
              </a:schemeClr>
            </a:solidFill>
            <a:headEnd/>
            <a:tailEnd/>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Bơ</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sữa</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phô</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mai</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kem</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tươi</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các</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loại</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hạt</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là</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thực</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phẩm</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giàu</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chất</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 </a:t>
            </a:r>
            <a:r>
              <a:rPr lang="en-US" altLang="zh-CN" sz="3600" b="1" dirty="0" err="1">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gì</a:t>
            </a:r>
            <a:r>
              <a:rPr lang="en-US" altLang="zh-CN" sz="3600" b="1" dirty="0">
                <a:solidFill>
                  <a:schemeClr val="accent6">
                    <a:lumMod val="50000"/>
                  </a:schemeClr>
                </a:solidFill>
                <a:latin typeface="Times New Roman" panose="02020603050405020304" pitchFamily="18" charset="0"/>
                <a:ea typeface="微软雅黑"/>
                <a:cs typeface="Times New Roman" panose="02020603050405020304" pitchFamily="18" charset="0"/>
                <a:sym typeface="+mn-lt"/>
              </a:rPr>
              <a:t>?</a:t>
            </a:r>
            <a:endParaRPr kumimoji="0" lang="zh-CN" altLang="en-US" sz="36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10" name="Picture 9">
            <a:extLst>
              <a:ext uri="{FF2B5EF4-FFF2-40B4-BE49-F238E27FC236}">
                <a16:creationId xmlns:a16="http://schemas.microsoft.com/office/drawing/2014/main" id="{0F6856BE-4D6E-479B-AE4B-0CAC86975A9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930316"/>
            <a:ext cx="8101263" cy="2745885"/>
          </a:xfrm>
          <a:prstGeom prst="rect">
            <a:avLst/>
          </a:prstGeom>
        </p:spPr>
      </p:pic>
      <p:sp>
        <p:nvSpPr>
          <p:cNvPr id="13" name="Rectangle: Diagonal Corners Snipped 6">
            <a:extLst>
              <a:ext uri="{FF2B5EF4-FFF2-40B4-BE49-F238E27FC236}">
                <a16:creationId xmlns:a16="http://schemas.microsoft.com/office/drawing/2014/main" id="{BFF5F334-52F9-41E7-8D2E-5AA806EBEF5C}"/>
              </a:ext>
            </a:extLst>
          </p:cNvPr>
          <p:cNvSpPr/>
          <p:nvPr/>
        </p:nvSpPr>
        <p:spPr>
          <a:xfrm>
            <a:off x="6208294" y="4917978"/>
            <a:ext cx="5558667" cy="1485477"/>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C.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Nhóm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thực</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phẩm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chứa</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nhiều</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bột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đường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99645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1" accel="20000" decel="8000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5"/>
                                        </p:tgtEl>
                                        <p:attrNameLst>
                                          <p:attrName>fillcolor</p:attrName>
                                        </p:attrNameLst>
                                      </p:cBhvr>
                                      <p:to>
                                        <a:srgbClr val="92D050"/>
                                      </p:to>
                                    </p:animClr>
                                    <p:set>
                                      <p:cBhvr>
                                        <p:cTn id="36" dur="500" fill="hold"/>
                                        <p:tgtEl>
                                          <p:spTgt spid="5"/>
                                        </p:tgtEl>
                                        <p:attrNameLst>
                                          <p:attrName>fill.type</p:attrName>
                                        </p:attrNameLst>
                                      </p:cBhvr>
                                      <p:to>
                                        <p:strVal val="solid"/>
                                      </p:to>
                                    </p:set>
                                    <p:set>
                                      <p:cBhvr>
                                        <p:cTn id="37" dur="500" fill="hold"/>
                                        <p:tgtEl>
                                          <p:spTgt spid="5"/>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4"/>
                                        </p:tgtEl>
                                        <p:attrNameLst>
                                          <p:attrName>fillcolor</p:attrName>
                                        </p:attrNameLst>
                                      </p:cBhvr>
                                      <p:to>
                                        <a:srgbClr val="FF0000"/>
                                      </p:to>
                                    </p:animClr>
                                    <p:set>
                                      <p:cBhvr>
                                        <p:cTn id="43" dur="500" fill="hold"/>
                                        <p:tgtEl>
                                          <p:spTgt spid="4"/>
                                        </p:tgtEl>
                                        <p:attrNameLst>
                                          <p:attrName>fill.type</p:attrName>
                                        </p:attrNameLst>
                                      </p:cBhvr>
                                      <p:to>
                                        <p:strVal val="solid"/>
                                      </p:to>
                                    </p:set>
                                    <p:set>
                                      <p:cBhvr>
                                        <p:cTn id="44" dur="50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92D050"/>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FF0000"/>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childTnLst>
        </p:cTn>
      </p:par>
    </p:tnLst>
    <p:bldLst>
      <p:bldP spid="4" grpId="0" animBg="1"/>
      <p:bldP spid="5" grpId="0" animBg="1"/>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0" y="-387593"/>
            <a:ext cx="13124873" cy="6102666"/>
          </a:xfrm>
          <a:prstGeom prst="rect">
            <a:avLst/>
          </a:prstGeom>
        </p:spPr>
      </p:pic>
      <p:sp>
        <p:nvSpPr>
          <p:cNvPr id="2" name="MH_Other_4">
            <a:extLst>
              <a:ext uri="{FF2B5EF4-FFF2-40B4-BE49-F238E27FC236}">
                <a16:creationId xmlns:a16="http://schemas.microsoft.com/office/drawing/2014/main" id="{3801D937-4E22-49E9-8B45-7CA36455A264}"/>
              </a:ext>
            </a:extLst>
          </p:cNvPr>
          <p:cNvSpPr/>
          <p:nvPr>
            <p:custDataLst>
              <p:tags r:id="rId1"/>
            </p:custDataLst>
          </p:nvPr>
        </p:nvSpPr>
        <p:spPr>
          <a:xfrm rot="20923212">
            <a:off x="286842" y="1421206"/>
            <a:ext cx="3616251" cy="314731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MH_SubTitle_1">
            <a:extLst>
              <a:ext uri="{FF2B5EF4-FFF2-40B4-BE49-F238E27FC236}">
                <a16:creationId xmlns:a16="http://schemas.microsoft.com/office/drawing/2014/main" id="{51368A5D-8514-446E-A01E-1D9152AAEC6D}"/>
              </a:ext>
            </a:extLst>
          </p:cNvPr>
          <p:cNvSpPr/>
          <p:nvPr>
            <p:custDataLst>
              <p:tags r:id="rId2"/>
            </p:custDataLst>
          </p:nvPr>
        </p:nvSpPr>
        <p:spPr>
          <a:xfrm rot="20923212">
            <a:off x="455908" y="1651007"/>
            <a:ext cx="3304907" cy="28041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endParaRPr lang="en-US" altLang="zh-CN" dirty="0">
              <a:solidFill>
                <a:srgbClr val="0070C0"/>
              </a:solidFill>
            </a:endParaRPr>
          </a:p>
        </p:txBody>
      </p:sp>
      <p:grpSp>
        <p:nvGrpSpPr>
          <p:cNvPr id="4" name="Group 3">
            <a:extLst>
              <a:ext uri="{FF2B5EF4-FFF2-40B4-BE49-F238E27FC236}">
                <a16:creationId xmlns:a16="http://schemas.microsoft.com/office/drawing/2014/main" id="{75068EB7-1087-4539-9AB0-D6843C74E12F}"/>
              </a:ext>
            </a:extLst>
          </p:cNvPr>
          <p:cNvGrpSpPr/>
          <p:nvPr/>
        </p:nvGrpSpPr>
        <p:grpSpPr>
          <a:xfrm>
            <a:off x="4169800" y="307856"/>
            <a:ext cx="8001171" cy="2324321"/>
            <a:chOff x="4766677" y="926174"/>
            <a:chExt cx="7521571" cy="1563677"/>
          </a:xfrm>
        </p:grpSpPr>
        <p:sp>
          <p:nvSpPr>
            <p:cNvPr id="5" name="Rectangle: Rounded Corners 28">
              <a:extLst>
                <a:ext uri="{FF2B5EF4-FFF2-40B4-BE49-F238E27FC236}">
                  <a16:creationId xmlns:a16="http://schemas.microsoft.com/office/drawing/2014/main" id="{62BACC89-6A19-45EF-9AF8-706FC56A2562}"/>
                </a:ext>
              </a:extLst>
            </p:cNvPr>
            <p:cNvSpPr/>
            <p:nvPr/>
          </p:nvSpPr>
          <p:spPr>
            <a:xfrm>
              <a:off x="4772482" y="926174"/>
              <a:ext cx="7460107" cy="1151992"/>
            </a:xfrm>
            <a:custGeom>
              <a:avLst/>
              <a:gdLst>
                <a:gd name="connsiteX0" fmla="*/ 0 w 7460107"/>
                <a:gd name="connsiteY0" fmla="*/ 192003 h 1151992"/>
                <a:gd name="connsiteX1" fmla="*/ 192003 w 7460107"/>
                <a:gd name="connsiteY1" fmla="*/ 0 h 1151992"/>
                <a:gd name="connsiteX2" fmla="*/ 906046 w 7460107"/>
                <a:gd name="connsiteY2" fmla="*/ 0 h 1151992"/>
                <a:gd name="connsiteX3" fmla="*/ 1549328 w 7460107"/>
                <a:gd name="connsiteY3" fmla="*/ 0 h 1151992"/>
                <a:gd name="connsiteX4" fmla="*/ 2334132 w 7460107"/>
                <a:gd name="connsiteY4" fmla="*/ 0 h 1151992"/>
                <a:gd name="connsiteX5" fmla="*/ 2977414 w 7460107"/>
                <a:gd name="connsiteY5" fmla="*/ 0 h 1151992"/>
                <a:gd name="connsiteX6" fmla="*/ 3479174 w 7460107"/>
                <a:gd name="connsiteY6" fmla="*/ 0 h 1151992"/>
                <a:gd name="connsiteX7" fmla="*/ 3910172 w 7460107"/>
                <a:gd name="connsiteY7" fmla="*/ 0 h 1151992"/>
                <a:gd name="connsiteX8" fmla="*/ 4624215 w 7460107"/>
                <a:gd name="connsiteY8" fmla="*/ 0 h 1151992"/>
                <a:gd name="connsiteX9" fmla="*/ 5196736 w 7460107"/>
                <a:gd name="connsiteY9" fmla="*/ 0 h 1151992"/>
                <a:gd name="connsiteX10" fmla="*/ 5698496 w 7460107"/>
                <a:gd name="connsiteY10" fmla="*/ 0 h 1151992"/>
                <a:gd name="connsiteX11" fmla="*/ 6483300 w 7460107"/>
                <a:gd name="connsiteY11" fmla="*/ 0 h 1151992"/>
                <a:gd name="connsiteX12" fmla="*/ 7268104 w 7460107"/>
                <a:gd name="connsiteY12" fmla="*/ 0 h 1151992"/>
                <a:gd name="connsiteX13" fmla="*/ 7460107 w 7460107"/>
                <a:gd name="connsiteY13" fmla="*/ 192003 h 1151992"/>
                <a:gd name="connsiteX14" fmla="*/ 7460107 w 7460107"/>
                <a:gd name="connsiteY14" fmla="*/ 583676 h 1151992"/>
                <a:gd name="connsiteX15" fmla="*/ 7460107 w 7460107"/>
                <a:gd name="connsiteY15" fmla="*/ 959989 h 1151992"/>
                <a:gd name="connsiteX16" fmla="*/ 7268104 w 7460107"/>
                <a:gd name="connsiteY16" fmla="*/ 1151992 h 1151992"/>
                <a:gd name="connsiteX17" fmla="*/ 6837105 w 7460107"/>
                <a:gd name="connsiteY17" fmla="*/ 1151992 h 1151992"/>
                <a:gd name="connsiteX18" fmla="*/ 6052301 w 7460107"/>
                <a:gd name="connsiteY18" fmla="*/ 1151992 h 1151992"/>
                <a:gd name="connsiteX19" fmla="*/ 5479780 w 7460107"/>
                <a:gd name="connsiteY19" fmla="*/ 1151992 h 1151992"/>
                <a:gd name="connsiteX20" fmla="*/ 4907259 w 7460107"/>
                <a:gd name="connsiteY20" fmla="*/ 1151992 h 1151992"/>
                <a:gd name="connsiteX21" fmla="*/ 4405500 w 7460107"/>
                <a:gd name="connsiteY21" fmla="*/ 1151992 h 1151992"/>
                <a:gd name="connsiteX22" fmla="*/ 3691457 w 7460107"/>
                <a:gd name="connsiteY22" fmla="*/ 1151992 h 1151992"/>
                <a:gd name="connsiteX23" fmla="*/ 2906653 w 7460107"/>
                <a:gd name="connsiteY23" fmla="*/ 1151992 h 1151992"/>
                <a:gd name="connsiteX24" fmla="*/ 2404893 w 7460107"/>
                <a:gd name="connsiteY24" fmla="*/ 1151992 h 1151992"/>
                <a:gd name="connsiteX25" fmla="*/ 1903133 w 7460107"/>
                <a:gd name="connsiteY25" fmla="*/ 1151992 h 1151992"/>
                <a:gd name="connsiteX26" fmla="*/ 1189090 w 7460107"/>
                <a:gd name="connsiteY26" fmla="*/ 1151992 h 1151992"/>
                <a:gd name="connsiteX27" fmla="*/ 192003 w 7460107"/>
                <a:gd name="connsiteY27" fmla="*/ 1151992 h 1151992"/>
                <a:gd name="connsiteX28" fmla="*/ 0 w 7460107"/>
                <a:gd name="connsiteY28" fmla="*/ 959989 h 1151992"/>
                <a:gd name="connsiteX29" fmla="*/ 0 w 7460107"/>
                <a:gd name="connsiteY29" fmla="*/ 583676 h 1151992"/>
                <a:gd name="connsiteX30" fmla="*/ 0 w 7460107"/>
                <a:gd name="connsiteY30" fmla="*/ 192003 h 115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60107" h="1151992" fill="none" extrusionOk="0">
                  <a:moveTo>
                    <a:pt x="0" y="192003"/>
                  </a:moveTo>
                  <a:cubicBezTo>
                    <a:pt x="-11226" y="81766"/>
                    <a:pt x="65364" y="-1416"/>
                    <a:pt x="192003" y="0"/>
                  </a:cubicBezTo>
                  <a:cubicBezTo>
                    <a:pt x="510909" y="24052"/>
                    <a:pt x="699284" y="-14248"/>
                    <a:pt x="906046" y="0"/>
                  </a:cubicBezTo>
                  <a:cubicBezTo>
                    <a:pt x="1112808" y="14248"/>
                    <a:pt x="1253859" y="-26625"/>
                    <a:pt x="1549328" y="0"/>
                  </a:cubicBezTo>
                  <a:cubicBezTo>
                    <a:pt x="1844797" y="26625"/>
                    <a:pt x="2014338" y="-26606"/>
                    <a:pt x="2334132" y="0"/>
                  </a:cubicBezTo>
                  <a:cubicBezTo>
                    <a:pt x="2653926" y="26606"/>
                    <a:pt x="2723773" y="7504"/>
                    <a:pt x="2977414" y="0"/>
                  </a:cubicBezTo>
                  <a:cubicBezTo>
                    <a:pt x="3231055" y="-7504"/>
                    <a:pt x="3261302" y="-16621"/>
                    <a:pt x="3479174" y="0"/>
                  </a:cubicBezTo>
                  <a:cubicBezTo>
                    <a:pt x="3697046" y="16621"/>
                    <a:pt x="3787892" y="2302"/>
                    <a:pt x="3910172" y="0"/>
                  </a:cubicBezTo>
                  <a:cubicBezTo>
                    <a:pt x="4032452" y="-2302"/>
                    <a:pt x="4337096" y="30019"/>
                    <a:pt x="4624215" y="0"/>
                  </a:cubicBezTo>
                  <a:cubicBezTo>
                    <a:pt x="4911334" y="-30019"/>
                    <a:pt x="4997727" y="-7901"/>
                    <a:pt x="5196736" y="0"/>
                  </a:cubicBezTo>
                  <a:cubicBezTo>
                    <a:pt x="5395745" y="7901"/>
                    <a:pt x="5452168" y="-9246"/>
                    <a:pt x="5698496" y="0"/>
                  </a:cubicBezTo>
                  <a:cubicBezTo>
                    <a:pt x="5944824" y="9246"/>
                    <a:pt x="6180433" y="6940"/>
                    <a:pt x="6483300" y="0"/>
                  </a:cubicBezTo>
                  <a:cubicBezTo>
                    <a:pt x="6786167" y="-6940"/>
                    <a:pt x="6893800" y="-33461"/>
                    <a:pt x="7268104" y="0"/>
                  </a:cubicBezTo>
                  <a:cubicBezTo>
                    <a:pt x="7363284" y="-15539"/>
                    <a:pt x="7441641" y="101736"/>
                    <a:pt x="7460107" y="192003"/>
                  </a:cubicBezTo>
                  <a:cubicBezTo>
                    <a:pt x="7455669" y="380801"/>
                    <a:pt x="7476275" y="460957"/>
                    <a:pt x="7460107" y="583676"/>
                  </a:cubicBezTo>
                  <a:cubicBezTo>
                    <a:pt x="7443939" y="706395"/>
                    <a:pt x="7452827" y="814435"/>
                    <a:pt x="7460107" y="959989"/>
                  </a:cubicBezTo>
                  <a:cubicBezTo>
                    <a:pt x="7465353" y="1055047"/>
                    <a:pt x="7392358" y="1165071"/>
                    <a:pt x="7268104" y="1151992"/>
                  </a:cubicBezTo>
                  <a:cubicBezTo>
                    <a:pt x="7171564" y="1137303"/>
                    <a:pt x="7003823" y="1160600"/>
                    <a:pt x="6837105" y="1151992"/>
                  </a:cubicBezTo>
                  <a:cubicBezTo>
                    <a:pt x="6670387" y="1143384"/>
                    <a:pt x="6214325" y="1189462"/>
                    <a:pt x="6052301" y="1151992"/>
                  </a:cubicBezTo>
                  <a:cubicBezTo>
                    <a:pt x="5890277" y="1114522"/>
                    <a:pt x="5688195" y="1139901"/>
                    <a:pt x="5479780" y="1151992"/>
                  </a:cubicBezTo>
                  <a:cubicBezTo>
                    <a:pt x="5271365" y="1164083"/>
                    <a:pt x="5050297" y="1168068"/>
                    <a:pt x="4907259" y="1151992"/>
                  </a:cubicBezTo>
                  <a:cubicBezTo>
                    <a:pt x="4764221" y="1135916"/>
                    <a:pt x="4532920" y="1127603"/>
                    <a:pt x="4405500" y="1151992"/>
                  </a:cubicBezTo>
                  <a:cubicBezTo>
                    <a:pt x="4278080" y="1176381"/>
                    <a:pt x="3925911" y="1185684"/>
                    <a:pt x="3691457" y="1151992"/>
                  </a:cubicBezTo>
                  <a:cubicBezTo>
                    <a:pt x="3457003" y="1118300"/>
                    <a:pt x="3197941" y="1189951"/>
                    <a:pt x="2906653" y="1151992"/>
                  </a:cubicBezTo>
                  <a:cubicBezTo>
                    <a:pt x="2615365" y="1114033"/>
                    <a:pt x="2578201" y="1158145"/>
                    <a:pt x="2404893" y="1151992"/>
                  </a:cubicBezTo>
                  <a:cubicBezTo>
                    <a:pt x="2231585" y="1145839"/>
                    <a:pt x="2105898" y="1148189"/>
                    <a:pt x="1903133" y="1151992"/>
                  </a:cubicBezTo>
                  <a:cubicBezTo>
                    <a:pt x="1700368" y="1155795"/>
                    <a:pt x="1457838" y="1169273"/>
                    <a:pt x="1189090" y="1151992"/>
                  </a:cubicBezTo>
                  <a:cubicBezTo>
                    <a:pt x="920342" y="1134711"/>
                    <a:pt x="495471" y="1178145"/>
                    <a:pt x="192003" y="1151992"/>
                  </a:cubicBezTo>
                  <a:cubicBezTo>
                    <a:pt x="64815" y="1153570"/>
                    <a:pt x="-11901" y="1072306"/>
                    <a:pt x="0" y="959989"/>
                  </a:cubicBezTo>
                  <a:cubicBezTo>
                    <a:pt x="3638" y="850718"/>
                    <a:pt x="-12190" y="730311"/>
                    <a:pt x="0" y="583676"/>
                  </a:cubicBezTo>
                  <a:cubicBezTo>
                    <a:pt x="12190" y="437041"/>
                    <a:pt x="-6756" y="368943"/>
                    <a:pt x="0" y="192003"/>
                  </a:cubicBezTo>
                  <a:close/>
                </a:path>
                <a:path w="7460107" h="1151992" stroke="0" extrusionOk="0">
                  <a:moveTo>
                    <a:pt x="0" y="192003"/>
                  </a:moveTo>
                  <a:cubicBezTo>
                    <a:pt x="3115" y="90510"/>
                    <a:pt x="65008" y="10866"/>
                    <a:pt x="192003" y="0"/>
                  </a:cubicBezTo>
                  <a:cubicBezTo>
                    <a:pt x="491059" y="-19719"/>
                    <a:pt x="682722" y="20992"/>
                    <a:pt x="835285" y="0"/>
                  </a:cubicBezTo>
                  <a:cubicBezTo>
                    <a:pt x="987848" y="-20992"/>
                    <a:pt x="1140250" y="13894"/>
                    <a:pt x="1337045" y="0"/>
                  </a:cubicBezTo>
                  <a:cubicBezTo>
                    <a:pt x="1533840" y="-13894"/>
                    <a:pt x="1696481" y="13108"/>
                    <a:pt x="1838805" y="0"/>
                  </a:cubicBezTo>
                  <a:cubicBezTo>
                    <a:pt x="1981129" y="-13108"/>
                    <a:pt x="2311036" y="22895"/>
                    <a:pt x="2552848" y="0"/>
                  </a:cubicBezTo>
                  <a:cubicBezTo>
                    <a:pt x="2794660" y="-22895"/>
                    <a:pt x="3102388" y="1871"/>
                    <a:pt x="3337652" y="0"/>
                  </a:cubicBezTo>
                  <a:cubicBezTo>
                    <a:pt x="3572916" y="-1871"/>
                    <a:pt x="3671757" y="3309"/>
                    <a:pt x="3980933" y="0"/>
                  </a:cubicBezTo>
                  <a:cubicBezTo>
                    <a:pt x="4290109" y="-3309"/>
                    <a:pt x="4419507" y="33334"/>
                    <a:pt x="4765737" y="0"/>
                  </a:cubicBezTo>
                  <a:cubicBezTo>
                    <a:pt x="5111967" y="-33334"/>
                    <a:pt x="4993147" y="-13734"/>
                    <a:pt x="5196736" y="0"/>
                  </a:cubicBezTo>
                  <a:cubicBezTo>
                    <a:pt x="5400325" y="13734"/>
                    <a:pt x="5652198" y="26197"/>
                    <a:pt x="5769257" y="0"/>
                  </a:cubicBezTo>
                  <a:cubicBezTo>
                    <a:pt x="5886316" y="-26197"/>
                    <a:pt x="6054556" y="-19413"/>
                    <a:pt x="6200256" y="0"/>
                  </a:cubicBezTo>
                  <a:cubicBezTo>
                    <a:pt x="6345956" y="19413"/>
                    <a:pt x="6923269" y="-7746"/>
                    <a:pt x="7268104" y="0"/>
                  </a:cubicBezTo>
                  <a:cubicBezTo>
                    <a:pt x="7391478" y="15743"/>
                    <a:pt x="7474677" y="79884"/>
                    <a:pt x="7460107" y="192003"/>
                  </a:cubicBezTo>
                  <a:cubicBezTo>
                    <a:pt x="7460508" y="295793"/>
                    <a:pt x="7451753" y="399892"/>
                    <a:pt x="7460107" y="591356"/>
                  </a:cubicBezTo>
                  <a:cubicBezTo>
                    <a:pt x="7468461" y="782820"/>
                    <a:pt x="7457777" y="855429"/>
                    <a:pt x="7460107" y="959989"/>
                  </a:cubicBezTo>
                  <a:cubicBezTo>
                    <a:pt x="7466767" y="1058970"/>
                    <a:pt x="7389822" y="1166410"/>
                    <a:pt x="7268104" y="1151992"/>
                  </a:cubicBezTo>
                  <a:cubicBezTo>
                    <a:pt x="6977223" y="1172419"/>
                    <a:pt x="6642508" y="1114878"/>
                    <a:pt x="6483300" y="1151992"/>
                  </a:cubicBezTo>
                  <a:cubicBezTo>
                    <a:pt x="6324092" y="1189106"/>
                    <a:pt x="6194845" y="1147673"/>
                    <a:pt x="6052301" y="1151992"/>
                  </a:cubicBezTo>
                  <a:cubicBezTo>
                    <a:pt x="5909757" y="1156311"/>
                    <a:pt x="5656157" y="1143363"/>
                    <a:pt x="5338258" y="1151992"/>
                  </a:cubicBezTo>
                  <a:cubicBezTo>
                    <a:pt x="5020359" y="1160621"/>
                    <a:pt x="4813330" y="1120740"/>
                    <a:pt x="4624215" y="1151992"/>
                  </a:cubicBezTo>
                  <a:cubicBezTo>
                    <a:pt x="4435100" y="1183244"/>
                    <a:pt x="4179601" y="1162655"/>
                    <a:pt x="4051694" y="1151992"/>
                  </a:cubicBezTo>
                  <a:cubicBezTo>
                    <a:pt x="3923787" y="1141329"/>
                    <a:pt x="3560244" y="1170745"/>
                    <a:pt x="3266891" y="1151992"/>
                  </a:cubicBezTo>
                  <a:cubicBezTo>
                    <a:pt x="2973538" y="1133239"/>
                    <a:pt x="2835529" y="1145517"/>
                    <a:pt x="2694370" y="1151992"/>
                  </a:cubicBezTo>
                  <a:cubicBezTo>
                    <a:pt x="2553211" y="1158467"/>
                    <a:pt x="2247234" y="1162861"/>
                    <a:pt x="2121849" y="1151992"/>
                  </a:cubicBezTo>
                  <a:cubicBezTo>
                    <a:pt x="1996464" y="1141123"/>
                    <a:pt x="1778267" y="1164324"/>
                    <a:pt x="1549328" y="1151992"/>
                  </a:cubicBezTo>
                  <a:cubicBezTo>
                    <a:pt x="1320389" y="1139660"/>
                    <a:pt x="1136221" y="1142007"/>
                    <a:pt x="976807" y="1151992"/>
                  </a:cubicBezTo>
                  <a:cubicBezTo>
                    <a:pt x="817393" y="1161977"/>
                    <a:pt x="366888" y="1157023"/>
                    <a:pt x="192003" y="1151992"/>
                  </a:cubicBezTo>
                  <a:cubicBezTo>
                    <a:pt x="77679" y="1127214"/>
                    <a:pt x="-8306" y="1064625"/>
                    <a:pt x="0" y="959989"/>
                  </a:cubicBezTo>
                  <a:cubicBezTo>
                    <a:pt x="6720" y="825357"/>
                    <a:pt x="9113" y="697271"/>
                    <a:pt x="0" y="599036"/>
                  </a:cubicBezTo>
                  <a:cubicBezTo>
                    <a:pt x="-9113" y="500801"/>
                    <a:pt x="-6191" y="279362"/>
                    <a:pt x="0" y="192003"/>
                  </a:cubicBezTo>
                  <a:close/>
                </a:path>
              </a:pathLst>
            </a:custGeom>
            <a:solidFill>
              <a:schemeClr val="bg1"/>
            </a:solidFill>
            <a:ln w="76200">
              <a:solidFill>
                <a:srgbClr val="FEDD50"/>
              </a:solidFill>
              <a:extLst>
                <a:ext uri="{C807C97D-BFC1-408E-A445-0C87EB9F89A2}">
                  <ask:lineSketchStyleProps xmlns:ask="http://schemas.microsoft.com/office/drawing/2018/sketchyshapes" xmlns="" sd="24893473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8">
              <a:extLst>
                <a:ext uri="{FF2B5EF4-FFF2-40B4-BE49-F238E27FC236}">
                  <a16:creationId xmlns:a16="http://schemas.microsoft.com/office/drawing/2014/main" id="{96146C09-D917-484C-874D-18286E35A8B6}"/>
                </a:ext>
              </a:extLst>
            </p:cNvPr>
            <p:cNvSpPr txBox="1">
              <a:spLocks noChangeArrowheads="1"/>
            </p:cNvSpPr>
            <p:nvPr/>
          </p:nvSpPr>
          <p:spPr bwMode="auto">
            <a:xfrm>
              <a:off x="4766677" y="999053"/>
              <a:ext cx="7521571" cy="1490798"/>
            </a:xfrm>
            <a:prstGeom prst="rect">
              <a:avLst/>
            </a:prstGeom>
            <a:noFill/>
            <a:ln w="9525">
              <a:noFill/>
              <a:miter lim="800000"/>
              <a:headEnd/>
              <a:tailEnd/>
            </a:ln>
          </p:spPr>
          <p:txBody>
            <a:bodyPr wrap="square">
              <a:spAutoFit/>
            </a:bodyPr>
            <a:lstStyle/>
            <a:p>
              <a:pPr algn="ctr">
                <a:spcBef>
                  <a:spcPct val="50000"/>
                </a:spcBef>
              </a:pPr>
              <a:r>
                <a:rPr lang="nl-NL" sz="2800" b="1" dirty="0">
                  <a:latin typeface="Times New Roman" panose="02020603050405020304" pitchFamily="18" charset="0"/>
                  <a:ea typeface="Tahoma" panose="020B0604030504040204" pitchFamily="34" charset="0"/>
                  <a:cs typeface="Times New Roman" panose="02020603050405020304" pitchFamily="18" charset="0"/>
                </a:rPr>
                <a:t>Ôn tập về thành phần chất dinh dưỡng có trong thức ăn và vai trò của không khí, nước trong đời sống, vai trò của thực vật với sự sống trên trái đất.</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a:spcBef>
                  <a:spcPct val="50000"/>
                </a:spcBef>
              </a:pPr>
              <a:endParaRPr lang="en-US" sz="3600" b="1"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8B3A1C28-81B9-404A-8541-C358E781D613}"/>
              </a:ext>
            </a:extLst>
          </p:cNvPr>
          <p:cNvGrpSpPr/>
          <p:nvPr/>
        </p:nvGrpSpPr>
        <p:grpSpPr>
          <a:xfrm>
            <a:off x="4729286" y="2572306"/>
            <a:ext cx="7053622" cy="2004193"/>
            <a:chOff x="3753478" y="2814454"/>
            <a:chExt cx="7245348" cy="1661126"/>
          </a:xfrm>
        </p:grpSpPr>
        <p:sp>
          <p:nvSpPr>
            <p:cNvPr id="8" name="Rectangle: Rounded Corners 30">
              <a:extLst>
                <a:ext uri="{FF2B5EF4-FFF2-40B4-BE49-F238E27FC236}">
                  <a16:creationId xmlns:a16="http://schemas.microsoft.com/office/drawing/2014/main" id="{20B6F115-49AB-4A4B-8510-6DA275ABC5D0}"/>
                </a:ext>
              </a:extLst>
            </p:cNvPr>
            <p:cNvSpPr/>
            <p:nvPr/>
          </p:nvSpPr>
          <p:spPr>
            <a:xfrm>
              <a:off x="3753478" y="2814454"/>
              <a:ext cx="7245348" cy="1208647"/>
            </a:xfrm>
            <a:custGeom>
              <a:avLst/>
              <a:gdLst>
                <a:gd name="connsiteX0" fmla="*/ 0 w 7245348"/>
                <a:gd name="connsiteY0" fmla="*/ 201445 h 1208647"/>
                <a:gd name="connsiteX1" fmla="*/ 201445 w 7245348"/>
                <a:gd name="connsiteY1" fmla="*/ 0 h 1208647"/>
                <a:gd name="connsiteX2" fmla="*/ 1022540 w 7245348"/>
                <a:gd name="connsiteY2" fmla="*/ 0 h 1208647"/>
                <a:gd name="connsiteX3" fmla="*/ 1775210 w 7245348"/>
                <a:gd name="connsiteY3" fmla="*/ 0 h 1208647"/>
                <a:gd name="connsiteX4" fmla="*/ 2391032 w 7245348"/>
                <a:gd name="connsiteY4" fmla="*/ 0 h 1208647"/>
                <a:gd name="connsiteX5" fmla="*/ 2870004 w 7245348"/>
                <a:gd name="connsiteY5" fmla="*/ 0 h 1208647"/>
                <a:gd name="connsiteX6" fmla="*/ 3691099 w 7245348"/>
                <a:gd name="connsiteY6" fmla="*/ 0 h 1208647"/>
                <a:gd name="connsiteX7" fmla="*/ 4306920 w 7245348"/>
                <a:gd name="connsiteY7" fmla="*/ 0 h 1208647"/>
                <a:gd name="connsiteX8" fmla="*/ 4991166 w 7245348"/>
                <a:gd name="connsiteY8" fmla="*/ 0 h 1208647"/>
                <a:gd name="connsiteX9" fmla="*/ 5470138 w 7245348"/>
                <a:gd name="connsiteY9" fmla="*/ 0 h 1208647"/>
                <a:gd name="connsiteX10" fmla="*/ 6154383 w 7245348"/>
                <a:gd name="connsiteY10" fmla="*/ 0 h 1208647"/>
                <a:gd name="connsiteX11" fmla="*/ 7043903 w 7245348"/>
                <a:gd name="connsiteY11" fmla="*/ 0 h 1208647"/>
                <a:gd name="connsiteX12" fmla="*/ 7245348 w 7245348"/>
                <a:gd name="connsiteY12" fmla="*/ 201445 h 1208647"/>
                <a:gd name="connsiteX13" fmla="*/ 7245348 w 7245348"/>
                <a:gd name="connsiteY13" fmla="*/ 604324 h 1208647"/>
                <a:gd name="connsiteX14" fmla="*/ 7245348 w 7245348"/>
                <a:gd name="connsiteY14" fmla="*/ 1007202 h 1208647"/>
                <a:gd name="connsiteX15" fmla="*/ 7043903 w 7245348"/>
                <a:gd name="connsiteY15" fmla="*/ 1208647 h 1208647"/>
                <a:gd name="connsiteX16" fmla="*/ 6359657 w 7245348"/>
                <a:gd name="connsiteY16" fmla="*/ 1208647 h 1208647"/>
                <a:gd name="connsiteX17" fmla="*/ 5880685 w 7245348"/>
                <a:gd name="connsiteY17" fmla="*/ 1208647 h 1208647"/>
                <a:gd name="connsiteX18" fmla="*/ 5401713 w 7245348"/>
                <a:gd name="connsiteY18" fmla="*/ 1208647 h 1208647"/>
                <a:gd name="connsiteX19" fmla="*/ 4854316 w 7245348"/>
                <a:gd name="connsiteY19" fmla="*/ 1208647 h 1208647"/>
                <a:gd name="connsiteX20" fmla="*/ 4170071 w 7245348"/>
                <a:gd name="connsiteY20" fmla="*/ 1208647 h 1208647"/>
                <a:gd name="connsiteX21" fmla="*/ 3691099 w 7245348"/>
                <a:gd name="connsiteY21" fmla="*/ 1208647 h 1208647"/>
                <a:gd name="connsiteX22" fmla="*/ 3212127 w 7245348"/>
                <a:gd name="connsiteY22" fmla="*/ 1208647 h 1208647"/>
                <a:gd name="connsiteX23" fmla="*/ 2527881 w 7245348"/>
                <a:gd name="connsiteY23" fmla="*/ 1208647 h 1208647"/>
                <a:gd name="connsiteX24" fmla="*/ 1843635 w 7245348"/>
                <a:gd name="connsiteY24" fmla="*/ 1208647 h 1208647"/>
                <a:gd name="connsiteX25" fmla="*/ 1159389 w 7245348"/>
                <a:gd name="connsiteY25" fmla="*/ 1208647 h 1208647"/>
                <a:gd name="connsiteX26" fmla="*/ 201445 w 7245348"/>
                <a:gd name="connsiteY26" fmla="*/ 1208647 h 1208647"/>
                <a:gd name="connsiteX27" fmla="*/ 0 w 7245348"/>
                <a:gd name="connsiteY27" fmla="*/ 1007202 h 1208647"/>
                <a:gd name="connsiteX28" fmla="*/ 0 w 7245348"/>
                <a:gd name="connsiteY28" fmla="*/ 596266 h 1208647"/>
                <a:gd name="connsiteX29" fmla="*/ 0 w 7245348"/>
                <a:gd name="connsiteY29" fmla="*/ 201445 h 120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45348" h="1208647" fill="none" extrusionOk="0">
                  <a:moveTo>
                    <a:pt x="0" y="201445"/>
                  </a:moveTo>
                  <a:cubicBezTo>
                    <a:pt x="-4310" y="77394"/>
                    <a:pt x="93690" y="-502"/>
                    <a:pt x="201445" y="0"/>
                  </a:cubicBezTo>
                  <a:cubicBezTo>
                    <a:pt x="550166" y="8433"/>
                    <a:pt x="783766" y="31710"/>
                    <a:pt x="1022540" y="0"/>
                  </a:cubicBezTo>
                  <a:cubicBezTo>
                    <a:pt x="1261314" y="-31710"/>
                    <a:pt x="1546776" y="15362"/>
                    <a:pt x="1775210" y="0"/>
                  </a:cubicBezTo>
                  <a:cubicBezTo>
                    <a:pt x="2003644" y="-15362"/>
                    <a:pt x="2135931" y="8376"/>
                    <a:pt x="2391032" y="0"/>
                  </a:cubicBezTo>
                  <a:cubicBezTo>
                    <a:pt x="2646133" y="-8376"/>
                    <a:pt x="2742555" y="1468"/>
                    <a:pt x="2870004" y="0"/>
                  </a:cubicBezTo>
                  <a:cubicBezTo>
                    <a:pt x="2997453" y="-1468"/>
                    <a:pt x="3452767" y="-27000"/>
                    <a:pt x="3691099" y="0"/>
                  </a:cubicBezTo>
                  <a:cubicBezTo>
                    <a:pt x="3929431" y="27000"/>
                    <a:pt x="4159319" y="-6042"/>
                    <a:pt x="4306920" y="0"/>
                  </a:cubicBezTo>
                  <a:cubicBezTo>
                    <a:pt x="4454521" y="6042"/>
                    <a:pt x="4649476" y="-23615"/>
                    <a:pt x="4991166" y="0"/>
                  </a:cubicBezTo>
                  <a:cubicBezTo>
                    <a:pt x="5332856" y="23615"/>
                    <a:pt x="5358727" y="8715"/>
                    <a:pt x="5470138" y="0"/>
                  </a:cubicBezTo>
                  <a:cubicBezTo>
                    <a:pt x="5581549" y="-8715"/>
                    <a:pt x="5855046" y="-2171"/>
                    <a:pt x="6154383" y="0"/>
                  </a:cubicBezTo>
                  <a:cubicBezTo>
                    <a:pt x="6453721" y="2171"/>
                    <a:pt x="6649003" y="-25246"/>
                    <a:pt x="7043903" y="0"/>
                  </a:cubicBezTo>
                  <a:cubicBezTo>
                    <a:pt x="7146627" y="16217"/>
                    <a:pt x="7242450" y="91966"/>
                    <a:pt x="7245348" y="201445"/>
                  </a:cubicBezTo>
                  <a:cubicBezTo>
                    <a:pt x="7262044" y="360760"/>
                    <a:pt x="7263929" y="407366"/>
                    <a:pt x="7245348" y="604324"/>
                  </a:cubicBezTo>
                  <a:cubicBezTo>
                    <a:pt x="7226767" y="801282"/>
                    <a:pt x="7251629" y="837037"/>
                    <a:pt x="7245348" y="1007202"/>
                  </a:cubicBezTo>
                  <a:cubicBezTo>
                    <a:pt x="7243659" y="1103501"/>
                    <a:pt x="7164513" y="1182953"/>
                    <a:pt x="7043903" y="1208647"/>
                  </a:cubicBezTo>
                  <a:cubicBezTo>
                    <a:pt x="6843757" y="1178852"/>
                    <a:pt x="6544800" y="1224182"/>
                    <a:pt x="6359657" y="1208647"/>
                  </a:cubicBezTo>
                  <a:cubicBezTo>
                    <a:pt x="6174514" y="1193112"/>
                    <a:pt x="6113565" y="1202332"/>
                    <a:pt x="5880685" y="1208647"/>
                  </a:cubicBezTo>
                  <a:cubicBezTo>
                    <a:pt x="5647805" y="1214962"/>
                    <a:pt x="5628341" y="1218793"/>
                    <a:pt x="5401713" y="1208647"/>
                  </a:cubicBezTo>
                  <a:cubicBezTo>
                    <a:pt x="5175085" y="1198501"/>
                    <a:pt x="5112859" y="1232115"/>
                    <a:pt x="4854316" y="1208647"/>
                  </a:cubicBezTo>
                  <a:cubicBezTo>
                    <a:pt x="4595773" y="1185179"/>
                    <a:pt x="4361664" y="1234699"/>
                    <a:pt x="4170071" y="1208647"/>
                  </a:cubicBezTo>
                  <a:cubicBezTo>
                    <a:pt x="3978478" y="1182595"/>
                    <a:pt x="3795669" y="1190830"/>
                    <a:pt x="3691099" y="1208647"/>
                  </a:cubicBezTo>
                  <a:cubicBezTo>
                    <a:pt x="3586529" y="1226464"/>
                    <a:pt x="3311937" y="1200780"/>
                    <a:pt x="3212127" y="1208647"/>
                  </a:cubicBezTo>
                  <a:cubicBezTo>
                    <a:pt x="3112317" y="1216514"/>
                    <a:pt x="2857535" y="1201440"/>
                    <a:pt x="2527881" y="1208647"/>
                  </a:cubicBezTo>
                  <a:cubicBezTo>
                    <a:pt x="2198227" y="1215854"/>
                    <a:pt x="2160865" y="1237598"/>
                    <a:pt x="1843635" y="1208647"/>
                  </a:cubicBezTo>
                  <a:cubicBezTo>
                    <a:pt x="1526405" y="1179696"/>
                    <a:pt x="1335148" y="1220943"/>
                    <a:pt x="1159389" y="1208647"/>
                  </a:cubicBezTo>
                  <a:cubicBezTo>
                    <a:pt x="983630" y="1196351"/>
                    <a:pt x="436642" y="1182638"/>
                    <a:pt x="201445" y="1208647"/>
                  </a:cubicBezTo>
                  <a:cubicBezTo>
                    <a:pt x="90090" y="1199882"/>
                    <a:pt x="2104" y="1123659"/>
                    <a:pt x="0" y="1007202"/>
                  </a:cubicBezTo>
                  <a:cubicBezTo>
                    <a:pt x="7486" y="811094"/>
                    <a:pt x="15655" y="779729"/>
                    <a:pt x="0" y="596266"/>
                  </a:cubicBezTo>
                  <a:cubicBezTo>
                    <a:pt x="-15655" y="412803"/>
                    <a:pt x="15415" y="342701"/>
                    <a:pt x="0" y="201445"/>
                  </a:cubicBezTo>
                  <a:close/>
                </a:path>
                <a:path w="7245348" h="1208647" stroke="0" extrusionOk="0">
                  <a:moveTo>
                    <a:pt x="0" y="201445"/>
                  </a:moveTo>
                  <a:cubicBezTo>
                    <a:pt x="-1746" y="86357"/>
                    <a:pt x="101261" y="6002"/>
                    <a:pt x="201445" y="0"/>
                  </a:cubicBezTo>
                  <a:cubicBezTo>
                    <a:pt x="412690" y="-25358"/>
                    <a:pt x="691227" y="-11706"/>
                    <a:pt x="885691" y="0"/>
                  </a:cubicBezTo>
                  <a:cubicBezTo>
                    <a:pt x="1080155" y="11706"/>
                    <a:pt x="1308340" y="1792"/>
                    <a:pt x="1433087" y="0"/>
                  </a:cubicBezTo>
                  <a:cubicBezTo>
                    <a:pt x="1557834" y="-1792"/>
                    <a:pt x="1709324" y="7803"/>
                    <a:pt x="1912060" y="0"/>
                  </a:cubicBezTo>
                  <a:cubicBezTo>
                    <a:pt x="2114796" y="-7803"/>
                    <a:pt x="2308940" y="27088"/>
                    <a:pt x="2459456" y="0"/>
                  </a:cubicBezTo>
                  <a:cubicBezTo>
                    <a:pt x="2609972" y="-27088"/>
                    <a:pt x="2861939" y="15426"/>
                    <a:pt x="3006853" y="0"/>
                  </a:cubicBezTo>
                  <a:cubicBezTo>
                    <a:pt x="3151767" y="-15426"/>
                    <a:pt x="3566631" y="-8637"/>
                    <a:pt x="3827948" y="0"/>
                  </a:cubicBezTo>
                  <a:cubicBezTo>
                    <a:pt x="4089265" y="8637"/>
                    <a:pt x="4392090" y="-22302"/>
                    <a:pt x="4649043" y="0"/>
                  </a:cubicBezTo>
                  <a:cubicBezTo>
                    <a:pt x="4905996" y="22302"/>
                    <a:pt x="5110646" y="-17247"/>
                    <a:pt x="5401713" y="0"/>
                  </a:cubicBezTo>
                  <a:cubicBezTo>
                    <a:pt x="5692780" y="17247"/>
                    <a:pt x="5842838" y="-4473"/>
                    <a:pt x="6017534" y="0"/>
                  </a:cubicBezTo>
                  <a:cubicBezTo>
                    <a:pt x="6192230" y="4473"/>
                    <a:pt x="6724651" y="18353"/>
                    <a:pt x="7043903" y="0"/>
                  </a:cubicBezTo>
                  <a:cubicBezTo>
                    <a:pt x="7148723" y="-12196"/>
                    <a:pt x="7240106" y="114625"/>
                    <a:pt x="7245348" y="201445"/>
                  </a:cubicBezTo>
                  <a:cubicBezTo>
                    <a:pt x="7229369" y="405357"/>
                    <a:pt x="7260079" y="408774"/>
                    <a:pt x="7245348" y="612381"/>
                  </a:cubicBezTo>
                  <a:cubicBezTo>
                    <a:pt x="7230617" y="815988"/>
                    <a:pt x="7227528" y="876837"/>
                    <a:pt x="7245348" y="1007202"/>
                  </a:cubicBezTo>
                  <a:cubicBezTo>
                    <a:pt x="7224670" y="1128765"/>
                    <a:pt x="7155253" y="1212728"/>
                    <a:pt x="7043903" y="1208647"/>
                  </a:cubicBezTo>
                  <a:cubicBezTo>
                    <a:pt x="6758275" y="1221741"/>
                    <a:pt x="6508618" y="1203635"/>
                    <a:pt x="6222808" y="1208647"/>
                  </a:cubicBezTo>
                  <a:cubicBezTo>
                    <a:pt x="5936998" y="1213659"/>
                    <a:pt x="5641619" y="1203811"/>
                    <a:pt x="5401713" y="1208647"/>
                  </a:cubicBezTo>
                  <a:cubicBezTo>
                    <a:pt x="5161807" y="1213483"/>
                    <a:pt x="5010531" y="1216001"/>
                    <a:pt x="4785892" y="1208647"/>
                  </a:cubicBezTo>
                  <a:cubicBezTo>
                    <a:pt x="4561253" y="1201293"/>
                    <a:pt x="4294219" y="1173514"/>
                    <a:pt x="3964797" y="1208647"/>
                  </a:cubicBezTo>
                  <a:cubicBezTo>
                    <a:pt x="3635376" y="1243780"/>
                    <a:pt x="3487462" y="1199727"/>
                    <a:pt x="3212127" y="1208647"/>
                  </a:cubicBezTo>
                  <a:cubicBezTo>
                    <a:pt x="2936792" y="1217568"/>
                    <a:pt x="2885660" y="1227639"/>
                    <a:pt x="2596305" y="1208647"/>
                  </a:cubicBezTo>
                  <a:cubicBezTo>
                    <a:pt x="2306950" y="1189655"/>
                    <a:pt x="2237227" y="1214030"/>
                    <a:pt x="1980484" y="1208647"/>
                  </a:cubicBezTo>
                  <a:cubicBezTo>
                    <a:pt x="1723741" y="1203264"/>
                    <a:pt x="1565453" y="1176593"/>
                    <a:pt x="1296238" y="1208647"/>
                  </a:cubicBezTo>
                  <a:cubicBezTo>
                    <a:pt x="1027023" y="1240701"/>
                    <a:pt x="685162" y="1248807"/>
                    <a:pt x="201445" y="1208647"/>
                  </a:cubicBezTo>
                  <a:cubicBezTo>
                    <a:pt x="68464" y="1215864"/>
                    <a:pt x="-7486" y="1096826"/>
                    <a:pt x="0" y="1007202"/>
                  </a:cubicBezTo>
                  <a:cubicBezTo>
                    <a:pt x="-17887" y="874838"/>
                    <a:pt x="6780" y="804464"/>
                    <a:pt x="0" y="612381"/>
                  </a:cubicBezTo>
                  <a:cubicBezTo>
                    <a:pt x="-6780" y="420298"/>
                    <a:pt x="1415" y="301994"/>
                    <a:pt x="0" y="201445"/>
                  </a:cubicBezTo>
                  <a:close/>
                </a:path>
              </a:pathLst>
            </a:custGeom>
            <a:solidFill>
              <a:schemeClr val="bg1"/>
            </a:solidFill>
            <a:ln w="76200">
              <a:solidFill>
                <a:srgbClr val="EA5862"/>
              </a:solidFill>
              <a:extLst>
                <a:ext uri="{C807C97D-BFC1-408E-A445-0C87EB9F89A2}">
                  <ask:lineSketchStyleProps xmlns:ask="http://schemas.microsoft.com/office/drawing/2018/sketchyshapes" xmlns="" sd="3553692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Box 11">
              <a:extLst>
                <a:ext uri="{FF2B5EF4-FFF2-40B4-BE49-F238E27FC236}">
                  <a16:creationId xmlns:a16="http://schemas.microsoft.com/office/drawing/2014/main" id="{9EB1D333-5825-4652-84F1-681C4762C08B}"/>
                </a:ext>
              </a:extLst>
            </p:cNvPr>
            <p:cNvSpPr txBox="1">
              <a:spLocks noChangeArrowheads="1"/>
            </p:cNvSpPr>
            <p:nvPr/>
          </p:nvSpPr>
          <p:spPr bwMode="auto">
            <a:xfrm>
              <a:off x="3753478" y="2945022"/>
              <a:ext cx="7069267" cy="1530558"/>
            </a:xfrm>
            <a:prstGeom prst="rect">
              <a:avLst/>
            </a:prstGeom>
            <a:noFill/>
            <a:ln w="9525">
              <a:noFill/>
              <a:miter lim="800000"/>
              <a:headEnd/>
              <a:tailEnd/>
            </a:ln>
          </p:spPr>
          <p:txBody>
            <a:bodyPr wrap="square">
              <a:spAutoFit/>
            </a:bodyPr>
            <a:lstStyle/>
            <a:p>
              <a:pPr algn="ctr">
                <a:spcBef>
                  <a:spcPct val="50000"/>
                </a:spcBef>
              </a:pPr>
              <a:r>
                <a:rPr lang="nl-NL" sz="3000" b="1" dirty="0">
                  <a:latin typeface="Times New Roman" panose="02020603050405020304" pitchFamily="18" charset="0"/>
                  <a:cs typeface="Times New Roman" panose="02020603050405020304" pitchFamily="18" charset="0"/>
                </a:rPr>
                <a:t>Phán đoán, giải thích qua một số bài tập về nước, không khí, ánh sáng, nhiệt.</a:t>
              </a:r>
              <a:endParaRPr lang="en-US" sz="3000" b="1" dirty="0">
                <a:latin typeface="Times New Roman" panose="02020603050405020304" pitchFamily="18" charset="0"/>
                <a:cs typeface="Times New Roman" panose="02020603050405020304" pitchFamily="18" charset="0"/>
              </a:endParaRPr>
            </a:p>
            <a:p>
              <a:pPr>
                <a:spcBef>
                  <a:spcPct val="50000"/>
                </a:spcBef>
              </a:pPr>
              <a:endParaRPr lang="en-US" sz="3600" b="1" dirty="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354D4F89-E826-4371-95C6-8A44A8B347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107" t="39273" r="578" b="50858"/>
          <a:stretch/>
        </p:blipFill>
        <p:spPr>
          <a:xfrm rot="19675605">
            <a:off x="3807971" y="-48230"/>
            <a:ext cx="846481" cy="1145970"/>
          </a:xfrm>
          <a:prstGeom prst="rect">
            <a:avLst/>
          </a:prstGeom>
        </p:spPr>
      </p:pic>
      <p:pic>
        <p:nvPicPr>
          <p:cNvPr id="11" name="Picture 10">
            <a:extLst>
              <a:ext uri="{FF2B5EF4-FFF2-40B4-BE49-F238E27FC236}">
                <a16:creationId xmlns:a16="http://schemas.microsoft.com/office/drawing/2014/main" id="{41195907-2B16-4CCA-A98A-620CC5E20D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419" t="56336" r="266" b="33795"/>
          <a:stretch/>
        </p:blipFill>
        <p:spPr>
          <a:xfrm rot="2023594">
            <a:off x="11290220" y="1978303"/>
            <a:ext cx="985377" cy="1370875"/>
          </a:xfrm>
          <a:prstGeom prst="rect">
            <a:avLst/>
          </a:prstGeom>
        </p:spPr>
      </p:pic>
      <p:sp>
        <p:nvSpPr>
          <p:cNvPr id="12" name="PA_文本框 11">
            <a:extLst>
              <a:ext uri="{FF2B5EF4-FFF2-40B4-BE49-F238E27FC236}">
                <a16:creationId xmlns:a16="http://schemas.microsoft.com/office/drawing/2014/main" id="{2038AFF3-B53B-4853-8EE5-B3AD95CA61B5}"/>
              </a:ext>
            </a:extLst>
          </p:cNvPr>
          <p:cNvSpPr txBox="1"/>
          <p:nvPr/>
        </p:nvSpPr>
        <p:spPr>
          <a:xfrm rot="20913321">
            <a:off x="786058" y="1583304"/>
            <a:ext cx="2571538" cy="255454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000" b="1" dirty="0" err="1">
                <a:ln w="0"/>
                <a:solidFill>
                  <a:srgbClr val="002060"/>
                </a:solidFill>
                <a:effectLst>
                  <a:reflection blurRad="6350" stA="53000" endA="300" endPos="35500" dir="5400000" sy="-90000" algn="bl" rotWithShape="0"/>
                </a:effectLst>
                <a:latin typeface="UTM Showcard" panose="02040603050506020204" pitchFamily="18" charset="0"/>
                <a:ea typeface="Cambria" panose="02040503050406030204" pitchFamily="18" charset="0"/>
              </a:rPr>
              <a:t>Mục</a:t>
            </a:r>
            <a:r>
              <a:rPr lang="en-US" altLang="zh-CN" sz="8000" b="1" dirty="0">
                <a:ln w="0"/>
                <a:solidFill>
                  <a:srgbClr val="002060"/>
                </a:solidFill>
                <a:effectLst>
                  <a:reflection blurRad="6350" stA="53000" endA="300" endPos="35500" dir="5400000" sy="-90000" algn="bl" rotWithShape="0"/>
                </a:effectLst>
                <a:latin typeface="UTM Showcard" panose="02040603050506020204" pitchFamily="18" charset="0"/>
                <a:ea typeface="Cambria" panose="02040503050406030204" pitchFamily="18" charset="0"/>
              </a:rPr>
              <a:t> </a:t>
            </a:r>
          </a:p>
          <a:p>
            <a:pPr algn="ctr"/>
            <a:r>
              <a:rPr lang="en-US" altLang="zh-CN" sz="8000" b="1" dirty="0" err="1">
                <a:ln w="0"/>
                <a:solidFill>
                  <a:srgbClr val="002060"/>
                </a:solidFill>
                <a:effectLst>
                  <a:reflection blurRad="6350" stA="53000" endA="300" endPos="35500" dir="5400000" sy="-90000" algn="bl" rotWithShape="0"/>
                </a:effectLst>
                <a:latin typeface="UTM Showcard" panose="02040603050506020204" pitchFamily="18" charset="0"/>
                <a:ea typeface="Cambria" panose="02040503050406030204" pitchFamily="18" charset="0"/>
              </a:rPr>
              <a:t>tiêu</a:t>
            </a:r>
            <a:endParaRPr lang="zh-CN" altLang="en-US" sz="8000" b="1" dirty="0">
              <a:ln w="0"/>
              <a:solidFill>
                <a:srgbClr val="002060"/>
              </a:solidFill>
              <a:effectLst>
                <a:reflection blurRad="6350" stA="53000" endA="300" endPos="35500" dir="5400000" sy="-90000" algn="bl" rotWithShape="0"/>
              </a:effectLst>
              <a:latin typeface="UTM Showcard" panose="02040603050506020204" pitchFamily="18" charset="0"/>
              <a:ea typeface="微软雅黑" panose="020B0503020204020204" pitchFamily="34" charset="-122"/>
            </a:endParaRPr>
          </a:p>
        </p:txBody>
      </p:sp>
      <p:grpSp>
        <p:nvGrpSpPr>
          <p:cNvPr id="13" name="Group 12">
            <a:extLst>
              <a:ext uri="{FF2B5EF4-FFF2-40B4-BE49-F238E27FC236}">
                <a16:creationId xmlns:a16="http://schemas.microsoft.com/office/drawing/2014/main" id="{75068EB7-1087-4539-9AB0-D6843C74E12F}"/>
              </a:ext>
            </a:extLst>
          </p:cNvPr>
          <p:cNvGrpSpPr/>
          <p:nvPr/>
        </p:nvGrpSpPr>
        <p:grpSpPr>
          <a:xfrm>
            <a:off x="4182324" y="4544631"/>
            <a:ext cx="8067029" cy="1964456"/>
            <a:chOff x="4729615" y="926174"/>
            <a:chExt cx="7649543" cy="1700324"/>
          </a:xfrm>
        </p:grpSpPr>
        <p:sp>
          <p:nvSpPr>
            <p:cNvPr id="14" name="Rectangle: Rounded Corners 28">
              <a:extLst>
                <a:ext uri="{FF2B5EF4-FFF2-40B4-BE49-F238E27FC236}">
                  <a16:creationId xmlns:a16="http://schemas.microsoft.com/office/drawing/2014/main" id="{62BACC89-6A19-45EF-9AF8-706FC56A2562}"/>
                </a:ext>
              </a:extLst>
            </p:cNvPr>
            <p:cNvSpPr/>
            <p:nvPr/>
          </p:nvSpPr>
          <p:spPr>
            <a:xfrm>
              <a:off x="4772482" y="926174"/>
              <a:ext cx="7482227" cy="1151992"/>
            </a:xfrm>
            <a:custGeom>
              <a:avLst/>
              <a:gdLst>
                <a:gd name="connsiteX0" fmla="*/ 0 w 7482227"/>
                <a:gd name="connsiteY0" fmla="*/ 192003 h 1151992"/>
                <a:gd name="connsiteX1" fmla="*/ 192003 w 7482227"/>
                <a:gd name="connsiteY1" fmla="*/ 0 h 1151992"/>
                <a:gd name="connsiteX2" fmla="*/ 908278 w 7482227"/>
                <a:gd name="connsiteY2" fmla="*/ 0 h 1151992"/>
                <a:gd name="connsiteX3" fmla="*/ 1553571 w 7482227"/>
                <a:gd name="connsiteY3" fmla="*/ 0 h 1151992"/>
                <a:gd name="connsiteX4" fmla="*/ 2340828 w 7482227"/>
                <a:gd name="connsiteY4" fmla="*/ 0 h 1151992"/>
                <a:gd name="connsiteX5" fmla="*/ 2986121 w 7482227"/>
                <a:gd name="connsiteY5" fmla="*/ 0 h 1151992"/>
                <a:gd name="connsiteX6" fmla="*/ 3489449 w 7482227"/>
                <a:gd name="connsiteY6" fmla="*/ 0 h 1151992"/>
                <a:gd name="connsiteX7" fmla="*/ 3921795 w 7482227"/>
                <a:gd name="connsiteY7" fmla="*/ 0 h 1151992"/>
                <a:gd name="connsiteX8" fmla="*/ 4638071 w 7482227"/>
                <a:gd name="connsiteY8" fmla="*/ 0 h 1151992"/>
                <a:gd name="connsiteX9" fmla="*/ 5212381 w 7482227"/>
                <a:gd name="connsiteY9" fmla="*/ 0 h 1151992"/>
                <a:gd name="connsiteX10" fmla="*/ 5715710 w 7482227"/>
                <a:gd name="connsiteY10" fmla="*/ 0 h 1151992"/>
                <a:gd name="connsiteX11" fmla="*/ 6502967 w 7482227"/>
                <a:gd name="connsiteY11" fmla="*/ 0 h 1151992"/>
                <a:gd name="connsiteX12" fmla="*/ 7290224 w 7482227"/>
                <a:gd name="connsiteY12" fmla="*/ 0 h 1151992"/>
                <a:gd name="connsiteX13" fmla="*/ 7482227 w 7482227"/>
                <a:gd name="connsiteY13" fmla="*/ 192003 h 1151992"/>
                <a:gd name="connsiteX14" fmla="*/ 7482227 w 7482227"/>
                <a:gd name="connsiteY14" fmla="*/ 583676 h 1151992"/>
                <a:gd name="connsiteX15" fmla="*/ 7482227 w 7482227"/>
                <a:gd name="connsiteY15" fmla="*/ 959989 h 1151992"/>
                <a:gd name="connsiteX16" fmla="*/ 7290224 w 7482227"/>
                <a:gd name="connsiteY16" fmla="*/ 1151992 h 1151992"/>
                <a:gd name="connsiteX17" fmla="*/ 6857878 w 7482227"/>
                <a:gd name="connsiteY17" fmla="*/ 1151992 h 1151992"/>
                <a:gd name="connsiteX18" fmla="*/ 6070621 w 7482227"/>
                <a:gd name="connsiteY18" fmla="*/ 1151992 h 1151992"/>
                <a:gd name="connsiteX19" fmla="*/ 5496310 w 7482227"/>
                <a:gd name="connsiteY19" fmla="*/ 1151992 h 1151992"/>
                <a:gd name="connsiteX20" fmla="*/ 4921999 w 7482227"/>
                <a:gd name="connsiteY20" fmla="*/ 1151992 h 1151992"/>
                <a:gd name="connsiteX21" fmla="*/ 4418671 w 7482227"/>
                <a:gd name="connsiteY21" fmla="*/ 1151992 h 1151992"/>
                <a:gd name="connsiteX22" fmla="*/ 3702396 w 7482227"/>
                <a:gd name="connsiteY22" fmla="*/ 1151992 h 1151992"/>
                <a:gd name="connsiteX23" fmla="*/ 2915139 w 7482227"/>
                <a:gd name="connsiteY23" fmla="*/ 1151992 h 1151992"/>
                <a:gd name="connsiteX24" fmla="*/ 2411810 w 7482227"/>
                <a:gd name="connsiteY24" fmla="*/ 1151992 h 1151992"/>
                <a:gd name="connsiteX25" fmla="*/ 1908482 w 7482227"/>
                <a:gd name="connsiteY25" fmla="*/ 1151992 h 1151992"/>
                <a:gd name="connsiteX26" fmla="*/ 1192207 w 7482227"/>
                <a:gd name="connsiteY26" fmla="*/ 1151992 h 1151992"/>
                <a:gd name="connsiteX27" fmla="*/ 192003 w 7482227"/>
                <a:gd name="connsiteY27" fmla="*/ 1151992 h 1151992"/>
                <a:gd name="connsiteX28" fmla="*/ 0 w 7482227"/>
                <a:gd name="connsiteY28" fmla="*/ 959989 h 1151992"/>
                <a:gd name="connsiteX29" fmla="*/ 0 w 7482227"/>
                <a:gd name="connsiteY29" fmla="*/ 583676 h 1151992"/>
                <a:gd name="connsiteX30" fmla="*/ 0 w 7482227"/>
                <a:gd name="connsiteY30" fmla="*/ 192003 h 115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82227" h="1151992" fill="none" extrusionOk="0">
                  <a:moveTo>
                    <a:pt x="0" y="192003"/>
                  </a:moveTo>
                  <a:cubicBezTo>
                    <a:pt x="-11226" y="81766"/>
                    <a:pt x="65364" y="-1416"/>
                    <a:pt x="192003" y="0"/>
                  </a:cubicBezTo>
                  <a:cubicBezTo>
                    <a:pt x="382477" y="-5745"/>
                    <a:pt x="697810" y="11367"/>
                    <a:pt x="908278" y="0"/>
                  </a:cubicBezTo>
                  <a:cubicBezTo>
                    <a:pt x="1118746" y="-11367"/>
                    <a:pt x="1388516" y="-22031"/>
                    <a:pt x="1553571" y="0"/>
                  </a:cubicBezTo>
                  <a:cubicBezTo>
                    <a:pt x="1718626" y="22031"/>
                    <a:pt x="2082408" y="19396"/>
                    <a:pt x="2340828" y="0"/>
                  </a:cubicBezTo>
                  <a:cubicBezTo>
                    <a:pt x="2599248" y="-19396"/>
                    <a:pt x="2734320" y="-24302"/>
                    <a:pt x="2986121" y="0"/>
                  </a:cubicBezTo>
                  <a:cubicBezTo>
                    <a:pt x="3237922" y="24302"/>
                    <a:pt x="3283523" y="-8703"/>
                    <a:pt x="3489449" y="0"/>
                  </a:cubicBezTo>
                  <a:cubicBezTo>
                    <a:pt x="3695375" y="8703"/>
                    <a:pt x="3709512" y="-15578"/>
                    <a:pt x="3921795" y="0"/>
                  </a:cubicBezTo>
                  <a:cubicBezTo>
                    <a:pt x="4134078" y="15578"/>
                    <a:pt x="4410567" y="-16087"/>
                    <a:pt x="4638071" y="0"/>
                  </a:cubicBezTo>
                  <a:cubicBezTo>
                    <a:pt x="4865575" y="16087"/>
                    <a:pt x="4930899" y="4877"/>
                    <a:pt x="5212381" y="0"/>
                  </a:cubicBezTo>
                  <a:cubicBezTo>
                    <a:pt x="5493863" y="-4877"/>
                    <a:pt x="5467885" y="-14087"/>
                    <a:pt x="5715710" y="0"/>
                  </a:cubicBezTo>
                  <a:cubicBezTo>
                    <a:pt x="5963535" y="14087"/>
                    <a:pt x="6244362" y="-16930"/>
                    <a:pt x="6502967" y="0"/>
                  </a:cubicBezTo>
                  <a:cubicBezTo>
                    <a:pt x="6761572" y="16930"/>
                    <a:pt x="7010685" y="-28337"/>
                    <a:pt x="7290224" y="0"/>
                  </a:cubicBezTo>
                  <a:cubicBezTo>
                    <a:pt x="7385404" y="-15539"/>
                    <a:pt x="7463761" y="101736"/>
                    <a:pt x="7482227" y="192003"/>
                  </a:cubicBezTo>
                  <a:cubicBezTo>
                    <a:pt x="7477789" y="380801"/>
                    <a:pt x="7498395" y="460957"/>
                    <a:pt x="7482227" y="583676"/>
                  </a:cubicBezTo>
                  <a:cubicBezTo>
                    <a:pt x="7466059" y="706395"/>
                    <a:pt x="7474947" y="814435"/>
                    <a:pt x="7482227" y="959989"/>
                  </a:cubicBezTo>
                  <a:cubicBezTo>
                    <a:pt x="7487473" y="1055047"/>
                    <a:pt x="7414478" y="1165071"/>
                    <a:pt x="7290224" y="1151992"/>
                  </a:cubicBezTo>
                  <a:cubicBezTo>
                    <a:pt x="7145872" y="1155612"/>
                    <a:pt x="7042078" y="1145611"/>
                    <a:pt x="6857878" y="1151992"/>
                  </a:cubicBezTo>
                  <a:cubicBezTo>
                    <a:pt x="6673678" y="1158373"/>
                    <a:pt x="6267167" y="1187584"/>
                    <a:pt x="6070621" y="1151992"/>
                  </a:cubicBezTo>
                  <a:cubicBezTo>
                    <a:pt x="5874075" y="1116400"/>
                    <a:pt x="5672783" y="1145131"/>
                    <a:pt x="5496310" y="1151992"/>
                  </a:cubicBezTo>
                  <a:cubicBezTo>
                    <a:pt x="5319837" y="1158853"/>
                    <a:pt x="5099103" y="1139253"/>
                    <a:pt x="4921999" y="1151992"/>
                  </a:cubicBezTo>
                  <a:cubicBezTo>
                    <a:pt x="4744895" y="1164731"/>
                    <a:pt x="4591907" y="1145416"/>
                    <a:pt x="4418671" y="1151992"/>
                  </a:cubicBezTo>
                  <a:cubicBezTo>
                    <a:pt x="4245435" y="1158568"/>
                    <a:pt x="4025678" y="1117057"/>
                    <a:pt x="3702396" y="1151992"/>
                  </a:cubicBezTo>
                  <a:cubicBezTo>
                    <a:pt x="3379114" y="1186927"/>
                    <a:pt x="3182767" y="1151970"/>
                    <a:pt x="2915139" y="1151992"/>
                  </a:cubicBezTo>
                  <a:cubicBezTo>
                    <a:pt x="2647511" y="1152014"/>
                    <a:pt x="2566915" y="1165650"/>
                    <a:pt x="2411810" y="1151992"/>
                  </a:cubicBezTo>
                  <a:cubicBezTo>
                    <a:pt x="2256705" y="1138334"/>
                    <a:pt x="2145344" y="1143250"/>
                    <a:pt x="1908482" y="1151992"/>
                  </a:cubicBezTo>
                  <a:cubicBezTo>
                    <a:pt x="1671620" y="1160734"/>
                    <a:pt x="1351758" y="1179134"/>
                    <a:pt x="1192207" y="1151992"/>
                  </a:cubicBezTo>
                  <a:cubicBezTo>
                    <a:pt x="1032656" y="1124850"/>
                    <a:pt x="410913" y="1139669"/>
                    <a:pt x="192003" y="1151992"/>
                  </a:cubicBezTo>
                  <a:cubicBezTo>
                    <a:pt x="64815" y="1153570"/>
                    <a:pt x="-11901" y="1072306"/>
                    <a:pt x="0" y="959989"/>
                  </a:cubicBezTo>
                  <a:cubicBezTo>
                    <a:pt x="3638" y="850718"/>
                    <a:pt x="-12190" y="730311"/>
                    <a:pt x="0" y="583676"/>
                  </a:cubicBezTo>
                  <a:cubicBezTo>
                    <a:pt x="12190" y="437041"/>
                    <a:pt x="-6756" y="368943"/>
                    <a:pt x="0" y="192003"/>
                  </a:cubicBezTo>
                  <a:close/>
                </a:path>
                <a:path w="7482227" h="1151992" stroke="0" extrusionOk="0">
                  <a:moveTo>
                    <a:pt x="0" y="192003"/>
                  </a:moveTo>
                  <a:cubicBezTo>
                    <a:pt x="3115" y="90510"/>
                    <a:pt x="65008" y="10866"/>
                    <a:pt x="192003" y="0"/>
                  </a:cubicBezTo>
                  <a:cubicBezTo>
                    <a:pt x="377618" y="26323"/>
                    <a:pt x="617827" y="21931"/>
                    <a:pt x="837296" y="0"/>
                  </a:cubicBezTo>
                  <a:cubicBezTo>
                    <a:pt x="1056765" y="-21931"/>
                    <a:pt x="1181621" y="-21778"/>
                    <a:pt x="1340624" y="0"/>
                  </a:cubicBezTo>
                  <a:cubicBezTo>
                    <a:pt x="1499627" y="21778"/>
                    <a:pt x="1674563" y="-5390"/>
                    <a:pt x="1843953" y="0"/>
                  </a:cubicBezTo>
                  <a:cubicBezTo>
                    <a:pt x="2013343" y="5390"/>
                    <a:pt x="2284404" y="-28467"/>
                    <a:pt x="2560228" y="0"/>
                  </a:cubicBezTo>
                  <a:cubicBezTo>
                    <a:pt x="2836053" y="28467"/>
                    <a:pt x="2957109" y="27234"/>
                    <a:pt x="3347485" y="0"/>
                  </a:cubicBezTo>
                  <a:cubicBezTo>
                    <a:pt x="3737861" y="-27234"/>
                    <a:pt x="3686212" y="-30504"/>
                    <a:pt x="3992778" y="0"/>
                  </a:cubicBezTo>
                  <a:cubicBezTo>
                    <a:pt x="4299344" y="30504"/>
                    <a:pt x="4480974" y="-37298"/>
                    <a:pt x="4780035" y="0"/>
                  </a:cubicBezTo>
                  <a:cubicBezTo>
                    <a:pt x="5079096" y="37298"/>
                    <a:pt x="5069233" y="-17929"/>
                    <a:pt x="5212381" y="0"/>
                  </a:cubicBezTo>
                  <a:cubicBezTo>
                    <a:pt x="5355529" y="17929"/>
                    <a:pt x="5667333" y="1328"/>
                    <a:pt x="5786692" y="0"/>
                  </a:cubicBezTo>
                  <a:cubicBezTo>
                    <a:pt x="5906051" y="-1328"/>
                    <a:pt x="6043098" y="10927"/>
                    <a:pt x="6219038" y="0"/>
                  </a:cubicBezTo>
                  <a:cubicBezTo>
                    <a:pt x="6394978" y="-10927"/>
                    <a:pt x="6819419" y="-31960"/>
                    <a:pt x="7290224" y="0"/>
                  </a:cubicBezTo>
                  <a:cubicBezTo>
                    <a:pt x="7413598" y="15743"/>
                    <a:pt x="7496797" y="79884"/>
                    <a:pt x="7482227" y="192003"/>
                  </a:cubicBezTo>
                  <a:cubicBezTo>
                    <a:pt x="7482628" y="295793"/>
                    <a:pt x="7473873" y="399892"/>
                    <a:pt x="7482227" y="591356"/>
                  </a:cubicBezTo>
                  <a:cubicBezTo>
                    <a:pt x="7490581" y="782820"/>
                    <a:pt x="7479897" y="855429"/>
                    <a:pt x="7482227" y="959989"/>
                  </a:cubicBezTo>
                  <a:cubicBezTo>
                    <a:pt x="7488887" y="1058970"/>
                    <a:pt x="7411942" y="1166410"/>
                    <a:pt x="7290224" y="1151992"/>
                  </a:cubicBezTo>
                  <a:cubicBezTo>
                    <a:pt x="7114703" y="1128177"/>
                    <a:pt x="6810160" y="1177284"/>
                    <a:pt x="6502967" y="1151992"/>
                  </a:cubicBezTo>
                  <a:cubicBezTo>
                    <a:pt x="6195774" y="1126700"/>
                    <a:pt x="6240336" y="1158960"/>
                    <a:pt x="6070621" y="1151992"/>
                  </a:cubicBezTo>
                  <a:cubicBezTo>
                    <a:pt x="5900906" y="1145024"/>
                    <a:pt x="5672368" y="1156716"/>
                    <a:pt x="5354346" y="1151992"/>
                  </a:cubicBezTo>
                  <a:cubicBezTo>
                    <a:pt x="5036325" y="1147268"/>
                    <a:pt x="4841921" y="1185613"/>
                    <a:pt x="4638071" y="1151992"/>
                  </a:cubicBezTo>
                  <a:cubicBezTo>
                    <a:pt x="4434222" y="1118371"/>
                    <a:pt x="4228505" y="1132654"/>
                    <a:pt x="4063760" y="1151992"/>
                  </a:cubicBezTo>
                  <a:cubicBezTo>
                    <a:pt x="3899015" y="1171330"/>
                    <a:pt x="3457231" y="1123667"/>
                    <a:pt x="3276503" y="1151992"/>
                  </a:cubicBezTo>
                  <a:cubicBezTo>
                    <a:pt x="3095775" y="1180317"/>
                    <a:pt x="2986593" y="1137114"/>
                    <a:pt x="2702192" y="1151992"/>
                  </a:cubicBezTo>
                  <a:cubicBezTo>
                    <a:pt x="2417791" y="1166870"/>
                    <a:pt x="2295101" y="1168054"/>
                    <a:pt x="2127881" y="1151992"/>
                  </a:cubicBezTo>
                  <a:cubicBezTo>
                    <a:pt x="1960661" y="1135930"/>
                    <a:pt x="1811947" y="1169004"/>
                    <a:pt x="1553571" y="1151992"/>
                  </a:cubicBezTo>
                  <a:cubicBezTo>
                    <a:pt x="1295195" y="1134981"/>
                    <a:pt x="1245983" y="1140862"/>
                    <a:pt x="979260" y="1151992"/>
                  </a:cubicBezTo>
                  <a:cubicBezTo>
                    <a:pt x="712537" y="1163122"/>
                    <a:pt x="463821" y="1168977"/>
                    <a:pt x="192003" y="1151992"/>
                  </a:cubicBezTo>
                  <a:cubicBezTo>
                    <a:pt x="77679" y="1127214"/>
                    <a:pt x="-8306" y="1064625"/>
                    <a:pt x="0" y="959989"/>
                  </a:cubicBezTo>
                  <a:cubicBezTo>
                    <a:pt x="6720" y="825357"/>
                    <a:pt x="9113" y="697271"/>
                    <a:pt x="0" y="599036"/>
                  </a:cubicBezTo>
                  <a:cubicBezTo>
                    <a:pt x="-9113" y="500801"/>
                    <a:pt x="-6191" y="279362"/>
                    <a:pt x="0" y="192003"/>
                  </a:cubicBezTo>
                  <a:close/>
                </a:path>
              </a:pathLst>
            </a:custGeom>
            <a:solidFill>
              <a:schemeClr val="bg1"/>
            </a:solidFill>
            <a:ln w="76200">
              <a:solidFill>
                <a:srgbClr val="FEDD50"/>
              </a:solidFill>
              <a:extLst>
                <a:ext uri="{C807C97D-BFC1-408E-A445-0C87EB9F89A2}">
                  <ask:lineSketchStyleProps xmlns:ask="http://schemas.microsoft.com/office/drawing/2018/sketchyshapes" xmlns="" sd="24893473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8">
              <a:extLst>
                <a:ext uri="{FF2B5EF4-FFF2-40B4-BE49-F238E27FC236}">
                  <a16:creationId xmlns:a16="http://schemas.microsoft.com/office/drawing/2014/main" id="{96146C09-D917-484C-874D-18286E35A8B6}"/>
                </a:ext>
              </a:extLst>
            </p:cNvPr>
            <p:cNvSpPr txBox="1">
              <a:spLocks noChangeArrowheads="1"/>
            </p:cNvSpPr>
            <p:nvPr/>
          </p:nvSpPr>
          <p:spPr bwMode="auto">
            <a:xfrm>
              <a:off x="4729615" y="1028133"/>
              <a:ext cx="7649543" cy="1598365"/>
            </a:xfrm>
            <a:prstGeom prst="rect">
              <a:avLst/>
            </a:prstGeom>
            <a:noFill/>
            <a:ln w="9525">
              <a:noFill/>
              <a:miter lim="800000"/>
              <a:headEnd/>
              <a:tailEnd/>
            </a:ln>
          </p:spPr>
          <p:txBody>
            <a:bodyPr wrap="square">
              <a:spAutoFit/>
            </a:bodyPr>
            <a:lstStyle/>
            <a:p>
              <a:pPr algn="ctr">
                <a:spcBef>
                  <a:spcPct val="50000"/>
                </a:spcBef>
              </a:pPr>
              <a:r>
                <a:rPr lang="en-US" sz="3000" b="1" dirty="0">
                  <a:latin typeface="Times New Roman" panose="02020603050405020304" pitchFamily="18" charset="0"/>
                  <a:cs typeface="Times New Roman" panose="02020603050405020304" pitchFamily="18" charset="0"/>
                </a:rPr>
                <a:t>GD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HS ý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vệ</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trường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tham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HĐ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tập</a:t>
              </a:r>
              <a:r>
                <a:rPr lang="en-US" sz="3000" b="1" dirty="0">
                  <a:latin typeface="Times New Roman" panose="02020603050405020304" pitchFamily="18" charset="0"/>
                  <a:cs typeface="Times New Roman" panose="02020603050405020304" pitchFamily="18" charset="0"/>
                </a:rPr>
                <a:t>.</a:t>
              </a:r>
            </a:p>
            <a:p>
              <a:pPr>
                <a:spcBef>
                  <a:spcPct val="50000"/>
                </a:spcBef>
              </a:pPr>
              <a:endParaRPr lang="en-US" sz="3600" b="1" dirty="0">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354D4F89-E826-4371-95C6-8A44A8B347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107" t="39273" r="578" b="50858"/>
          <a:stretch/>
        </p:blipFill>
        <p:spPr>
          <a:xfrm rot="19675605">
            <a:off x="4019990" y="3909287"/>
            <a:ext cx="846481" cy="1145970"/>
          </a:xfrm>
          <a:prstGeom prst="rect">
            <a:avLst/>
          </a:prstGeom>
        </p:spPr>
      </p:pic>
      <p:pic>
        <p:nvPicPr>
          <p:cNvPr id="20" name="Picture 19">
            <a:extLst>
              <a:ext uri="{FF2B5EF4-FFF2-40B4-BE49-F238E27FC236}">
                <a16:creationId xmlns:a16="http://schemas.microsoft.com/office/drawing/2014/main" id="{41195907-2B16-4CCA-A98A-620CC5E20D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419" t="56336" r="266" b="33795"/>
          <a:stretch/>
        </p:blipFill>
        <p:spPr>
          <a:xfrm rot="2023594">
            <a:off x="11443503" y="5249714"/>
            <a:ext cx="810907" cy="1128149"/>
          </a:xfrm>
          <a:prstGeom prst="rect">
            <a:avLst/>
          </a:prstGeom>
        </p:spPr>
      </p:pic>
      <p:pic>
        <p:nvPicPr>
          <p:cNvPr id="21" name="图片 5">
            <a:extLst>
              <a:ext uri="{FF2B5EF4-FFF2-40B4-BE49-F238E27FC236}">
                <a16:creationId xmlns:a16="http://schemas.microsoft.com/office/drawing/2014/main" id="{DB0D199D-D60B-428C-A72D-E8B3419428D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938" b="66282" l="7968" r="91686">
                        <a14:foregroundMark x1="9469" y1="44804" x2="10046" y2="45612"/>
                        <a14:foregroundMark x1="18360" y1="47113" x2="18938" y2="49885"/>
                        <a14:foregroundMark x1="90647" y1="31986" x2="91801" y2="33256"/>
                        <a14:foregroundMark x1="41224" y1="20439" x2="48499" y2="24480"/>
                        <a14:foregroundMark x1="48499" y1="24480" x2="48961" y2="25173"/>
                        <a14:foregroundMark x1="8199" y1="23441" x2="9353" y2="25404"/>
                        <a14:foregroundMark x1="7968" y1="25173" x2="9353" y2="25751"/>
                        <a14:foregroundMark x1="39723" y1="50000" x2="40993" y2="50231"/>
                        <a14:foregroundMark x1="43303" y1="50231" x2="44457" y2="50000"/>
                        <a14:foregroundMark x1="65704" y1="50577" x2="67206" y2="50231"/>
                        <a14:foregroundMark x1="59700" y1="50462" x2="60624" y2="50462"/>
                        <a14:foregroundMark x1="80254" y1="49885" x2="81871" y2="48730"/>
                        <a14:foregroundMark x1="87644" y1="47344" x2="88799" y2="46189"/>
                        <a14:foregroundMark x1="48499" y1="37182" x2="52540" y2="39030"/>
                        <a14:foregroundMark x1="48383" y1="39261" x2="50231" y2="40185"/>
                        <a14:foregroundMark x1="22171" y1="50462" x2="23672" y2="50577"/>
                      </a14:backgroundRemoval>
                    </a14:imgEffect>
                    <a14:imgEffect>
                      <a14:saturation sat="200000"/>
                    </a14:imgEffect>
                  </a14:imgLayer>
                </a14:imgProps>
              </a:ext>
              <a:ext uri="{28A0092B-C50C-407E-A947-70E740481C1C}">
                <a14:useLocalDpi xmlns:a14="http://schemas.microsoft.com/office/drawing/2010/main" val="0"/>
              </a:ext>
            </a:extLst>
          </a:blip>
          <a:srcRect t="13226" b="27679"/>
          <a:stretch/>
        </p:blipFill>
        <p:spPr>
          <a:xfrm>
            <a:off x="-415700" y="4623220"/>
            <a:ext cx="5521829" cy="3263150"/>
          </a:xfrm>
          <a:prstGeom prst="rect">
            <a:avLst/>
          </a:prstGeom>
        </p:spPr>
      </p:pic>
    </p:spTree>
    <p:extLst>
      <p:ext uri="{BB962C8B-B14F-4D97-AF65-F5344CB8AC3E}">
        <p14:creationId xmlns:p14="http://schemas.microsoft.com/office/powerpoint/2010/main" val="13240004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4" cstate="print">
            <a:extLst>
              <a:ext uri="{28A0092B-C50C-407E-A947-70E740481C1C}">
                <a14:useLocalDpi xmlns:a14="http://schemas.microsoft.com/office/drawing/2010/main" val="0"/>
              </a:ext>
            </a:extLst>
          </a:blip>
          <a:srcRect t="55054"/>
          <a:stretch/>
        </p:blipFill>
        <p:spPr>
          <a:xfrm>
            <a:off x="0" y="3818686"/>
            <a:ext cx="15520277" cy="3082413"/>
          </a:xfrm>
          <a:prstGeom prst="rect">
            <a:avLst/>
          </a:prstGeom>
        </p:spPr>
      </p:pic>
      <p:cxnSp>
        <p:nvCxnSpPr>
          <p:cNvPr id="2" name="直接连接符 5">
            <a:extLst>
              <a:ext uri="{FF2B5EF4-FFF2-40B4-BE49-F238E27FC236}">
                <a16:creationId xmlns:a16="http://schemas.microsoft.com/office/drawing/2014/main" id="{E22BDC0E-3A1D-400F-BEDF-987A41540D49}"/>
              </a:ext>
            </a:extLst>
          </p:cNvPr>
          <p:cNvCxnSpPr>
            <a:cxnSpLocks/>
          </p:cNvCxnSpPr>
          <p:nvPr/>
        </p:nvCxnSpPr>
        <p:spPr>
          <a:xfrm>
            <a:off x="6793130" y="2120930"/>
            <a:ext cx="1441274" cy="0"/>
          </a:xfrm>
          <a:prstGeom prst="line">
            <a:avLst/>
          </a:prstGeom>
          <a:ln/>
        </p:spPr>
        <p:style>
          <a:lnRef idx="2">
            <a:schemeClr val="accent6"/>
          </a:lnRef>
          <a:fillRef idx="1">
            <a:schemeClr val="lt1"/>
          </a:fillRef>
          <a:effectRef idx="0">
            <a:schemeClr val="accent6"/>
          </a:effectRef>
          <a:fontRef idx="minor">
            <a:schemeClr val="dk1"/>
          </a:fontRef>
        </p:style>
      </p:cxnSp>
      <p:sp>
        <p:nvSpPr>
          <p:cNvPr id="3" name="Rectangle: Diagonal Corners Snipped 4">
            <a:extLst>
              <a:ext uri="{FF2B5EF4-FFF2-40B4-BE49-F238E27FC236}">
                <a16:creationId xmlns:a16="http://schemas.microsoft.com/office/drawing/2014/main" id="{27A7DB0D-F52E-4EA8-8B57-CE9C319290FB}"/>
              </a:ext>
            </a:extLst>
          </p:cNvPr>
          <p:cNvSpPr/>
          <p:nvPr/>
        </p:nvSpPr>
        <p:spPr>
          <a:xfrm>
            <a:off x="3505902" y="1445435"/>
            <a:ext cx="6108558" cy="1125534"/>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Rau,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cơm</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Diagonal Corners Snipped 6">
            <a:extLst>
              <a:ext uri="{FF2B5EF4-FFF2-40B4-BE49-F238E27FC236}">
                <a16:creationId xmlns:a16="http://schemas.microsoft.com/office/drawing/2014/main" id="{BFF5F334-52F9-41E7-8D2E-5AA806EBEF5C}"/>
              </a:ext>
            </a:extLst>
          </p:cNvPr>
          <p:cNvSpPr/>
          <p:nvPr/>
        </p:nvSpPr>
        <p:spPr>
          <a:xfrm>
            <a:off x="5255034" y="3158911"/>
            <a:ext cx="5958740" cy="1125534"/>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Vừng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thịt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lợn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5" name="Rectangle: Diagonal Corners Snipped 8">
            <a:extLst>
              <a:ext uri="{FF2B5EF4-FFF2-40B4-BE49-F238E27FC236}">
                <a16:creationId xmlns:a16="http://schemas.microsoft.com/office/drawing/2014/main" id="{4CF9D1E6-1179-4E48-A495-91304BFFE195}"/>
              </a:ext>
            </a:extLst>
          </p:cNvPr>
          <p:cNvSpPr/>
          <p:nvPr/>
        </p:nvSpPr>
        <p:spPr>
          <a:xfrm>
            <a:off x="3576332" y="4690685"/>
            <a:ext cx="5967698" cy="1125534"/>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Cơm</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bánh</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mì</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khoai</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ounded Rectangle 5"/>
          <p:cNvSpPr/>
          <p:nvPr/>
        </p:nvSpPr>
        <p:spPr>
          <a:xfrm>
            <a:off x="618780" y="119745"/>
            <a:ext cx="10979662" cy="103217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íṥļïḋé">
            <a:extLst>
              <a:ext uri="{FF2B5EF4-FFF2-40B4-BE49-F238E27FC236}">
                <a16:creationId xmlns:a16="http://schemas.microsoft.com/office/drawing/2014/main" id="{CDE7FDDC-0758-497B-949B-4127220CFEC2}"/>
              </a:ext>
            </a:extLst>
          </p:cNvPr>
          <p:cNvSpPr/>
          <p:nvPr/>
        </p:nvSpPr>
        <p:spPr>
          <a:xfrm>
            <a:off x="875981" y="313223"/>
            <a:ext cx="10979662" cy="1200329"/>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a:defRPr/>
            </a:pPr>
            <a:r>
              <a:rPr lang="en-US" altLang="vi-VN" sz="3600" b="1" dirty="0" err="1">
                <a:solidFill>
                  <a:schemeClr val="accent6">
                    <a:lumMod val="50000"/>
                  </a:schemeClr>
                </a:solidFill>
                <a:latin typeface="Cambria" panose="02040503050406030204" pitchFamily="18" charset="0"/>
                <a:ea typeface="Cambria" panose="02040503050406030204" pitchFamily="18" charset="0"/>
              </a:rPr>
              <a:t>Các</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thức</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ăn</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có</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chứa</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nhiều</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chất</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bột</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đường</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lang="en-US" altLang="vi-VN" sz="3600" b="1" dirty="0" err="1">
                <a:solidFill>
                  <a:schemeClr val="accent6">
                    <a:lumMod val="50000"/>
                  </a:schemeClr>
                </a:solidFill>
                <a:latin typeface="Cambria" panose="02040503050406030204" pitchFamily="18" charset="0"/>
                <a:ea typeface="Cambria" panose="02040503050406030204" pitchFamily="18" charset="0"/>
              </a:rPr>
              <a:t>là</a:t>
            </a:r>
            <a:r>
              <a:rPr lang="en-US" altLang="vi-VN" sz="3600" b="1" dirty="0">
                <a:solidFill>
                  <a:schemeClr val="accent6">
                    <a:lumMod val="50000"/>
                  </a:schemeClr>
                </a:solid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rPr>
              <a:t/>
            </a:r>
            <a:b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rPr>
            </a:br>
            <a:endParaRPr kumimoji="0" lang="zh-CN" alt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微软雅黑"/>
              <a:cs typeface="+mn-ea"/>
              <a:sym typeface="+mn-lt"/>
            </a:endParaRP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21213" y="2008202"/>
            <a:ext cx="5062121" cy="5062121"/>
          </a:xfrm>
          <a:prstGeom prst="rect">
            <a:avLst/>
          </a:prstGeom>
        </p:spPr>
      </p:pic>
    </p:spTree>
    <p:extLst>
      <p:ext uri="{BB962C8B-B14F-4D97-AF65-F5344CB8AC3E}">
        <p14:creationId xmlns:p14="http://schemas.microsoft.com/office/powerpoint/2010/main" val="393252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2" presetClass="entr" presetSubtype="1" accel="20000" decel="8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accel="20000" decel="80000"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3"/>
                                        </p:tgtEl>
                                        <p:attrNameLst>
                                          <p:attrName>fillcolor</p:attrName>
                                        </p:attrNameLst>
                                      </p:cBhvr>
                                      <p:to>
                                        <a:srgbClr val="FF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4"/>
                                        </p:tgtEl>
                                        <p:attrNameLst>
                                          <p:attrName>fillcolor</p:attrName>
                                        </p:attrNameLst>
                                      </p:cBhvr>
                                      <p:to>
                                        <a:srgbClr val="FF0000"/>
                                      </p:to>
                                    </p:animClr>
                                    <p:set>
                                      <p:cBhvr>
                                        <p:cTn id="57" dur="500" fill="hold"/>
                                        <p:tgtEl>
                                          <p:spTgt spid="4"/>
                                        </p:tgtEl>
                                        <p:attrNameLst>
                                          <p:attrName>fill.type</p:attrName>
                                        </p:attrNameLst>
                                      </p:cBhvr>
                                      <p:to>
                                        <p:strVal val="solid"/>
                                      </p:to>
                                    </p:set>
                                    <p:set>
                                      <p:cBhvr>
                                        <p:cTn id="58" dur="500" fill="hold"/>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5"/>
                                        </p:tgtEl>
                                        <p:attrNameLst>
                                          <p:attrName>fillcolor</p:attrName>
                                        </p:attrNameLst>
                                      </p:cBhvr>
                                      <p:to>
                                        <a:srgbClr val="92D050"/>
                                      </p:to>
                                    </p:animClr>
                                    <p:set>
                                      <p:cBhvr>
                                        <p:cTn id="64" dur="500" fill="hold"/>
                                        <p:tgtEl>
                                          <p:spTgt spid="5"/>
                                        </p:tgtEl>
                                        <p:attrNameLst>
                                          <p:attrName>fill.type</p:attrName>
                                        </p:attrNameLst>
                                      </p:cBhvr>
                                      <p:to>
                                        <p:strVal val="solid"/>
                                      </p:to>
                                    </p:set>
                                    <p:set>
                                      <p:cBhvr>
                                        <p:cTn id="65" dur="50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5838"/>
            <a:ext cx="13124873" cy="6102666"/>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1711" y="-26478"/>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591250" y="620283"/>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56008" t="10967" b="52258"/>
          <a:stretch/>
        </p:blipFill>
        <p:spPr>
          <a:xfrm>
            <a:off x="6825223" y="-285893"/>
            <a:ext cx="5363497" cy="2521974"/>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569321" y="962908"/>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9" name="Group 8">
            <a:extLst>
              <a:ext uri="{FF2B5EF4-FFF2-40B4-BE49-F238E27FC236}">
                <a16:creationId xmlns:a16="http://schemas.microsoft.com/office/drawing/2014/main" id="{507A7575-4581-40ED-B6B1-DB0F98C8199D}"/>
              </a:ext>
            </a:extLst>
          </p:cNvPr>
          <p:cNvGrpSpPr/>
          <p:nvPr/>
        </p:nvGrpSpPr>
        <p:grpSpPr>
          <a:xfrm>
            <a:off x="1003617" y="1327150"/>
            <a:ext cx="10297235" cy="4729240"/>
            <a:chOff x="4674577" y="-431098"/>
            <a:chExt cx="2893236" cy="11677138"/>
          </a:xfrm>
        </p:grpSpPr>
        <p:sp>
          <p:nvSpPr>
            <p:cNvPr id="18" name="TextBox 17">
              <a:extLst>
                <a:ext uri="{FF2B5EF4-FFF2-40B4-BE49-F238E27FC236}">
                  <a16:creationId xmlns:a16="http://schemas.microsoft.com/office/drawing/2014/main" id="{446ADE1B-D5D6-46EE-85EF-9A80C88C074E}"/>
                </a:ext>
              </a:extLst>
            </p:cNvPr>
            <p:cNvSpPr txBox="1"/>
            <p:nvPr/>
          </p:nvSpPr>
          <p:spPr>
            <a:xfrm>
              <a:off x="4674577" y="-381076"/>
              <a:ext cx="2893236" cy="116271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139700">
                    <a:solidFill>
                      <a:prstClr val="white"/>
                    </a:solidFill>
                  </a:ln>
                  <a:solidFill>
                    <a:prstClr val="white"/>
                  </a:solidFill>
                  <a:effectLst>
                    <a:outerShdw blurRad="50800" dist="38100" dir="16200000" rotWithShape="0">
                      <a:prstClr val="black">
                        <a:alpha val="40000"/>
                      </a:prstClr>
                    </a:outerShdw>
                  </a:effectLst>
                  <a:latin typeface="SVN-Poky's" panose="020B0606040200020203" pitchFamily="34" charset="0"/>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139700">
                    <a:solidFill>
                      <a:prstClr val="white"/>
                    </a:solidFill>
                  </a:ln>
                  <a:solidFill>
                    <a:prstClr val="white"/>
                  </a:solidFill>
                  <a:effectLst>
                    <a:outerShdw blurRad="50800" dist="38100" dir="16200000" rotWithShape="0">
                      <a:prstClr val="black">
                        <a:alpha val="40000"/>
                      </a:prstClr>
                    </a:outerShdw>
                  </a:effectLst>
                  <a:latin typeface="SVN-Poky's" panose="020B0606040200020203" pitchFamily="34" charset="0"/>
                </a:rPr>
                <a:t>THI TỐT</a:t>
              </a:r>
              <a:endParaRPr kumimoji="0" lang="vi-VN" sz="10000" b="1" i="0" u="none" strike="noStrike" kern="1200" cap="none" spc="0" normalizeH="0" baseline="0" noProof="0" dirty="0">
                <a:ln w="139700">
                  <a:solidFill>
                    <a:prstClr val="white"/>
                  </a:solidFill>
                </a:ln>
                <a:solidFill>
                  <a:prstClr val="white"/>
                </a:solidFill>
                <a:effectLst>
                  <a:outerShdw blurRad="50800" dist="38100" dir="16200000" rotWithShape="0">
                    <a:prstClr val="black">
                      <a:alpha val="40000"/>
                    </a:prstClr>
                  </a:outerShdw>
                </a:effectLst>
                <a:uLnTx/>
                <a:uFillTx/>
                <a:latin typeface="UVF Saint-Andrew Queen" panose="02000500000000000000" pitchFamily="2" charset="0"/>
              </a:endParaRPr>
            </a:p>
          </p:txBody>
        </p:sp>
        <p:sp>
          <p:nvSpPr>
            <p:cNvPr id="19" name="TextBox 18">
              <a:extLst>
                <a:ext uri="{FF2B5EF4-FFF2-40B4-BE49-F238E27FC236}">
                  <a16:creationId xmlns:a16="http://schemas.microsoft.com/office/drawing/2014/main" id="{121FB8B7-3D84-482B-BE52-8B6880A56985}"/>
                </a:ext>
              </a:extLst>
            </p:cNvPr>
            <p:cNvSpPr txBox="1"/>
            <p:nvPr/>
          </p:nvSpPr>
          <p:spPr>
            <a:xfrm>
              <a:off x="4769199" y="-431098"/>
              <a:ext cx="2687050" cy="7827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28575">
                    <a:noFill/>
                  </a:ln>
                  <a:solidFill>
                    <a:srgbClr val="002060"/>
                  </a:solidFill>
                  <a:effectLst/>
                  <a:uLnTx/>
                  <a:uFillTx/>
                  <a:latin typeface="SVN-Poky's" panose="020B0606040200020203" pitchFamily="34" charset="0"/>
                </a:rPr>
                <a:t>CHÚC</a:t>
              </a:r>
              <a:r>
                <a:rPr kumimoji="0" lang="en-US" sz="10000" b="1" i="0" u="none" strike="noStrike" kern="1200" cap="none" spc="0" normalizeH="0" noProof="0" dirty="0">
                  <a:ln w="28575">
                    <a:noFill/>
                  </a:ln>
                  <a:solidFill>
                    <a:srgbClr val="002060"/>
                  </a:solidFill>
                  <a:effectLst/>
                  <a:uLnTx/>
                  <a:uFillTx/>
                  <a:latin typeface="SVN-Poky's" panose="020B0606040200020203" pitchFamily="34" charset="0"/>
                </a:rPr>
                <a:t> CÁC EM THI TỐT</a:t>
              </a:r>
              <a:endParaRPr kumimoji="0" lang="vi-VN" sz="10000" b="1" i="0" u="none" strike="noStrike" kern="1200" cap="none" spc="0" normalizeH="0" baseline="0" noProof="0" dirty="0">
                <a:ln w="28575">
                  <a:noFill/>
                </a:ln>
                <a:solidFill>
                  <a:srgbClr val="002060"/>
                </a:solidFill>
                <a:effectLst/>
                <a:uLnTx/>
                <a:uFillTx/>
                <a:latin typeface="UVF Saint-Andrew Queen" panose="02000500000000000000" pitchFamily="2" charset="0"/>
              </a:endParaRPr>
            </a:p>
          </p:txBody>
        </p:sp>
      </p:grpSp>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788712" y="-263679"/>
            <a:ext cx="2875936" cy="3465872"/>
          </a:xfrm>
          <a:prstGeom prst="rect">
            <a:avLst/>
          </a:prstGeom>
        </p:spPr>
      </p:pic>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082622" y="2936292"/>
            <a:ext cx="4058947" cy="4065770"/>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5"/>
          <a:stretch>
            <a:fillRect/>
          </a:stretch>
        </p:blipFill>
        <p:spPr>
          <a:xfrm>
            <a:off x="2246061" y="8912787"/>
            <a:ext cx="7260965" cy="1889924"/>
          </a:xfrm>
          <a:prstGeom prst="rect">
            <a:avLst/>
          </a:prstGeom>
        </p:spPr>
      </p:pic>
      <p:pic>
        <p:nvPicPr>
          <p:cNvPr id="24" name="图片 5">
            <a:extLst>
              <a:ext uri="{FF2B5EF4-FFF2-40B4-BE49-F238E27FC236}">
                <a16:creationId xmlns:a16="http://schemas.microsoft.com/office/drawing/2014/main" id="{DB0D199D-D60B-428C-A72D-E8B3419428D6}"/>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8938" b="66282" l="7968" r="91686">
                        <a14:foregroundMark x1="9469" y1="44804" x2="10046" y2="45612"/>
                        <a14:foregroundMark x1="18360" y1="47113" x2="18938" y2="49885"/>
                        <a14:foregroundMark x1="90647" y1="31986" x2="91801" y2="33256"/>
                        <a14:foregroundMark x1="41224" y1="20439" x2="48499" y2="24480"/>
                        <a14:foregroundMark x1="48499" y1="24480" x2="48961" y2="25173"/>
                        <a14:foregroundMark x1="8199" y1="23441" x2="9353" y2="25404"/>
                        <a14:foregroundMark x1="7968" y1="25173" x2="9353" y2="25751"/>
                        <a14:foregroundMark x1="39723" y1="50000" x2="40993" y2="50231"/>
                        <a14:foregroundMark x1="43303" y1="50231" x2="44457" y2="50000"/>
                        <a14:foregroundMark x1="65704" y1="50577" x2="67206" y2="50231"/>
                        <a14:foregroundMark x1="59700" y1="50462" x2="60624" y2="50462"/>
                        <a14:foregroundMark x1="80254" y1="49885" x2="81871" y2="48730"/>
                        <a14:foregroundMark x1="87644" y1="47344" x2="88799" y2="46189"/>
                        <a14:foregroundMark x1="48499" y1="37182" x2="52540" y2="39030"/>
                        <a14:foregroundMark x1="48383" y1="39261" x2="50231" y2="40185"/>
                        <a14:foregroundMark x1="22171" y1="50462" x2="23672" y2="50577"/>
                      </a14:backgroundRemoval>
                    </a14:imgEffect>
                    <a14:imgEffect>
                      <a14:saturation sat="200000"/>
                    </a14:imgEffect>
                  </a14:imgLayer>
                </a14:imgProps>
              </a:ext>
              <a:ext uri="{28A0092B-C50C-407E-A947-70E740481C1C}">
                <a14:useLocalDpi xmlns:a14="http://schemas.microsoft.com/office/drawing/2010/main" val="0"/>
              </a:ext>
            </a:extLst>
          </a:blip>
          <a:srcRect t="13226" b="27679"/>
          <a:stretch/>
        </p:blipFill>
        <p:spPr>
          <a:xfrm>
            <a:off x="2874029" y="4035590"/>
            <a:ext cx="5521829" cy="3263150"/>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9987" r="89947"/>
                    </a14:imgEffect>
                  </a14:imgLayer>
                </a14:imgProps>
              </a:ext>
              <a:ext uri="{28A0092B-C50C-407E-A947-70E740481C1C}">
                <a14:useLocalDpi xmlns:a14="http://schemas.microsoft.com/office/drawing/2010/main" val="0"/>
              </a:ext>
            </a:extLst>
          </a:blip>
          <a:stretch>
            <a:fillRect/>
          </a:stretch>
        </p:blipFill>
        <p:spPr>
          <a:xfrm flipH="1">
            <a:off x="-388067" y="2292234"/>
            <a:ext cx="3585492" cy="3095110"/>
          </a:xfrm>
          <a:prstGeom prst="rect">
            <a:avLst/>
          </a:prstGeom>
        </p:spPr>
      </p:pic>
      <p:sp>
        <p:nvSpPr>
          <p:cNvPr id="27" name="Title 1">
            <a:extLst>
              <a:ext uri="{FF2B5EF4-FFF2-40B4-BE49-F238E27FC236}">
                <a16:creationId xmlns:a16="http://schemas.microsoft.com/office/drawing/2014/main" id="{134C9EFF-C59B-47AD-BC67-24488957F3EB}"/>
              </a:ext>
            </a:extLst>
          </p:cNvPr>
          <p:cNvSpPr txBox="1">
            <a:spLocks/>
          </p:cNvSpPr>
          <p:nvPr/>
        </p:nvSpPr>
        <p:spPr>
          <a:xfrm>
            <a:off x="10224703" y="-17585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20000"/>
                    <a:lumOff val="80000"/>
                  </a:srgbClr>
                </a:solidFill>
                <a:effectLst/>
                <a:uLnTx/>
                <a:uFillTx/>
                <a:latin typeface="#9Slide07 HoneyCream" pitchFamily="2" charset="0"/>
                <a:cs typeface="+mj-cs"/>
              </a:rPr>
              <a:t>Măng</a:t>
            </a:r>
            <a:r>
              <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cs typeface="+mj-cs"/>
              </a:rPr>
              <a:t> Non</a:t>
            </a:r>
          </a:p>
        </p:txBody>
      </p:sp>
    </p:spTree>
    <p:extLst>
      <p:ext uri="{BB962C8B-B14F-4D97-AF65-F5344CB8AC3E}">
        <p14:creationId xmlns:p14="http://schemas.microsoft.com/office/powerpoint/2010/main" val="49281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53"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74" y="-658592"/>
            <a:ext cx="13544311" cy="6102666"/>
          </a:xfrm>
          <a:prstGeom prst="rect">
            <a:avLst/>
          </a:prstGeom>
        </p:spPr>
      </p:pic>
      <p:pic>
        <p:nvPicPr>
          <p:cNvPr id="4"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9" name="TextBox 8">
            <a:extLst>
              <a:ext uri="{FF2B5EF4-FFF2-40B4-BE49-F238E27FC236}">
                <a16:creationId xmlns:a16="http://schemas.microsoft.com/office/drawing/2014/main" id="{121FB8B7-3D84-482B-BE52-8B6880A56985}"/>
              </a:ext>
            </a:extLst>
          </p:cNvPr>
          <p:cNvSpPr txBox="1"/>
          <p:nvPr/>
        </p:nvSpPr>
        <p:spPr>
          <a:xfrm>
            <a:off x="-265133" y="1347747"/>
            <a:ext cx="9432046"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000" b="1" dirty="0">
                <a:ln w="28575">
                  <a:noFill/>
                </a:ln>
                <a:solidFill>
                  <a:srgbClr val="002060"/>
                </a:solidFill>
                <a:latin typeface="#9Slide05 Handsome Script" panose="00000500000000000000" pitchFamily="2" charset="0"/>
              </a:rPr>
              <a:t>1. </a:t>
            </a:r>
            <a:r>
              <a:rPr kumimoji="0" lang="en-US" sz="11000" b="1" i="0" u="none" strike="noStrike" kern="1200" cap="none" spc="0" normalizeH="0" baseline="0" noProof="0" dirty="0" err="1">
                <a:ln w="28575">
                  <a:noFill/>
                </a:ln>
                <a:solidFill>
                  <a:srgbClr val="002060"/>
                </a:solidFill>
                <a:effectLst/>
                <a:uLnTx/>
                <a:uFillTx/>
                <a:latin typeface="#9Slide05 Handsome Script" panose="00000500000000000000" pitchFamily="2" charset="0"/>
              </a:rPr>
              <a:t>Vai</a:t>
            </a:r>
            <a:r>
              <a:rPr lang="vi-VN" sz="11000" b="1" dirty="0">
                <a:ln w="28575">
                  <a:noFill/>
                </a:ln>
                <a:solidFill>
                  <a:srgbClr val="002060"/>
                </a:solidFill>
                <a:latin typeface="#9Slide05 Handsome Script" panose="00000500000000000000" pitchFamily="2" charset="0"/>
              </a:rPr>
              <a:t> trò</a:t>
            </a:r>
            <a:r>
              <a:rPr lang="en-US" sz="11000" b="1" dirty="0">
                <a:ln w="28575">
                  <a:noFill/>
                </a:ln>
                <a:solidFill>
                  <a:srgbClr val="002060"/>
                </a:solidFill>
                <a:latin typeface="#9Slide05 Handsome Script" panose="00000500000000000000" pitchFamily="2" charset="0"/>
              </a:rPr>
              <a:t> </a:t>
            </a:r>
            <a:r>
              <a:rPr lang="vi-VN" sz="11000" b="1" dirty="0">
                <a:ln w="28575">
                  <a:noFill/>
                </a:ln>
                <a:solidFill>
                  <a:srgbClr val="002060"/>
                </a:solidFill>
                <a:latin typeface="#9Slide05 Handsome Script" panose="00000500000000000000" pitchFamily="2" charset="0"/>
              </a:rPr>
              <a:t>của thực vật</a:t>
            </a:r>
            <a:endParaRPr kumimoji="0" lang="vi-VN" sz="11000" b="1" i="0" u="none" strike="noStrike" kern="1200" cap="none" spc="0" normalizeH="0" baseline="0" noProof="0" dirty="0">
              <a:ln w="28575">
                <a:noFill/>
              </a:ln>
              <a:solidFill>
                <a:srgbClr val="002060"/>
              </a:solidFill>
              <a:effectLst/>
              <a:uLnTx/>
              <a:uFillTx/>
              <a:latin typeface="#9Slide05 Handsome Script" panose="00000500000000000000" pitchFamily="2" charset="0"/>
            </a:endParaRPr>
          </a:p>
        </p:txBody>
      </p:sp>
      <p:pic>
        <p:nvPicPr>
          <p:cNvPr id="8" name="图片 5">
            <a:extLst>
              <a:ext uri="{FF2B5EF4-FFF2-40B4-BE49-F238E27FC236}">
                <a16:creationId xmlns:a16="http://schemas.microsoft.com/office/drawing/2014/main" id="{43ECFD3A-0989-400E-8BEE-1DBC6E46E3C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938" b="66282" l="7968" r="91686">
                        <a14:foregroundMark x1="9469" y1="44804" x2="10046" y2="45612"/>
                        <a14:foregroundMark x1="18360" y1="47113" x2="18938" y2="49885"/>
                        <a14:foregroundMark x1="90647" y1="31986" x2="91801" y2="33256"/>
                        <a14:foregroundMark x1="41224" y1="20439" x2="48499" y2="24480"/>
                        <a14:foregroundMark x1="48499" y1="24480" x2="48961" y2="25173"/>
                        <a14:foregroundMark x1="8199" y1="23441" x2="9353" y2="25404"/>
                        <a14:foregroundMark x1="7968" y1="25173" x2="9353" y2="25751"/>
                        <a14:foregroundMark x1="39723" y1="50000" x2="40993" y2="50231"/>
                        <a14:foregroundMark x1="43303" y1="50231" x2="44457" y2="50000"/>
                        <a14:foregroundMark x1="65704" y1="50577" x2="67206" y2="50231"/>
                        <a14:foregroundMark x1="59700" y1="50462" x2="60624" y2="50462"/>
                        <a14:foregroundMark x1="80254" y1="49885" x2="81871" y2="48730"/>
                        <a14:foregroundMark x1="87644" y1="47344" x2="88799" y2="46189"/>
                        <a14:foregroundMark x1="48499" y1="37182" x2="52540" y2="39030"/>
                        <a14:foregroundMark x1="48383" y1="39261" x2="50231" y2="40185"/>
                        <a14:foregroundMark x1="22171" y1="50462" x2="23672" y2="50577"/>
                      </a14:backgroundRemoval>
                    </a14:imgEffect>
                    <a14:imgEffect>
                      <a14:saturation sat="200000"/>
                    </a14:imgEffect>
                  </a14:imgLayer>
                </a14:imgProps>
              </a:ext>
              <a:ext uri="{28A0092B-C50C-407E-A947-70E740481C1C}">
                <a14:useLocalDpi xmlns:a14="http://schemas.microsoft.com/office/drawing/2010/main" val="0"/>
              </a:ext>
            </a:extLst>
          </a:blip>
          <a:srcRect t="13226" b="27679"/>
          <a:stretch/>
        </p:blipFill>
        <p:spPr>
          <a:xfrm>
            <a:off x="4717216" y="3775587"/>
            <a:ext cx="7651247" cy="4521539"/>
          </a:xfrm>
          <a:prstGeom prst="rect">
            <a:avLst/>
          </a:prstGeom>
        </p:spPr>
      </p:pic>
    </p:spTree>
    <p:extLst>
      <p:ext uri="{BB962C8B-B14F-4D97-AF65-F5344CB8AC3E}">
        <p14:creationId xmlns:p14="http://schemas.microsoft.com/office/powerpoint/2010/main" val="20119600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79" y="-361457"/>
            <a:ext cx="13124873" cy="6102666"/>
          </a:xfrm>
          <a:prstGeom prst="rect">
            <a:avLst/>
          </a:prstGeom>
        </p:spPr>
      </p:pic>
      <p:pic>
        <p:nvPicPr>
          <p:cNvPr id="33"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5054"/>
          <a:stretch/>
        </p:blipFill>
        <p:spPr>
          <a:xfrm>
            <a:off x="-110838" y="3775587"/>
            <a:ext cx="12302837" cy="3082413"/>
          </a:xfrm>
          <a:prstGeom prst="rect">
            <a:avLst/>
          </a:prstGeom>
        </p:spPr>
      </p:pic>
      <p:sp>
        <p:nvSpPr>
          <p:cNvPr id="31" name="Rounded Rectangle 30"/>
          <p:cNvSpPr/>
          <p:nvPr/>
        </p:nvSpPr>
        <p:spPr>
          <a:xfrm rot="5400000">
            <a:off x="2892924" y="-2569013"/>
            <a:ext cx="6406152" cy="11866728"/>
          </a:xfrm>
          <a:prstGeom prst="roundRect">
            <a:avLst/>
          </a:prstGeom>
          <a:solidFill>
            <a:schemeClr val="bg1">
              <a:alpha val="84000"/>
            </a:schemeClr>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i="1" dirty="0"/>
              <a:t>"</a:t>
            </a:r>
            <a:endParaRPr lang="en-US" dirty="0"/>
          </a:p>
        </p:txBody>
      </p:sp>
      <p:sp>
        <p:nvSpPr>
          <p:cNvPr id="4" name="Rectangle 4"/>
          <p:cNvSpPr>
            <a:spLocks noChangeArrowheads="1"/>
          </p:cNvSpPr>
          <p:nvPr/>
        </p:nvSpPr>
        <p:spPr bwMode="auto">
          <a:xfrm>
            <a:off x="1384094" y="1729391"/>
            <a:ext cx="2659893" cy="609600"/>
          </a:xfrm>
          <a:prstGeom prst="rect">
            <a:avLst/>
          </a:prstGeom>
          <a:solidFill>
            <a:schemeClr val="accent6">
              <a:lumMod val="60000"/>
              <a:lumOff val="40000"/>
            </a:schemeClr>
          </a:solidFill>
          <a:ln>
            <a:noFill/>
          </a:ln>
          <a:effectLst/>
        </p:spPr>
        <p:txBody>
          <a:bodyPr wrap="none" anchor="ct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200" b="1" dirty="0">
              <a:solidFill>
                <a:srgbClr val="000000"/>
              </a:solidFill>
              <a:latin typeface="Cambria" panose="02040503050406030204" pitchFamily="18" charset="0"/>
              <a:ea typeface="Cambria" panose="02040503050406030204" pitchFamily="18" charset="0"/>
            </a:endParaRPr>
          </a:p>
        </p:txBody>
      </p:sp>
      <p:sp>
        <p:nvSpPr>
          <p:cNvPr id="5" name="Rectangle 5"/>
          <p:cNvSpPr>
            <a:spLocks noChangeArrowheads="1"/>
          </p:cNvSpPr>
          <p:nvPr/>
        </p:nvSpPr>
        <p:spPr bwMode="auto">
          <a:xfrm>
            <a:off x="964291" y="4022733"/>
            <a:ext cx="3280393" cy="1026653"/>
          </a:xfrm>
          <a:prstGeom prst="rect">
            <a:avLst/>
          </a:prstGeom>
          <a:solidFill>
            <a:schemeClr val="accent6">
              <a:lumMod val="60000"/>
              <a:lumOff val="40000"/>
            </a:schemeClr>
          </a:solidFill>
          <a:ln>
            <a:noFill/>
          </a:ln>
          <a:effectLst/>
        </p:spPr>
        <p:txBody>
          <a:bodyPr wrap="none" anchor="ct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200" b="1" dirty="0">
              <a:latin typeface="Cambria" panose="02040503050406030204" pitchFamily="18" charset="0"/>
              <a:ea typeface="Cambria" panose="02040503050406030204" pitchFamily="18" charset="0"/>
            </a:endParaRPr>
          </a:p>
        </p:txBody>
      </p:sp>
      <p:sp>
        <p:nvSpPr>
          <p:cNvPr id="6" name="Rectangle 6"/>
          <p:cNvSpPr>
            <a:spLocks noChangeArrowheads="1"/>
          </p:cNvSpPr>
          <p:nvPr/>
        </p:nvSpPr>
        <p:spPr bwMode="auto">
          <a:xfrm>
            <a:off x="1324917" y="2844564"/>
            <a:ext cx="2659893" cy="609600"/>
          </a:xfrm>
          <a:prstGeom prst="rect">
            <a:avLst/>
          </a:prstGeom>
          <a:solidFill>
            <a:schemeClr val="accent6">
              <a:lumMod val="60000"/>
              <a:lumOff val="40000"/>
            </a:schemeClr>
          </a:solidFill>
          <a:ln w="9525">
            <a:noFill/>
            <a:miter lim="800000"/>
            <a:headEnd/>
            <a:tailEnd/>
          </a:ln>
          <a:effectLst/>
        </p:spPr>
        <p:txBody>
          <a:bodyPr wrap="none" anchor="ct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200" b="1" dirty="0">
              <a:latin typeface="Cambria" panose="02040503050406030204" pitchFamily="18" charset="0"/>
              <a:ea typeface="Cambria" panose="02040503050406030204" pitchFamily="18" charset="0"/>
            </a:endParaRPr>
          </a:p>
        </p:txBody>
      </p:sp>
      <p:sp>
        <p:nvSpPr>
          <p:cNvPr id="7" name="Rectangle 7"/>
          <p:cNvSpPr>
            <a:spLocks noChangeArrowheads="1"/>
          </p:cNvSpPr>
          <p:nvPr/>
        </p:nvSpPr>
        <p:spPr bwMode="auto">
          <a:xfrm>
            <a:off x="8176715" y="1685746"/>
            <a:ext cx="2690368" cy="685800"/>
          </a:xfrm>
          <a:prstGeom prst="rect">
            <a:avLst/>
          </a:prstGeom>
          <a:solidFill>
            <a:schemeClr val="accent6">
              <a:lumMod val="60000"/>
              <a:lumOff val="40000"/>
            </a:schemeClr>
          </a:solidFill>
          <a:ln>
            <a:noFill/>
          </a:ln>
          <a:effectLst/>
        </p:spPr>
        <p:txBody>
          <a:bodyPr wrap="none" anchor="ct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200" b="1" dirty="0">
              <a:latin typeface="Cambria" panose="02040503050406030204" pitchFamily="18" charset="0"/>
              <a:ea typeface="Cambria" panose="02040503050406030204" pitchFamily="18" charset="0"/>
            </a:endParaRPr>
          </a:p>
        </p:txBody>
      </p:sp>
      <p:sp>
        <p:nvSpPr>
          <p:cNvPr id="8" name="Rectangle 8"/>
          <p:cNvSpPr>
            <a:spLocks noChangeArrowheads="1"/>
          </p:cNvSpPr>
          <p:nvPr/>
        </p:nvSpPr>
        <p:spPr bwMode="auto">
          <a:xfrm>
            <a:off x="8187125" y="2830951"/>
            <a:ext cx="2679958" cy="533400"/>
          </a:xfrm>
          <a:prstGeom prst="rect">
            <a:avLst/>
          </a:prstGeom>
          <a:solidFill>
            <a:schemeClr val="accent6">
              <a:lumMod val="60000"/>
              <a:lumOff val="40000"/>
            </a:schemeClr>
          </a:solidFill>
          <a:ln>
            <a:noFill/>
          </a:ln>
          <a:effectLst/>
        </p:spPr>
        <p:txBody>
          <a:bodyPr wrap="none" anchor="ct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200" b="1" dirty="0">
              <a:latin typeface="Cambria" panose="02040503050406030204" pitchFamily="18" charset="0"/>
              <a:ea typeface="Cambria" panose="02040503050406030204" pitchFamily="18" charset="0"/>
            </a:endParaRPr>
          </a:p>
        </p:txBody>
      </p:sp>
      <p:sp>
        <p:nvSpPr>
          <p:cNvPr id="9" name="Rectangle 9"/>
          <p:cNvSpPr>
            <a:spLocks noChangeArrowheads="1"/>
          </p:cNvSpPr>
          <p:nvPr/>
        </p:nvSpPr>
        <p:spPr bwMode="auto">
          <a:xfrm>
            <a:off x="7650027" y="4181171"/>
            <a:ext cx="3656346" cy="914400"/>
          </a:xfrm>
          <a:prstGeom prst="rect">
            <a:avLst/>
          </a:prstGeom>
          <a:solidFill>
            <a:schemeClr val="accent6">
              <a:lumMod val="60000"/>
              <a:lumOff val="40000"/>
            </a:schemeClr>
          </a:solidFill>
          <a:ln>
            <a:noFill/>
          </a:ln>
          <a:effectLst/>
        </p:spPr>
        <p:txBody>
          <a:bodyPr wrap="none" anchor="ct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200" b="1" dirty="0">
              <a:latin typeface="Cambria" panose="02040503050406030204" pitchFamily="18" charset="0"/>
              <a:ea typeface="Cambria" panose="02040503050406030204" pitchFamily="18" charset="0"/>
            </a:endParaRPr>
          </a:p>
        </p:txBody>
      </p:sp>
      <p:sp>
        <p:nvSpPr>
          <p:cNvPr id="10" name="Line 10"/>
          <p:cNvSpPr>
            <a:spLocks noChangeShapeType="1"/>
          </p:cNvSpPr>
          <p:nvPr/>
        </p:nvSpPr>
        <p:spPr bwMode="auto">
          <a:xfrm>
            <a:off x="4159244" y="2118740"/>
            <a:ext cx="888421" cy="382827"/>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a typeface="Cambria" panose="02040503050406030204" pitchFamily="18" charset="0"/>
            </a:endParaRPr>
          </a:p>
        </p:txBody>
      </p:sp>
      <p:sp>
        <p:nvSpPr>
          <p:cNvPr id="11" name="Line 11"/>
          <p:cNvSpPr>
            <a:spLocks noChangeShapeType="1"/>
          </p:cNvSpPr>
          <p:nvPr/>
        </p:nvSpPr>
        <p:spPr bwMode="auto">
          <a:xfrm>
            <a:off x="4147124" y="3211951"/>
            <a:ext cx="6858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a typeface="Cambria" panose="02040503050406030204" pitchFamily="18" charset="0"/>
            </a:endParaRPr>
          </a:p>
        </p:txBody>
      </p:sp>
      <p:sp>
        <p:nvSpPr>
          <p:cNvPr id="12" name="Line 12"/>
          <p:cNvSpPr>
            <a:spLocks noChangeShapeType="1"/>
          </p:cNvSpPr>
          <p:nvPr/>
        </p:nvSpPr>
        <p:spPr bwMode="auto">
          <a:xfrm flipV="1">
            <a:off x="4197762" y="3834096"/>
            <a:ext cx="1020141" cy="630579"/>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a typeface="Cambria" panose="02040503050406030204" pitchFamily="18" charset="0"/>
            </a:endParaRPr>
          </a:p>
        </p:txBody>
      </p:sp>
      <p:sp>
        <p:nvSpPr>
          <p:cNvPr id="13" name="Line 13"/>
          <p:cNvSpPr>
            <a:spLocks noChangeShapeType="1"/>
          </p:cNvSpPr>
          <p:nvPr/>
        </p:nvSpPr>
        <p:spPr bwMode="auto">
          <a:xfrm flipV="1">
            <a:off x="6896978" y="2024326"/>
            <a:ext cx="76200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a typeface="Cambria" panose="02040503050406030204" pitchFamily="18" charset="0"/>
            </a:endParaRPr>
          </a:p>
        </p:txBody>
      </p:sp>
      <p:sp>
        <p:nvSpPr>
          <p:cNvPr id="14" name="Line 14"/>
          <p:cNvSpPr>
            <a:spLocks noChangeShapeType="1"/>
          </p:cNvSpPr>
          <p:nvPr/>
        </p:nvSpPr>
        <p:spPr bwMode="auto">
          <a:xfrm>
            <a:off x="7116543" y="3132739"/>
            <a:ext cx="604838"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a typeface="Cambria" panose="02040503050406030204" pitchFamily="18" charset="0"/>
            </a:endParaRPr>
          </a:p>
        </p:txBody>
      </p:sp>
      <p:sp>
        <p:nvSpPr>
          <p:cNvPr id="15" name="Line 15"/>
          <p:cNvSpPr>
            <a:spLocks noChangeShapeType="1"/>
          </p:cNvSpPr>
          <p:nvPr/>
        </p:nvSpPr>
        <p:spPr bwMode="auto">
          <a:xfrm>
            <a:off x="6661724" y="3775706"/>
            <a:ext cx="909638" cy="533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a typeface="Cambria" panose="02040503050406030204" pitchFamily="18" charset="0"/>
            </a:endParaRPr>
          </a:p>
        </p:txBody>
      </p:sp>
      <p:sp>
        <p:nvSpPr>
          <p:cNvPr id="16" name="Text Box 16"/>
          <p:cNvSpPr txBox="1">
            <a:spLocks noChangeArrowheads="1"/>
          </p:cNvSpPr>
          <p:nvPr/>
        </p:nvSpPr>
        <p:spPr bwMode="auto">
          <a:xfrm>
            <a:off x="1670624" y="904012"/>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800" dirty="0">
                <a:solidFill>
                  <a:srgbClr val="DB317A"/>
                </a:solidFill>
                <a:latin typeface="Cambria" panose="02040503050406030204" pitchFamily="18" charset="0"/>
                <a:ea typeface="Cambria" panose="02040503050406030204" pitchFamily="18" charset="0"/>
              </a:rPr>
              <a:t>       </a:t>
            </a:r>
            <a:r>
              <a:rPr lang="vi-VN" altLang="en-US" sz="2800" b="1" dirty="0">
                <a:solidFill>
                  <a:srgbClr val="DB317A"/>
                </a:solidFill>
                <a:latin typeface="Cambria" panose="02040503050406030204" pitchFamily="18" charset="0"/>
                <a:ea typeface="Cambria" panose="02040503050406030204" pitchFamily="18" charset="0"/>
              </a:rPr>
              <a:t>HẤP THỤ</a:t>
            </a:r>
            <a:r>
              <a:rPr lang="en-US" altLang="en-US" sz="2800" b="1" dirty="0">
                <a:solidFill>
                  <a:srgbClr val="DB317A"/>
                </a:solidFill>
                <a:latin typeface="Cambria" panose="02040503050406030204" pitchFamily="18" charset="0"/>
                <a:ea typeface="Cambria" panose="02040503050406030204" pitchFamily="18" charset="0"/>
              </a:rPr>
              <a:t> </a:t>
            </a:r>
          </a:p>
        </p:txBody>
      </p:sp>
      <p:sp>
        <p:nvSpPr>
          <p:cNvPr id="17" name="Text Box 17"/>
          <p:cNvSpPr txBox="1">
            <a:spLocks noChangeArrowheads="1"/>
          </p:cNvSpPr>
          <p:nvPr/>
        </p:nvSpPr>
        <p:spPr bwMode="auto">
          <a:xfrm>
            <a:off x="8456775" y="920754"/>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rgbClr val="002060"/>
                </a:solidFill>
                <a:latin typeface="Cambria" panose="02040503050406030204" pitchFamily="18" charset="0"/>
                <a:ea typeface="Cambria" panose="02040503050406030204" pitchFamily="18" charset="0"/>
              </a:rPr>
              <a:t>THẢI RA</a:t>
            </a:r>
          </a:p>
        </p:txBody>
      </p:sp>
      <p:sp>
        <p:nvSpPr>
          <p:cNvPr id="18" name="Text Box 18"/>
          <p:cNvSpPr txBox="1">
            <a:spLocks noChangeArrowheads="1"/>
          </p:cNvSpPr>
          <p:nvPr/>
        </p:nvSpPr>
        <p:spPr bwMode="auto">
          <a:xfrm>
            <a:off x="-110838" y="290744"/>
            <a:ext cx="125077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5400">
                <a:solidFill>
                  <a:schemeClr val="tx1"/>
                </a:solidFill>
                <a:latin typeface="Arial" panose="020B0604020202020204" pitchFamily="34" charset="0"/>
                <a:cs typeface="Arial" panose="020B0604020202020204" pitchFamily="34" charset="0"/>
              </a:defRPr>
            </a:lvl1pPr>
            <a:lvl2pPr marL="742950" indent="-285750" eaLnBrk="0" hangingPunct="0">
              <a:defRPr sz="5400">
                <a:solidFill>
                  <a:schemeClr val="tx1"/>
                </a:solidFill>
                <a:latin typeface="Arial" panose="020B0604020202020204" pitchFamily="34" charset="0"/>
                <a:cs typeface="Arial" panose="020B0604020202020204" pitchFamily="34" charset="0"/>
              </a:defRPr>
            </a:lvl2pPr>
            <a:lvl3pPr marL="1143000" indent="-228600" eaLnBrk="0" hangingPunct="0">
              <a:defRPr sz="5400">
                <a:solidFill>
                  <a:schemeClr val="tx1"/>
                </a:solidFill>
                <a:latin typeface="Arial" panose="020B0604020202020204" pitchFamily="34" charset="0"/>
                <a:cs typeface="Arial" panose="020B0604020202020204" pitchFamily="34" charset="0"/>
              </a:defRPr>
            </a:lvl3pPr>
            <a:lvl4pPr marL="1600200" indent="-228600" eaLnBrk="0" hangingPunct="0">
              <a:defRPr sz="5400">
                <a:solidFill>
                  <a:schemeClr val="tx1"/>
                </a:solidFill>
                <a:latin typeface="Arial" panose="020B0604020202020204" pitchFamily="34" charset="0"/>
                <a:cs typeface="Arial" panose="020B0604020202020204" pitchFamily="34" charset="0"/>
              </a:defRPr>
            </a:lvl4pPr>
            <a:lvl5pPr marL="2057400" indent="-228600" eaLnBrk="0" hangingPunct="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Hoàn</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thành</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sơ</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đồ</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và</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trình</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bày</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quá</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trình</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trao</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đổi</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chất</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của</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với</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môi</a:t>
            </a:r>
            <a:r>
              <a:rPr lang="en-US" altLang="en-US" sz="2600" b="1" dirty="0">
                <a:solidFill>
                  <a:schemeClr val="accent6">
                    <a:lumMod val="50000"/>
                  </a:schemeClr>
                </a:solidFill>
                <a:latin typeface="Cambria" panose="02040503050406030204" pitchFamily="18" charset="0"/>
                <a:ea typeface="Cambria" panose="02040503050406030204" pitchFamily="18" charset="0"/>
              </a:rPr>
              <a:t> </a:t>
            </a:r>
            <a:r>
              <a:rPr lang="en-US" altLang="en-US" sz="2600" b="1" dirty="0" err="1">
                <a:solidFill>
                  <a:schemeClr val="accent6">
                    <a:lumMod val="50000"/>
                  </a:schemeClr>
                </a:solidFill>
                <a:latin typeface="Cambria" panose="02040503050406030204" pitchFamily="18" charset="0"/>
                <a:ea typeface="Cambria" panose="02040503050406030204" pitchFamily="18" charset="0"/>
              </a:rPr>
              <a:t>trường</a:t>
            </a:r>
            <a:endParaRPr lang="en-US" altLang="en-US" sz="2600" dirty="0">
              <a:solidFill>
                <a:schemeClr val="accent6">
                  <a:lumMod val="50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2051624" y="1883594"/>
            <a:ext cx="2781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p>
        </p:txBody>
      </p:sp>
      <p:sp>
        <p:nvSpPr>
          <p:cNvPr id="20" name="TextBox 19"/>
          <p:cNvSpPr txBox="1"/>
          <p:nvPr/>
        </p:nvSpPr>
        <p:spPr>
          <a:xfrm>
            <a:off x="2109478" y="2936222"/>
            <a:ext cx="2781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p>
        </p:txBody>
      </p:sp>
      <p:sp>
        <p:nvSpPr>
          <p:cNvPr id="21" name="TextBox 20"/>
          <p:cNvSpPr txBox="1"/>
          <p:nvPr/>
        </p:nvSpPr>
        <p:spPr>
          <a:xfrm>
            <a:off x="1749852" y="4431327"/>
            <a:ext cx="2781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p>
        </p:txBody>
      </p:sp>
      <p:sp>
        <p:nvSpPr>
          <p:cNvPr id="22" name="TextBox 21"/>
          <p:cNvSpPr txBox="1"/>
          <p:nvPr/>
        </p:nvSpPr>
        <p:spPr>
          <a:xfrm>
            <a:off x="8647342" y="1897010"/>
            <a:ext cx="2781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p>
        </p:txBody>
      </p:sp>
      <p:sp>
        <p:nvSpPr>
          <p:cNvPr id="23" name="TextBox 22"/>
          <p:cNvSpPr txBox="1"/>
          <p:nvPr/>
        </p:nvSpPr>
        <p:spPr>
          <a:xfrm>
            <a:off x="8659533" y="2983041"/>
            <a:ext cx="2781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p>
        </p:txBody>
      </p:sp>
      <p:sp>
        <p:nvSpPr>
          <p:cNvPr id="24" name="TextBox 23"/>
          <p:cNvSpPr txBox="1"/>
          <p:nvPr/>
        </p:nvSpPr>
        <p:spPr>
          <a:xfrm>
            <a:off x="8805291" y="4491461"/>
            <a:ext cx="2781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p>
        </p:txBody>
      </p:sp>
      <p:sp>
        <p:nvSpPr>
          <p:cNvPr id="25" name="TextBox 24"/>
          <p:cNvSpPr txBox="1"/>
          <p:nvPr/>
        </p:nvSpPr>
        <p:spPr>
          <a:xfrm>
            <a:off x="1171572" y="5244596"/>
            <a:ext cx="3026190"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Khí</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các-bô-níc</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6" name="TextBox 25"/>
          <p:cNvSpPr txBox="1"/>
          <p:nvPr/>
        </p:nvSpPr>
        <p:spPr>
          <a:xfrm>
            <a:off x="5575807" y="5367625"/>
            <a:ext cx="3026190"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Khí</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ô-xi</a:t>
            </a:r>
          </a:p>
        </p:txBody>
      </p:sp>
      <p:sp>
        <p:nvSpPr>
          <p:cNvPr id="27" name="TextBox 26"/>
          <p:cNvSpPr txBox="1"/>
          <p:nvPr/>
        </p:nvSpPr>
        <p:spPr>
          <a:xfrm>
            <a:off x="8524897" y="5308801"/>
            <a:ext cx="3026190"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Hơi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nước</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8" name="TextBox 27"/>
          <p:cNvSpPr txBox="1"/>
          <p:nvPr/>
        </p:nvSpPr>
        <p:spPr>
          <a:xfrm>
            <a:off x="2059604" y="5926564"/>
            <a:ext cx="3026190"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Nước</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9" name="TextBox 28"/>
          <p:cNvSpPr txBox="1"/>
          <p:nvPr/>
        </p:nvSpPr>
        <p:spPr>
          <a:xfrm>
            <a:off x="3017042" y="5946558"/>
            <a:ext cx="4554320"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khoáng</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30" name="TextBox 29"/>
          <p:cNvSpPr txBox="1"/>
          <p:nvPr/>
        </p:nvSpPr>
        <p:spPr>
          <a:xfrm>
            <a:off x="7315127" y="5920994"/>
            <a:ext cx="3912582"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khoáng</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khác</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2" name="Picture 3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7946" l="19827" r="39075">
                        <a14:foregroundMark x1="24783" y1="6399" x2="24866" y2="8259"/>
                        <a14:foregroundMark x1="33209" y1="3646" x2="34077" y2="5357"/>
                        <a14:foregroundMark x1="33870" y1="11905" x2="34366" y2="13616"/>
                        <a14:foregroundMark x1="25568" y1="22545" x2="24990" y2="24256"/>
                        <a14:foregroundMark x1="34242" y1="40179" x2="35233" y2="41369"/>
                        <a14:foregroundMark x1="22016" y1="79613" x2="36349" y2="78423"/>
                        <a14:foregroundMark x1="22098" y1="85268" x2="38083" y2="85491"/>
                        <a14:backgroundMark x1="35812" y1="14955" x2="37133" y2="19643"/>
                        <a14:backgroundMark x1="26311" y1="14955" x2="26311" y2="14955"/>
                      </a14:backgroundRemoval>
                    </a14:imgEffect>
                  </a14:imgLayer>
                </a14:imgProps>
              </a:ext>
              <a:ext uri="{28A0092B-C50C-407E-A947-70E740481C1C}">
                <a14:useLocalDpi xmlns:a14="http://schemas.microsoft.com/office/drawing/2010/main" val="0"/>
              </a:ext>
            </a:extLst>
          </a:blip>
          <a:srcRect l="20570" r="60798" b="20037"/>
          <a:stretch/>
        </p:blipFill>
        <p:spPr>
          <a:xfrm>
            <a:off x="4948631" y="902395"/>
            <a:ext cx="2221556" cy="4509973"/>
          </a:xfrm>
          <a:prstGeom prst="rect">
            <a:avLst/>
          </a:prstGeom>
        </p:spPr>
      </p:pic>
    </p:spTree>
    <p:extLst>
      <p:ext uri="{BB962C8B-B14F-4D97-AF65-F5344CB8AC3E}">
        <p14:creationId xmlns:p14="http://schemas.microsoft.com/office/powerpoint/2010/main" val="23851239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par>
                                <p:cTn id="10" presetID="42" presetClass="path" presetSubtype="0" accel="50000" decel="50000" fill="hold" grpId="0" nodeType="withEffect">
                                  <p:stCondLst>
                                    <p:cond delay="0"/>
                                  </p:stCondLst>
                                  <p:childTnLst>
                                    <p:animMotion origin="layout" path="M -2.29167E-6 2.22222E-6 L 0.02565 -0.50764 " pathEditMode="relative" rAng="0" ptsTypes="AA">
                                      <p:cBhvr>
                                        <p:cTn id="11" dur="2000" fill="hold"/>
                                        <p:tgtEl>
                                          <p:spTgt spid="25"/>
                                        </p:tgtEl>
                                        <p:attrNameLst>
                                          <p:attrName>ppt_x</p:attrName>
                                          <p:attrName>ppt_y</p:attrName>
                                        </p:attrNameLst>
                                      </p:cBhvr>
                                      <p:rCtr x="1276" y="-25394"/>
                                    </p:animMotion>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grpId="0" nodeType="clickEffect">
                                  <p:stCondLst>
                                    <p:cond delay="0"/>
                                  </p:stCondLst>
                                  <p:childTnLst>
                                    <p:anim calcmode="lin" valueType="num">
                                      <p:cBhvr>
                                        <p:cTn id="15" dur="500"/>
                                        <p:tgtEl>
                                          <p:spTgt spid="20"/>
                                        </p:tgtEl>
                                        <p:attrNameLst>
                                          <p:attrName>ppt_w</p:attrName>
                                        </p:attrNameLst>
                                      </p:cBhvr>
                                      <p:tavLst>
                                        <p:tav tm="0">
                                          <p:val>
                                            <p:strVal val="ppt_w"/>
                                          </p:val>
                                        </p:tav>
                                        <p:tav tm="100000">
                                          <p:val>
                                            <p:fltVal val="0"/>
                                          </p:val>
                                        </p:tav>
                                      </p:tavLst>
                                    </p:anim>
                                    <p:anim calcmode="lin" valueType="num">
                                      <p:cBhvr>
                                        <p:cTn id="16" dur="500"/>
                                        <p:tgtEl>
                                          <p:spTgt spid="20"/>
                                        </p:tgtEl>
                                        <p:attrNameLst>
                                          <p:attrName>ppt_h</p:attrName>
                                        </p:attrNameLst>
                                      </p:cBhvr>
                                      <p:tavLst>
                                        <p:tav tm="0">
                                          <p:val>
                                            <p:strVal val="ppt_h"/>
                                          </p:val>
                                        </p:tav>
                                        <p:tav tm="100000">
                                          <p:val>
                                            <p:fltVal val="0"/>
                                          </p:val>
                                        </p:tav>
                                      </p:tavLst>
                                    </p:anim>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42" presetClass="path" presetSubtype="0" accel="50000" decel="50000" fill="hold" grpId="0" nodeType="withEffect">
                                  <p:stCondLst>
                                    <p:cond delay="0"/>
                                  </p:stCondLst>
                                  <p:childTnLst>
                                    <p:animMotion origin="layout" path="M 1.25E-6 -4.81481E-6 L -0.00104 -0.4456 " pathEditMode="relative" rAng="0" ptsTypes="AA">
                                      <p:cBhvr>
                                        <p:cTn id="20" dur="2000" fill="hold"/>
                                        <p:tgtEl>
                                          <p:spTgt spid="28"/>
                                        </p:tgtEl>
                                        <p:attrNameLst>
                                          <p:attrName>ppt_x</p:attrName>
                                          <p:attrName>ppt_y</p:attrName>
                                        </p:attrNameLst>
                                      </p:cBhvr>
                                      <p:rCtr x="-52" y="-22292"/>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500"/>
                                        <p:tgtEl>
                                          <p:spTgt spid="21"/>
                                        </p:tgtEl>
                                        <p:attrNameLst>
                                          <p:attrName>ppt_w</p:attrName>
                                        </p:attrNameLst>
                                      </p:cBhvr>
                                      <p:tavLst>
                                        <p:tav tm="0">
                                          <p:val>
                                            <p:strVal val="ppt_w"/>
                                          </p:val>
                                        </p:tav>
                                        <p:tav tm="100000">
                                          <p:val>
                                            <p:fltVal val="0"/>
                                          </p:val>
                                        </p:tav>
                                      </p:tavLst>
                                    </p:anim>
                                    <p:anim calcmode="lin" valueType="num">
                                      <p:cBhvr>
                                        <p:cTn id="25" dur="500"/>
                                        <p:tgtEl>
                                          <p:spTgt spid="21"/>
                                        </p:tgtEl>
                                        <p:attrNameLst>
                                          <p:attrName>ppt_h</p:attrName>
                                        </p:attrNameLst>
                                      </p:cBhvr>
                                      <p:tavLst>
                                        <p:tav tm="0">
                                          <p:val>
                                            <p:strVal val="ppt_h"/>
                                          </p:val>
                                        </p:tav>
                                        <p:tav tm="100000">
                                          <p:val>
                                            <p:fltVal val="0"/>
                                          </p:val>
                                        </p:tav>
                                      </p:tavLst>
                                    </p:anim>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42" presetClass="path" presetSubtype="0" accel="50000" decel="50000" fill="hold" grpId="0" nodeType="withEffect">
                                  <p:stCondLst>
                                    <p:cond delay="0"/>
                                  </p:stCondLst>
                                  <p:childTnLst>
                                    <p:animMotion origin="layout" path="M -4.58333E-6 -2.59259E-6 L -0.21054 -0.24606 " pathEditMode="relative" rAng="0" ptsTypes="AA">
                                      <p:cBhvr>
                                        <p:cTn id="29" dur="2000" fill="hold"/>
                                        <p:tgtEl>
                                          <p:spTgt spid="29"/>
                                        </p:tgtEl>
                                        <p:attrNameLst>
                                          <p:attrName>ppt_x</p:attrName>
                                          <p:attrName>ppt_y</p:attrName>
                                        </p:attrNameLst>
                                      </p:cBhvr>
                                      <p:rCtr x="-10534" y="-12315"/>
                                    </p:animMotion>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0" nodeType="click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42" presetClass="path" presetSubtype="0" accel="50000" decel="50000" fill="hold" grpId="0" nodeType="withEffect">
                                  <p:stCondLst>
                                    <p:cond delay="0"/>
                                  </p:stCondLst>
                                  <p:childTnLst>
                                    <p:animMotion origin="layout" path="M -2.08333E-7 -0.00277 L 0.25898 -0.53009 " pathEditMode="relative" rAng="0" ptsTypes="AA">
                                      <p:cBhvr>
                                        <p:cTn id="38" dur="2000" fill="hold"/>
                                        <p:tgtEl>
                                          <p:spTgt spid="26"/>
                                        </p:tgtEl>
                                        <p:attrNameLst>
                                          <p:attrName>ppt_x</p:attrName>
                                          <p:attrName>ppt_y</p:attrName>
                                        </p:attrNameLst>
                                      </p:cBhvr>
                                      <p:rCtr x="12943" y="-26366"/>
                                    </p:animMotion>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23"/>
                                        </p:tgtEl>
                                        <p:attrNameLst>
                                          <p:attrName>ppt_w</p:attrName>
                                        </p:attrNameLst>
                                      </p:cBhvr>
                                      <p:tavLst>
                                        <p:tav tm="0">
                                          <p:val>
                                            <p:strVal val="ppt_w"/>
                                          </p:val>
                                        </p:tav>
                                        <p:tav tm="100000">
                                          <p:val>
                                            <p:fltVal val="0"/>
                                          </p:val>
                                        </p:tav>
                                      </p:tavLst>
                                    </p:anim>
                                    <p:anim calcmode="lin" valueType="num">
                                      <p:cBhvr>
                                        <p:cTn id="43" dur="500"/>
                                        <p:tgtEl>
                                          <p:spTgt spid="23"/>
                                        </p:tgtEl>
                                        <p:attrNameLst>
                                          <p:attrName>ppt_h</p:attrName>
                                        </p:attrNameLst>
                                      </p:cBhvr>
                                      <p:tavLst>
                                        <p:tav tm="0">
                                          <p:val>
                                            <p:strVal val="ppt_h"/>
                                          </p:val>
                                        </p:tav>
                                        <p:tav tm="100000">
                                          <p:val>
                                            <p:fltVal val="0"/>
                                          </p:val>
                                        </p:tav>
                                      </p:tavLst>
                                    </p:anim>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42" presetClass="path" presetSubtype="0" accel="50000" decel="50000" fill="hold" grpId="0" nodeType="withEffect">
                                  <p:stCondLst>
                                    <p:cond delay="0"/>
                                  </p:stCondLst>
                                  <p:childTnLst>
                                    <p:animMotion origin="layout" path="M 2.70833E-6 1.48148E-6 L 0.00664 -0.35556 " pathEditMode="relative" rAng="0" ptsTypes="AA">
                                      <p:cBhvr>
                                        <p:cTn id="47" dur="2000" fill="hold"/>
                                        <p:tgtEl>
                                          <p:spTgt spid="27"/>
                                        </p:tgtEl>
                                        <p:attrNameLst>
                                          <p:attrName>ppt_x</p:attrName>
                                          <p:attrName>ppt_y</p:attrName>
                                        </p:attrNameLst>
                                      </p:cBhvr>
                                      <p:rCtr x="326" y="-17778"/>
                                    </p:animMotion>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42" presetClass="path" presetSubtype="0" accel="50000" decel="50000" fill="hold" grpId="0" nodeType="withEffect">
                                  <p:stCondLst>
                                    <p:cond delay="0"/>
                                  </p:stCondLst>
                                  <p:childTnLst>
                                    <p:animMotion origin="layout" path="M -0.00938 0.00278 L 0.02786 -0.23472 " pathEditMode="relative" rAng="0" ptsTypes="AA">
                                      <p:cBhvr>
                                        <p:cTn id="54" dur="2000" fill="hold"/>
                                        <p:tgtEl>
                                          <p:spTgt spid="30"/>
                                        </p:tgtEl>
                                        <p:attrNameLst>
                                          <p:attrName>ppt_x</p:attrName>
                                          <p:attrName>ppt_y</p:attrName>
                                        </p:attrNameLst>
                                      </p:cBhvr>
                                      <p:rCtr x="1862" y="-1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529"/>
            <a:ext cx="13124873" cy="6102666"/>
          </a:xfrm>
          <a:prstGeom prst="rect">
            <a:avLst/>
          </a:prstGeom>
        </p:spPr>
      </p:pic>
      <p:sp>
        <p:nvSpPr>
          <p:cNvPr id="34" name="Arrow: Pentagon 14">
            <a:extLst>
              <a:ext uri="{FF2B5EF4-FFF2-40B4-BE49-F238E27FC236}">
                <a16:creationId xmlns:a16="http://schemas.microsoft.com/office/drawing/2014/main" id="{5A09D781-0E35-4355-98C3-68DF6D88B719}"/>
              </a:ext>
            </a:extLst>
          </p:cNvPr>
          <p:cNvSpPr/>
          <p:nvPr/>
        </p:nvSpPr>
        <p:spPr>
          <a:xfrm rot="10800000">
            <a:off x="5390146" y="1035343"/>
            <a:ext cx="6564427" cy="977682"/>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60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5" name="Arrow: Pentagon 14">
            <a:extLst>
              <a:ext uri="{FF2B5EF4-FFF2-40B4-BE49-F238E27FC236}">
                <a16:creationId xmlns:a16="http://schemas.microsoft.com/office/drawing/2014/main" id="{5A09D781-0E35-4355-98C3-68DF6D88B719}"/>
              </a:ext>
            </a:extLst>
          </p:cNvPr>
          <p:cNvSpPr/>
          <p:nvPr/>
        </p:nvSpPr>
        <p:spPr>
          <a:xfrm rot="10800000">
            <a:off x="5183103" y="2473145"/>
            <a:ext cx="6771470" cy="981577"/>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8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任意多边形 13"/>
          <p:cNvSpPr/>
          <p:nvPr/>
        </p:nvSpPr>
        <p:spPr>
          <a:xfrm rot="10800000" flipH="1">
            <a:off x="1068403" y="1088353"/>
            <a:ext cx="3224464" cy="924671"/>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nl-NL" i="1" dirty="0"/>
              <a:t> </a:t>
            </a:r>
            <a:endParaRPr lang="en-US" dirty="0"/>
          </a:p>
        </p:txBody>
      </p:sp>
      <p:sp>
        <p:nvSpPr>
          <p:cNvPr id="37" name="TextBox 36"/>
          <p:cNvSpPr txBox="1"/>
          <p:nvPr/>
        </p:nvSpPr>
        <p:spPr>
          <a:xfrm>
            <a:off x="807437" y="245377"/>
            <a:ext cx="3746395"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ahoma" panose="020B0604030504040204" pitchFamily="34" charset="0"/>
              </a:rPr>
              <a:t>BỘ PHẬN</a:t>
            </a:r>
          </a:p>
        </p:txBody>
      </p:sp>
      <p:sp>
        <p:nvSpPr>
          <p:cNvPr id="38" name="任意多边形 13"/>
          <p:cNvSpPr/>
          <p:nvPr/>
        </p:nvSpPr>
        <p:spPr>
          <a:xfrm rot="10800000" flipH="1">
            <a:off x="1068403" y="2314760"/>
            <a:ext cx="3088552" cy="924671"/>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nl-NL" i="1" dirty="0"/>
              <a:t> </a:t>
            </a:r>
            <a:endParaRPr lang="en-US" dirty="0"/>
          </a:p>
        </p:txBody>
      </p:sp>
      <p:sp>
        <p:nvSpPr>
          <p:cNvPr id="39" name="TextBox 38"/>
          <p:cNvSpPr txBox="1"/>
          <p:nvPr/>
        </p:nvSpPr>
        <p:spPr>
          <a:xfrm>
            <a:off x="7258488" y="182148"/>
            <a:ext cx="3746395"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ahoma" panose="020B0604030504040204" pitchFamily="34" charset="0"/>
              </a:rPr>
              <a:t>NHIỆM VỤ</a:t>
            </a:r>
          </a:p>
        </p:txBody>
      </p:sp>
      <p:pic>
        <p:nvPicPr>
          <p:cNvPr id="40" name="图片 1"/>
          <p:cNvPicPr>
            <a:picLocks noChangeAspect="1"/>
          </p:cNvPicPr>
          <p:nvPr/>
        </p:nvPicPr>
        <p:blipFill rotWithShape="1">
          <a:blip r:embed="rId4" cstate="print">
            <a:extLst>
              <a:ext uri="{28A0092B-C50C-407E-A947-70E740481C1C}">
                <a14:useLocalDpi xmlns:a14="http://schemas.microsoft.com/office/drawing/2010/main" val="0"/>
              </a:ext>
            </a:extLst>
          </a:blip>
          <a:srcRect t="55054"/>
          <a:stretch/>
        </p:blipFill>
        <p:spPr>
          <a:xfrm>
            <a:off x="-110837" y="3833711"/>
            <a:ext cx="12302837" cy="3082413"/>
          </a:xfrm>
          <a:prstGeom prst="rect">
            <a:avLst/>
          </a:prstGeom>
        </p:spPr>
      </p:pic>
      <p:sp>
        <p:nvSpPr>
          <p:cNvPr id="41" name="Arrow: Pentagon 14">
            <a:extLst>
              <a:ext uri="{FF2B5EF4-FFF2-40B4-BE49-F238E27FC236}">
                <a16:creationId xmlns:a16="http://schemas.microsoft.com/office/drawing/2014/main" id="{5A09D781-0E35-4355-98C3-68DF6D88B719}"/>
              </a:ext>
            </a:extLst>
          </p:cNvPr>
          <p:cNvSpPr/>
          <p:nvPr/>
        </p:nvSpPr>
        <p:spPr>
          <a:xfrm rot="10800000">
            <a:off x="5058551" y="3826594"/>
            <a:ext cx="6896020" cy="988694"/>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42" name="TextBox 41"/>
          <p:cNvSpPr txBox="1"/>
          <p:nvPr/>
        </p:nvSpPr>
        <p:spPr>
          <a:xfrm>
            <a:off x="943273" y="1151000"/>
            <a:ext cx="2896047"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Rễ</a:t>
            </a:r>
            <a:endPar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1320278" y="2408694"/>
            <a:ext cx="2172394"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Thân</a:t>
            </a:r>
            <a:endPar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4" name="任意多边形 13"/>
          <p:cNvSpPr/>
          <p:nvPr/>
        </p:nvSpPr>
        <p:spPr>
          <a:xfrm rot="10800000" flipH="1">
            <a:off x="1031424" y="3783651"/>
            <a:ext cx="3162508" cy="924671"/>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nl-NL" i="1" dirty="0"/>
              <a:t> </a:t>
            </a:r>
            <a:endParaRPr lang="en-US" dirty="0"/>
          </a:p>
        </p:txBody>
      </p:sp>
      <p:sp>
        <p:nvSpPr>
          <p:cNvPr id="45" name="TextBox 44"/>
          <p:cNvSpPr txBox="1"/>
          <p:nvPr/>
        </p:nvSpPr>
        <p:spPr>
          <a:xfrm>
            <a:off x="1191851" y="3857463"/>
            <a:ext cx="2172394"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Lá</a:t>
            </a:r>
            <a:endPar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6" name="TextBox 45"/>
          <p:cNvSpPr txBox="1"/>
          <p:nvPr/>
        </p:nvSpPr>
        <p:spPr>
          <a:xfrm>
            <a:off x="5679945" y="1035343"/>
            <a:ext cx="6159074" cy="954107"/>
          </a:xfrm>
          <a:prstGeom prst="rect">
            <a:avLst/>
          </a:prstGeom>
          <a:noFill/>
        </p:spPr>
        <p:txBody>
          <a:bodyPr wrap="square" rtlCol="0">
            <a:spAutoFit/>
          </a:bodyPr>
          <a:lstStyle/>
          <a:p>
            <a:pPr algn="ct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Hút</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nước</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và</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chất</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khoáng</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trong</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đất</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để</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nuôi</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cây</a:t>
            </a:r>
            <a:endParaRPr lang="en-US" sz="2800" dirty="0">
              <a:solidFill>
                <a:srgbClr val="7030A0"/>
              </a:solidFill>
            </a:endParaRPr>
          </a:p>
        </p:txBody>
      </p:sp>
      <p:sp>
        <p:nvSpPr>
          <p:cNvPr id="47" name="TextBox 46"/>
          <p:cNvSpPr txBox="1"/>
          <p:nvPr/>
        </p:nvSpPr>
        <p:spPr>
          <a:xfrm>
            <a:off x="5239137" y="3858142"/>
            <a:ext cx="6772278" cy="1384995"/>
          </a:xfrm>
          <a:prstGeom prst="rect">
            <a:avLst/>
          </a:prstGeom>
          <a:noFill/>
        </p:spPr>
        <p:txBody>
          <a:bodyPr wrap="square" rtlCol="0">
            <a:spAutoFit/>
          </a:bodyPr>
          <a:lstStyle/>
          <a:p>
            <a:pPr algn="ct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Vận</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chuyển</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nước</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chất</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khoáng</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từ</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rễ</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lên</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bộ</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phận</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của</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7030A0"/>
                </a:solidFill>
                <a:latin typeface="Tahoma" panose="020B0604030504040204" pitchFamily="34" charset="0"/>
                <a:ea typeface="Tahoma" panose="020B0604030504040204" pitchFamily="34" charset="0"/>
                <a:cs typeface="Tahoma" panose="020B0604030504040204" pitchFamily="34" charset="0"/>
              </a:rPr>
              <a:t>cây</a:t>
            </a:r>
            <a:r>
              <a:rPr lang="en-US" alt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a:t>
            </a:r>
          </a:p>
          <a:p>
            <a:endParaRPr lang="en-US" sz="2800" dirty="0"/>
          </a:p>
        </p:txBody>
      </p:sp>
      <p:sp>
        <p:nvSpPr>
          <p:cNvPr id="48" name="TextBox 47"/>
          <p:cNvSpPr txBox="1"/>
          <p:nvPr/>
        </p:nvSpPr>
        <p:spPr>
          <a:xfrm>
            <a:off x="5410150" y="2473147"/>
            <a:ext cx="6554804" cy="1384995"/>
          </a:xfrm>
          <a:prstGeom prst="rect">
            <a:avLst/>
          </a:prstGeom>
          <a:noFill/>
        </p:spPr>
        <p:txBody>
          <a:bodyPr wrap="square" rtlCol="0">
            <a:spAutoFit/>
          </a:bodyPr>
          <a:lstStyle/>
          <a:p>
            <a:pPr algn="ct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Hấp</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thụ</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khí</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các-bô-nic</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để</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tạo</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thành</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các</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chất</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hữu</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cơ</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để</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nuôi</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cây</a:t>
            </a:r>
            <a:r>
              <a:rPr lang="en-US" alt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a:t>
            </a:r>
          </a:p>
          <a:p>
            <a:pPr algn="ctr"/>
            <a:endParaRPr lang="en-US" sz="2800" dirty="0"/>
          </a:p>
        </p:txBody>
      </p:sp>
      <p:sp>
        <p:nvSpPr>
          <p:cNvPr id="49" name="Rounded Rectangle 48"/>
          <p:cNvSpPr/>
          <p:nvPr/>
        </p:nvSpPr>
        <p:spPr>
          <a:xfrm>
            <a:off x="2278048" y="5063198"/>
            <a:ext cx="7555832" cy="1439505"/>
          </a:xfrm>
          <a:prstGeom prst="roundRect">
            <a:avLst/>
          </a:prstGeom>
          <a:solidFill>
            <a:schemeClr val="bg1"/>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840907" y="5179264"/>
            <a:ext cx="8430114" cy="1323439"/>
          </a:xfrm>
          <a:prstGeom prst="rect">
            <a:avLst/>
          </a:prstGeom>
          <a:noFill/>
        </p:spPr>
        <p:txBody>
          <a:bodyPr wrap="square" rtlCol="0">
            <a:spAutoFit/>
          </a:bodyPr>
          <a:lstStyle/>
          <a:p>
            <a:pPr algn="ct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Hãy</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nối</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tên</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bộ</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phận</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p>
          <a:p>
            <a:pPr algn="ct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nhiệm</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vụ</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của</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2"/>
                </a:solidFill>
                <a:latin typeface="Tahoma" panose="020B0604030504040204" pitchFamily="34" charset="0"/>
                <a:ea typeface="Tahoma" panose="020B0604030504040204" pitchFamily="34" charset="0"/>
                <a:cs typeface="Tahoma" panose="020B0604030504040204" pitchFamily="34" charset="0"/>
              </a:rPr>
              <a:t>nó</a:t>
            </a:r>
            <a:r>
              <a:rPr lang="en-US" sz="4000" b="1" dirty="0">
                <a:solidFill>
                  <a:schemeClr val="accent2"/>
                </a:solidFill>
                <a:latin typeface="Tahoma" panose="020B0604030504040204" pitchFamily="34" charset="0"/>
                <a:ea typeface="Tahoma" panose="020B0604030504040204" pitchFamily="34" charset="0"/>
                <a:cs typeface="Tahoma" panose="020B0604030504040204" pitchFamily="34" charset="0"/>
              </a:rPr>
              <a:t>.</a:t>
            </a:r>
          </a:p>
        </p:txBody>
      </p:sp>
      <p:cxnSp>
        <p:nvCxnSpPr>
          <p:cNvPr id="52" name="Straight Arrow Connector 51"/>
          <p:cNvCxnSpPr>
            <a:cxnSpLocks/>
            <a:stCxn id="34" idx="3"/>
          </p:cNvCxnSpPr>
          <p:nvPr/>
        </p:nvCxnSpPr>
        <p:spPr>
          <a:xfrm flipH="1" flipV="1">
            <a:off x="4292867" y="1504943"/>
            <a:ext cx="1097279" cy="19241"/>
          </a:xfrm>
          <a:prstGeom prst="straightConnector1">
            <a:avLst/>
          </a:prstGeom>
          <a:ln w="5715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53" name="Straight Arrow Connector 52"/>
          <p:cNvCxnSpPr>
            <a:stCxn id="41" idx="3"/>
          </p:cNvCxnSpPr>
          <p:nvPr/>
        </p:nvCxnSpPr>
        <p:spPr>
          <a:xfrm flipH="1" flipV="1">
            <a:off x="4156955" y="2777096"/>
            <a:ext cx="901596" cy="1543845"/>
          </a:xfrm>
          <a:prstGeom prst="straightConnector1">
            <a:avLst/>
          </a:prstGeom>
          <a:ln w="5715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58" name="Straight Arrow Connector 57"/>
          <p:cNvCxnSpPr>
            <a:stCxn id="35" idx="3"/>
          </p:cNvCxnSpPr>
          <p:nvPr/>
        </p:nvCxnSpPr>
        <p:spPr>
          <a:xfrm flipH="1">
            <a:off x="4193932" y="2963933"/>
            <a:ext cx="989171" cy="1338192"/>
          </a:xfrm>
          <a:prstGeom prst="straightConnector1">
            <a:avLst/>
          </a:prstGeom>
          <a:ln w="57150">
            <a:solidFill>
              <a:srgbClr val="00206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461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down)">
                                      <p:cBhvr>
                                        <p:cTn id="2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17" y="-330586"/>
            <a:ext cx="13124873" cy="6102666"/>
          </a:xfrm>
          <a:prstGeom prst="rect">
            <a:avLst/>
          </a:prstGeom>
        </p:spPr>
      </p:pic>
      <p:sp>
        <p:nvSpPr>
          <p:cNvPr id="6" name="Rounded Rectangle 7">
            <a:extLst>
              <a:ext uri="{FF2B5EF4-FFF2-40B4-BE49-F238E27FC236}">
                <a16:creationId xmlns:a16="http://schemas.microsoft.com/office/drawing/2014/main" id="{4E4A3A4B-CB2B-40D8-8E91-4B422F18FA7B}"/>
              </a:ext>
            </a:extLst>
          </p:cNvPr>
          <p:cNvSpPr/>
          <p:nvPr/>
        </p:nvSpPr>
        <p:spPr>
          <a:xfrm>
            <a:off x="3677249" y="845309"/>
            <a:ext cx="8287496" cy="1439642"/>
          </a:xfrm>
          <a:prstGeom prst="roundRect">
            <a:avLst/>
          </a:prstGeom>
          <a:gradFill flip="none" rotWithShape="1">
            <a:gsLst>
              <a:gs pos="22000">
                <a:schemeClr val="accent6">
                  <a:lumMod val="75000"/>
                </a:schemeClr>
              </a:gs>
              <a:gs pos="58000">
                <a:schemeClr val="accent4">
                  <a:lumMod val="20000"/>
                  <a:lumOff val="80000"/>
                </a:schemeClr>
              </a:gs>
            </a:gsLst>
            <a:lin ang="8100000" scaled="1"/>
            <a:tileRect/>
          </a:gra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551175" y="980354"/>
            <a:ext cx="8640825" cy="1169551"/>
          </a:xfrm>
          <a:prstGeom prst="rect">
            <a:avLst/>
          </a:prstGeom>
        </p:spPr>
        <p:txBody>
          <a:bodyPr wrap="square">
            <a:spAutoFit/>
          </a:bodyPr>
          <a:lstStyle/>
          <a:p>
            <a:pPr algn="ctr">
              <a:spcBef>
                <a:spcPct val="0"/>
              </a:spcBef>
            </a:pPr>
            <a:r>
              <a:rPr lang="en-US" altLang="en-US" sz="3500" b="1" dirty="0" err="1">
                <a:latin typeface="Times New Roman" panose="02020603050405020304" pitchFamily="18" charset="0"/>
                <a:cs typeface="Times New Roman" panose="02020603050405020304" pitchFamily="18" charset="0"/>
              </a:rPr>
              <a:t>Thực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vật</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đóng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vai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trò</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cầu</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nối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giữa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các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yếu</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tố</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vô</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sinh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và</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hữu</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sinh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trong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tự</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nhiên</a:t>
            </a:r>
            <a:r>
              <a:rPr lang="en-US" altLang="en-US" sz="3500" b="1" dirty="0">
                <a:latin typeface="Times New Roman" panose="02020603050405020304" pitchFamily="18" charset="0"/>
                <a:cs typeface="Times New Roman" panose="02020603050405020304" pitchFamily="18" charset="0"/>
              </a:rPr>
              <a:t>.</a:t>
            </a:r>
          </a:p>
        </p:txBody>
      </p:sp>
      <p:pic>
        <p:nvPicPr>
          <p:cNvPr id="5" name="图片 1"/>
          <p:cNvPicPr>
            <a:picLocks noChangeAspect="1"/>
          </p:cNvPicPr>
          <p:nvPr/>
        </p:nvPicPr>
        <p:blipFill rotWithShape="1">
          <a:blip r:embed="rId4" cstate="print">
            <a:extLst>
              <a:ext uri="{28A0092B-C50C-407E-A947-70E740481C1C}">
                <a14:useLocalDpi xmlns:a14="http://schemas.microsoft.com/office/drawing/2010/main" val="0"/>
              </a:ext>
            </a:extLst>
          </a:blip>
          <a:srcRect t="55054"/>
          <a:stretch/>
        </p:blipFill>
        <p:spPr>
          <a:xfrm>
            <a:off x="-110837" y="3833711"/>
            <a:ext cx="12302837" cy="3082413"/>
          </a:xfrm>
          <a:prstGeom prst="rect">
            <a:avLst/>
          </a:prstGeom>
        </p:spPr>
      </p:pic>
      <p:sp>
        <p:nvSpPr>
          <p:cNvPr id="8" name="Rounded Rectangle 7"/>
          <p:cNvSpPr/>
          <p:nvPr/>
        </p:nvSpPr>
        <p:spPr>
          <a:xfrm>
            <a:off x="4682710" y="3282036"/>
            <a:ext cx="6539471" cy="1488050"/>
          </a:xfrm>
          <a:prstGeom prst="roundRect">
            <a:avLst/>
          </a:prstGeom>
          <a:solidFill>
            <a:schemeClr val="accent2">
              <a:lumMod val="20000"/>
              <a:lumOff val="80000"/>
            </a:schemeClr>
          </a:solidFill>
          <a:ln w="666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69248" y="3282036"/>
            <a:ext cx="6179128" cy="2092881"/>
          </a:xfrm>
          <a:prstGeom prst="rect">
            <a:avLst/>
          </a:prstGeom>
          <a:noFill/>
        </p:spPr>
        <p:txBody>
          <a:bodyPr wrap="square" rtlCol="0">
            <a:spAutoFit/>
          </a:bodyPr>
          <a:lstStyle/>
          <a:p>
            <a:pPr algn="ct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trái</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bắt</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5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altLang="en-US" sz="4500" b="1" dirty="0">
                <a:solidFill>
                  <a:schemeClr val="accent6">
                    <a:lumMod val="50000"/>
                  </a:schemeClr>
                </a:solidFill>
                <a:latin typeface="Times New Roman" panose="02020603050405020304" pitchFamily="18" charset="0"/>
                <a:cs typeface="Times New Roman" panose="02020603050405020304" pitchFamily="18" charset="0"/>
              </a:rPr>
              <a:t>.</a:t>
            </a:r>
          </a:p>
          <a:p>
            <a:pPr algn="ctr"/>
            <a:endParaRPr lang="en-US" sz="4000" dirty="0"/>
          </a:p>
        </p:txBody>
      </p:sp>
      <p:pic>
        <p:nvPicPr>
          <p:cNvPr id="15" name="图片 5">
            <a:extLst>
              <a:ext uri="{FF2B5EF4-FFF2-40B4-BE49-F238E27FC236}">
                <a16:creationId xmlns:a16="http://schemas.microsoft.com/office/drawing/2014/main" id="{DB0D199D-D60B-428C-A72D-E8B3419428D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938" b="66282" l="7968" r="91686">
                        <a14:foregroundMark x1="9469" y1="44804" x2="10046" y2="45612"/>
                        <a14:foregroundMark x1="18360" y1="47113" x2="18938" y2="49885"/>
                        <a14:foregroundMark x1="90647" y1="31986" x2="91801" y2="33256"/>
                        <a14:foregroundMark x1="41224" y1="20439" x2="48499" y2="24480"/>
                        <a14:foregroundMark x1="48499" y1="24480" x2="48961" y2="25173"/>
                        <a14:foregroundMark x1="8199" y1="23441" x2="9353" y2="25404"/>
                        <a14:foregroundMark x1="7968" y1="25173" x2="9353" y2="25751"/>
                        <a14:foregroundMark x1="39723" y1="50000" x2="40993" y2="50231"/>
                        <a14:foregroundMark x1="43303" y1="50231" x2="44457" y2="50000"/>
                        <a14:foregroundMark x1="65704" y1="50577" x2="67206" y2="50231"/>
                        <a14:foregroundMark x1="59700" y1="50462" x2="60624" y2="50462"/>
                        <a14:foregroundMark x1="80254" y1="49885" x2="81871" y2="48730"/>
                        <a14:foregroundMark x1="87644" y1="47344" x2="88799" y2="46189"/>
                        <a14:foregroundMark x1="48499" y1="37182" x2="52540" y2="39030"/>
                        <a14:foregroundMark x1="48383" y1="39261" x2="50231" y2="40185"/>
                        <a14:foregroundMark x1="22171" y1="50462" x2="23672" y2="50577"/>
                      </a14:backgroundRemoval>
                    </a14:imgEffect>
                    <a14:imgEffect>
                      <a14:saturation sat="200000"/>
                    </a14:imgEffect>
                  </a14:imgLayer>
                </a14:imgProps>
              </a:ext>
              <a:ext uri="{28A0092B-C50C-407E-A947-70E740481C1C}">
                <a14:useLocalDpi xmlns:a14="http://schemas.microsoft.com/office/drawing/2010/main" val="0"/>
              </a:ext>
            </a:extLst>
          </a:blip>
          <a:srcRect t="13226" b="27679"/>
          <a:stretch/>
        </p:blipFill>
        <p:spPr>
          <a:xfrm>
            <a:off x="-508889" y="4387575"/>
            <a:ext cx="6557162" cy="3874985"/>
          </a:xfrm>
          <a:prstGeom prst="rect">
            <a:avLst/>
          </a:prstGeom>
        </p:spPr>
      </p:pic>
      <p:sp>
        <p:nvSpPr>
          <p:cNvPr id="16" name="MH_Other_4">
            <a:extLst>
              <a:ext uri="{FF2B5EF4-FFF2-40B4-BE49-F238E27FC236}">
                <a16:creationId xmlns:a16="http://schemas.microsoft.com/office/drawing/2014/main" id="{3801D937-4E22-49E9-8B45-7CA36455A264}"/>
              </a:ext>
            </a:extLst>
          </p:cNvPr>
          <p:cNvSpPr/>
          <p:nvPr>
            <p:custDataLst>
              <p:tags r:id="rId1"/>
            </p:custDataLst>
          </p:nvPr>
        </p:nvSpPr>
        <p:spPr>
          <a:xfrm rot="20923212">
            <a:off x="231706" y="1650289"/>
            <a:ext cx="3514794" cy="2575998"/>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6">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TextBox 16"/>
          <p:cNvSpPr txBox="1"/>
          <p:nvPr/>
        </p:nvSpPr>
        <p:spPr>
          <a:xfrm rot="20987378">
            <a:off x="218081" y="1750800"/>
            <a:ext cx="3559271" cy="2831544"/>
          </a:xfrm>
          <a:prstGeom prst="rect">
            <a:avLst/>
          </a:prstGeom>
          <a:noFill/>
        </p:spPr>
        <p:txBody>
          <a:bodyPr wrap="square" rtlCol="0">
            <a:spAutoFit/>
          </a:bodyPr>
          <a:lstStyle/>
          <a:p>
            <a:pPr algn="ct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Hãy</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cho</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vai</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trò</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vật</a:t>
            </a:r>
            <a:endParaRPr lang="en-US" altLang="en-US" sz="3700" b="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với</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trái</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700" b="1"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altLang="en-US" sz="3700" b="1" dirty="0">
                <a:solidFill>
                  <a:schemeClr val="accent6">
                    <a:lumMod val="50000"/>
                  </a:schemeClr>
                </a:solidFill>
                <a:latin typeface="Times New Roman" panose="02020603050405020304" pitchFamily="18" charset="0"/>
                <a:cs typeface="Times New Roman" panose="02020603050405020304" pitchFamily="18" charset="0"/>
              </a:rPr>
              <a:t>.</a:t>
            </a:r>
          </a:p>
          <a:p>
            <a:endParaRPr lang="en-US" sz="3000" dirty="0">
              <a:solidFill>
                <a:schemeClr val="bg1"/>
              </a:solidFill>
            </a:endParaRPr>
          </a:p>
        </p:txBody>
      </p:sp>
    </p:spTree>
    <p:extLst>
      <p:ext uri="{BB962C8B-B14F-4D97-AF65-F5344CB8AC3E}">
        <p14:creationId xmlns:p14="http://schemas.microsoft.com/office/powerpoint/2010/main" val="1833947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8" grpId="0" animBg="1"/>
      <p:bldP spid="10"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48" y="-620091"/>
            <a:ext cx="13544311" cy="6102666"/>
          </a:xfrm>
          <a:prstGeom prst="rect">
            <a:avLst/>
          </a:prstGeom>
        </p:spPr>
      </p:pic>
      <p:pic>
        <p:nvPicPr>
          <p:cNvPr id="4"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3"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1" y="-210990"/>
            <a:ext cx="4567359" cy="5511622"/>
          </a:xfrm>
          <a:prstGeom prst="rect">
            <a:avLst/>
          </a:prstGeom>
        </p:spPr>
      </p:pic>
      <p:pic>
        <p:nvPicPr>
          <p:cNvPr id="2" name="Picture 1">
            <a:extLst>
              <a:ext uri="{FF2B5EF4-FFF2-40B4-BE49-F238E27FC236}">
                <a16:creationId xmlns:a16="http://schemas.microsoft.com/office/drawing/2014/main" id="{331806DB-5237-4C5C-B9C2-B7996FE88A5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42984" y="1668888"/>
            <a:ext cx="4574523" cy="5099370"/>
          </a:xfrm>
          <a:prstGeom prst="rect">
            <a:avLst/>
          </a:prstGeom>
        </p:spPr>
      </p:pic>
      <p:sp>
        <p:nvSpPr>
          <p:cNvPr id="9" name="TextBox 8">
            <a:extLst>
              <a:ext uri="{FF2B5EF4-FFF2-40B4-BE49-F238E27FC236}">
                <a16:creationId xmlns:a16="http://schemas.microsoft.com/office/drawing/2014/main" id="{121FB8B7-3D84-482B-BE52-8B6880A56985}"/>
              </a:ext>
            </a:extLst>
          </p:cNvPr>
          <p:cNvSpPr txBox="1"/>
          <p:nvPr/>
        </p:nvSpPr>
        <p:spPr>
          <a:xfrm>
            <a:off x="-447148" y="1267548"/>
            <a:ext cx="943204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28575">
                  <a:noFill/>
                </a:ln>
                <a:solidFill>
                  <a:srgbClr val="002060"/>
                </a:solidFill>
                <a:latin typeface="UVF Mussica Swash" panose="04000000000000000000" pitchFamily="82" charset="0"/>
              </a:rPr>
              <a:t>2. </a:t>
            </a:r>
            <a:r>
              <a:rPr lang="en-US" sz="8000" b="1" dirty="0" err="1">
                <a:ln w="28575">
                  <a:noFill/>
                </a:ln>
                <a:solidFill>
                  <a:srgbClr val="002060"/>
                </a:solidFill>
                <a:latin typeface="UVF Mussica Swash" panose="04000000000000000000" pitchFamily="82" charset="0"/>
              </a:rPr>
              <a:t>Vật</a:t>
            </a:r>
            <a:r>
              <a:rPr lang="en-US" sz="8000" b="1" dirty="0">
                <a:ln w="28575">
                  <a:noFill/>
                </a:ln>
                <a:solidFill>
                  <a:srgbClr val="002060"/>
                </a:solidFill>
                <a:latin typeface="UVF Mussica Swash" panose="04000000000000000000" pitchFamily="82" charset="0"/>
              </a:rPr>
              <a:t> </a:t>
            </a:r>
            <a:r>
              <a:rPr lang="en-US" sz="8000" b="1" dirty="0" err="1">
                <a:ln w="28575">
                  <a:noFill/>
                </a:ln>
                <a:solidFill>
                  <a:srgbClr val="002060"/>
                </a:solidFill>
                <a:latin typeface="UVF Mussica Swash" panose="04000000000000000000" pitchFamily="82" charset="0"/>
              </a:rPr>
              <a:t>chất</a:t>
            </a:r>
            <a:r>
              <a:rPr lang="en-US" sz="8000" b="1" dirty="0">
                <a:ln w="28575">
                  <a:noFill/>
                </a:ln>
                <a:solidFill>
                  <a:srgbClr val="002060"/>
                </a:solidFill>
                <a:latin typeface="UVF Mussica Swash" panose="04000000000000000000" pitchFamily="82" charset="0"/>
              </a:rPr>
              <a:t> </a:t>
            </a:r>
            <a:r>
              <a:rPr lang="en-US" sz="8000" b="1" dirty="0" err="1">
                <a:ln w="28575">
                  <a:noFill/>
                </a:ln>
                <a:solidFill>
                  <a:srgbClr val="002060"/>
                </a:solidFill>
                <a:latin typeface="UVF Mussica Swash" panose="04000000000000000000" pitchFamily="82" charset="0"/>
              </a:rPr>
              <a:t>và</a:t>
            </a:r>
            <a:r>
              <a:rPr lang="en-US" sz="8000" b="1" dirty="0">
                <a:ln w="28575">
                  <a:noFill/>
                </a:ln>
                <a:solidFill>
                  <a:srgbClr val="002060"/>
                </a:solidFill>
                <a:latin typeface="UVF Mussica Swash" panose="04000000000000000000" pitchFamily="82" charset="0"/>
              </a:rPr>
              <a:t> </a:t>
            </a:r>
            <a:r>
              <a:rPr lang="en-US" sz="8000" b="1" dirty="0" err="1">
                <a:ln w="28575">
                  <a:noFill/>
                </a:ln>
                <a:solidFill>
                  <a:srgbClr val="002060"/>
                </a:solidFill>
                <a:latin typeface="UVF Mussica Swash" panose="04000000000000000000" pitchFamily="82" charset="0"/>
              </a:rPr>
              <a:t>năng</a:t>
            </a:r>
            <a:r>
              <a:rPr lang="en-US" sz="8000" b="1" dirty="0">
                <a:ln w="28575">
                  <a:noFill/>
                </a:ln>
                <a:solidFill>
                  <a:srgbClr val="002060"/>
                </a:solidFill>
                <a:latin typeface="UVF Mussica Swash" panose="04000000000000000000" pitchFamily="82" charset="0"/>
              </a:rPr>
              <a:t> </a:t>
            </a:r>
            <a:r>
              <a:rPr lang="en-US" sz="8000" b="1" dirty="0" err="1">
                <a:ln w="28575">
                  <a:noFill/>
                </a:ln>
                <a:solidFill>
                  <a:srgbClr val="002060"/>
                </a:solidFill>
                <a:latin typeface="UVF Mussica Swash" panose="04000000000000000000" pitchFamily="82" charset="0"/>
              </a:rPr>
              <a:t>lượng</a:t>
            </a:r>
            <a:endParaRPr kumimoji="0" lang="vi-VN" sz="8000" b="1" i="0" u="none" strike="noStrike" kern="1200" cap="none" spc="0" normalizeH="0" baseline="0" noProof="0" dirty="0">
              <a:ln w="28575">
                <a:noFill/>
              </a:ln>
              <a:solidFill>
                <a:srgbClr val="002060"/>
              </a:solidFill>
              <a:effectLst/>
              <a:uLnTx/>
              <a:uFillTx/>
              <a:latin typeface="UVF Mussica Swash" panose="04000000000000000000" pitchFamily="82" charset="0"/>
            </a:endParaRPr>
          </a:p>
        </p:txBody>
      </p:sp>
      <p:pic>
        <p:nvPicPr>
          <p:cNvPr id="14" name="Picture 2" descr="Happy children holding hands around rainbow circle Free Vecto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39936" y1="5654" x2="53674" y2="7108"/>
                        <a14:foregroundMark x1="71565" y1="8885" x2="77636" y2="15024"/>
                        <a14:foregroundMark x1="92492" y1="32310" x2="93131" y2="41034"/>
                        <a14:foregroundMark x1="90735" y1="70436" x2="86102" y2="76737"/>
                        <a14:foregroundMark x1="70447" y1="91599" x2="64696" y2="96123"/>
                        <a14:foregroundMark x1="41374" y1="94830" x2="31150" y2="88368"/>
                        <a14:foregroundMark x1="9425" y1="65913" x2="14217" y2="75283"/>
                        <a14:foregroundMark x1="4792" y1="36026" x2="6550" y2="44911"/>
                        <a14:foregroundMark x1="52236" y1="69790" x2="55112" y2="73829"/>
                        <a14:foregroundMark x1="58307" y1="67528" x2="59744" y2="70759"/>
                        <a14:foregroundMark x1="75399" y1="75767" x2="77796" y2="74475"/>
                        <a14:foregroundMark x1="86262" y1="60258" x2="85144" y2="60743"/>
                        <a14:foregroundMark x1="82748" y1="46688" x2="79393" y2="53150"/>
                        <a14:foregroundMark x1="80671" y1="53150" x2="80990" y2="61228"/>
                        <a14:foregroundMark x1="24441" y1="26979" x2="22843" y2="32472"/>
                        <a14:foregroundMark x1="22364" y1="32472" x2="21725" y2="34410"/>
                        <a14:foregroundMark x1="21725" y1="34410" x2="17412" y2="37157"/>
                        <a14:foregroundMark x1="11661" y1="34895" x2="14537" y2="36349"/>
                        <a14:foregroundMark x1="22684" y1="18417" x2="19808" y2="21971"/>
                        <a14:foregroundMark x1="21725" y1="70598" x2="29712" y2="75767"/>
                        <a14:foregroundMark x1="45208" y1="86107" x2="49521" y2="83199"/>
                        <a14:foregroundMark x1="55591" y1="84653" x2="60064" y2="84330"/>
                        <a14:foregroundMark x1="32588" y1="23102" x2="34984" y2="22294"/>
                        <a14:foregroundMark x1="16773" y1="49919" x2="19329" y2="54443"/>
                        <a14:foregroundMark x1="18211" y1="59128" x2="18690" y2="64782"/>
                        <a14:foregroundMark x1="67412" y1="77383" x2="64696" y2="80452"/>
                        <a14:foregroundMark x1="50799" y1="16317" x2="54473" y2="18255"/>
                        <a14:backgroundMark x1="53994" y1="19871" x2="58147" y2="21971"/>
                        <a14:backgroundMark x1="34665" y1="26656" x2="38339" y2="23425"/>
                        <a14:backgroundMark x1="54792" y1="14378" x2="57029" y2="15347"/>
                        <a14:backgroundMark x1="50799" y1="15024" x2="53674" y2="15347"/>
                        <a14:backgroundMark x1="71086" y1="69790" x2="66613" y2="75606"/>
                        <a14:backgroundMark x1="70128" y1="78998" x2="69489" y2="83037"/>
                        <a14:backgroundMark x1="22524" y1="52989" x2="22045" y2="58158"/>
                        <a14:backgroundMark x1="15335" y1="54604" x2="15335" y2="59935"/>
                        <a14:backgroundMark x1="39936" y1="14378" x2="41374" y2="14216"/>
                        <a14:backgroundMark x1="51118" y1="18578" x2="51118" y2="19386"/>
                        <a14:backgroundMark x1="41534" y1="18740" x2="41534" y2="20355"/>
                        <a14:backgroundMark x1="50799" y1="13732" x2="52396" y2="12924"/>
                      </a14:backgroundRemoval>
                    </a14:imgEffect>
                  </a14:imgLayer>
                </a14:imgProps>
              </a:ext>
              <a:ext uri="{28A0092B-C50C-407E-A947-70E740481C1C}">
                <a14:useLocalDpi xmlns:a14="http://schemas.microsoft.com/office/drawing/2010/main" val="0"/>
              </a:ext>
            </a:extLst>
          </a:blip>
          <a:srcRect b="43487"/>
          <a:stretch/>
        </p:blipFill>
        <p:spPr bwMode="auto">
          <a:xfrm>
            <a:off x="-332510" y="3525982"/>
            <a:ext cx="5962650" cy="333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1747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4"/>
          <p:cNvSpPr/>
          <p:nvPr/>
        </p:nvSpPr>
        <p:spPr>
          <a:xfrm>
            <a:off x="5485670" y="3345974"/>
            <a:ext cx="6389955" cy="1445746"/>
          </a:xfrm>
          <a:prstGeom prst="roundRect">
            <a:avLst>
              <a:gd name="adj" fmla="val 16667"/>
            </a:avLst>
          </a:prstGeom>
          <a:solidFill>
            <a:srgbClr val="CF2665">
              <a:alpha val="62745"/>
            </a:srgbClr>
          </a:solidFill>
          <a:ln w="57150" cap="flat" cmpd="sng">
            <a:solidFill>
              <a:srgbClr val="F3F6F0"/>
            </a:solidFill>
            <a:prstDash val="solid"/>
            <a:miter lim="800000"/>
            <a:headEnd type="none" w="sm" len="sm"/>
            <a:tailEnd type="none" w="sm" len="sm"/>
          </a:ln>
          <a:effectLst>
            <a:outerShdw blurRad="1651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2" name="Google Shape;342;p4"/>
          <p:cNvSpPr/>
          <p:nvPr/>
        </p:nvSpPr>
        <p:spPr>
          <a:xfrm>
            <a:off x="4253594" y="3537006"/>
            <a:ext cx="8854106" cy="109256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DE3E9"/>
              </a:buClr>
              <a:buSzPts val="4000"/>
              <a:buFont typeface="Arial"/>
              <a:buNone/>
              <a:tabLst/>
              <a:defRPr/>
            </a:pPr>
            <a:r>
              <a:rPr kumimoji="0" lang="en-US" sz="6500" b="1" i="0" u="none" strike="noStrike" kern="0" cap="none" spc="0" normalizeH="0" baseline="0" noProof="0" dirty="0" err="1">
                <a:ln>
                  <a:noFill/>
                </a:ln>
                <a:solidFill>
                  <a:schemeClr val="accent6">
                    <a:lumMod val="20000"/>
                    <a:lumOff val="80000"/>
                  </a:schemeClr>
                </a:solidFill>
                <a:effectLst/>
                <a:uLnTx/>
                <a:uFillTx/>
                <a:latin typeface="UTM Aquarelle" panose="02040603050506020204" pitchFamily="18" charset="0"/>
                <a:cs typeface="Arial"/>
                <a:sym typeface="Arial"/>
              </a:rPr>
              <a:t>Khu</a:t>
            </a:r>
            <a:r>
              <a:rPr kumimoji="0" lang="vi-VN" sz="6500" b="1" i="0" u="none" strike="noStrike" kern="0" cap="none" spc="0" normalizeH="0" baseline="0" noProof="0" dirty="0">
                <a:ln>
                  <a:noFill/>
                </a:ln>
                <a:solidFill>
                  <a:schemeClr val="accent6">
                    <a:lumMod val="20000"/>
                    <a:lumOff val="80000"/>
                  </a:schemeClr>
                </a:solidFill>
                <a:effectLst/>
                <a:uLnTx/>
                <a:uFillTx/>
                <a:latin typeface="UTM Aquarelle" panose="02040603050506020204" pitchFamily="18" charset="0"/>
                <a:cs typeface="Arial"/>
                <a:sym typeface="Arial"/>
              </a:rPr>
              <a:t> vườn măng non</a:t>
            </a:r>
            <a:endParaRPr kumimoji="0" sz="6500" b="1" i="0" u="none" strike="noStrike" kern="0" cap="none" spc="0" normalizeH="0" baseline="0" noProof="0" dirty="0">
              <a:ln>
                <a:noFill/>
              </a:ln>
              <a:solidFill>
                <a:schemeClr val="accent6">
                  <a:lumMod val="20000"/>
                  <a:lumOff val="80000"/>
                </a:schemeClr>
              </a:solidFill>
              <a:effectLst/>
              <a:uLnTx/>
              <a:uFillTx/>
              <a:latin typeface="UTM Aquarelle" panose="02040603050506020204" pitchFamily="18" charset="0"/>
              <a:cs typeface="Arial"/>
              <a:sym typeface="Arial"/>
            </a:endParaRPr>
          </a:p>
        </p:txBody>
      </p:sp>
      <p:sp>
        <p:nvSpPr>
          <p:cNvPr id="343" name="Google Shape;343;p4"/>
          <p:cNvSpPr/>
          <p:nvPr/>
        </p:nvSpPr>
        <p:spPr>
          <a:xfrm>
            <a:off x="4909956" y="1545950"/>
            <a:ext cx="6965669"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err="1">
                <a:ln>
                  <a:noFill/>
                </a:ln>
                <a:solidFill>
                  <a:srgbClr val="CE3A72"/>
                </a:solidFill>
                <a:effectLst/>
                <a:uLnTx/>
                <a:uFillTx/>
                <a:latin typeface="#9Slide05 SVNIndie" pitchFamily="2" charset="0"/>
                <a:ea typeface="Arial"/>
                <a:cs typeface="Arial"/>
                <a:sym typeface="Arial"/>
              </a:rPr>
              <a:t>Trò</a:t>
            </a:r>
            <a:r>
              <a:rPr kumimoji="0" lang="en-US" sz="9600" b="1" i="0" u="none" strike="noStrike" kern="0" cap="none" spc="0" normalizeH="0" baseline="0" noProof="0" dirty="0">
                <a:ln>
                  <a:noFill/>
                </a:ln>
                <a:solidFill>
                  <a:srgbClr val="CE3A72"/>
                </a:solidFill>
                <a:effectLst/>
                <a:uLnTx/>
                <a:uFillTx/>
                <a:latin typeface="#9Slide05 SVNIndie" pitchFamily="2" charset="0"/>
                <a:ea typeface="Arial"/>
                <a:cs typeface="Arial"/>
                <a:sym typeface="Arial"/>
              </a:rPr>
              <a:t> </a:t>
            </a:r>
            <a:r>
              <a:rPr kumimoji="0" lang="en-US" sz="9600" b="1" i="0" u="none" strike="noStrike" kern="0" cap="none" spc="0" normalizeH="0" baseline="0" noProof="0" dirty="0" err="1">
                <a:ln>
                  <a:noFill/>
                </a:ln>
                <a:solidFill>
                  <a:srgbClr val="CE3A72"/>
                </a:solidFill>
                <a:effectLst/>
                <a:uLnTx/>
                <a:uFillTx/>
                <a:latin typeface="#9Slide05 SVNIndie" pitchFamily="2" charset="0"/>
                <a:ea typeface="Arial"/>
                <a:cs typeface="Arial"/>
                <a:sym typeface="Arial"/>
              </a:rPr>
              <a:t>chơi</a:t>
            </a:r>
            <a:endParaRPr kumimoji="0" sz="9600" b="1" i="0" u="none" strike="noStrike" kern="0" cap="none" spc="0" normalizeH="0" baseline="0" noProof="0" dirty="0">
              <a:ln>
                <a:noFill/>
              </a:ln>
              <a:solidFill>
                <a:srgbClr val="CE3A72"/>
              </a:solidFill>
              <a:effectLst/>
              <a:uLnTx/>
              <a:uFillTx/>
              <a:latin typeface="#9Slide05 SVNIndie" pitchFamily="2" charset="0"/>
              <a:ea typeface="Arial"/>
              <a:cs typeface="Arial"/>
              <a:sym typeface="Arial"/>
            </a:endParaRPr>
          </a:p>
        </p:txBody>
      </p:sp>
      <p:pic>
        <p:nvPicPr>
          <p:cNvPr id="344" name="Google Shape;344;p4"/>
          <p:cNvPicPr preferRelativeResize="0"/>
          <p:nvPr/>
        </p:nvPicPr>
        <p:blipFill rotWithShape="1">
          <a:blip r:embed="rId4">
            <a:alphaModFix/>
          </a:blip>
          <a:srcRect/>
          <a:stretch/>
        </p:blipFill>
        <p:spPr>
          <a:xfrm rot="2646763">
            <a:off x="10974427" y="2783237"/>
            <a:ext cx="1092195" cy="802766"/>
          </a:xfrm>
          <a:prstGeom prst="roundRect">
            <a:avLst>
              <a:gd name="adj" fmla="val 16667"/>
            </a:avLst>
          </a:prstGeom>
          <a:noFill/>
          <a:ln>
            <a:noFill/>
          </a:ln>
        </p:spPr>
      </p:pic>
    </p:spTree>
    <p:extLst>
      <p:ext uri="{BB962C8B-B14F-4D97-AF65-F5344CB8AC3E}">
        <p14:creationId xmlns:p14="http://schemas.microsoft.com/office/powerpoint/2010/main" val="333445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13" descr="Lavender  premium icon"/>
          <p:cNvPicPr preferRelativeResize="0"/>
          <p:nvPr/>
        </p:nvPicPr>
        <p:blipFill rotWithShape="1">
          <a:blip r:embed="rId3">
            <a:alphaModFix/>
          </a:blip>
          <a:srcRect/>
          <a:stretch/>
        </p:blipFill>
        <p:spPr>
          <a:xfrm>
            <a:off x="3157625" y="3079358"/>
            <a:ext cx="1925995" cy="1925995"/>
          </a:xfrm>
          <a:prstGeom prst="rect">
            <a:avLst/>
          </a:prstGeom>
          <a:noFill/>
          <a:ln>
            <a:noFill/>
          </a:ln>
        </p:spPr>
      </p:pic>
      <p:pic>
        <p:nvPicPr>
          <p:cNvPr id="539" name="Google Shape;539;p13"/>
          <p:cNvPicPr preferRelativeResize="0"/>
          <p:nvPr/>
        </p:nvPicPr>
        <p:blipFill rotWithShape="1">
          <a:blip r:embed="rId4">
            <a:alphaModFix/>
          </a:blip>
          <a:srcRect/>
          <a:stretch/>
        </p:blipFill>
        <p:spPr>
          <a:xfrm>
            <a:off x="6395508" y="2864906"/>
            <a:ext cx="2024743" cy="2024743"/>
          </a:xfrm>
          <a:prstGeom prst="rect">
            <a:avLst/>
          </a:prstGeom>
          <a:noFill/>
          <a:ln>
            <a:noFill/>
          </a:ln>
        </p:spPr>
      </p:pic>
      <p:grpSp>
        <p:nvGrpSpPr>
          <p:cNvPr id="541" name="Google Shape;541;p13"/>
          <p:cNvGrpSpPr/>
          <p:nvPr/>
        </p:nvGrpSpPr>
        <p:grpSpPr>
          <a:xfrm>
            <a:off x="167992" y="-107883"/>
            <a:ext cx="2166977" cy="2699291"/>
            <a:chOff x="167992" y="-107883"/>
            <a:chExt cx="2166977" cy="2699291"/>
          </a:xfrm>
        </p:grpSpPr>
        <p:grpSp>
          <p:nvGrpSpPr>
            <p:cNvPr id="542" name="Google Shape;542;p13"/>
            <p:cNvGrpSpPr/>
            <p:nvPr/>
          </p:nvGrpSpPr>
          <p:grpSpPr>
            <a:xfrm>
              <a:off x="167992" y="-107883"/>
              <a:ext cx="2166977" cy="2457542"/>
              <a:chOff x="116632" y="59299"/>
              <a:chExt cx="2491059" cy="2690344"/>
            </a:xfrm>
          </p:grpSpPr>
          <p:sp>
            <p:nvSpPr>
              <p:cNvPr id="543" name="Google Shape;543;p13"/>
              <p:cNvSpPr/>
              <p:nvPr/>
            </p:nvSpPr>
            <p:spPr>
              <a:xfrm>
                <a:off x="317338" y="495198"/>
                <a:ext cx="2130326" cy="1681848"/>
              </a:xfrm>
              <a:prstGeom prst="roundRect">
                <a:avLst>
                  <a:gd name="adj" fmla="val 16667"/>
                </a:avLst>
              </a:prstGeom>
              <a:solidFill>
                <a:schemeClr val="lt1"/>
              </a:solidFill>
              <a:ln w="44450" cap="flat" cmpd="sng">
                <a:solidFill>
                  <a:srgbClr val="FFC000"/>
                </a:solidFill>
                <a:prstDash val="dash"/>
                <a:miter lim="800000"/>
                <a:headEnd type="none" w="sm" len="sm"/>
                <a:tailEnd type="none" w="sm" len="sm"/>
              </a:ln>
              <a:effectLst>
                <a:outerShdw blurRad="114300" dist="101600" dir="2700000" algn="tl" rotWithShape="0">
                  <a:schemeClr val="dk1">
                    <a:alpha val="20000"/>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44" name="Google Shape;544;p13" descr="Growing plant in soil Royalty Free Vector Image"/>
              <p:cNvPicPr preferRelativeResize="0"/>
              <p:nvPr/>
            </p:nvPicPr>
            <p:blipFill rotWithShape="1">
              <a:blip r:embed="rId5">
                <a:alphaModFix/>
              </a:blip>
              <a:srcRect/>
              <a:stretch/>
            </p:blipFill>
            <p:spPr>
              <a:xfrm>
                <a:off x="116632" y="59299"/>
                <a:ext cx="2491059" cy="2690344"/>
              </a:xfrm>
              <a:prstGeom prst="rect">
                <a:avLst/>
              </a:prstGeom>
              <a:noFill/>
              <a:ln>
                <a:noFill/>
              </a:ln>
            </p:spPr>
          </p:pic>
        </p:grpSp>
        <p:grpSp>
          <p:nvGrpSpPr>
            <p:cNvPr id="545" name="Google Shape;545;p13"/>
            <p:cNvGrpSpPr/>
            <p:nvPr/>
          </p:nvGrpSpPr>
          <p:grpSpPr>
            <a:xfrm>
              <a:off x="545675" y="1636165"/>
              <a:ext cx="1531837" cy="955243"/>
              <a:chOff x="561450" y="580608"/>
              <a:chExt cx="1787380" cy="1460840"/>
            </a:xfrm>
          </p:grpSpPr>
          <p:pic>
            <p:nvPicPr>
              <p:cNvPr id="546" name="Google Shape;546;p13"/>
              <p:cNvPicPr preferRelativeResize="0"/>
              <p:nvPr/>
            </p:nvPicPr>
            <p:blipFill rotWithShape="1">
              <a:blip r:embed="rId6">
                <a:alphaModFix/>
              </a:blip>
              <a:srcRect/>
              <a:stretch/>
            </p:blipFill>
            <p:spPr>
              <a:xfrm>
                <a:off x="561450" y="580608"/>
                <a:ext cx="1787380" cy="1460840"/>
              </a:xfrm>
              <a:prstGeom prst="rect">
                <a:avLst/>
              </a:prstGeom>
              <a:noFill/>
              <a:ln>
                <a:noFill/>
              </a:ln>
            </p:spPr>
          </p:pic>
          <p:sp>
            <p:nvSpPr>
              <p:cNvPr id="547" name="Google Shape;547;p13"/>
              <p:cNvSpPr txBox="1"/>
              <p:nvPr/>
            </p:nvSpPr>
            <p:spPr>
              <a:xfrm>
                <a:off x="1128752" y="915109"/>
                <a:ext cx="652776" cy="658950"/>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Arial"/>
                    <a:ea typeface="Arial"/>
                    <a:cs typeface="Arial"/>
                    <a:sym typeface="Arial"/>
                  </a:rPr>
                  <a:t>Đất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48" name="Google Shape;548;p13"/>
          <p:cNvGrpSpPr/>
          <p:nvPr/>
        </p:nvGrpSpPr>
        <p:grpSpPr>
          <a:xfrm>
            <a:off x="7603731" y="190849"/>
            <a:ext cx="1853175" cy="2076837"/>
            <a:chOff x="7603731" y="190849"/>
            <a:chExt cx="1853175" cy="2076837"/>
          </a:xfrm>
        </p:grpSpPr>
        <p:grpSp>
          <p:nvGrpSpPr>
            <p:cNvPr id="549" name="Google Shape;549;p13"/>
            <p:cNvGrpSpPr/>
            <p:nvPr/>
          </p:nvGrpSpPr>
          <p:grpSpPr>
            <a:xfrm>
              <a:off x="7603731" y="190849"/>
              <a:ext cx="1853175" cy="1464669"/>
              <a:chOff x="7614010" y="493769"/>
              <a:chExt cx="2130326" cy="1681848"/>
            </a:xfrm>
          </p:grpSpPr>
          <p:sp>
            <p:nvSpPr>
              <p:cNvPr id="550" name="Google Shape;550;p13"/>
              <p:cNvSpPr/>
              <p:nvPr/>
            </p:nvSpPr>
            <p:spPr>
              <a:xfrm>
                <a:off x="7614010" y="493769"/>
                <a:ext cx="2130326" cy="1681848"/>
              </a:xfrm>
              <a:prstGeom prst="roundRect">
                <a:avLst>
                  <a:gd name="adj" fmla="val 16667"/>
                </a:avLst>
              </a:prstGeom>
              <a:solidFill>
                <a:schemeClr val="lt1"/>
              </a:solidFill>
              <a:ln w="44450" cap="flat" cmpd="sng">
                <a:solidFill>
                  <a:srgbClr val="0070C0"/>
                </a:solidFill>
                <a:prstDash val="dash"/>
                <a:miter lim="800000"/>
                <a:headEnd type="none" w="sm" len="sm"/>
                <a:tailEnd type="none" w="sm" len="sm"/>
              </a:ln>
              <a:effectLst>
                <a:outerShdw blurRad="114300" dist="101600" dir="2700000" algn="tl" rotWithShape="0">
                  <a:schemeClr val="dk1">
                    <a:alpha val="20000"/>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51" name="Google Shape;551;p13"/>
              <p:cNvPicPr preferRelativeResize="0"/>
              <p:nvPr/>
            </p:nvPicPr>
            <p:blipFill rotWithShape="1">
              <a:blip r:embed="rId7">
                <a:alphaModFix/>
              </a:blip>
              <a:srcRect/>
              <a:stretch/>
            </p:blipFill>
            <p:spPr>
              <a:xfrm>
                <a:off x="7883084" y="508692"/>
                <a:ext cx="1607180" cy="1607180"/>
              </a:xfrm>
              <a:prstGeom prst="rect">
                <a:avLst/>
              </a:prstGeom>
              <a:noFill/>
              <a:ln>
                <a:noFill/>
              </a:ln>
            </p:spPr>
          </p:pic>
        </p:grpSp>
        <p:grpSp>
          <p:nvGrpSpPr>
            <p:cNvPr id="552" name="Google Shape;552;p13"/>
            <p:cNvGrpSpPr/>
            <p:nvPr/>
          </p:nvGrpSpPr>
          <p:grpSpPr>
            <a:xfrm>
              <a:off x="7768273" y="1494548"/>
              <a:ext cx="1675209" cy="773138"/>
              <a:chOff x="708192" y="733393"/>
              <a:chExt cx="1518948" cy="870930"/>
            </a:xfrm>
          </p:grpSpPr>
          <p:pic>
            <p:nvPicPr>
              <p:cNvPr id="553" name="Google Shape;553;p13"/>
              <p:cNvPicPr preferRelativeResize="0"/>
              <p:nvPr/>
            </p:nvPicPr>
            <p:blipFill rotWithShape="1">
              <a:blip r:embed="rId8">
                <a:alphaModFix/>
              </a:blip>
              <a:srcRect/>
              <a:stretch/>
            </p:blipFill>
            <p:spPr>
              <a:xfrm>
                <a:off x="708192" y="733393"/>
                <a:ext cx="1501397" cy="870930"/>
              </a:xfrm>
              <a:prstGeom prst="rect">
                <a:avLst/>
              </a:prstGeom>
              <a:noFill/>
              <a:ln>
                <a:noFill/>
              </a:ln>
            </p:spPr>
          </p:pic>
          <p:sp>
            <p:nvSpPr>
              <p:cNvPr id="554" name="Google Shape;554;p13"/>
              <p:cNvSpPr txBox="1"/>
              <p:nvPr/>
            </p:nvSpPr>
            <p:spPr>
              <a:xfrm>
                <a:off x="763344" y="883444"/>
                <a:ext cx="1463796" cy="485389"/>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Arial"/>
                    <a:ea typeface="Arial"/>
                    <a:cs typeface="Arial"/>
                    <a:sym typeface="Arial"/>
                  </a:rPr>
                  <a:t>Ánh sáng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5" name="Google Shape;555;p13"/>
          <p:cNvGrpSpPr/>
          <p:nvPr/>
        </p:nvGrpSpPr>
        <p:grpSpPr>
          <a:xfrm>
            <a:off x="5119363" y="194301"/>
            <a:ext cx="1853175" cy="2220426"/>
            <a:chOff x="5074352" y="194302"/>
            <a:chExt cx="1853175" cy="2220426"/>
          </a:xfrm>
        </p:grpSpPr>
        <p:grpSp>
          <p:nvGrpSpPr>
            <p:cNvPr id="556" name="Google Shape;556;p13"/>
            <p:cNvGrpSpPr/>
            <p:nvPr/>
          </p:nvGrpSpPr>
          <p:grpSpPr>
            <a:xfrm>
              <a:off x="5074352" y="194302"/>
              <a:ext cx="1853175" cy="1524660"/>
              <a:chOff x="5086134" y="402472"/>
              <a:chExt cx="2130326" cy="1750734"/>
            </a:xfrm>
          </p:grpSpPr>
          <p:sp>
            <p:nvSpPr>
              <p:cNvPr id="557" name="Google Shape;557;p13"/>
              <p:cNvSpPr/>
              <p:nvPr/>
            </p:nvSpPr>
            <p:spPr>
              <a:xfrm>
                <a:off x="5086134" y="471358"/>
                <a:ext cx="2130326" cy="1681848"/>
              </a:xfrm>
              <a:prstGeom prst="roundRect">
                <a:avLst>
                  <a:gd name="adj" fmla="val 16667"/>
                </a:avLst>
              </a:prstGeom>
              <a:solidFill>
                <a:schemeClr val="lt1"/>
              </a:solidFill>
              <a:ln w="44450" cap="flat" cmpd="sng">
                <a:solidFill>
                  <a:srgbClr val="69A12B"/>
                </a:solidFill>
                <a:prstDash val="dash"/>
                <a:miter lim="800000"/>
                <a:headEnd type="none" w="sm" len="sm"/>
                <a:tailEnd type="none" w="sm" len="sm"/>
              </a:ln>
              <a:effectLst>
                <a:outerShdw blurRad="114300" dist="101600" dir="2700000" algn="tl" rotWithShape="0">
                  <a:schemeClr val="dk1">
                    <a:alpha val="20000"/>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58" name="Google Shape;558;p13"/>
              <p:cNvPicPr preferRelativeResize="0"/>
              <p:nvPr/>
            </p:nvPicPr>
            <p:blipFill rotWithShape="1">
              <a:blip r:embed="rId9">
                <a:alphaModFix/>
              </a:blip>
              <a:srcRect/>
              <a:stretch/>
            </p:blipFill>
            <p:spPr>
              <a:xfrm>
                <a:off x="5428850" y="402472"/>
                <a:ext cx="1697570" cy="1697570"/>
              </a:xfrm>
              <a:prstGeom prst="rect">
                <a:avLst/>
              </a:prstGeom>
              <a:noFill/>
              <a:ln>
                <a:noFill/>
              </a:ln>
            </p:spPr>
          </p:pic>
        </p:grpSp>
        <p:grpSp>
          <p:nvGrpSpPr>
            <p:cNvPr id="559" name="Google Shape;559;p13"/>
            <p:cNvGrpSpPr/>
            <p:nvPr/>
          </p:nvGrpSpPr>
          <p:grpSpPr>
            <a:xfrm>
              <a:off x="5249937" y="1585018"/>
              <a:ext cx="1531837" cy="829710"/>
              <a:chOff x="561450" y="580610"/>
              <a:chExt cx="1787380" cy="1268864"/>
            </a:xfrm>
          </p:grpSpPr>
          <p:pic>
            <p:nvPicPr>
              <p:cNvPr id="560" name="Google Shape;560;p13"/>
              <p:cNvPicPr preferRelativeResize="0"/>
              <p:nvPr/>
            </p:nvPicPr>
            <p:blipFill rotWithShape="1">
              <a:blip r:embed="rId10">
                <a:alphaModFix/>
              </a:blip>
              <a:srcRect/>
              <a:stretch/>
            </p:blipFill>
            <p:spPr>
              <a:xfrm>
                <a:off x="561450" y="580610"/>
                <a:ext cx="1787380" cy="1268864"/>
              </a:xfrm>
              <a:prstGeom prst="rect">
                <a:avLst/>
              </a:prstGeom>
              <a:noFill/>
              <a:ln>
                <a:noFill/>
              </a:ln>
            </p:spPr>
          </p:pic>
          <p:sp>
            <p:nvSpPr>
              <p:cNvPr id="561" name="Google Shape;561;p13"/>
              <p:cNvSpPr txBox="1"/>
              <p:nvPr/>
            </p:nvSpPr>
            <p:spPr>
              <a:xfrm>
                <a:off x="989411" y="915109"/>
                <a:ext cx="1089589" cy="658950"/>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2060"/>
                    </a:solidFill>
                    <a:effectLst/>
                    <a:uLnTx/>
                    <a:uFillTx/>
                    <a:latin typeface="Arial"/>
                    <a:ea typeface="Arial"/>
                    <a:cs typeface="Arial"/>
                    <a:sym typeface="Arial"/>
                  </a:rPr>
                  <a:t>Nước</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562" name="Google Shape;562;p13"/>
          <p:cNvGrpSpPr/>
          <p:nvPr/>
        </p:nvGrpSpPr>
        <p:grpSpPr>
          <a:xfrm>
            <a:off x="2685692" y="107691"/>
            <a:ext cx="1886477" cy="2307036"/>
            <a:chOff x="2685692" y="107691"/>
            <a:chExt cx="1886477" cy="2307036"/>
          </a:xfrm>
        </p:grpSpPr>
        <p:grpSp>
          <p:nvGrpSpPr>
            <p:cNvPr id="563" name="Google Shape;563;p13"/>
            <p:cNvGrpSpPr/>
            <p:nvPr/>
          </p:nvGrpSpPr>
          <p:grpSpPr>
            <a:xfrm>
              <a:off x="2685692" y="107691"/>
              <a:ext cx="1853175" cy="1464669"/>
              <a:chOff x="2701736" y="450538"/>
              <a:chExt cx="2130326" cy="1681848"/>
            </a:xfrm>
          </p:grpSpPr>
          <p:sp>
            <p:nvSpPr>
              <p:cNvPr id="564" name="Google Shape;564;p13"/>
              <p:cNvSpPr/>
              <p:nvPr/>
            </p:nvSpPr>
            <p:spPr>
              <a:xfrm>
                <a:off x="2701736" y="450538"/>
                <a:ext cx="2130326" cy="1681848"/>
              </a:xfrm>
              <a:prstGeom prst="roundRect">
                <a:avLst>
                  <a:gd name="adj" fmla="val 16667"/>
                </a:avLst>
              </a:prstGeom>
              <a:solidFill>
                <a:schemeClr val="lt1"/>
              </a:solidFill>
              <a:ln w="44450" cap="flat" cmpd="sng">
                <a:solidFill>
                  <a:srgbClr val="9B1C4B"/>
                </a:solidFill>
                <a:prstDash val="dash"/>
                <a:miter lim="800000"/>
                <a:headEnd type="none" w="sm" len="sm"/>
                <a:tailEnd type="none" w="sm" len="sm"/>
              </a:ln>
              <a:effectLst>
                <a:outerShdw blurRad="114300" dist="101600" dir="2700000" algn="tl" rotWithShape="0">
                  <a:schemeClr val="dk1">
                    <a:alpha val="20000"/>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5" name="Google Shape;565;p13"/>
              <p:cNvPicPr preferRelativeResize="0"/>
              <p:nvPr/>
            </p:nvPicPr>
            <p:blipFill rotWithShape="1">
              <a:blip r:embed="rId11">
                <a:alphaModFix/>
              </a:blip>
              <a:srcRect/>
              <a:stretch/>
            </p:blipFill>
            <p:spPr>
              <a:xfrm>
                <a:off x="3008612" y="546026"/>
                <a:ext cx="1463594" cy="1463594"/>
              </a:xfrm>
              <a:prstGeom prst="rect">
                <a:avLst/>
              </a:prstGeom>
              <a:noFill/>
              <a:ln>
                <a:noFill/>
              </a:ln>
            </p:spPr>
          </p:pic>
        </p:grpSp>
        <p:grpSp>
          <p:nvGrpSpPr>
            <p:cNvPr id="566" name="Google Shape;566;p13"/>
            <p:cNvGrpSpPr/>
            <p:nvPr/>
          </p:nvGrpSpPr>
          <p:grpSpPr>
            <a:xfrm>
              <a:off x="2732857" y="1459484"/>
              <a:ext cx="1839312" cy="955243"/>
              <a:chOff x="561450" y="580608"/>
              <a:chExt cx="1787380" cy="1460840"/>
            </a:xfrm>
          </p:grpSpPr>
          <p:pic>
            <p:nvPicPr>
              <p:cNvPr id="567" name="Google Shape;567;p13"/>
              <p:cNvPicPr preferRelativeResize="0"/>
              <p:nvPr/>
            </p:nvPicPr>
            <p:blipFill rotWithShape="1">
              <a:blip r:embed="rId12">
                <a:alphaModFix/>
              </a:blip>
              <a:srcRect/>
              <a:stretch/>
            </p:blipFill>
            <p:spPr>
              <a:xfrm>
                <a:off x="561450" y="580608"/>
                <a:ext cx="1787380" cy="1460840"/>
              </a:xfrm>
              <a:prstGeom prst="rect">
                <a:avLst/>
              </a:prstGeom>
              <a:noFill/>
              <a:ln>
                <a:noFill/>
              </a:ln>
            </p:spPr>
          </p:pic>
          <p:sp>
            <p:nvSpPr>
              <p:cNvPr id="568" name="Google Shape;568;p13"/>
              <p:cNvSpPr txBox="1"/>
              <p:nvPr/>
            </p:nvSpPr>
            <p:spPr>
              <a:xfrm>
                <a:off x="739358" y="915109"/>
                <a:ext cx="1431566" cy="658950"/>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Arial"/>
                    <a:ea typeface="Arial"/>
                    <a:cs typeface="Arial"/>
                    <a:sym typeface="Arial"/>
                  </a:rPr>
                  <a:t>Phân bón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69" name="Google Shape;569;p13"/>
          <p:cNvGrpSpPr/>
          <p:nvPr/>
        </p:nvGrpSpPr>
        <p:grpSpPr>
          <a:xfrm>
            <a:off x="10030127" y="190848"/>
            <a:ext cx="1870911" cy="2223879"/>
            <a:chOff x="9996238" y="190848"/>
            <a:chExt cx="1870911" cy="2223879"/>
          </a:xfrm>
        </p:grpSpPr>
        <p:grpSp>
          <p:nvGrpSpPr>
            <p:cNvPr id="570" name="Google Shape;570;p13"/>
            <p:cNvGrpSpPr/>
            <p:nvPr/>
          </p:nvGrpSpPr>
          <p:grpSpPr>
            <a:xfrm>
              <a:off x="9996238" y="190848"/>
              <a:ext cx="1853175" cy="1464669"/>
              <a:chOff x="9932425" y="478959"/>
              <a:chExt cx="2130326" cy="1681848"/>
            </a:xfrm>
          </p:grpSpPr>
          <p:sp>
            <p:nvSpPr>
              <p:cNvPr id="571" name="Google Shape;571;p13"/>
              <p:cNvSpPr/>
              <p:nvPr/>
            </p:nvSpPr>
            <p:spPr>
              <a:xfrm>
                <a:off x="9932425" y="478959"/>
                <a:ext cx="2130326" cy="1681848"/>
              </a:xfrm>
              <a:prstGeom prst="roundRect">
                <a:avLst>
                  <a:gd name="adj" fmla="val 16667"/>
                </a:avLst>
              </a:prstGeom>
              <a:solidFill>
                <a:schemeClr val="lt1"/>
              </a:solidFill>
              <a:ln w="44450" cap="flat" cmpd="sng">
                <a:solidFill>
                  <a:srgbClr val="F12257"/>
                </a:solidFill>
                <a:prstDash val="dash"/>
                <a:miter lim="800000"/>
                <a:headEnd type="none" w="sm" len="sm"/>
                <a:tailEnd type="none" w="sm" len="sm"/>
              </a:ln>
              <a:effectLst>
                <a:outerShdw blurRad="114300" dist="101600" dir="2700000" algn="tl" rotWithShape="0">
                  <a:schemeClr val="dk1">
                    <a:alpha val="20000"/>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2" name="Google Shape;572;p13" descr="Love"/>
              <p:cNvPicPr preferRelativeResize="0"/>
              <p:nvPr/>
            </p:nvPicPr>
            <p:blipFill rotWithShape="1">
              <a:blip r:embed="rId13">
                <a:alphaModFix/>
              </a:blip>
              <a:srcRect/>
              <a:stretch/>
            </p:blipFill>
            <p:spPr>
              <a:xfrm>
                <a:off x="10478224" y="761228"/>
                <a:ext cx="1219200" cy="1219200"/>
              </a:xfrm>
              <a:prstGeom prst="rect">
                <a:avLst/>
              </a:prstGeom>
              <a:noFill/>
              <a:ln>
                <a:noFill/>
              </a:ln>
            </p:spPr>
          </p:pic>
        </p:grpSp>
        <p:grpSp>
          <p:nvGrpSpPr>
            <p:cNvPr id="573" name="Google Shape;573;p13"/>
            <p:cNvGrpSpPr/>
            <p:nvPr/>
          </p:nvGrpSpPr>
          <p:grpSpPr>
            <a:xfrm>
              <a:off x="10046052" y="1527402"/>
              <a:ext cx="1821097" cy="887325"/>
              <a:chOff x="320834" y="459548"/>
              <a:chExt cx="2124895" cy="1356974"/>
            </a:xfrm>
          </p:grpSpPr>
          <p:pic>
            <p:nvPicPr>
              <p:cNvPr id="574" name="Google Shape;574;p13"/>
              <p:cNvPicPr preferRelativeResize="0"/>
              <p:nvPr/>
            </p:nvPicPr>
            <p:blipFill rotWithShape="1">
              <a:blip r:embed="rId14">
                <a:alphaModFix/>
              </a:blip>
              <a:srcRect/>
              <a:stretch/>
            </p:blipFill>
            <p:spPr>
              <a:xfrm>
                <a:off x="320834" y="459548"/>
                <a:ext cx="2124895" cy="1356974"/>
              </a:xfrm>
              <a:prstGeom prst="rect">
                <a:avLst/>
              </a:prstGeom>
              <a:noFill/>
              <a:ln>
                <a:noFill/>
              </a:ln>
            </p:spPr>
          </p:pic>
          <p:sp>
            <p:nvSpPr>
              <p:cNvPr id="575" name="Google Shape;575;p13"/>
              <p:cNvSpPr txBox="1"/>
              <p:nvPr/>
            </p:nvSpPr>
            <p:spPr>
              <a:xfrm>
                <a:off x="522344" y="461694"/>
                <a:ext cx="1732009" cy="658950"/>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2060"/>
                    </a:solidFill>
                    <a:effectLst/>
                    <a:uLnTx/>
                    <a:uFillTx/>
                    <a:latin typeface="Arial"/>
                    <a:ea typeface="Arial"/>
                    <a:cs typeface="Arial"/>
                    <a:sym typeface="Arial"/>
                  </a:rPr>
                  <a:t>Chăm</a:t>
                </a: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srgbClr val="002060"/>
                    </a:solidFill>
                    <a:effectLst/>
                    <a:uLnTx/>
                    <a:uFillTx/>
                    <a:latin typeface="Arial"/>
                    <a:ea typeface="Arial"/>
                    <a:cs typeface="Arial"/>
                    <a:sym typeface="Arial"/>
                  </a:rPr>
                  <a:t>sóc</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576" name="Google Shape;576;p13"/>
          <p:cNvGrpSpPr/>
          <p:nvPr/>
        </p:nvGrpSpPr>
        <p:grpSpPr>
          <a:xfrm>
            <a:off x="6155852" y="4233367"/>
            <a:ext cx="2165778" cy="2132385"/>
            <a:chOff x="2753321" y="4704794"/>
            <a:chExt cx="2165778" cy="2132385"/>
          </a:xfrm>
        </p:grpSpPr>
        <p:pic>
          <p:nvPicPr>
            <p:cNvPr id="577" name="Google Shape;577;p13">
              <a:hlinkClick r:id="rId15" action="ppaction://hlinksldjump"/>
            </p:cNvPr>
            <p:cNvPicPr preferRelativeResize="0"/>
            <p:nvPr/>
          </p:nvPicPr>
          <p:blipFill rotWithShape="1">
            <a:blip r:embed="rId16">
              <a:alphaModFix/>
            </a:blip>
            <a:srcRect/>
            <a:stretch/>
          </p:blipFill>
          <p:spPr>
            <a:xfrm>
              <a:off x="2753321" y="4704794"/>
              <a:ext cx="2165778" cy="2132385"/>
            </a:xfrm>
            <a:prstGeom prst="rect">
              <a:avLst/>
            </a:prstGeom>
            <a:noFill/>
            <a:ln>
              <a:noFill/>
            </a:ln>
          </p:spPr>
        </p:pic>
        <p:sp>
          <p:nvSpPr>
            <p:cNvPr id="578" name="Google Shape;578;p13"/>
            <p:cNvSpPr/>
            <p:nvPr/>
          </p:nvSpPr>
          <p:spPr>
            <a:xfrm>
              <a:off x="3555029" y="6180315"/>
              <a:ext cx="574730" cy="569994"/>
            </a:xfrm>
            <a:prstGeom prst="ellipse">
              <a:avLst/>
            </a:prstGeom>
            <a:solidFill>
              <a:srgbClr val="F9A5CF"/>
            </a:solidFill>
            <a:ln w="12700" cap="flat" cmpd="sng">
              <a:solidFill>
                <a:srgbClr val="B9979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NTR"/>
                <a:buNone/>
                <a:tabLst/>
                <a:defRPr/>
              </a:pPr>
              <a:r>
                <a:rPr kumimoji="0" lang="en-US" sz="3200" b="0" i="0" u="none" strike="noStrike" kern="0" cap="none" spc="0" normalizeH="0" baseline="0" noProof="0" dirty="0">
                  <a:ln>
                    <a:noFill/>
                  </a:ln>
                  <a:solidFill>
                    <a:srgbClr val="000000"/>
                  </a:solidFill>
                  <a:effectLst/>
                  <a:uLnTx/>
                  <a:uFillTx/>
                  <a:latin typeface="NTR"/>
                  <a:ea typeface="NTR"/>
                  <a:cs typeface="NTR"/>
                  <a:sym typeface="NTR"/>
                  <a:hlinkClick r:id="rId17" action="ppaction://hlinksldjump"/>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579" name="Google Shape;579;p13"/>
          <p:cNvGrpSpPr/>
          <p:nvPr/>
        </p:nvGrpSpPr>
        <p:grpSpPr>
          <a:xfrm>
            <a:off x="2997649" y="4275543"/>
            <a:ext cx="2245945" cy="2245945"/>
            <a:chOff x="375720" y="4612055"/>
            <a:chExt cx="2245945" cy="2245945"/>
          </a:xfrm>
        </p:grpSpPr>
        <p:pic>
          <p:nvPicPr>
            <p:cNvPr id="580" name="Google Shape;580;p13"/>
            <p:cNvPicPr preferRelativeResize="0"/>
            <p:nvPr/>
          </p:nvPicPr>
          <p:blipFill rotWithShape="1">
            <a:blip r:embed="rId18">
              <a:alphaModFix/>
            </a:blip>
            <a:srcRect/>
            <a:stretch/>
          </p:blipFill>
          <p:spPr>
            <a:xfrm>
              <a:off x="375720" y="4612055"/>
              <a:ext cx="2245945" cy="2245945"/>
            </a:xfrm>
            <a:prstGeom prst="rect">
              <a:avLst/>
            </a:prstGeom>
            <a:noFill/>
            <a:ln>
              <a:noFill/>
            </a:ln>
          </p:spPr>
        </p:pic>
        <p:sp>
          <p:nvSpPr>
            <p:cNvPr id="581" name="Google Shape;581;p13">
              <a:hlinkClick r:id="rId19" action="ppaction://hlinksldjump"/>
            </p:cNvPr>
            <p:cNvSpPr/>
            <p:nvPr/>
          </p:nvSpPr>
          <p:spPr>
            <a:xfrm>
              <a:off x="1250731" y="6183017"/>
              <a:ext cx="574730" cy="569994"/>
            </a:xfrm>
            <a:prstGeom prst="ellipse">
              <a:avLst/>
            </a:prstGeom>
            <a:solidFill>
              <a:srgbClr val="F9A5CF"/>
            </a:solidFill>
            <a:ln w="12700" cap="flat" cmpd="sng">
              <a:solidFill>
                <a:srgbClr val="B9979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NTR"/>
                <a:buNone/>
                <a:tabLst/>
                <a:defRPr/>
              </a:pPr>
              <a:r>
                <a:rPr kumimoji="0" lang="en-US" sz="3200" b="0" i="0" u="none" strike="noStrike" kern="0" cap="none" spc="0" normalizeH="0" baseline="0" noProof="0" dirty="0">
                  <a:ln>
                    <a:noFill/>
                  </a:ln>
                  <a:solidFill>
                    <a:srgbClr val="000000"/>
                  </a:solidFill>
                  <a:effectLst/>
                  <a:uLnTx/>
                  <a:uFillTx/>
                  <a:latin typeface="NTR"/>
                  <a:ea typeface="NTR"/>
                  <a:cs typeface="NTR"/>
                  <a:sym typeface="NTR"/>
                  <a:hlinkClick r:id="rId15" action="ppaction://hlinksldjump"/>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591" name="Google Shape;591;p13">
            <a:hlinkClick r:id="rId20" action="ppaction://hlinksldjump"/>
          </p:cNvPr>
          <p:cNvPicPr preferRelativeResize="0"/>
          <p:nvPr/>
        </p:nvPicPr>
        <p:blipFill rotWithShape="1">
          <a:blip r:embed="rId21">
            <a:alphaModFix/>
          </a:blip>
          <a:srcRect/>
          <a:stretch/>
        </p:blipFill>
        <p:spPr>
          <a:xfrm rot="-256471" flipH="1">
            <a:off x="10549229" y="5222158"/>
            <a:ext cx="1600704" cy="1248695"/>
          </a:xfrm>
          <a:prstGeom prst="rect">
            <a:avLst/>
          </a:prstGeom>
          <a:noFill/>
          <a:ln>
            <a:noFill/>
          </a:ln>
        </p:spPr>
      </p:pic>
    </p:spTree>
    <p:extLst>
      <p:ext uri="{BB962C8B-B14F-4D97-AF65-F5344CB8AC3E}">
        <p14:creationId xmlns:p14="http://schemas.microsoft.com/office/powerpoint/2010/main" val="322354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1000"/>
                                        <p:tgtEl>
                                          <p:spTgt spid="541"/>
                                        </p:tgtEl>
                                      </p:cBhvr>
                                    </p:animEffect>
                                  </p:childTnLst>
                                </p:cTn>
                              </p:par>
                              <p:par>
                                <p:cTn id="8" presetID="10" presetClass="entr" presetSubtype="0" fill="hold" nodeType="withEffect">
                                  <p:stCondLst>
                                    <p:cond delay="0"/>
                                  </p:stCondLst>
                                  <p:childTnLst>
                                    <p:set>
                                      <p:cBhvr>
                                        <p:cTn id="9" dur="1" fill="hold">
                                          <p:stCondLst>
                                            <p:cond delay="0"/>
                                          </p:stCondLst>
                                        </p:cTn>
                                        <p:tgtEl>
                                          <p:spTgt spid="548"/>
                                        </p:tgtEl>
                                        <p:attrNameLst>
                                          <p:attrName>style.visibility</p:attrName>
                                        </p:attrNameLst>
                                      </p:cBhvr>
                                      <p:to>
                                        <p:strVal val="visible"/>
                                      </p:to>
                                    </p:set>
                                    <p:animEffect transition="in" filter="fade">
                                      <p:cBhvr>
                                        <p:cTn id="10" dur="1000"/>
                                        <p:tgtEl>
                                          <p:spTgt spid="548"/>
                                        </p:tgtEl>
                                      </p:cBhvr>
                                    </p:animEffect>
                                  </p:childTnLst>
                                </p:cTn>
                              </p:par>
                              <p:par>
                                <p:cTn id="11" presetID="10" presetClass="entr" presetSubtype="0" fill="hold" nodeType="withEffect">
                                  <p:stCondLst>
                                    <p:cond delay="0"/>
                                  </p:stCondLst>
                                  <p:childTnLst>
                                    <p:set>
                                      <p:cBhvr>
                                        <p:cTn id="12" dur="1" fill="hold">
                                          <p:stCondLst>
                                            <p:cond delay="0"/>
                                          </p:stCondLst>
                                        </p:cTn>
                                        <p:tgtEl>
                                          <p:spTgt spid="555"/>
                                        </p:tgtEl>
                                        <p:attrNameLst>
                                          <p:attrName>style.visibility</p:attrName>
                                        </p:attrNameLst>
                                      </p:cBhvr>
                                      <p:to>
                                        <p:strVal val="visible"/>
                                      </p:to>
                                    </p:set>
                                    <p:animEffect transition="in" filter="fade">
                                      <p:cBhvr>
                                        <p:cTn id="13" dur="1000"/>
                                        <p:tgtEl>
                                          <p:spTgt spid="555"/>
                                        </p:tgtEl>
                                      </p:cBhvr>
                                    </p:animEffect>
                                  </p:childTnLst>
                                </p:cTn>
                              </p:par>
                              <p:par>
                                <p:cTn id="14" presetID="10" presetClass="entr" presetSubtype="0" fill="hold" nodeType="withEffect">
                                  <p:stCondLst>
                                    <p:cond delay="0"/>
                                  </p:stCondLst>
                                  <p:childTnLst>
                                    <p:set>
                                      <p:cBhvr>
                                        <p:cTn id="15" dur="1" fill="hold">
                                          <p:stCondLst>
                                            <p:cond delay="0"/>
                                          </p:stCondLst>
                                        </p:cTn>
                                        <p:tgtEl>
                                          <p:spTgt spid="562"/>
                                        </p:tgtEl>
                                        <p:attrNameLst>
                                          <p:attrName>style.visibility</p:attrName>
                                        </p:attrNameLst>
                                      </p:cBhvr>
                                      <p:to>
                                        <p:strVal val="visible"/>
                                      </p:to>
                                    </p:set>
                                    <p:animEffect transition="in" filter="fade">
                                      <p:cBhvr>
                                        <p:cTn id="16" dur="1000"/>
                                        <p:tgtEl>
                                          <p:spTgt spid="562"/>
                                        </p:tgtEl>
                                      </p:cBhvr>
                                    </p:animEffect>
                                  </p:childTnLst>
                                </p:cTn>
                              </p:par>
                              <p:par>
                                <p:cTn id="17" presetID="10" presetClass="entr" presetSubtype="0" fill="hold" nodeType="withEffect">
                                  <p:stCondLst>
                                    <p:cond delay="0"/>
                                  </p:stCondLst>
                                  <p:childTnLst>
                                    <p:set>
                                      <p:cBhvr>
                                        <p:cTn id="18" dur="1" fill="hold">
                                          <p:stCondLst>
                                            <p:cond delay="0"/>
                                          </p:stCondLst>
                                        </p:cTn>
                                        <p:tgtEl>
                                          <p:spTgt spid="569"/>
                                        </p:tgtEl>
                                        <p:attrNameLst>
                                          <p:attrName>style.visibility</p:attrName>
                                        </p:attrNameLst>
                                      </p:cBhvr>
                                      <p:to>
                                        <p:strVal val="visible"/>
                                      </p:to>
                                    </p:set>
                                    <p:animEffect transition="in" filter="fade">
                                      <p:cBhvr>
                                        <p:cTn id="19" dur="1000"/>
                                        <p:tgtEl>
                                          <p:spTgt spid="569"/>
                                        </p:tgtEl>
                                      </p:cBhvr>
                                    </p:animEffect>
                                  </p:childTnLst>
                                </p:cTn>
                              </p:par>
                              <p:par>
                                <p:cTn id="20" presetID="10" presetClass="entr" presetSubtype="0" fill="hold" nodeType="withEffect">
                                  <p:stCondLst>
                                    <p:cond delay="0"/>
                                  </p:stCondLst>
                                  <p:childTnLst>
                                    <p:set>
                                      <p:cBhvr>
                                        <p:cTn id="21" dur="1" fill="hold">
                                          <p:stCondLst>
                                            <p:cond delay="0"/>
                                          </p:stCondLst>
                                        </p:cTn>
                                        <p:tgtEl>
                                          <p:spTgt spid="579"/>
                                        </p:tgtEl>
                                        <p:attrNameLst>
                                          <p:attrName>style.visibility</p:attrName>
                                        </p:attrNameLst>
                                      </p:cBhvr>
                                      <p:to>
                                        <p:strVal val="visible"/>
                                      </p:to>
                                    </p:set>
                                    <p:animEffect transition="in" filter="fade">
                                      <p:cBhvr>
                                        <p:cTn id="22" dur="1000"/>
                                        <p:tgtEl>
                                          <p:spTgt spid="579"/>
                                        </p:tgtEl>
                                      </p:cBhvr>
                                    </p:animEffect>
                                  </p:childTnLst>
                                </p:cTn>
                              </p:par>
                              <p:par>
                                <p:cTn id="23" presetID="10" presetClass="entr" presetSubtype="0" fill="hold" nodeType="withEffect">
                                  <p:stCondLst>
                                    <p:cond delay="0"/>
                                  </p:stCondLst>
                                  <p:childTnLst>
                                    <p:set>
                                      <p:cBhvr>
                                        <p:cTn id="24" dur="1" fill="hold">
                                          <p:stCondLst>
                                            <p:cond delay="0"/>
                                          </p:stCondLst>
                                        </p:cTn>
                                        <p:tgtEl>
                                          <p:spTgt spid="576"/>
                                        </p:tgtEl>
                                        <p:attrNameLst>
                                          <p:attrName>style.visibility</p:attrName>
                                        </p:attrNameLst>
                                      </p:cBhvr>
                                      <p:to>
                                        <p:strVal val="visible"/>
                                      </p:to>
                                    </p:set>
                                    <p:animEffect transition="in" filter="fade">
                                      <p:cBhvr>
                                        <p:cTn id="25" dur="1000"/>
                                        <p:tgtEl>
                                          <p:spTgt spid="5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6"/>
                                        </p:tgtEl>
                                        <p:attrNameLst>
                                          <p:attrName>style.visibility</p:attrName>
                                        </p:attrNameLst>
                                      </p:cBhvr>
                                      <p:to>
                                        <p:strVal val="visible"/>
                                      </p:to>
                                    </p:set>
                                    <p:animEffect transition="in" filter="fade">
                                      <p:cBhvr>
                                        <p:cTn id="30" dur="1000"/>
                                        <p:tgtEl>
                                          <p:spTgt spid="5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9"/>
                                        </p:tgtEl>
                                        <p:attrNameLst>
                                          <p:attrName>style.visibility</p:attrName>
                                        </p:attrNameLst>
                                      </p:cBhvr>
                                      <p:to>
                                        <p:strVal val="visible"/>
                                      </p:to>
                                    </p:set>
                                    <p:animEffect transition="in" filter="fade">
                                      <p:cBhvr>
                                        <p:cTn id="35" dur="1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1117</TotalTime>
  <Words>891</Words>
  <Application>Microsoft Office PowerPoint</Application>
  <PresentationFormat>Widescreen</PresentationFormat>
  <Paragraphs>134</Paragraphs>
  <Slides>21</Slides>
  <Notes>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21</vt:i4>
      </vt:variant>
    </vt:vector>
  </HeadingPairs>
  <TitlesOfParts>
    <vt:vector size="43" baseType="lpstr">
      <vt:lpstr>SVN-Poky's</vt:lpstr>
      <vt:lpstr>Times New Roman</vt:lpstr>
      <vt:lpstr>#9Slide05 Handsome Script</vt:lpstr>
      <vt:lpstr>Arial</vt:lpstr>
      <vt:lpstr>UTM Aquarelle</vt:lpstr>
      <vt:lpstr>UVF Saint-Andrew Queen</vt:lpstr>
      <vt:lpstr>#9Slide07 HoneyCream</vt:lpstr>
      <vt:lpstr>SVN-Bira</vt:lpstr>
      <vt:lpstr>#9Slide05 SVNIndie</vt:lpstr>
      <vt:lpstr>字魂17号-萌趣果冻体</vt:lpstr>
      <vt:lpstr>Calibri</vt:lpstr>
      <vt:lpstr>UTM Showcard</vt:lpstr>
      <vt:lpstr>字魂27号-布丁体</vt:lpstr>
      <vt:lpstr>NTR</vt:lpstr>
      <vt:lpstr>微软雅黑</vt:lpstr>
      <vt:lpstr>UVF Mussica Swash</vt:lpstr>
      <vt:lpstr>Cambria</vt:lpstr>
      <vt:lpstr>Tahoma</vt:lpstr>
      <vt:lpstr>#9Slide07 Altus</vt:lpstr>
      <vt:lpstr>SVN-Newton</vt:lpstr>
      <vt:lpstr>#9Slide03 SFU Futura_05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dc:creator>
  <cp:keywords>MĂNG NON TEAM</cp:keywords>
  <cp:lastModifiedBy>admin</cp:lastModifiedBy>
  <cp:revision>75</cp:revision>
  <dcterms:created xsi:type="dcterms:W3CDTF">2022-04-16T15:03:39Z</dcterms:created>
  <dcterms:modified xsi:type="dcterms:W3CDTF">2023-05-17T23:54:56Z</dcterms:modified>
</cp:coreProperties>
</file>