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8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24.png"/><Relationship Id="rId2" Type="http://schemas.microsoft.com/office/2007/relationships/media" Target="../media/media4.mp3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0.wmf"/><Relationship Id="rId17" Type="http://schemas.openxmlformats.org/officeDocument/2006/relationships/image" Target="../media/image5.png"/><Relationship Id="rId2" Type="http://schemas.microsoft.com/office/2007/relationships/media" Target="../media/media4.mp3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3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7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767</Words>
  <Application>Microsoft Office PowerPoint</Application>
  <PresentationFormat>Widescreen</PresentationFormat>
  <Paragraphs>167</Paragraphs>
  <Slides>15</Slides>
  <Notes>14</Notes>
  <HiddenSlides>0</HiddenSlides>
  <MMClips>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#9Slide07 IcielLa Chic Pro Shad</vt:lpstr>
      <vt:lpstr>.VnBlack</vt:lpstr>
      <vt:lpstr>Arial</vt:lpstr>
      <vt:lpstr>Calibri</vt:lpstr>
      <vt:lpstr>Calibri Light</vt:lpstr>
      <vt:lpstr>Tahoma</vt:lpstr>
      <vt:lpstr>Times New Roman</vt:lpstr>
      <vt:lpstr>字魂59号-创粗黑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Hoài Tú</cp:lastModifiedBy>
  <cp:revision>19</cp:revision>
  <dcterms:created xsi:type="dcterms:W3CDTF">2023-01-15T09:37:43Z</dcterms:created>
  <dcterms:modified xsi:type="dcterms:W3CDTF">2023-05-06T01:38:48Z</dcterms:modified>
</cp:coreProperties>
</file>