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3.xml" ContentType="application/vnd.openxmlformats-officedocument.them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4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media/image65.jpg" ContentType="image/pn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  <p:sldMasterId id="2147483666" r:id="rId2"/>
    <p:sldMasterId id="2147483672" r:id="rId3"/>
    <p:sldMasterId id="2147483675" r:id="rId4"/>
    <p:sldMasterId id="2147483677" r:id="rId5"/>
  </p:sldMasterIdLst>
  <p:notesMasterIdLst>
    <p:notesMasterId r:id="rId40"/>
  </p:notesMasterIdLst>
  <p:sldIdLst>
    <p:sldId id="866" r:id="rId6"/>
    <p:sldId id="261" r:id="rId7"/>
    <p:sldId id="260" r:id="rId8"/>
    <p:sldId id="825" r:id="rId9"/>
    <p:sldId id="826" r:id="rId10"/>
    <p:sldId id="278" r:id="rId11"/>
    <p:sldId id="275" r:id="rId12"/>
    <p:sldId id="741" r:id="rId13"/>
    <p:sldId id="833" r:id="rId14"/>
    <p:sldId id="276" r:id="rId15"/>
    <p:sldId id="832" r:id="rId16"/>
    <p:sldId id="827" r:id="rId17"/>
    <p:sldId id="837" r:id="rId18"/>
    <p:sldId id="834" r:id="rId19"/>
    <p:sldId id="835" r:id="rId20"/>
    <p:sldId id="836" r:id="rId21"/>
    <p:sldId id="838" r:id="rId22"/>
    <p:sldId id="839" r:id="rId23"/>
    <p:sldId id="849" r:id="rId24"/>
    <p:sldId id="850" r:id="rId25"/>
    <p:sldId id="277" r:id="rId26"/>
    <p:sldId id="851" r:id="rId27"/>
    <p:sldId id="852" r:id="rId28"/>
    <p:sldId id="853" r:id="rId29"/>
    <p:sldId id="856" r:id="rId30"/>
    <p:sldId id="857" r:id="rId31"/>
    <p:sldId id="858" r:id="rId32"/>
    <p:sldId id="859" r:id="rId33"/>
    <p:sldId id="860" r:id="rId34"/>
    <p:sldId id="862" r:id="rId35"/>
    <p:sldId id="863" r:id="rId36"/>
    <p:sldId id="262" r:id="rId37"/>
    <p:sldId id="869" r:id="rId38"/>
    <p:sldId id="868" r:id="rId39"/>
  </p:sldIdLst>
  <p:sldSz cx="12192000" cy="6858000"/>
  <p:notesSz cx="6858000" cy="9144000"/>
  <p:embeddedFontLst>
    <p:embeddedFont>
      <p:font typeface="Arial Unicode MS" panose="020B0604020202020204" pitchFamily="34" charset="-128"/>
      <p:regular r:id="rId41"/>
    </p:embeddedFont>
    <p:embeddedFont>
      <p:font typeface="#9Slide07 HoneyCream" panose="020B0604020202020204" charset="0"/>
      <p:regular r:id="rId42"/>
    </p:embeddedFont>
    <p:embeddedFont>
      <p:font typeface="#9Slide03 Arima Madurai ExtraBo" panose="020B0604020202020204" charset="0"/>
      <p:bold r:id="rId43"/>
    </p:embeddedFont>
    <p:embeddedFont>
      <p:font typeface="Calibri Light" panose="020F0302020204030204" pitchFamily="34" charset="0"/>
      <p:regular r:id="rId44"/>
      <p:italic r:id="rId45"/>
    </p:embeddedFont>
    <p:embeddedFont>
      <p:font typeface="Calibri" panose="020F0502020204030204" pitchFamily="34" charset="0"/>
      <p:regular r:id="rId46"/>
      <p:bold r:id="rId47"/>
      <p:italic r:id="rId48"/>
      <p:boldItalic r:id="rId49"/>
    </p:embeddedFont>
    <p:embeddedFont>
      <p:font typeface="#9Slide05 MetroScript" panose="020B0604020202020204" charset="0"/>
      <p:regular r:id="rId50"/>
    </p:embeddedFont>
    <p:embeddedFont>
      <p:font typeface="UTM Netmuc KT" panose="02040603050506020204" pitchFamily="18" charset="0"/>
      <p:regular r:id="rId51"/>
    </p:embeddedFont>
    <p:embeddedFont>
      <p:font typeface="VNI-Trung Kien" pitchFamily="2" charset="0"/>
      <p:regular r:id="rId52"/>
    </p:embeddedFont>
    <p:embeddedFont>
      <p:font typeface="#9Slide07 IcielLa Chic Pro Shad" panose="020B0604020202020204" charset="0"/>
      <p:regular r:id="rId5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66"/>
    <a:srgbClr val="FA8681"/>
    <a:srgbClr val="FFF7D3"/>
    <a:srgbClr val="003300"/>
    <a:srgbClr val="CD2D66"/>
    <a:srgbClr val="519E83"/>
    <a:srgbClr val="336600"/>
    <a:srgbClr val="764A3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2936" autoAdjust="0"/>
    <p:restoredTop sz="95297" autoAdjust="0"/>
  </p:normalViewPr>
  <p:slideViewPr>
    <p:cSldViewPr snapToGrid="0">
      <p:cViewPr varScale="1">
        <p:scale>
          <a:sx n="56" d="100"/>
          <a:sy n="56" d="100"/>
        </p:scale>
        <p:origin x="108" y="3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font" Target="fonts/font2.fntdata"/><Relationship Id="rId47" Type="http://schemas.openxmlformats.org/officeDocument/2006/relationships/font" Target="fonts/font7.fntdata"/><Relationship Id="rId50" Type="http://schemas.openxmlformats.org/officeDocument/2006/relationships/font" Target="fonts/font10.fntdata"/><Relationship Id="rId55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font" Target="fonts/font6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font" Target="fonts/font1.fntdata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notesMaster" Target="notesMasters/notesMaster1.xml"/><Relationship Id="rId45" Type="http://schemas.openxmlformats.org/officeDocument/2006/relationships/font" Target="fonts/font5.fntdata"/><Relationship Id="rId53" Type="http://schemas.openxmlformats.org/officeDocument/2006/relationships/font" Target="fonts/font13.fntdata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font" Target="fonts/font9.fntdata"/><Relationship Id="rId57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font" Target="fonts/font4.fntdata"/><Relationship Id="rId52" Type="http://schemas.openxmlformats.org/officeDocument/2006/relationships/font" Target="fonts/font12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font" Target="fonts/font3.fntdata"/><Relationship Id="rId48" Type="http://schemas.openxmlformats.org/officeDocument/2006/relationships/font" Target="fonts/font8.fntdata"/><Relationship Id="rId56" Type="http://schemas.openxmlformats.org/officeDocument/2006/relationships/theme" Target="theme/theme1.xml"/><Relationship Id="rId8" Type="http://schemas.openxmlformats.org/officeDocument/2006/relationships/slide" Target="slides/slide3.xml"/><Relationship Id="rId51" Type="http://schemas.openxmlformats.org/officeDocument/2006/relationships/font" Target="fonts/font11.fntdata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EB0E9E-2F8A-4588-999A-7C4CEE856D9A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DED4D6-296F-4982-ADBB-413C6ACABA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39694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DED4D6-296F-4982-ADBB-413C6ACABA2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05361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GV: </a:t>
            </a:r>
            <a:r>
              <a:rPr lang="en-US" dirty="0" err="1"/>
              <a:t>Thời</a:t>
            </a:r>
            <a:r>
              <a:rPr lang="en-US" dirty="0"/>
              <a:t> </a:t>
            </a:r>
            <a:r>
              <a:rPr lang="en-US" dirty="0" err="1"/>
              <a:t>kỳ</a:t>
            </a:r>
            <a:r>
              <a:rPr lang="en-US" dirty="0"/>
              <a:t> </a:t>
            </a:r>
            <a:r>
              <a:rPr lang="en-US" dirty="0" err="1"/>
              <a:t>đó</a:t>
            </a:r>
            <a:r>
              <a:rPr lang="en-US" dirty="0"/>
              <a:t> </a:t>
            </a:r>
            <a:r>
              <a:rPr lang="en-US" dirty="0" err="1"/>
              <a:t>Huế</a:t>
            </a:r>
            <a:r>
              <a:rPr lang="en-US" dirty="0"/>
              <a:t> được </a:t>
            </a:r>
            <a:r>
              <a:rPr lang="en-US" dirty="0" err="1"/>
              <a:t>chọn</a:t>
            </a:r>
            <a:r>
              <a:rPr lang="en-US" dirty="0"/>
              <a:t> là </a:t>
            </a:r>
            <a:r>
              <a:rPr lang="en-US" dirty="0" err="1"/>
              <a:t>kinh</a:t>
            </a:r>
            <a:r>
              <a:rPr lang="en-US" dirty="0"/>
              <a:t> </a:t>
            </a:r>
            <a:r>
              <a:rPr lang="en-US" dirty="0" err="1"/>
              <a:t>thành</a:t>
            </a:r>
            <a:r>
              <a:rPr lang="en-US" dirty="0"/>
              <a:t> của </a:t>
            </a:r>
            <a:r>
              <a:rPr lang="en-US" dirty="0" err="1"/>
              <a:t>nước</a:t>
            </a:r>
            <a:r>
              <a:rPr lang="en-US" dirty="0"/>
              <a:t> ta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nên</a:t>
            </a:r>
            <a:r>
              <a:rPr lang="en-US" dirty="0"/>
              <a:t> </a:t>
            </a:r>
            <a:r>
              <a:rPr lang="en-US" dirty="0" err="1"/>
              <a:t>bây</a:t>
            </a:r>
            <a:r>
              <a:rPr lang="en-US" dirty="0"/>
              <a:t> giờ mới </a:t>
            </a:r>
            <a:r>
              <a:rPr lang="en-US" dirty="0" err="1"/>
              <a:t>gọi</a:t>
            </a:r>
            <a:r>
              <a:rPr lang="en-US" dirty="0"/>
              <a:t> là </a:t>
            </a:r>
            <a:r>
              <a:rPr lang="en-US" dirty="0" err="1"/>
              <a:t>cố</a:t>
            </a:r>
            <a:r>
              <a:rPr lang="en-US" dirty="0"/>
              <a:t> </a:t>
            </a:r>
            <a:r>
              <a:rPr lang="en-US" dirty="0" err="1"/>
              <a:t>đô</a:t>
            </a:r>
            <a:r>
              <a:rPr lang="en-US" dirty="0"/>
              <a:t> </a:t>
            </a:r>
            <a:r>
              <a:rPr lang="en-US" dirty="0" err="1"/>
              <a:t>Huế</a:t>
            </a:r>
            <a:r>
              <a:rPr lang="en-US" dirty="0"/>
              <a:t>,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triều</a:t>
            </a:r>
            <a:r>
              <a:rPr lang="en-US" dirty="0"/>
              <a:t> </a:t>
            </a:r>
            <a:r>
              <a:rPr lang="en-US" dirty="0" err="1"/>
              <a:t>vua</a:t>
            </a:r>
            <a:r>
              <a:rPr lang="en-US" dirty="0"/>
              <a:t> </a:t>
            </a:r>
            <a:r>
              <a:rPr lang="en-US" dirty="0" err="1"/>
              <a:t>nhà</a:t>
            </a:r>
            <a:r>
              <a:rPr lang="en-US" dirty="0"/>
              <a:t> </a:t>
            </a:r>
            <a:r>
              <a:rPr lang="en-US" dirty="0" err="1"/>
              <a:t>Nguyễn</a:t>
            </a:r>
            <a:r>
              <a:rPr lang="en-US" dirty="0"/>
              <a:t> đã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xây</a:t>
            </a:r>
            <a:r>
              <a:rPr lang="en-US" dirty="0"/>
              <a:t> </a:t>
            </a:r>
            <a:r>
              <a:rPr lang="en-US" dirty="0" err="1"/>
              <a:t>dựng</a:t>
            </a:r>
            <a:r>
              <a:rPr lang="en-US" dirty="0"/>
              <a:t> </a:t>
            </a:r>
            <a:r>
              <a:rPr lang="en-US" dirty="0" err="1"/>
              <a:t>rất</a:t>
            </a:r>
            <a:r>
              <a:rPr lang="en-US" dirty="0"/>
              <a:t> nhiều </a:t>
            </a:r>
            <a:r>
              <a:rPr lang="en-US" dirty="0" err="1"/>
              <a:t>công</a:t>
            </a:r>
            <a:r>
              <a:rPr lang="en-US" dirty="0"/>
              <a:t> </a:t>
            </a:r>
            <a:r>
              <a:rPr lang="en-US" dirty="0" err="1"/>
              <a:t>trình</a:t>
            </a:r>
            <a:r>
              <a:rPr lang="en-US" dirty="0"/>
              <a:t> </a:t>
            </a:r>
            <a:r>
              <a:rPr lang="en-US" dirty="0" err="1"/>
              <a:t>kiến</a:t>
            </a:r>
            <a:r>
              <a:rPr lang="en-US" dirty="0"/>
              <a:t> </a:t>
            </a:r>
            <a:r>
              <a:rPr lang="en-US" dirty="0" err="1"/>
              <a:t>trúc</a:t>
            </a:r>
            <a:r>
              <a:rPr lang="en-US" dirty="0"/>
              <a:t> </a:t>
            </a:r>
            <a:r>
              <a:rPr lang="en-US" dirty="0" err="1"/>
              <a:t>cổ</a:t>
            </a:r>
            <a:r>
              <a:rPr lang="en-US" dirty="0"/>
              <a:t> có </a:t>
            </a:r>
            <a:r>
              <a:rPr lang="en-US" dirty="0" err="1"/>
              <a:t>giá</a:t>
            </a:r>
            <a:r>
              <a:rPr lang="en-US" dirty="0"/>
              <a:t> </a:t>
            </a:r>
            <a:r>
              <a:rPr lang="en-US" dirty="0" err="1"/>
              <a:t>trị</a:t>
            </a:r>
            <a:r>
              <a:rPr lang="en-US" dirty="0"/>
              <a:t>. </a:t>
            </a:r>
            <a:r>
              <a:rPr lang="en-US" dirty="0" err="1"/>
              <a:t>Điều</a:t>
            </a:r>
            <a:r>
              <a:rPr lang="en-US" dirty="0"/>
              <a:t> </a:t>
            </a:r>
            <a:r>
              <a:rPr lang="en-US" dirty="0" err="1"/>
              <a:t>đó</a:t>
            </a:r>
            <a:r>
              <a:rPr lang="en-US" dirty="0"/>
              <a:t> </a:t>
            </a:r>
            <a:r>
              <a:rPr lang="en-US" dirty="0" err="1"/>
              <a:t>thể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công</a:t>
            </a:r>
            <a:r>
              <a:rPr lang="en-US" dirty="0"/>
              <a:t> </a:t>
            </a:r>
            <a:r>
              <a:rPr lang="en-US" dirty="0" err="1"/>
              <a:t>sức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tài</a:t>
            </a:r>
            <a:r>
              <a:rPr lang="en-US" dirty="0"/>
              <a:t> </a:t>
            </a:r>
            <a:r>
              <a:rPr lang="en-US" dirty="0" err="1"/>
              <a:t>năng</a:t>
            </a:r>
            <a:r>
              <a:rPr lang="en-US" dirty="0"/>
              <a:t> của </a:t>
            </a:r>
            <a:r>
              <a:rPr lang="en-US" dirty="0" err="1"/>
              <a:t>người</a:t>
            </a:r>
            <a:r>
              <a:rPr lang="en-US" dirty="0"/>
              <a:t> </a:t>
            </a:r>
            <a:r>
              <a:rPr lang="en-US" dirty="0" err="1"/>
              <a:t>dân</a:t>
            </a:r>
            <a:r>
              <a:rPr lang="en-US" dirty="0"/>
              <a:t> </a:t>
            </a:r>
            <a:r>
              <a:rPr lang="en-US" dirty="0" err="1"/>
              <a:t>lao</a:t>
            </a:r>
            <a:r>
              <a:rPr lang="en-US" dirty="0"/>
              <a:t> </a:t>
            </a:r>
            <a:r>
              <a:rPr lang="en-US" dirty="0" err="1"/>
              <a:t>động</a:t>
            </a:r>
            <a:r>
              <a:rPr lang="en-US" dirty="0"/>
              <a:t>. </a:t>
            </a:r>
            <a:r>
              <a:rPr lang="en-US" dirty="0" err="1"/>
              <a:t>Vì</a:t>
            </a:r>
            <a:r>
              <a:rPr lang="en-US" dirty="0"/>
              <a:t> vậy </a:t>
            </a:r>
            <a:r>
              <a:rPr lang="en-US" dirty="0" err="1"/>
              <a:t>năm</a:t>
            </a:r>
            <a:r>
              <a:rPr lang="en-US" dirty="0"/>
              <a:t> 1993, </a:t>
            </a:r>
            <a:r>
              <a:rPr lang="en-US" dirty="0" err="1"/>
              <a:t>cố</a:t>
            </a:r>
            <a:r>
              <a:rPr lang="en-US" dirty="0"/>
              <a:t> </a:t>
            </a:r>
            <a:r>
              <a:rPr lang="en-US" dirty="0" err="1"/>
              <a:t>đô</a:t>
            </a:r>
            <a:r>
              <a:rPr lang="en-US" dirty="0"/>
              <a:t> </a:t>
            </a:r>
            <a:r>
              <a:rPr lang="en-US" dirty="0" err="1"/>
              <a:t>Huế</a:t>
            </a:r>
            <a:r>
              <a:rPr lang="en-US" dirty="0"/>
              <a:t> với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công</a:t>
            </a:r>
            <a:r>
              <a:rPr lang="en-US" dirty="0"/>
              <a:t> </a:t>
            </a:r>
            <a:r>
              <a:rPr lang="en-US" dirty="0" err="1"/>
              <a:t>trình</a:t>
            </a:r>
            <a:r>
              <a:rPr lang="en-US" dirty="0"/>
              <a:t> </a:t>
            </a:r>
            <a:r>
              <a:rPr lang="en-US" dirty="0" err="1"/>
              <a:t>kiến</a:t>
            </a:r>
            <a:r>
              <a:rPr lang="en-US" dirty="0"/>
              <a:t> </a:t>
            </a:r>
            <a:r>
              <a:rPr lang="en-US" dirty="0" err="1"/>
              <a:t>trúc</a:t>
            </a:r>
            <a:r>
              <a:rPr lang="en-US" dirty="0"/>
              <a:t> </a:t>
            </a:r>
            <a:r>
              <a:rPr lang="en-US" dirty="0" err="1"/>
              <a:t>cổ</a:t>
            </a:r>
            <a:r>
              <a:rPr lang="en-US" dirty="0"/>
              <a:t> </a:t>
            </a:r>
            <a:r>
              <a:rPr lang="en-US" dirty="0" err="1"/>
              <a:t>cung</a:t>
            </a:r>
            <a:r>
              <a:rPr lang="en-US" dirty="0"/>
              <a:t> </a:t>
            </a:r>
            <a:r>
              <a:rPr lang="en-US" dirty="0" err="1"/>
              <a:t>đình</a:t>
            </a:r>
            <a:r>
              <a:rPr lang="en-US" dirty="0"/>
              <a:t>, </a:t>
            </a:r>
            <a:r>
              <a:rPr lang="en-US" dirty="0" err="1"/>
              <a:t>thành</a:t>
            </a:r>
            <a:r>
              <a:rPr lang="en-US" dirty="0"/>
              <a:t> </a:t>
            </a:r>
            <a:r>
              <a:rPr lang="en-US" dirty="0" err="1"/>
              <a:t>quách</a:t>
            </a:r>
            <a:r>
              <a:rPr lang="en-US" dirty="0"/>
              <a:t>, </a:t>
            </a:r>
            <a:r>
              <a:rPr lang="en-US" dirty="0" err="1"/>
              <a:t>đền</a:t>
            </a:r>
            <a:r>
              <a:rPr lang="en-US" dirty="0"/>
              <a:t> </a:t>
            </a:r>
            <a:r>
              <a:rPr lang="en-US" dirty="0" err="1"/>
              <a:t>miếu</a:t>
            </a:r>
            <a:r>
              <a:rPr lang="en-US" dirty="0"/>
              <a:t>, </a:t>
            </a:r>
            <a:r>
              <a:rPr lang="en-US" dirty="0" err="1"/>
              <a:t>lăng</a:t>
            </a:r>
            <a:r>
              <a:rPr lang="en-US" dirty="0"/>
              <a:t> </a:t>
            </a:r>
            <a:r>
              <a:rPr lang="en-US" dirty="0" err="1"/>
              <a:t>tẩm</a:t>
            </a:r>
            <a:r>
              <a:rPr lang="en-US" dirty="0"/>
              <a:t>,… đã được </a:t>
            </a:r>
            <a:r>
              <a:rPr lang="en-US" dirty="0" err="1"/>
              <a:t>công</a:t>
            </a:r>
            <a:r>
              <a:rPr lang="en-US" dirty="0"/>
              <a:t> </a:t>
            </a:r>
            <a:r>
              <a:rPr lang="en-US" dirty="0" err="1"/>
              <a:t>nhận</a:t>
            </a:r>
            <a:r>
              <a:rPr lang="en-US" dirty="0"/>
              <a:t> là di </a:t>
            </a:r>
            <a:r>
              <a:rPr lang="en-US" dirty="0" err="1"/>
              <a:t>sản</a:t>
            </a:r>
            <a:r>
              <a:rPr lang="en-US" dirty="0"/>
              <a:t> </a:t>
            </a:r>
            <a:r>
              <a:rPr lang="en-US" dirty="0" err="1"/>
              <a:t>văn</a:t>
            </a:r>
            <a:r>
              <a:rPr lang="en-US" dirty="0"/>
              <a:t> </a:t>
            </a:r>
            <a:r>
              <a:rPr lang="en-US" dirty="0" err="1"/>
              <a:t>hóa</a:t>
            </a:r>
            <a:r>
              <a:rPr lang="en-US" dirty="0"/>
              <a:t> </a:t>
            </a:r>
            <a:r>
              <a:rPr lang="en-US" dirty="0" err="1"/>
              <a:t>thế</a:t>
            </a:r>
            <a:r>
              <a:rPr lang="en-US" dirty="0"/>
              <a:t> </a:t>
            </a:r>
            <a:r>
              <a:rPr lang="en-US" dirty="0" err="1"/>
              <a:t>giới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DED4D6-296F-4982-ADBB-413C6ACABA2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11896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DED4D6-296F-4982-ADBB-413C6ACABA22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56431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www.facebook.com/groups/629898828017053" TargetMode="Externa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88A78B-DE6C-4D4E-AC85-95679614AE1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23FC066-6102-4FC5-9D62-166A0DFAC04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A74CA6-135B-4D0F-9556-E9AD52831D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2D9610-53CB-464C-90BC-394D9C4A5C5D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6C530C-B145-4475-9EC7-14C25B4F9B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B492BD-278D-4914-A0B2-89A410D7A8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08D05B-D4CF-46F5-B9ED-7594BD4669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27724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B893CC-9C4B-4A01-A671-74864C7E45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4CF0C7-79B2-49E6-8470-7F48AFA8B9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81B4E8-E647-4FBC-8068-ADC3E613E5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C2A790-7E1A-44D3-AB8E-63BB44F5EBE7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1C82E9-02ED-4BE0-9837-ACDD049B99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17C3AD-4C01-408B-9F65-19F3C26BE6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101647-3FC2-4F27-BE27-ED8D1325F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17452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4BC7D3-1546-4F2F-9E84-AA42563CD0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FAA33A-3F55-4014-BB16-2C5D93FED7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DB1F78-36B0-47FB-97F8-094123A562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C2A790-7E1A-44D3-AB8E-63BB44F5EBE7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783BDA-3AC2-4471-AFC9-B95D7D70B0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395B0A-C909-4A14-8FCA-D82612539C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101647-3FC2-4F27-BE27-ED8D1325F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33155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A0F9D9-EE37-4116-AAEE-94DF5E7238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D107F60-F43E-4320-9B96-B0974357917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A9FFDF-20D4-4BE9-9FF9-1BD1076225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7F0E8E-BA09-44CB-9172-458A5FAEF977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573699-3B29-4E2C-AE28-860C127C70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B5BD96-0E1C-490A-B20B-C6B0EB5842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3FEB6B-A93C-4E9B-8491-0D8463C0DA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34634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E7991-2FAD-4FAD-91D0-F5406E83A19C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6D3EFB-67F9-4BBD-9A1E-0CE3DCE37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082043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AE2A02-FE7F-44DD-98A1-52DBFCC6683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40758E0-1A43-4A35-817C-9B8505C188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44F477-0397-437F-8841-083C632DEE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E31967-E5C0-4322-A231-9078428032A8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85E447-B7A8-46F2-A1EF-7F719CDD57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6C4E6E-AC74-4235-BC6A-2AB0159DAD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30F592-7449-4C8D-BCFF-DBC1D942D4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684082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5B839A-CE12-45EA-80FC-3CAC546A3E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D2FF13-5F74-4C4E-A026-D8F890D2CC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BC8D57-E94D-4B2E-B5AD-3347FD9F1A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E31967-E5C0-4322-A231-9078428032A8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46AAD1-6C73-4D2E-A51D-3FE47ADC7B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A1F5A4-4351-4AC7-9C49-49A6B57124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30F592-7449-4C8D-BCFF-DBC1D942D4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309977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32E73E-EC8A-495D-83B7-879A3F2E80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DBAC0E-2F56-41AA-BFAB-C7F2A06C47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DF9D00-2D03-41BE-9B6E-C8FECD985B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E31967-E5C0-4322-A231-9078428032A8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DFCFFF-373D-4F7D-90E4-C1E556562A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F07C69-C6C7-4BF2-9058-A3A7C49033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30F592-7449-4C8D-BCFF-DBC1D942D4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2186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FD2A34-ED84-4374-AF76-B7089D145E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9FC9DF-B25F-4D23-ADF3-DEC7DC57FD4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3D36AE0-B2AF-4FA9-BF06-9ABE442264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1289B3-F43F-42BE-ACD3-82DBA53A28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E31967-E5C0-4322-A231-9078428032A8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DA3549-3E90-4068-B518-D28185D799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FAE97E-0B66-4E73-9398-C273943D43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30F592-7449-4C8D-BCFF-DBC1D942D4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740802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94DD1C-C330-4913-B1E9-35263E0C37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E2BB3D-4356-45C9-B1FC-E85A4064AE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900E73F-BBFB-497F-A43B-2B9D28C90AD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28D4155-F640-4A15-A5C4-A4A5919607F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99A989D-552A-48E0-A877-5185E935A5B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4BA7689-4007-40FD-B4A3-5522EE4D61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E31967-E5C0-4322-A231-9078428032A8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1768DE0-FA47-4753-A6DE-BC2D924BFE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1BB8D5B-DEB8-4FF6-8F23-4D2832DE1B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30F592-7449-4C8D-BCFF-DBC1D942D4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789808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D395C7-3ABF-49AA-B204-1FEA009C7E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F0AFB15-5CEB-4C2E-BCFA-2DDE3F4B77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E31967-E5C0-4322-A231-9078428032A8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DB77152-D371-47AA-BD12-318B0D4772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5F078AD-C364-4AC7-A539-5563EA30D5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30F592-7449-4C8D-BCFF-DBC1D942D4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55019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555B26-8243-4832-B20B-11CE485450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DD43CA-EE4B-4B00-9AA6-D63405F1AD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8F1FCD-FAD1-48E6-932F-FC9BE43D32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2D9610-53CB-464C-90BC-394D9C4A5C5D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E052CE-942D-46EA-9A61-87CB6E9AED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C2DBAA-0FB4-46E5-AD19-5F1E10286E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08D05B-D4CF-46F5-B9ED-7594BD46695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4B9EA41-54E7-4B14-8FBF-A7523C083EB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9532" y="-3699364"/>
            <a:ext cx="2186247" cy="371775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7CD1111-1F6D-4526-AE35-A4E322879A0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3101" y="7107977"/>
            <a:ext cx="1404152" cy="23877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CCAF7AA0-B118-46C2-A938-CA012BADD4EE}"/>
              </a:ext>
            </a:extLst>
          </p:cNvPr>
          <p:cNvSpPr txBox="1"/>
          <p:nvPr userDrawn="1"/>
        </p:nvSpPr>
        <p:spPr>
          <a:xfrm>
            <a:off x="3415720" y="8497123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chemeClr val="accent6">
                    <a:lumMod val="50000"/>
                  </a:schemeClr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chemeClr val="accent6">
                  <a:lumMod val="50000"/>
                </a:schemeClr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chemeClr val="accent6">
                    <a:lumMod val="50000"/>
                  </a:schemeClr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chemeClr val="accent6">
                    <a:lumMod val="50000"/>
                  </a:schemeClr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chemeClr val="accent6">
                    <a:lumMod val="50000"/>
                  </a:schemeClr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chemeClr val="accent6">
                    <a:lumMod val="50000"/>
                  </a:schemeClr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chemeClr val="accent6">
                  <a:lumMod val="50000"/>
                </a:schemeClr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576706A-F185-46E5-8E2E-C978BA7B865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791868" y="-28388164"/>
            <a:ext cx="2186247" cy="37177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56D9AC3-C025-4515-95D3-13624117D22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78132" y="-28921565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7B4A688-AD76-4FCB-821D-253C95A522C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791869" y="29981034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DF29DF8-6FE6-403F-9844-F103A4AEA43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78132" y="29981035"/>
            <a:ext cx="2186247" cy="3717751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7019A6D9-0DCA-4562-94B6-F2A140E3149D}"/>
              </a:ext>
            </a:extLst>
          </p:cNvPr>
          <p:cNvSpPr txBox="1">
            <a:spLocks/>
          </p:cNvSpPr>
          <p:nvPr userDrawn="1"/>
        </p:nvSpPr>
        <p:spPr>
          <a:xfrm>
            <a:off x="962341" y="9277955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chemeClr val="accent6">
                    <a:lumMod val="50000"/>
                  </a:schemeClr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chemeClr val="accent6">
                  <a:lumMod val="50000"/>
                </a:schemeClr>
              </a:solidFill>
              <a:latin typeface="#9Slide07 HoneyCream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36498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1609E49-D8E5-4B40-BA6F-67B50E7CBB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E31967-E5C0-4322-A231-9078428032A8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5991410-5717-4610-A4D7-3854C8B8DC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85F571-FAAF-4B87-A62B-DCECA9FD79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30F592-7449-4C8D-BCFF-DBC1D942D4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253694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62BA1F-1D91-4F1C-A5AB-95E7D58372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A4E389-637C-4326-B32B-974FBE98A3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EFC61D9-D0B0-415A-8A9F-26FA6DF18B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B02B228-9C55-45C2-B9F3-727E42230E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E31967-E5C0-4322-A231-9078428032A8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1BC085C-2592-4D25-BDF7-57CB783CE9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1C6924-7A29-44DE-92B0-4522E4D75B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30F592-7449-4C8D-BCFF-DBC1D942D4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136315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7A58D4-E04C-44D9-A53B-DC7BE8B740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29EB989-7644-43DE-AB4F-8995CD1521D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D029B9C-0865-4AE9-B515-EE5D56D3E0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F5F8456-9F52-49A9-8361-497107B105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E31967-E5C0-4322-A231-9078428032A8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099E7D8-AF24-44D3-BE15-5F58BA592F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8C8574D-3E8F-4779-BB0E-4BCA5417A5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30F592-7449-4C8D-BCFF-DBC1D942D4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515524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938E4C-C4B1-43DC-98A0-859F4DABD5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132A445-60D7-45B0-A1BC-20F1F300904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F069AC-D971-45DC-A8BA-74C3B6BEB1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E31967-E5C0-4322-A231-9078428032A8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056297-31F5-407F-BD32-645786E336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BF7065-4A8D-465A-ABD5-91C1A472C7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30F592-7449-4C8D-BCFF-DBC1D942D4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685833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2BDF108-DAE0-45F6-A674-7D15AE7E15A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E4593D0-564D-41C1-8AB9-2C05E29E3F5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65EEB8-2F04-4F4D-A74A-DED5AD2351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E31967-E5C0-4322-A231-9078428032A8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A66EC1-C1D5-4192-B287-D8E7189303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059917-5E6C-4EA4-A49E-064651EF75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30F592-7449-4C8D-BCFF-DBC1D942D4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85933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4F216D-FD03-4EA1-83B1-A624C055C1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1537319-EF5B-45FA-BEAB-F333E9256B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2D9610-53CB-464C-90BC-394D9C4A5C5D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31930A6-07E8-471C-8997-4991F54771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CEC0DD0-11CC-4A48-8BF4-F3DC85913A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08D05B-D4CF-46F5-B9ED-7594BD4669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51823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41C506-34D1-48D5-B665-2FCAAA8DDB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808F126-459D-4D4E-9D51-C3C886E5E8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2D9610-53CB-464C-90BC-394D9C4A5C5D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EC1B90D-BEBC-4040-9700-3507F9ABE5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CD191E4-887B-4E5A-B8EC-C9B61FE3EA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08D05B-D4CF-46F5-B9ED-7594BD4669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12324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4DDCE7-D05A-4A3B-937F-9E5BC07113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FEB45DA-5189-4FF7-92E9-46A03E5BDF1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87DBD4-589E-44EC-AD24-22F56DE505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1C2C8A-B5D7-4554-A5EA-A6A778D22DAA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2187C3-ACD8-4102-AE62-006EED2A88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5F1A5F-CADE-4F36-A754-86C133AE54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B1BF2C-D5A4-4BC5-865E-90C0099FB5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56257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60D34A-BE41-4EEA-837E-3C98791E5B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E7963A-9AE7-41BD-8D3F-C994B5B78F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8FC01B-4972-44A2-8D35-CDCC968136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1C2C8A-B5D7-4554-A5EA-A6A778D22DAA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C9F9B8-9E07-44E6-A358-2DEB22AFD2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9C1376-F23F-426A-8C27-4FD6B2E27A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B1BF2C-D5A4-4BC5-865E-90C0099FB5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71048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9A72F6-5B1B-4A90-921B-10636BF2F0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03D065-2845-4AA6-9B51-9DD0B9D161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68BB8C-7379-4826-BBA7-3436D3CA94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1C2C8A-B5D7-4554-A5EA-A6A778D22DAA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914E52-2B7C-4F2C-BB4F-0DCA0AAF96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FACDC3-228E-40DA-B28F-900E980C54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B1BF2C-D5A4-4BC5-865E-90C0099FB5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42371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6FE3AB-2DC2-405A-8FB8-7FED475413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8B69FC-EB07-4657-81C0-5E7ACD8DED5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1460D5D-C0C7-4386-918E-56D2EB5A3BB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8DA89BD-B084-4400-AEDF-66F922A123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1C2C8A-B5D7-4554-A5EA-A6A778D22DAA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49C2178-AE22-4656-B1BF-1B54AB3CB5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04832B4-340D-4EFC-AB87-16B0B75C40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B1BF2C-D5A4-4BC5-865E-90C0099FB5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57040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10FCA6-EF3F-438C-9BAA-EA2A98399C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43298B-8E66-4F37-B26D-959C62AE2E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C0D6F50-E9A5-4089-9F7A-B0F990211E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DC224BC-45D5-49A0-93D6-1FB1662226C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BAB49C3-D64E-41B5-A411-18DC6D2D4DF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75983DD-E036-4A8A-94E7-6EEE1801BB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1C2C8A-B5D7-4554-A5EA-A6A778D22DAA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5B44B36-3DEB-4825-B46A-957C3C8084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BABCB38-489A-42C7-B112-18EF161915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B1BF2C-D5A4-4BC5-865E-90C0099FB5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06812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hyperlink" Target="https://www.facebook.com/groups/629898828017053" TargetMode="Externa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jpg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9.xml"/><Relationship Id="rId10" Type="http://schemas.openxmlformats.org/officeDocument/2006/relationships/hyperlink" Target="https://www.facebook.com/groups/629898828017053" TargetMode="External"/><Relationship Id="rId4" Type="http://schemas.openxmlformats.org/officeDocument/2006/relationships/slideLayout" Target="../slideLayouts/slideLayout8.xml"/><Relationship Id="rId9" Type="http://schemas.openxmlformats.org/officeDocument/2006/relationships/image" Target="../media/image3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hyperlink" Target="https://www.facebook.com/groups/629898828017053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hyperlink" Target="https://www.facebook.com/groups/629898828017053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C705EEE-D889-4DF3-A338-7E7D8B3AB1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FD5008E-9D5A-4001-B991-8162F25C3C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81A2B8-4FEC-4160-856E-B61095806D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2D9610-53CB-464C-90BC-394D9C4A5C5D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BC7A77-8D10-449C-99B4-996CE1595DA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1E5EFD-4C95-480E-B859-8477BDEAB13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08D05B-D4CF-46F5-B9ED-7594BD46695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Content Placeholder 4">
            <a:extLst>
              <a:ext uri="{FF2B5EF4-FFF2-40B4-BE49-F238E27FC236}">
                <a16:creationId xmlns:a16="http://schemas.microsoft.com/office/drawing/2014/main" id="{14648442-2886-4265-9DD7-7787DAD23E47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FD5D4AA-A04F-4FF0-8DA0-06591FA12DBF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9532" y="-3699364"/>
            <a:ext cx="2186247" cy="37177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5CB0EA8-442A-4D7E-BD0D-355AC154651C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3101" y="7107977"/>
            <a:ext cx="1404152" cy="2387785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41EE8C09-04C5-4AB4-A49F-8C5DA8ABCB87}"/>
              </a:ext>
            </a:extLst>
          </p:cNvPr>
          <p:cNvSpPr txBox="1"/>
          <p:nvPr userDrawn="1"/>
        </p:nvSpPr>
        <p:spPr>
          <a:xfrm>
            <a:off x="3415720" y="8497123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006666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9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0066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06666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06666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06666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06666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066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CF99FDC-96D7-41B1-8BFF-2DD86F0D5541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791868" y="-28388164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0061C96-6884-483B-8651-0BC161522B18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78132" y="-28921565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C9B442B-701B-4947-A836-C163F029F218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791869" y="29981034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9286314-9272-4434-A783-8025BD230EE8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78132" y="29981035"/>
            <a:ext cx="2186247" cy="3717751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98FA50F4-EE47-4E9E-8353-77D0E3FC5823}"/>
              </a:ext>
            </a:extLst>
          </p:cNvPr>
          <p:cNvSpPr txBox="1">
            <a:spLocks/>
          </p:cNvSpPr>
          <p:nvPr userDrawn="1"/>
        </p:nvSpPr>
        <p:spPr>
          <a:xfrm>
            <a:off x="962341" y="9277955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006666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006666"/>
              </a:solidFill>
              <a:latin typeface="#9Slide07 HoneyCream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83807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4" r:id="rId3"/>
    <p:sldLayoutId id="2147483665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AB44157-0ABE-4076-8469-803C4D26DE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AAEB2DA-37DB-4621-99DE-B2FEB5F164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AC7DE4-7AF4-49CC-AD0B-C5F68D175D6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1C2C8A-B5D7-4554-A5EA-A6A778D22DAA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57BBCE-4FC0-48C4-A956-124D75E4363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849D9E-FA9F-411D-8D3C-12A6007B37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B1BF2C-D5A4-4BC5-865E-90C0099FB50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9">
            <a:extLst>
              <a:ext uri="{FF2B5EF4-FFF2-40B4-BE49-F238E27FC236}">
                <a16:creationId xmlns:a16="http://schemas.microsoft.com/office/drawing/2014/main" id="{B33AB6A6-FBD3-4B78-80A6-EB2D2449A52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376"/>
            <a:ext cx="12192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13F846E-874E-492F-A860-E3D3EDD2D0A3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9532" y="-3699364"/>
            <a:ext cx="2186247" cy="37177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509E875-E4B0-405D-B5F5-165AE790660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3101" y="7107977"/>
            <a:ext cx="1404152" cy="2387785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423F7198-0839-4559-BF50-E1EF6BC8F263}"/>
              </a:ext>
            </a:extLst>
          </p:cNvPr>
          <p:cNvSpPr txBox="1"/>
          <p:nvPr userDrawn="1"/>
        </p:nvSpPr>
        <p:spPr>
          <a:xfrm>
            <a:off x="3415720" y="8497123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chemeClr val="tx1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0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chemeClr val="tx1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chemeClr val="tx1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chemeClr val="tx1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chemeClr val="tx1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chemeClr val="tx1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chemeClr val="tx1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E04190E-B297-4897-B35C-8D4C2D45FD77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791868" y="-28388164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4DDEF9B-4FD4-4AB3-9387-85D4BED5E8A5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78132" y="-28921565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2701E0B-C464-44F2-8CA0-89BF1A878247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791869" y="29981034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2143FE7-E6F6-4AA0-B68D-B61EF87D9B05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78132" y="29981035"/>
            <a:ext cx="2186247" cy="3717751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541EFBF2-246B-4CDA-9DCC-D7F88E1DCC08}"/>
              </a:ext>
            </a:extLst>
          </p:cNvPr>
          <p:cNvSpPr txBox="1">
            <a:spLocks/>
          </p:cNvSpPr>
          <p:nvPr userDrawn="1"/>
        </p:nvSpPr>
        <p:spPr>
          <a:xfrm>
            <a:off x="962341" y="9277955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chemeClr val="tx1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chemeClr val="tx1"/>
              </a:solidFill>
              <a:latin typeface="#9Slide07 HoneyCream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24554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3EBBD03-DFC2-4287-8FF3-B5A577A969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AEFE3C-287C-4169-9092-93810776E2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B7BD51-BD66-4722-BC89-8EF34598894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C2A790-7E1A-44D3-AB8E-63BB44F5EBE7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6E9420-D1E0-402F-8E23-E0AE7976B05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BDF5F1-766E-4B09-A566-F9C7D031D92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101647-3FC2-4F27-BE27-ED8D1325FFB8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96A67E6-6AE2-4518-8EA0-320B365074E8}"/>
              </a:ext>
            </a:extLst>
          </p:cNvPr>
          <p:cNvSpPr/>
          <p:nvPr userDrawn="1"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764A3D"/>
          </a:solidFill>
          <a:ln>
            <a:solidFill>
              <a:srgbClr val="764A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Google Shape;347;p8">
            <a:extLst>
              <a:ext uri="{FF2B5EF4-FFF2-40B4-BE49-F238E27FC236}">
                <a16:creationId xmlns:a16="http://schemas.microsoft.com/office/drawing/2014/main" id="{77636BEA-6672-46DB-B260-D551DAC94613}"/>
              </a:ext>
            </a:extLst>
          </p:cNvPr>
          <p:cNvSpPr/>
          <p:nvPr userDrawn="1"/>
        </p:nvSpPr>
        <p:spPr>
          <a:xfrm flipH="1">
            <a:off x="5158854" y="4839730"/>
            <a:ext cx="7033146" cy="2018270"/>
          </a:xfrm>
          <a:custGeom>
            <a:avLst/>
            <a:gdLst/>
            <a:ahLst/>
            <a:cxnLst/>
            <a:rect l="l" t="t" r="r" b="b"/>
            <a:pathLst>
              <a:path w="12201625" h="3420797" extrusionOk="0">
                <a:moveTo>
                  <a:pt x="0" y="0"/>
                </a:moveTo>
                <a:cubicBezTo>
                  <a:pt x="1050792" y="529990"/>
                  <a:pt x="1804979" y="1955131"/>
                  <a:pt x="3152376" y="1589971"/>
                </a:cubicBezTo>
                <a:cubicBezTo>
                  <a:pt x="4499773" y="1224811"/>
                  <a:pt x="4983363" y="706400"/>
                  <a:pt x="6394317" y="1794127"/>
                </a:cubicBezTo>
                <a:cubicBezTo>
                  <a:pt x="7805271" y="2881854"/>
                  <a:pt x="8257928" y="1723553"/>
                  <a:pt x="9225813" y="1994665"/>
                </a:cubicBezTo>
                <a:cubicBezTo>
                  <a:pt x="10193698" y="2265777"/>
                  <a:pt x="11022264" y="3129649"/>
                  <a:pt x="12201625" y="3420797"/>
                </a:cubicBezTo>
                <a:lnTo>
                  <a:pt x="0" y="3420797"/>
                </a:lnTo>
                <a:lnTo>
                  <a:pt x="0" y="0"/>
                </a:lnTo>
                <a:close/>
              </a:path>
            </a:pathLst>
          </a:custGeom>
          <a:solidFill>
            <a:srgbClr val="000000">
              <a:alpha val="95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348;p8">
            <a:extLst>
              <a:ext uri="{FF2B5EF4-FFF2-40B4-BE49-F238E27FC236}">
                <a16:creationId xmlns:a16="http://schemas.microsoft.com/office/drawing/2014/main" id="{B226F5FD-1964-4AB5-9C1F-EFDD88935E18}"/>
              </a:ext>
            </a:extLst>
          </p:cNvPr>
          <p:cNvSpPr/>
          <p:nvPr userDrawn="1"/>
        </p:nvSpPr>
        <p:spPr>
          <a:xfrm rot="10800000" flipH="1">
            <a:off x="3" y="-8550"/>
            <a:ext cx="6095997" cy="2018270"/>
          </a:xfrm>
          <a:custGeom>
            <a:avLst/>
            <a:gdLst/>
            <a:ahLst/>
            <a:cxnLst/>
            <a:rect l="l" t="t" r="r" b="b"/>
            <a:pathLst>
              <a:path w="12201625" h="3420797" extrusionOk="0">
                <a:moveTo>
                  <a:pt x="0" y="0"/>
                </a:moveTo>
                <a:cubicBezTo>
                  <a:pt x="1050792" y="529990"/>
                  <a:pt x="1804979" y="1955131"/>
                  <a:pt x="3152376" y="1589971"/>
                </a:cubicBezTo>
                <a:cubicBezTo>
                  <a:pt x="4499773" y="1224811"/>
                  <a:pt x="4983363" y="706400"/>
                  <a:pt x="6394317" y="1794127"/>
                </a:cubicBezTo>
                <a:cubicBezTo>
                  <a:pt x="7805271" y="2881854"/>
                  <a:pt x="8257928" y="1723553"/>
                  <a:pt x="9225813" y="1994665"/>
                </a:cubicBezTo>
                <a:cubicBezTo>
                  <a:pt x="10193698" y="2265777"/>
                  <a:pt x="11022264" y="3129649"/>
                  <a:pt x="12201625" y="3420797"/>
                </a:cubicBezTo>
                <a:lnTo>
                  <a:pt x="0" y="3420797"/>
                </a:lnTo>
                <a:lnTo>
                  <a:pt x="0" y="0"/>
                </a:lnTo>
                <a:close/>
              </a:path>
            </a:pathLst>
          </a:custGeom>
          <a:solidFill>
            <a:srgbClr val="000000">
              <a:alpha val="95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0324BAE-9439-4690-80F6-7CC3AFDE188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9532" y="-3699364"/>
            <a:ext cx="2186247" cy="37177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724812A-12DB-4A85-BD96-1A323A747884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3101" y="7107977"/>
            <a:ext cx="1404152" cy="2387785"/>
          </a:xfrm>
          <a:prstGeom prst="rect">
            <a:avLst/>
          </a:prstGeom>
        </p:spPr>
      </p:pic>
      <p:sp>
        <p:nvSpPr>
          <p:cNvPr id="12" name="TextBox 3">
            <a:extLst>
              <a:ext uri="{FF2B5EF4-FFF2-40B4-BE49-F238E27FC236}">
                <a16:creationId xmlns:a16="http://schemas.microsoft.com/office/drawing/2014/main" id="{AD0CA4DE-D334-4B19-A79E-03B00F415588}"/>
              </a:ext>
            </a:extLst>
          </p:cNvPr>
          <p:cNvSpPr txBox="1"/>
          <p:nvPr userDrawn="1"/>
        </p:nvSpPr>
        <p:spPr>
          <a:xfrm>
            <a:off x="3415720" y="8497123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006666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0066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06666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06666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06666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06666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066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592FADC-76A9-4D2D-AA59-BBD7CE96AE8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791868" y="-28388164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5DA5755-F199-4E27-BE0D-8BF5E84B73C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78132" y="-28921565"/>
            <a:ext cx="2186247" cy="37177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6F0186C-47C7-4963-8427-17AABF0591C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791869" y="29981034"/>
            <a:ext cx="2186247" cy="371775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4D37A92-2178-4451-ACCA-C07ECD26B07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78132" y="29981035"/>
            <a:ext cx="2186247" cy="3717751"/>
          </a:xfrm>
          <a:prstGeom prst="rect">
            <a:avLst/>
          </a:prstGeom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1E330BDC-3000-4D51-B531-9B031321E6CE}"/>
              </a:ext>
            </a:extLst>
          </p:cNvPr>
          <p:cNvSpPr txBox="1">
            <a:spLocks/>
          </p:cNvSpPr>
          <p:nvPr userDrawn="1"/>
        </p:nvSpPr>
        <p:spPr>
          <a:xfrm>
            <a:off x="962341" y="9277955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006666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006666"/>
              </a:solidFill>
              <a:latin typeface="#9Slide07 HoneyCream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4035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9373E86E-AB44-4A01-B27E-261759EEC28C}"/>
              </a:ext>
            </a:extLst>
          </p:cNvPr>
          <p:cNvSpPr/>
          <p:nvPr userDrawn="1"/>
        </p:nvSpPr>
        <p:spPr>
          <a:xfrm>
            <a:off x="0" y="0"/>
            <a:ext cx="12201625" cy="6960358"/>
          </a:xfrm>
          <a:prstGeom prst="rect">
            <a:avLst/>
          </a:prstGeom>
          <a:solidFill>
            <a:schemeClr val="accent3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1CB275A-21E8-46B3-8518-ADB32670D6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942DB6-A60B-4463-A865-053AECA136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B3F9C8-1BCD-4035-BFC0-98A498C8DD7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7F0E8E-BA09-44CB-9172-458A5FAEF977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EDDFD3-9E7B-456C-A6F6-2644BDA33A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6C5E68-2563-4346-9A3B-A2835B19913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3FEB6B-A93C-4E9B-8491-0D8463C0DAB2}" type="slidenum">
              <a:rPr lang="en-US" smtClean="0"/>
              <a:t>‹#›</a:t>
            </a:fld>
            <a:endParaRPr lang="en-US"/>
          </a:p>
        </p:txBody>
      </p:sp>
      <p:sp>
        <p:nvSpPr>
          <p:cNvPr id="7" name="Google Shape;280;p7">
            <a:extLst>
              <a:ext uri="{FF2B5EF4-FFF2-40B4-BE49-F238E27FC236}">
                <a16:creationId xmlns:a16="http://schemas.microsoft.com/office/drawing/2014/main" id="{733DD187-CEA0-497B-B6B5-876A074D2811}"/>
              </a:ext>
            </a:extLst>
          </p:cNvPr>
          <p:cNvSpPr/>
          <p:nvPr userDrawn="1"/>
        </p:nvSpPr>
        <p:spPr>
          <a:xfrm flipH="1">
            <a:off x="-9625" y="3402995"/>
            <a:ext cx="12201625" cy="3455005"/>
          </a:xfrm>
          <a:custGeom>
            <a:avLst/>
            <a:gdLst/>
            <a:ahLst/>
            <a:cxnLst/>
            <a:rect l="l" t="t" r="r" b="b"/>
            <a:pathLst>
              <a:path w="12201625" h="3420797" extrusionOk="0">
                <a:moveTo>
                  <a:pt x="0" y="0"/>
                </a:moveTo>
                <a:cubicBezTo>
                  <a:pt x="1050792" y="529990"/>
                  <a:pt x="1804979" y="1955131"/>
                  <a:pt x="3152376" y="1589971"/>
                </a:cubicBezTo>
                <a:cubicBezTo>
                  <a:pt x="4499773" y="1224811"/>
                  <a:pt x="4983363" y="706400"/>
                  <a:pt x="6394317" y="1794127"/>
                </a:cubicBezTo>
                <a:cubicBezTo>
                  <a:pt x="7805271" y="2881854"/>
                  <a:pt x="8257928" y="1723553"/>
                  <a:pt x="9225813" y="1994665"/>
                </a:cubicBezTo>
                <a:cubicBezTo>
                  <a:pt x="10193698" y="2265777"/>
                  <a:pt x="11022264" y="3129649"/>
                  <a:pt x="12201625" y="3420797"/>
                </a:cubicBezTo>
                <a:lnTo>
                  <a:pt x="0" y="3420797"/>
                </a:lnTo>
                <a:lnTo>
                  <a:pt x="0" y="0"/>
                </a:lnTo>
                <a:close/>
              </a:path>
            </a:pathLst>
          </a:custGeom>
          <a:solidFill>
            <a:srgbClr val="000000">
              <a:alpha val="95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Google Shape;280;p7">
            <a:extLst>
              <a:ext uri="{FF2B5EF4-FFF2-40B4-BE49-F238E27FC236}">
                <a16:creationId xmlns:a16="http://schemas.microsoft.com/office/drawing/2014/main" id="{827C80B5-4626-445B-B83B-4C04C12FDC24}"/>
              </a:ext>
            </a:extLst>
          </p:cNvPr>
          <p:cNvSpPr/>
          <p:nvPr userDrawn="1"/>
        </p:nvSpPr>
        <p:spPr>
          <a:xfrm rot="10800000" flipH="1">
            <a:off x="-9626" y="-26005"/>
            <a:ext cx="12201625" cy="3455005"/>
          </a:xfrm>
          <a:custGeom>
            <a:avLst/>
            <a:gdLst/>
            <a:ahLst/>
            <a:cxnLst/>
            <a:rect l="l" t="t" r="r" b="b"/>
            <a:pathLst>
              <a:path w="12201625" h="3420797" extrusionOk="0">
                <a:moveTo>
                  <a:pt x="0" y="0"/>
                </a:moveTo>
                <a:cubicBezTo>
                  <a:pt x="1050792" y="529990"/>
                  <a:pt x="1804979" y="1955131"/>
                  <a:pt x="3152376" y="1589971"/>
                </a:cubicBezTo>
                <a:cubicBezTo>
                  <a:pt x="4499773" y="1224811"/>
                  <a:pt x="4983363" y="706400"/>
                  <a:pt x="6394317" y="1794127"/>
                </a:cubicBezTo>
                <a:cubicBezTo>
                  <a:pt x="7805271" y="2881854"/>
                  <a:pt x="8257928" y="1723553"/>
                  <a:pt x="9225813" y="1994665"/>
                </a:cubicBezTo>
                <a:cubicBezTo>
                  <a:pt x="10193698" y="2265777"/>
                  <a:pt x="11022264" y="3129649"/>
                  <a:pt x="12201625" y="3420797"/>
                </a:cubicBezTo>
                <a:lnTo>
                  <a:pt x="0" y="3420797"/>
                </a:lnTo>
                <a:lnTo>
                  <a:pt x="0" y="0"/>
                </a:lnTo>
                <a:close/>
              </a:path>
            </a:pathLst>
          </a:custGeom>
          <a:solidFill>
            <a:srgbClr val="000000">
              <a:alpha val="95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2B21548-95E1-4858-BA6A-F2E592A2A40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9532" y="-3699364"/>
            <a:ext cx="2186247" cy="37177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E63D918-1CF3-452B-A977-598EFECE9BC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3101" y="7107977"/>
            <a:ext cx="1404152" cy="2387785"/>
          </a:xfrm>
          <a:prstGeom prst="rect">
            <a:avLst/>
          </a:prstGeom>
        </p:spPr>
      </p:pic>
      <p:sp>
        <p:nvSpPr>
          <p:cNvPr id="12" name="TextBox 3">
            <a:extLst>
              <a:ext uri="{FF2B5EF4-FFF2-40B4-BE49-F238E27FC236}">
                <a16:creationId xmlns:a16="http://schemas.microsoft.com/office/drawing/2014/main" id="{41EEDABF-C730-44A1-9DFC-270571B4E0DF}"/>
              </a:ext>
            </a:extLst>
          </p:cNvPr>
          <p:cNvSpPr txBox="1"/>
          <p:nvPr userDrawn="1"/>
        </p:nvSpPr>
        <p:spPr>
          <a:xfrm>
            <a:off x="3415720" y="8497123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006666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0066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06666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06666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06666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06666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066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9B021E3-266D-4DC7-8464-D16BFC15DCA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791868" y="-28388164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30A22B9-6047-4A17-84E9-9C9DCE9D0D9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78132" y="-28921565"/>
            <a:ext cx="2186247" cy="37177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5A6CEA2-332F-42B1-88C5-9D2D5E12F1E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791869" y="29981034"/>
            <a:ext cx="2186247" cy="371775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71B9A0A-BF51-4E70-9FE6-2779D7C0E77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78132" y="29981035"/>
            <a:ext cx="2186247" cy="3717751"/>
          </a:xfrm>
          <a:prstGeom prst="rect">
            <a:avLst/>
          </a:prstGeom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AD9A6C1A-C569-45EB-BF83-3CB22753F8C9}"/>
              </a:ext>
            </a:extLst>
          </p:cNvPr>
          <p:cNvSpPr txBox="1">
            <a:spLocks/>
          </p:cNvSpPr>
          <p:nvPr userDrawn="1"/>
        </p:nvSpPr>
        <p:spPr>
          <a:xfrm>
            <a:off x="962341" y="9277955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006666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006666"/>
              </a:solidFill>
              <a:latin typeface="#9Slide07 HoneyCream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1331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89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F542372-CA54-4095-B7D3-1BB7D7BD56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A5467C-E7BE-431F-917B-EBF9E8DCF0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2D3F2F-EB7E-4601-902C-1B8C239E615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E31967-E5C0-4322-A231-9078428032A8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9C1593-D387-42A6-AB37-0F6B6160AC6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10B08C-57FF-4E14-8BAE-ACBD80DA48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30F592-7449-4C8D-BCFF-DBC1D942D4EF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4AD6594-7B51-49CE-96BF-AEF1B1FC007E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9532" y="-3699364"/>
            <a:ext cx="2186247" cy="371775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C191607-F11D-48F3-8A73-FAFAF00EB47A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3101" y="7107977"/>
            <a:ext cx="1404152" cy="23877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B209FCF8-C3AE-4822-8D56-F273A369E92C}"/>
              </a:ext>
            </a:extLst>
          </p:cNvPr>
          <p:cNvSpPr txBox="1"/>
          <p:nvPr userDrawn="1"/>
        </p:nvSpPr>
        <p:spPr>
          <a:xfrm>
            <a:off x="3415720" y="8497123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chemeClr val="accent6">
                    <a:lumMod val="50000"/>
                  </a:schemeClr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chemeClr val="accent6">
                  <a:lumMod val="50000"/>
                </a:schemeClr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chemeClr val="accent6">
                    <a:lumMod val="50000"/>
                  </a:schemeClr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chemeClr val="accent6">
                    <a:lumMod val="50000"/>
                  </a:schemeClr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chemeClr val="accent6">
                    <a:lumMod val="50000"/>
                  </a:schemeClr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chemeClr val="accent6">
                    <a:lumMod val="50000"/>
                  </a:schemeClr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chemeClr val="accent6">
                  <a:lumMod val="50000"/>
                </a:schemeClr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B6DC30C-2235-4AB0-8A65-A158B958D03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791868" y="-28388164"/>
            <a:ext cx="2186247" cy="37177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F705AA4-2A3A-4CA9-A433-3D8612B3E994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78132" y="-28921565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3369C94-51F5-46ED-B972-7723AC272C42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791869" y="29981034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A93FF62-B295-47D9-B900-E83B907C6A31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78132" y="29981035"/>
            <a:ext cx="2186247" cy="3717751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94B532DA-B4C2-476B-92CB-606A7F49DC46}"/>
              </a:ext>
            </a:extLst>
          </p:cNvPr>
          <p:cNvSpPr txBox="1">
            <a:spLocks/>
          </p:cNvSpPr>
          <p:nvPr userDrawn="1"/>
        </p:nvSpPr>
        <p:spPr>
          <a:xfrm>
            <a:off x="962341" y="9277955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chemeClr val="accent6">
                    <a:lumMod val="50000"/>
                  </a:schemeClr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chemeClr val="accent6">
                  <a:lumMod val="50000"/>
                </a:schemeClr>
              </a:solidFill>
              <a:latin typeface="#9Slide07 HoneyCream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03627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5" Type="http://schemas.openxmlformats.org/officeDocument/2006/relationships/audio" Target="../media/audio1.wav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7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4.gif"/><Relationship Id="rId4" Type="http://schemas.openxmlformats.org/officeDocument/2006/relationships/image" Target="../media/image2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8.jpg"/><Relationship Id="rId4" Type="http://schemas.openxmlformats.org/officeDocument/2006/relationships/image" Target="../media/image27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7" Type="http://schemas.openxmlformats.org/officeDocument/2006/relationships/image" Target="../media/image34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8.jpg"/><Relationship Id="rId5" Type="http://schemas.openxmlformats.org/officeDocument/2006/relationships/image" Target="../media/image14.jpg"/><Relationship Id="rId4" Type="http://schemas.openxmlformats.org/officeDocument/2006/relationships/image" Target="../media/image37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3.jpg"/><Relationship Id="rId5" Type="http://schemas.openxmlformats.org/officeDocument/2006/relationships/image" Target="../media/image42.jpg"/><Relationship Id="rId4" Type="http://schemas.openxmlformats.org/officeDocument/2006/relationships/image" Target="../media/image41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1.xml"/><Relationship Id="rId5" Type="http://schemas.openxmlformats.org/officeDocument/2006/relationships/audio" Target="../media/audio1.wav"/><Relationship Id="rId4" Type="http://schemas.microsoft.com/office/2007/relationships/hdphoto" Target="../media/hdphoto1.wdp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g"/><Relationship Id="rId3" Type="http://schemas.openxmlformats.org/officeDocument/2006/relationships/image" Target="../media/image48.png"/><Relationship Id="rId7" Type="http://schemas.openxmlformats.org/officeDocument/2006/relationships/image" Target="../media/image52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1.jpeg"/><Relationship Id="rId5" Type="http://schemas.openxmlformats.org/officeDocument/2006/relationships/image" Target="../media/image50.jpg"/><Relationship Id="rId4" Type="http://schemas.openxmlformats.org/officeDocument/2006/relationships/image" Target="../media/image4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microsoft.com/office/2007/relationships/hdphoto" Target="../media/hdphoto2.wdp"/><Relationship Id="rId7" Type="http://schemas.openxmlformats.org/officeDocument/2006/relationships/image" Target="../media/image62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7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microsoft.com/office/2007/relationships/hdphoto" Target="../media/hdphoto2.wdp"/><Relationship Id="rId7" Type="http://schemas.openxmlformats.org/officeDocument/2006/relationships/image" Target="../media/image62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microsoft.com/office/2007/relationships/hdphoto" Target="../media/hdphoto2.wdp"/><Relationship Id="rId7" Type="http://schemas.openxmlformats.org/officeDocument/2006/relationships/image" Target="../media/image62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openxmlformats.org/officeDocument/2006/relationships/image" Target="../media/image67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3.jpg"/><Relationship Id="rId4" Type="http://schemas.openxmlformats.org/officeDocument/2006/relationships/image" Target="../media/image72.jp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10" Type="http://schemas.openxmlformats.org/officeDocument/2006/relationships/image" Target="../media/image74.png"/><Relationship Id="rId4" Type="http://schemas.openxmlformats.org/officeDocument/2006/relationships/image" Target="../media/image60.png"/><Relationship Id="rId9" Type="http://schemas.openxmlformats.org/officeDocument/2006/relationships/image" Target="../media/image58.png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media" Target="../media/media2.mp3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0.gif"/><Relationship Id="rId4" Type="http://schemas.openxmlformats.org/officeDocument/2006/relationships/slide" Target="slide1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5" Type="http://schemas.openxmlformats.org/officeDocument/2006/relationships/audio" Target="../media/audio1.wav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E138415-8BBE-4E6B-9ECA-259DB59DA131}"/>
              </a:ext>
            </a:extLst>
          </p:cNvPr>
          <p:cNvSpPr/>
          <p:nvPr/>
        </p:nvSpPr>
        <p:spPr>
          <a:xfrm>
            <a:off x="3169920" y="0"/>
            <a:ext cx="6268720" cy="1544320"/>
          </a:xfrm>
          <a:prstGeom prst="rect">
            <a:avLst/>
          </a:prstGeom>
          <a:solidFill>
            <a:srgbClr val="FFF7D3"/>
          </a:solidFill>
          <a:ln>
            <a:solidFill>
              <a:srgbClr val="FFF7D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4C0135B-DEEF-4D74-B687-D20C9ED69823}"/>
              </a:ext>
            </a:extLst>
          </p:cNvPr>
          <p:cNvSpPr txBox="1"/>
          <p:nvPr/>
        </p:nvSpPr>
        <p:spPr>
          <a:xfrm>
            <a:off x="2753360" y="184464"/>
            <a:ext cx="7305040" cy="14496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7200" b="1" dirty="0">
                <a:solidFill>
                  <a:schemeClr val="accent2">
                    <a:lumMod val="75000"/>
                  </a:schemeClr>
                </a:solidFill>
                <a:latin typeface="UTM Futura Extra" panose="02040603050506020204" pitchFamily="18" charset="0"/>
                <a:ea typeface="HP001 5H" pitchFamily="34" charset="-127"/>
                <a:cs typeface="Times New Roman" pitchFamily="18" charset="0"/>
              </a:rPr>
              <a:t>KHỞI ĐỘNG</a:t>
            </a:r>
            <a:endParaRPr lang="en-US" sz="7200" b="1" dirty="0">
              <a:solidFill>
                <a:schemeClr val="accent3">
                  <a:lumMod val="50000"/>
                </a:schemeClr>
              </a:solidFill>
              <a:latin typeface="UTM Futura Extra" panose="02040603050506020204" pitchFamily="18" charset="0"/>
              <a:ea typeface="HP001 5H" pitchFamily="34" charset="-127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7037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E138415-8BBE-4E6B-9ECA-259DB59DA131}"/>
              </a:ext>
            </a:extLst>
          </p:cNvPr>
          <p:cNvSpPr/>
          <p:nvPr/>
        </p:nvSpPr>
        <p:spPr>
          <a:xfrm>
            <a:off x="3169920" y="0"/>
            <a:ext cx="6268720" cy="1544320"/>
          </a:xfrm>
          <a:prstGeom prst="rect">
            <a:avLst/>
          </a:prstGeom>
          <a:solidFill>
            <a:srgbClr val="FFF7D3"/>
          </a:solidFill>
          <a:ln>
            <a:solidFill>
              <a:srgbClr val="FFF7D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83E39FF-60C0-4578-A820-12F622F06D25}"/>
              </a:ext>
            </a:extLst>
          </p:cNvPr>
          <p:cNvSpPr/>
          <p:nvPr/>
        </p:nvSpPr>
        <p:spPr>
          <a:xfrm>
            <a:off x="-524510" y="0"/>
            <a:ext cx="13241020" cy="16889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4400" b="1" dirty="0" err="1">
                <a:solidFill>
                  <a:schemeClr val="accent2">
                    <a:lumMod val="75000"/>
                  </a:schemeClr>
                </a:solidFill>
                <a:latin typeface="UTM Futura Extra" panose="02040603050506020204" pitchFamily="18" charset="0"/>
                <a:ea typeface="HP001 5H" pitchFamily="34" charset="-127"/>
                <a:cs typeface="Times New Roman" pitchFamily="18" charset="0"/>
              </a:rPr>
              <a:t>Hoạt</a:t>
            </a:r>
            <a:r>
              <a:rPr lang="en-US" sz="4400" b="1" dirty="0">
                <a:solidFill>
                  <a:schemeClr val="accent2">
                    <a:lumMod val="75000"/>
                  </a:schemeClr>
                </a:solidFill>
                <a:latin typeface="UTM Futura Extra" panose="02040603050506020204" pitchFamily="18" charset="0"/>
                <a:ea typeface="HP001 5H" pitchFamily="34" charset="-127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chemeClr val="accent2">
                    <a:lumMod val="75000"/>
                  </a:schemeClr>
                </a:solidFill>
                <a:latin typeface="UTM Futura Extra" panose="02040603050506020204" pitchFamily="18" charset="0"/>
                <a:ea typeface="HP001 5H" pitchFamily="34" charset="-127"/>
                <a:cs typeface="Times New Roman" pitchFamily="18" charset="0"/>
              </a:rPr>
              <a:t>động</a:t>
            </a:r>
            <a:r>
              <a:rPr lang="en-US" sz="4400" b="1" dirty="0">
                <a:solidFill>
                  <a:schemeClr val="accent2">
                    <a:lumMod val="75000"/>
                  </a:schemeClr>
                </a:solidFill>
                <a:latin typeface="UTM Futura Extra" panose="02040603050506020204" pitchFamily="18" charset="0"/>
                <a:ea typeface="HP001 5H" pitchFamily="34" charset="-127"/>
                <a:cs typeface="Times New Roman" pitchFamily="18" charset="0"/>
              </a:rPr>
              <a:t> 3: </a:t>
            </a:r>
          </a:p>
          <a:p>
            <a:pPr algn="ctr">
              <a:lnSpc>
                <a:spcPct val="130000"/>
              </a:lnSpc>
            </a:pPr>
            <a:r>
              <a:rPr lang="en-US" sz="3800" b="1" dirty="0" err="1">
                <a:solidFill>
                  <a:schemeClr val="accent3">
                    <a:lumMod val="50000"/>
                  </a:schemeClr>
                </a:solidFill>
                <a:latin typeface="UTM Futura Extra" panose="02040603050506020204" pitchFamily="18" charset="0"/>
                <a:ea typeface="HP001 5H" pitchFamily="34" charset="-127"/>
                <a:cs typeface="Times New Roman" pitchFamily="18" charset="0"/>
              </a:rPr>
              <a:t>Thành</a:t>
            </a:r>
            <a:r>
              <a:rPr lang="en-US" sz="3800" b="1" dirty="0">
                <a:solidFill>
                  <a:schemeClr val="accent3">
                    <a:lumMod val="50000"/>
                  </a:schemeClr>
                </a:solidFill>
                <a:latin typeface="UTM Futura Extra" panose="02040603050506020204" pitchFamily="18" charset="0"/>
                <a:ea typeface="HP001 5H" pitchFamily="34" charset="-127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chemeClr val="accent3">
                    <a:lumMod val="50000"/>
                  </a:schemeClr>
                </a:solidFill>
                <a:latin typeface="UTM Futura Extra" panose="02040603050506020204" pitchFamily="18" charset="0"/>
                <a:ea typeface="HP001 5H" pitchFamily="34" charset="-127"/>
                <a:cs typeface="Times New Roman" pitchFamily="18" charset="0"/>
              </a:rPr>
              <a:t>phố</a:t>
            </a:r>
            <a:r>
              <a:rPr lang="en-US" sz="3800" b="1" dirty="0">
                <a:solidFill>
                  <a:schemeClr val="accent3">
                    <a:lumMod val="50000"/>
                  </a:schemeClr>
                </a:solidFill>
                <a:latin typeface="UTM Futura Extra" panose="02040603050506020204" pitchFamily="18" charset="0"/>
                <a:ea typeface="HP001 5H" pitchFamily="34" charset="-127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chemeClr val="accent3">
                    <a:lumMod val="50000"/>
                  </a:schemeClr>
                </a:solidFill>
                <a:latin typeface="UTM Futura Extra" panose="02040603050506020204" pitchFamily="18" charset="0"/>
                <a:ea typeface="HP001 5H" pitchFamily="34" charset="-127"/>
                <a:cs typeface="Times New Roman" pitchFamily="18" charset="0"/>
              </a:rPr>
              <a:t>đẹp</a:t>
            </a:r>
            <a:r>
              <a:rPr lang="en-US" sz="3800" b="1" dirty="0">
                <a:solidFill>
                  <a:schemeClr val="accent3">
                    <a:lumMod val="50000"/>
                  </a:schemeClr>
                </a:solidFill>
                <a:latin typeface="UTM Futura Extra" panose="02040603050506020204" pitchFamily="18" charset="0"/>
                <a:ea typeface="HP001 5H" pitchFamily="34" charset="-127"/>
                <a:cs typeface="Times New Roman" pitchFamily="18" charset="0"/>
              </a:rPr>
              <a:t> với nhiều </a:t>
            </a:r>
            <a:r>
              <a:rPr lang="en-US" sz="3800" b="1" dirty="0" err="1">
                <a:solidFill>
                  <a:schemeClr val="accent3">
                    <a:lumMod val="50000"/>
                  </a:schemeClr>
                </a:solidFill>
                <a:latin typeface="UTM Futura Extra" panose="02040603050506020204" pitchFamily="18" charset="0"/>
                <a:ea typeface="HP001 5H" pitchFamily="34" charset="-127"/>
                <a:cs typeface="Times New Roman" pitchFamily="18" charset="0"/>
              </a:rPr>
              <a:t>công</a:t>
            </a:r>
            <a:r>
              <a:rPr lang="en-US" sz="3800" b="1" dirty="0">
                <a:solidFill>
                  <a:schemeClr val="accent3">
                    <a:lumMod val="50000"/>
                  </a:schemeClr>
                </a:solidFill>
                <a:latin typeface="UTM Futura Extra" panose="02040603050506020204" pitchFamily="18" charset="0"/>
                <a:ea typeface="HP001 5H" pitchFamily="34" charset="-127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chemeClr val="accent3">
                    <a:lumMod val="50000"/>
                  </a:schemeClr>
                </a:solidFill>
                <a:latin typeface="UTM Futura Extra" panose="02040603050506020204" pitchFamily="18" charset="0"/>
                <a:ea typeface="HP001 5H" pitchFamily="34" charset="-127"/>
                <a:cs typeface="Times New Roman" pitchFamily="18" charset="0"/>
              </a:rPr>
              <a:t>trình</a:t>
            </a:r>
            <a:r>
              <a:rPr lang="en-US" sz="3800" b="1" dirty="0">
                <a:solidFill>
                  <a:schemeClr val="accent3">
                    <a:lumMod val="50000"/>
                  </a:schemeClr>
                </a:solidFill>
                <a:latin typeface="UTM Futura Extra" panose="02040603050506020204" pitchFamily="18" charset="0"/>
                <a:ea typeface="HP001 5H" pitchFamily="34" charset="-127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chemeClr val="accent3">
                    <a:lumMod val="50000"/>
                  </a:schemeClr>
                </a:solidFill>
                <a:latin typeface="UTM Futura Extra" panose="02040603050506020204" pitchFamily="18" charset="0"/>
                <a:ea typeface="HP001 5H" pitchFamily="34" charset="-127"/>
                <a:cs typeface="Times New Roman" pitchFamily="18" charset="0"/>
              </a:rPr>
              <a:t>kiến</a:t>
            </a:r>
            <a:r>
              <a:rPr lang="en-US" sz="3800" b="1" dirty="0">
                <a:solidFill>
                  <a:schemeClr val="accent3">
                    <a:lumMod val="50000"/>
                  </a:schemeClr>
                </a:solidFill>
                <a:latin typeface="UTM Futura Extra" panose="02040603050506020204" pitchFamily="18" charset="0"/>
                <a:ea typeface="HP001 5H" pitchFamily="34" charset="-127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chemeClr val="accent3">
                    <a:lumMod val="50000"/>
                  </a:schemeClr>
                </a:solidFill>
                <a:latin typeface="UTM Futura Extra" panose="02040603050506020204" pitchFamily="18" charset="0"/>
                <a:ea typeface="HP001 5H" pitchFamily="34" charset="-127"/>
                <a:cs typeface="Times New Roman" pitchFamily="18" charset="0"/>
              </a:rPr>
              <a:t>trúc</a:t>
            </a:r>
            <a:endParaRPr lang="en-US" sz="3800" b="1" dirty="0">
              <a:solidFill>
                <a:schemeClr val="accent3">
                  <a:lumMod val="50000"/>
                </a:schemeClr>
              </a:solidFill>
              <a:latin typeface="UTM Futura Extra" panose="02040603050506020204" pitchFamily="18" charset="0"/>
              <a:ea typeface="HP001 5H" pitchFamily="34" charset="-127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1560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5" descr="Luoc do thanh pho Hu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022"/>
          <a:stretch/>
        </p:blipFill>
        <p:spPr bwMode="auto">
          <a:xfrm>
            <a:off x="410392" y="872185"/>
            <a:ext cx="11480800" cy="51816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860800" y="6172200"/>
            <a:ext cx="5072222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733" b="1" dirty="0" err="1">
                <a:solidFill>
                  <a:schemeClr val="bg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Lược</a:t>
            </a:r>
            <a:r>
              <a:rPr lang="en-US" sz="3733" b="1" dirty="0">
                <a:solidFill>
                  <a:schemeClr val="bg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3733" b="1" dirty="0" err="1">
                <a:solidFill>
                  <a:schemeClr val="bg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đồ</a:t>
            </a:r>
            <a:r>
              <a:rPr lang="en-US" sz="3733" b="1" dirty="0">
                <a:solidFill>
                  <a:schemeClr val="bg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3733" b="1" dirty="0" err="1">
                <a:solidFill>
                  <a:schemeClr val="bg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thành</a:t>
            </a:r>
            <a:r>
              <a:rPr lang="en-US" sz="3733" b="1" dirty="0">
                <a:solidFill>
                  <a:schemeClr val="bg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3733" b="1" dirty="0" err="1">
                <a:solidFill>
                  <a:schemeClr val="bg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phố</a:t>
            </a:r>
            <a:r>
              <a:rPr lang="en-US" sz="3733" b="1" dirty="0">
                <a:solidFill>
                  <a:schemeClr val="bg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3733" b="1" dirty="0" err="1">
                <a:solidFill>
                  <a:schemeClr val="bg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Huế</a:t>
            </a:r>
            <a:endParaRPr lang="en-US" sz="3733" b="1" dirty="0">
              <a:solidFill>
                <a:schemeClr val="bg1"/>
              </a:solidFill>
              <a:latin typeface="#9Slide03 Arima Madurai ExtraBo" panose="00000900000000000000" pitchFamily="2" charset="0"/>
              <a:cs typeface="#9Slide03 Arima Madurai ExtraBo" panose="00000900000000000000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24179" y="163007"/>
            <a:ext cx="11506676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733" b="1">
                <a:solidFill>
                  <a:schemeClr val="bg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Kể </a:t>
            </a:r>
            <a:r>
              <a:rPr lang="en-US" sz="3733" b="1" dirty="0" err="1">
                <a:solidFill>
                  <a:schemeClr val="bg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tên</a:t>
            </a:r>
            <a:r>
              <a:rPr lang="en-US" sz="3733" b="1" dirty="0">
                <a:solidFill>
                  <a:schemeClr val="bg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3733" b="1" dirty="0" err="1">
                <a:solidFill>
                  <a:schemeClr val="bg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các</a:t>
            </a:r>
            <a:r>
              <a:rPr lang="en-US" sz="3733" b="1" dirty="0">
                <a:solidFill>
                  <a:schemeClr val="bg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3733" b="1" dirty="0" err="1">
                <a:solidFill>
                  <a:schemeClr val="bg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công</a:t>
            </a:r>
            <a:r>
              <a:rPr lang="en-US" sz="3733" b="1" dirty="0">
                <a:solidFill>
                  <a:schemeClr val="bg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3733" b="1" dirty="0" err="1">
                <a:solidFill>
                  <a:schemeClr val="bg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trình</a:t>
            </a:r>
            <a:r>
              <a:rPr lang="en-US" sz="3733" b="1" dirty="0">
                <a:solidFill>
                  <a:schemeClr val="bg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3733" b="1" dirty="0" err="1">
                <a:solidFill>
                  <a:schemeClr val="bg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kiến</a:t>
            </a:r>
            <a:r>
              <a:rPr lang="en-US" sz="3733" b="1" dirty="0">
                <a:solidFill>
                  <a:schemeClr val="bg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3733" b="1" dirty="0" err="1">
                <a:solidFill>
                  <a:schemeClr val="bg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trúc</a:t>
            </a:r>
            <a:r>
              <a:rPr lang="en-US" sz="3733" b="1" dirty="0">
                <a:solidFill>
                  <a:schemeClr val="bg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3733" b="1" dirty="0" err="1">
                <a:solidFill>
                  <a:schemeClr val="bg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cổ</a:t>
            </a:r>
            <a:r>
              <a:rPr lang="en-US" sz="3733" b="1" dirty="0">
                <a:solidFill>
                  <a:schemeClr val="bg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3733" b="1" dirty="0" err="1">
                <a:solidFill>
                  <a:schemeClr val="bg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của</a:t>
            </a:r>
            <a:r>
              <a:rPr lang="en-US" sz="3733" b="1" dirty="0">
                <a:solidFill>
                  <a:schemeClr val="bg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3733" b="1" dirty="0" err="1">
                <a:solidFill>
                  <a:schemeClr val="bg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thành</a:t>
            </a:r>
            <a:r>
              <a:rPr lang="en-US" sz="3733" b="1" dirty="0">
                <a:solidFill>
                  <a:schemeClr val="bg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3733" b="1" dirty="0" err="1">
                <a:solidFill>
                  <a:schemeClr val="bg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phố</a:t>
            </a:r>
            <a:r>
              <a:rPr lang="en-US" sz="3733" b="1" dirty="0">
                <a:solidFill>
                  <a:schemeClr val="bg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3733" b="1" dirty="0" err="1">
                <a:solidFill>
                  <a:schemeClr val="bg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Huế</a:t>
            </a:r>
            <a:endParaRPr lang="en-US" sz="3733" b="1" dirty="0">
              <a:solidFill>
                <a:schemeClr val="bg1"/>
              </a:solidFill>
              <a:latin typeface="#9Slide03 Arima Madurai ExtraBo" panose="00000900000000000000" pitchFamily="2" charset="0"/>
              <a:cs typeface="#9Slide03 Arima Madurai ExtraBo" panose="00000900000000000000" pitchFamily="2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759200" y="1397000"/>
            <a:ext cx="1930400" cy="508000"/>
          </a:xfrm>
          <a:prstGeom prst="rect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1" name="Rectangle 10"/>
          <p:cNvSpPr/>
          <p:nvPr/>
        </p:nvSpPr>
        <p:spPr>
          <a:xfrm>
            <a:off x="6177517" y="2387603"/>
            <a:ext cx="1645684" cy="431797"/>
          </a:xfrm>
          <a:prstGeom prst="rect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2" name="Rectangle 11"/>
          <p:cNvSpPr/>
          <p:nvPr/>
        </p:nvSpPr>
        <p:spPr>
          <a:xfrm>
            <a:off x="4368799" y="3225800"/>
            <a:ext cx="1776020" cy="304800"/>
          </a:xfrm>
          <a:prstGeom prst="rect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3" name="Rectangle 12"/>
          <p:cNvSpPr/>
          <p:nvPr/>
        </p:nvSpPr>
        <p:spPr>
          <a:xfrm>
            <a:off x="2844800" y="4300280"/>
            <a:ext cx="1659907" cy="347921"/>
          </a:xfrm>
          <a:prstGeom prst="rect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4" name="Rectangle 13"/>
          <p:cNvSpPr/>
          <p:nvPr/>
        </p:nvSpPr>
        <p:spPr>
          <a:xfrm>
            <a:off x="6502400" y="4300280"/>
            <a:ext cx="1828800" cy="347921"/>
          </a:xfrm>
          <a:prstGeom prst="rect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5" name="Rectangle 14"/>
          <p:cNvSpPr/>
          <p:nvPr/>
        </p:nvSpPr>
        <p:spPr>
          <a:xfrm>
            <a:off x="6502400" y="3835400"/>
            <a:ext cx="1625600" cy="406400"/>
          </a:xfrm>
          <a:prstGeom prst="rect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6" name="Rectangle 15"/>
          <p:cNvSpPr/>
          <p:nvPr/>
        </p:nvSpPr>
        <p:spPr>
          <a:xfrm>
            <a:off x="4571999" y="5226493"/>
            <a:ext cx="1572820" cy="355600"/>
          </a:xfrm>
          <a:prstGeom prst="rect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7" name="Rectangle 16"/>
          <p:cNvSpPr/>
          <p:nvPr/>
        </p:nvSpPr>
        <p:spPr>
          <a:xfrm>
            <a:off x="2641600" y="5664200"/>
            <a:ext cx="1625601" cy="389585"/>
          </a:xfrm>
          <a:prstGeom prst="rect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3080756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  <p:sndAc>
          <p:stSnd>
            <p:snd r:embed="rId2" name="chimes.wav"/>
          </p:stSnd>
        </p:sndAc>
      </p:transition>
    </mc:Choice>
    <mc:Fallback xmlns="">
      <p:transition spd="slow">
        <p:blinds dir="vert"/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A building with a pond in front of it&#10;&#10;Description automatically generated with low confidence">
            <a:extLst>
              <a:ext uri="{FF2B5EF4-FFF2-40B4-BE49-F238E27FC236}">
                <a16:creationId xmlns:a16="http://schemas.microsoft.com/office/drawing/2014/main" id="{967B957A-8D6B-49B1-9EEB-3111F208E4D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91" r="-3" b="-3"/>
          <a:stretch/>
        </p:blipFill>
        <p:spPr>
          <a:xfrm>
            <a:off x="5162052" y="3272588"/>
            <a:ext cx="6105382" cy="3585411"/>
          </a:xfrm>
          <a:prstGeom prst="rect">
            <a:avLst/>
          </a:prstGeom>
        </p:spPr>
      </p:pic>
      <p:pic>
        <p:nvPicPr>
          <p:cNvPr id="16" name="Picture 15" descr="A picture containing sky, outdoor, building, place of worship&#10;&#10;Description automatically generated">
            <a:extLst>
              <a:ext uri="{FF2B5EF4-FFF2-40B4-BE49-F238E27FC236}">
                <a16:creationId xmlns:a16="http://schemas.microsoft.com/office/drawing/2014/main" id="{FAF947FA-A2E9-4B14-8B4D-B462618F438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434" r="1" b="1"/>
          <a:stretch/>
        </p:blipFill>
        <p:spPr>
          <a:xfrm>
            <a:off x="20" y="9"/>
            <a:ext cx="7279893" cy="3895335"/>
          </a:xfrm>
          <a:custGeom>
            <a:avLst/>
            <a:gdLst/>
            <a:ahLst/>
            <a:cxnLst/>
            <a:rect l="l" t="t" r="r" b="b"/>
            <a:pathLst>
              <a:path w="7279913" h="3895335">
                <a:moveTo>
                  <a:pt x="0" y="0"/>
                </a:moveTo>
                <a:lnTo>
                  <a:pt x="7279913" y="0"/>
                </a:lnTo>
                <a:lnTo>
                  <a:pt x="7279913" y="3116976"/>
                </a:lnTo>
                <a:lnTo>
                  <a:pt x="5011287" y="3116976"/>
                </a:lnTo>
                <a:lnTo>
                  <a:pt x="5011287" y="3895335"/>
                </a:lnTo>
                <a:lnTo>
                  <a:pt x="0" y="3895335"/>
                </a:lnTo>
                <a:close/>
              </a:path>
            </a:pathLst>
          </a:custGeom>
        </p:spPr>
      </p:pic>
      <p:pic>
        <p:nvPicPr>
          <p:cNvPr id="18" name="Picture 17" descr="A building with a flag on top&#10;&#10;Description automatically generated with low confidence">
            <a:extLst>
              <a:ext uri="{FF2B5EF4-FFF2-40B4-BE49-F238E27FC236}">
                <a16:creationId xmlns:a16="http://schemas.microsoft.com/office/drawing/2014/main" id="{D472DCEB-4B32-4AE0-A5E8-C70C35A9A11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2" r="5561" b="-1"/>
          <a:stretch/>
        </p:blipFill>
        <p:spPr>
          <a:xfrm>
            <a:off x="7458302" y="-22547"/>
            <a:ext cx="3809132" cy="3139531"/>
          </a:xfrm>
          <a:prstGeom prst="rect">
            <a:avLst/>
          </a:prstGeom>
        </p:spPr>
      </p:pic>
      <p:sp>
        <p:nvSpPr>
          <p:cNvPr id="29" name="Rectangle 24">
            <a:extLst>
              <a:ext uri="{FF2B5EF4-FFF2-40B4-BE49-F238E27FC236}">
                <a16:creationId xmlns:a16="http://schemas.microsoft.com/office/drawing/2014/main" id="{36A1CAC3-A129-43F8-8881-63D3E319A7B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069422"/>
            <a:ext cx="5001186" cy="2788578"/>
          </a:xfrm>
          <a:prstGeom prst="rect">
            <a:avLst/>
          </a:prstGeom>
          <a:solidFill>
            <a:srgbClr val="7671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6">
            <a:extLst>
              <a:ext uri="{FF2B5EF4-FFF2-40B4-BE49-F238E27FC236}">
                <a16:creationId xmlns:a16="http://schemas.microsoft.com/office/drawing/2014/main" id="{B5CCE41C-FBFB-44B8-BE25-7F555613C15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423904" y="0"/>
            <a:ext cx="768096" cy="685800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ED17A8F-2E7C-4DB3-A397-0DB7750CBCFE}"/>
              </a:ext>
            </a:extLst>
          </p:cNvPr>
          <p:cNvSpPr txBox="1"/>
          <p:nvPr/>
        </p:nvSpPr>
        <p:spPr>
          <a:xfrm>
            <a:off x="-615952" y="4586548"/>
            <a:ext cx="6393976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400" spc="6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UTM Futura Extra" panose="02040603050506020204" pitchFamily="18" charset="0"/>
              </a:rPr>
              <a:t>Kinh</a:t>
            </a:r>
            <a:r>
              <a:rPr lang="en-US" sz="5400" spc="600" dirty="0">
                <a:solidFill>
                  <a:schemeClr val="accent2">
                    <a:lumMod val="60000"/>
                    <a:lumOff val="40000"/>
                  </a:schemeClr>
                </a:solidFill>
                <a:latin typeface="UTM Futura Extra" panose="02040603050506020204" pitchFamily="18" charset="0"/>
              </a:rPr>
              <a:t> </a:t>
            </a:r>
            <a:r>
              <a:rPr lang="en-US" sz="5400" spc="6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UTM Futura Extra" panose="02040603050506020204" pitchFamily="18" charset="0"/>
              </a:rPr>
              <a:t>thành</a:t>
            </a:r>
            <a:r>
              <a:rPr lang="en-US" sz="5400" spc="600" dirty="0">
                <a:solidFill>
                  <a:schemeClr val="accent2">
                    <a:lumMod val="60000"/>
                    <a:lumOff val="40000"/>
                  </a:schemeClr>
                </a:solidFill>
                <a:latin typeface="UTM Futura Extra" panose="02040603050506020204" pitchFamily="18" charset="0"/>
              </a:rPr>
              <a:t> </a:t>
            </a:r>
            <a:r>
              <a:rPr lang="en-US" sz="5400" spc="6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UTM Futura Extra" panose="02040603050506020204" pitchFamily="18" charset="0"/>
              </a:rPr>
              <a:t>Huế</a:t>
            </a:r>
            <a:endParaRPr lang="en-US" sz="5400" spc="600" dirty="0">
              <a:solidFill>
                <a:schemeClr val="accent2">
                  <a:lumMod val="60000"/>
                  <a:lumOff val="40000"/>
                </a:schemeClr>
              </a:solidFill>
              <a:latin typeface="UTM Futura Extra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2777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" name="Rectangle 29">
            <a:extLst>
              <a:ext uri="{FF2B5EF4-FFF2-40B4-BE49-F238E27FC236}">
                <a16:creationId xmlns:a16="http://schemas.microsoft.com/office/drawing/2014/main" id="{19E301E5-1206-47D0-9CDF-72583D73908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AFA31FBE-7948-4384-B68A-75DEFDC4955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Content Placeholder 8" descr="A picture containing tree, outdoor, house, building&#10;&#10;Description automatically generated">
            <a:extLst>
              <a:ext uri="{FF2B5EF4-FFF2-40B4-BE49-F238E27FC236}">
                <a16:creationId xmlns:a16="http://schemas.microsoft.com/office/drawing/2014/main" id="{F43D536A-A01F-4AEE-9B33-DD359EEC0C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" b="10211"/>
          <a:stretch/>
        </p:blipFill>
        <p:spPr>
          <a:xfrm>
            <a:off x="641276" y="643467"/>
            <a:ext cx="4013020" cy="2702558"/>
          </a:xfrm>
          <a:prstGeom prst="rect">
            <a:avLst/>
          </a:prstGeom>
        </p:spPr>
      </p:pic>
      <p:pic>
        <p:nvPicPr>
          <p:cNvPr id="7" name="Picture 6" descr="A house with bushes in front of it&#10;&#10;Description automatically generated with low confidence">
            <a:extLst>
              <a:ext uri="{FF2B5EF4-FFF2-40B4-BE49-F238E27FC236}">
                <a16:creationId xmlns:a16="http://schemas.microsoft.com/office/drawing/2014/main" id="{BDEF5936-C32E-4A2C-A4C1-E15269319E1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88" r="2364" b="-4"/>
          <a:stretch/>
        </p:blipFill>
        <p:spPr>
          <a:xfrm>
            <a:off x="643467" y="3509433"/>
            <a:ext cx="4010830" cy="2705099"/>
          </a:xfrm>
          <a:prstGeom prst="rect">
            <a:avLst/>
          </a:prstGeom>
        </p:spPr>
      </p:pic>
      <p:pic>
        <p:nvPicPr>
          <p:cNvPr id="5" name="Content Placeholder 4" descr="A picture containing text, tree, sky, outdoor&#10;&#10;Description automatically generated">
            <a:extLst>
              <a:ext uri="{FF2B5EF4-FFF2-40B4-BE49-F238E27FC236}">
                <a16:creationId xmlns:a16="http://schemas.microsoft.com/office/drawing/2014/main" id="{3CDF0105-35CA-4126-A8C5-C66C1647EB1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8" r="4053"/>
          <a:stretch/>
        </p:blipFill>
        <p:spPr>
          <a:xfrm>
            <a:off x="4812633" y="643467"/>
            <a:ext cx="6735900" cy="5571066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8C30AB91-68EF-4BF2-A102-9C1A6470A8C8}"/>
              </a:ext>
            </a:extLst>
          </p:cNvPr>
          <p:cNvSpPr txBox="1"/>
          <p:nvPr/>
        </p:nvSpPr>
        <p:spPr>
          <a:xfrm>
            <a:off x="3510122" y="5463809"/>
            <a:ext cx="8038411" cy="769441"/>
          </a:xfrm>
          <a:prstGeom prst="rect">
            <a:avLst/>
          </a:prstGeom>
          <a:solidFill>
            <a:schemeClr val="tx1">
              <a:lumMod val="75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4400" spc="600" dirty="0" err="1">
                <a:solidFill>
                  <a:schemeClr val="tx1"/>
                </a:solidFill>
                <a:latin typeface="UTM Futura Extra" panose="02040603050506020204" pitchFamily="18" charset="0"/>
              </a:rPr>
              <a:t>Nhà</a:t>
            </a:r>
            <a:r>
              <a:rPr lang="en-US" sz="4400" spc="600" dirty="0">
                <a:solidFill>
                  <a:schemeClr val="tx1"/>
                </a:solidFill>
                <a:latin typeface="UTM Futura Extra" panose="02040603050506020204" pitchFamily="18" charset="0"/>
              </a:rPr>
              <a:t> </a:t>
            </a:r>
            <a:r>
              <a:rPr lang="en-US" sz="4400" spc="600" dirty="0" err="1">
                <a:solidFill>
                  <a:schemeClr val="tx1"/>
                </a:solidFill>
                <a:latin typeface="UTM Futura Extra" panose="02040603050506020204" pitchFamily="18" charset="0"/>
              </a:rPr>
              <a:t>lưu</a:t>
            </a:r>
            <a:r>
              <a:rPr lang="en-US" sz="4400" spc="600" dirty="0">
                <a:solidFill>
                  <a:schemeClr val="tx1"/>
                </a:solidFill>
                <a:latin typeface="UTM Futura Extra" panose="02040603050506020204" pitchFamily="18" charset="0"/>
              </a:rPr>
              <a:t> </a:t>
            </a:r>
            <a:r>
              <a:rPr lang="en-US" sz="4400" spc="600" dirty="0" err="1">
                <a:solidFill>
                  <a:schemeClr val="tx1"/>
                </a:solidFill>
                <a:latin typeface="UTM Futura Extra" panose="02040603050506020204" pitchFamily="18" charset="0"/>
              </a:rPr>
              <a:t>niệm</a:t>
            </a:r>
            <a:r>
              <a:rPr lang="en-US" sz="4400" spc="600" dirty="0">
                <a:solidFill>
                  <a:schemeClr val="tx1"/>
                </a:solidFill>
                <a:latin typeface="UTM Futura Extra" panose="02040603050506020204" pitchFamily="18" charset="0"/>
              </a:rPr>
              <a:t> </a:t>
            </a:r>
            <a:r>
              <a:rPr lang="en-US" sz="4400" spc="600" dirty="0" err="1">
                <a:solidFill>
                  <a:schemeClr val="tx1"/>
                </a:solidFill>
                <a:latin typeface="UTM Futura Extra" panose="02040603050506020204" pitchFamily="18" charset="0"/>
              </a:rPr>
              <a:t>Bác</a:t>
            </a:r>
            <a:r>
              <a:rPr lang="en-US" sz="4400" spc="600" dirty="0">
                <a:solidFill>
                  <a:schemeClr val="tx1"/>
                </a:solidFill>
                <a:latin typeface="UTM Futura Extra" panose="02040603050506020204" pitchFamily="18" charset="0"/>
              </a:rPr>
              <a:t> </a:t>
            </a:r>
            <a:r>
              <a:rPr lang="en-US" sz="4400" spc="600" dirty="0" err="1">
                <a:solidFill>
                  <a:schemeClr val="tx1"/>
                </a:solidFill>
                <a:latin typeface="UTM Futura Extra" panose="02040603050506020204" pitchFamily="18" charset="0"/>
              </a:rPr>
              <a:t>Hồ</a:t>
            </a:r>
            <a:endParaRPr lang="en-US" sz="4400" spc="600" dirty="0">
              <a:solidFill>
                <a:schemeClr val="tx1"/>
              </a:solidFill>
              <a:latin typeface="UTM Futura Extra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936114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tree, outdoor&#10;&#10;Description automatically generated">
            <a:extLst>
              <a:ext uri="{FF2B5EF4-FFF2-40B4-BE49-F238E27FC236}">
                <a16:creationId xmlns:a16="http://schemas.microsoft.com/office/drawing/2014/main" id="{F6A09B93-EAF8-4E69-88A5-2396E9FE096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82" r="-2" b="12514"/>
          <a:stretch/>
        </p:blipFill>
        <p:spPr>
          <a:xfrm>
            <a:off x="4493436" y="243"/>
            <a:ext cx="7698564" cy="3346705"/>
          </a:xfrm>
          <a:custGeom>
            <a:avLst/>
            <a:gdLst/>
            <a:ahLst/>
            <a:cxnLst/>
            <a:rect l="l" t="t" r="r" b="b"/>
            <a:pathLst>
              <a:path w="7698564" h="3346705">
                <a:moveTo>
                  <a:pt x="1549963" y="0"/>
                </a:moveTo>
                <a:lnTo>
                  <a:pt x="1555540" y="0"/>
                </a:lnTo>
                <a:lnTo>
                  <a:pt x="2621768" y="0"/>
                </a:lnTo>
                <a:lnTo>
                  <a:pt x="6451640" y="0"/>
                </a:lnTo>
                <a:lnTo>
                  <a:pt x="6451640" y="479"/>
                </a:lnTo>
                <a:lnTo>
                  <a:pt x="7698564" y="479"/>
                </a:lnTo>
                <a:lnTo>
                  <a:pt x="7698564" y="3346705"/>
                </a:lnTo>
                <a:lnTo>
                  <a:pt x="0" y="3346705"/>
                </a:lnTo>
                <a:close/>
              </a:path>
            </a:pathLst>
          </a:custGeom>
        </p:spPr>
      </p:pic>
      <p:pic>
        <p:nvPicPr>
          <p:cNvPr id="5" name="Picture 4" descr="A boat on a river&#10;&#10;Description automatically generated with low confidence">
            <a:extLst>
              <a:ext uri="{FF2B5EF4-FFF2-40B4-BE49-F238E27FC236}">
                <a16:creationId xmlns:a16="http://schemas.microsoft.com/office/drawing/2014/main" id="{950F48AF-6FC6-4463-863F-9D312FAF878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62" r="-3" b="9095"/>
          <a:stretch/>
        </p:blipFill>
        <p:spPr>
          <a:xfrm>
            <a:off x="20" y="10"/>
            <a:ext cx="5859777" cy="3346695"/>
          </a:xfrm>
          <a:custGeom>
            <a:avLst/>
            <a:gdLst/>
            <a:ahLst/>
            <a:cxnLst/>
            <a:rect l="l" t="t" r="r" b="b"/>
            <a:pathLst>
              <a:path w="5859797" h="3346705">
                <a:moveTo>
                  <a:pt x="0" y="0"/>
                </a:moveTo>
                <a:lnTo>
                  <a:pt x="5859797" y="0"/>
                </a:lnTo>
                <a:lnTo>
                  <a:pt x="4309834" y="3346705"/>
                </a:lnTo>
                <a:lnTo>
                  <a:pt x="4304257" y="3346705"/>
                </a:lnTo>
                <a:lnTo>
                  <a:pt x="3238029" y="3346705"/>
                </a:lnTo>
                <a:lnTo>
                  <a:pt x="0" y="3346705"/>
                </a:lnTo>
                <a:close/>
              </a:path>
            </a:pathLst>
          </a:custGeom>
        </p:spPr>
      </p:pic>
      <p:pic>
        <p:nvPicPr>
          <p:cNvPr id="9" name="Picture 8" descr="A tall building with trees in front of it&#10;&#10;Description automatically generated with low confidence">
            <a:extLst>
              <a:ext uri="{FF2B5EF4-FFF2-40B4-BE49-F238E27FC236}">
                <a16:creationId xmlns:a16="http://schemas.microsoft.com/office/drawing/2014/main" id="{15C83845-B182-4750-8A71-5825A552557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178" b="29856"/>
          <a:stretch/>
        </p:blipFill>
        <p:spPr>
          <a:xfrm>
            <a:off x="6350089" y="3511295"/>
            <a:ext cx="5841911" cy="3346705"/>
          </a:xfrm>
          <a:custGeom>
            <a:avLst/>
            <a:gdLst/>
            <a:ahLst/>
            <a:cxnLst/>
            <a:rect l="l" t="t" r="r" b="b"/>
            <a:pathLst>
              <a:path w="5841911" h="3346705">
                <a:moveTo>
                  <a:pt x="1549963" y="0"/>
                </a:moveTo>
                <a:lnTo>
                  <a:pt x="1555540" y="0"/>
                </a:lnTo>
                <a:lnTo>
                  <a:pt x="2621768" y="0"/>
                </a:lnTo>
                <a:lnTo>
                  <a:pt x="5841911" y="0"/>
                </a:lnTo>
                <a:lnTo>
                  <a:pt x="5841911" y="3346705"/>
                </a:lnTo>
                <a:lnTo>
                  <a:pt x="0" y="3346705"/>
                </a:lnTo>
                <a:close/>
              </a:path>
            </a:pathLst>
          </a:custGeom>
        </p:spPr>
      </p:pic>
      <p:pic>
        <p:nvPicPr>
          <p:cNvPr id="11" name="Picture 10" descr="A building with a red roof surrounded by trees&#10;&#10;Description automatically generated with low confidence">
            <a:extLst>
              <a:ext uri="{FF2B5EF4-FFF2-40B4-BE49-F238E27FC236}">
                <a16:creationId xmlns:a16="http://schemas.microsoft.com/office/drawing/2014/main" id="{460E9D88-80CB-4C37-8EFC-4B652C14A3F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649" r="2" b="2"/>
          <a:stretch/>
        </p:blipFill>
        <p:spPr>
          <a:xfrm>
            <a:off x="20" y="3511295"/>
            <a:ext cx="7698544" cy="3346705"/>
          </a:xfrm>
          <a:custGeom>
            <a:avLst/>
            <a:gdLst/>
            <a:ahLst/>
            <a:cxnLst/>
            <a:rect l="l" t="t" r="r" b="b"/>
            <a:pathLst>
              <a:path w="7698564" h="3346705">
                <a:moveTo>
                  <a:pt x="0" y="0"/>
                </a:moveTo>
                <a:lnTo>
                  <a:pt x="7698564" y="0"/>
                </a:lnTo>
                <a:lnTo>
                  <a:pt x="6148601" y="3346705"/>
                </a:lnTo>
                <a:lnTo>
                  <a:pt x="6143024" y="3346705"/>
                </a:lnTo>
                <a:lnTo>
                  <a:pt x="5076796" y="3346705"/>
                </a:lnTo>
                <a:lnTo>
                  <a:pt x="1246924" y="3346705"/>
                </a:lnTo>
                <a:lnTo>
                  <a:pt x="1246924" y="3346226"/>
                </a:lnTo>
                <a:lnTo>
                  <a:pt x="0" y="3346226"/>
                </a:lnTo>
                <a:close/>
              </a:path>
            </a:pathLst>
          </a:cu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AA6C803-87D3-41A0-8CAB-7B6C3AFC6C71}"/>
              </a:ext>
            </a:extLst>
          </p:cNvPr>
          <p:cNvSpPr txBox="1"/>
          <p:nvPr/>
        </p:nvSpPr>
        <p:spPr>
          <a:xfrm>
            <a:off x="4850552" y="5934427"/>
            <a:ext cx="6984331" cy="923330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5400" spc="600" dirty="0" err="1">
                <a:solidFill>
                  <a:schemeClr val="bg1">
                    <a:lumMod val="85000"/>
                  </a:schemeClr>
                </a:solidFill>
                <a:latin typeface="UTM Futura Extra" panose="02040603050506020204" pitchFamily="18" charset="0"/>
              </a:rPr>
              <a:t>Chùa</a:t>
            </a:r>
            <a:r>
              <a:rPr lang="en-US" sz="5400" spc="600" dirty="0">
                <a:solidFill>
                  <a:schemeClr val="bg1">
                    <a:lumMod val="85000"/>
                  </a:schemeClr>
                </a:solidFill>
                <a:latin typeface="UTM Futura Extra" panose="02040603050506020204" pitchFamily="18" charset="0"/>
              </a:rPr>
              <a:t> </a:t>
            </a:r>
            <a:r>
              <a:rPr lang="en-US" sz="5400" spc="600" dirty="0" err="1">
                <a:solidFill>
                  <a:schemeClr val="bg1">
                    <a:lumMod val="85000"/>
                  </a:schemeClr>
                </a:solidFill>
                <a:latin typeface="UTM Futura Extra" panose="02040603050506020204" pitchFamily="18" charset="0"/>
              </a:rPr>
              <a:t>Thiên</a:t>
            </a:r>
            <a:r>
              <a:rPr lang="en-US" sz="5400" spc="600" dirty="0">
                <a:solidFill>
                  <a:schemeClr val="bg1">
                    <a:lumMod val="85000"/>
                  </a:schemeClr>
                </a:solidFill>
                <a:latin typeface="UTM Futura Extra" panose="02040603050506020204" pitchFamily="18" charset="0"/>
              </a:rPr>
              <a:t> </a:t>
            </a:r>
            <a:r>
              <a:rPr lang="en-US" sz="5400" spc="600" dirty="0" err="1">
                <a:solidFill>
                  <a:schemeClr val="bg1">
                    <a:lumMod val="85000"/>
                  </a:schemeClr>
                </a:solidFill>
                <a:latin typeface="UTM Futura Extra" panose="02040603050506020204" pitchFamily="18" charset="0"/>
              </a:rPr>
              <a:t>Mụ</a:t>
            </a:r>
            <a:endParaRPr lang="en-US" sz="5400" spc="600" dirty="0">
              <a:solidFill>
                <a:schemeClr val="bg1">
                  <a:lumMod val="85000"/>
                </a:schemeClr>
              </a:solidFill>
              <a:latin typeface="UTM Futura Extra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4812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tree, garden&#10;&#10;Description automatically generated">
            <a:extLst>
              <a:ext uri="{FF2B5EF4-FFF2-40B4-BE49-F238E27FC236}">
                <a16:creationId xmlns:a16="http://schemas.microsoft.com/office/drawing/2014/main" id="{29BC9E31-ECAC-4FCF-8B93-4D7D8FE828A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10" b="9347"/>
          <a:stretch/>
        </p:blipFill>
        <p:spPr>
          <a:xfrm>
            <a:off x="20" y="10"/>
            <a:ext cx="6095980" cy="3428990"/>
          </a:xfrm>
          <a:prstGeom prst="rect">
            <a:avLst/>
          </a:prstGeom>
        </p:spPr>
      </p:pic>
      <p:pic>
        <p:nvPicPr>
          <p:cNvPr id="11" name="Picture 10" descr="A picture containing tree, outdoor, sky, park&#10;&#10;Description automatically generated">
            <a:extLst>
              <a:ext uri="{FF2B5EF4-FFF2-40B4-BE49-F238E27FC236}">
                <a16:creationId xmlns:a16="http://schemas.microsoft.com/office/drawing/2014/main" id="{FC6D98DB-4D81-4F88-938B-612088684A0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31"/>
          <a:stretch/>
        </p:blipFill>
        <p:spPr>
          <a:xfrm>
            <a:off x="6096000" y="10"/>
            <a:ext cx="6096000" cy="3428990"/>
          </a:xfrm>
          <a:prstGeom prst="rect">
            <a:avLst/>
          </a:prstGeom>
        </p:spPr>
      </p:pic>
      <p:pic>
        <p:nvPicPr>
          <p:cNvPr id="7" name="Picture 6" descr="A picture containing tree, outdoor, sky, place of worship&#10;&#10;Description automatically generated">
            <a:extLst>
              <a:ext uri="{FF2B5EF4-FFF2-40B4-BE49-F238E27FC236}">
                <a16:creationId xmlns:a16="http://schemas.microsoft.com/office/drawing/2014/main" id="{6E3FCE9E-6AE8-4156-87E5-13DA680B8C9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37" b="5446"/>
          <a:stretch/>
        </p:blipFill>
        <p:spPr>
          <a:xfrm>
            <a:off x="43198" y="3429000"/>
            <a:ext cx="6095980" cy="3429000"/>
          </a:xfrm>
          <a:prstGeom prst="rect">
            <a:avLst/>
          </a:prstGeom>
        </p:spPr>
      </p:pic>
      <p:pic>
        <p:nvPicPr>
          <p:cNvPr id="9" name="Picture 8" descr="A picture containing tree, outdoor, nature, forest&#10;&#10;Description automatically generated">
            <a:extLst>
              <a:ext uri="{FF2B5EF4-FFF2-40B4-BE49-F238E27FC236}">
                <a16:creationId xmlns:a16="http://schemas.microsoft.com/office/drawing/2014/main" id="{B238F647-F8E7-4DB3-9DC9-4B47166BFC2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5" b="13659"/>
          <a:stretch/>
        </p:blipFill>
        <p:spPr>
          <a:xfrm>
            <a:off x="6096000" y="3429000"/>
            <a:ext cx="6096000" cy="342900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B497CCB5-5FC2-473C-AFCC-2430CEF1DF7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4409915" y="1742916"/>
            <a:ext cx="3372170" cy="337216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ame 17">
            <a:extLst>
              <a:ext uri="{FF2B5EF4-FFF2-40B4-BE49-F238E27FC236}">
                <a16:creationId xmlns:a16="http://schemas.microsoft.com/office/drawing/2014/main" id="{599C8C75-BFDF-44E7-A028-EEB5EDD5881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3971277" y="1304278"/>
            <a:ext cx="4249446" cy="4249444"/>
          </a:xfrm>
          <a:prstGeom prst="frame">
            <a:avLst>
              <a:gd name="adj1" fmla="val 1195"/>
            </a:avLst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2B1FC38-A726-4A36-93EB-130C08FDE552}"/>
              </a:ext>
            </a:extLst>
          </p:cNvPr>
          <p:cNvSpPr txBox="1"/>
          <p:nvPr/>
        </p:nvSpPr>
        <p:spPr>
          <a:xfrm>
            <a:off x="2899012" y="3075057"/>
            <a:ext cx="639397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spc="6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UTM Futura Extra" panose="02040603050506020204" pitchFamily="18" charset="0"/>
              </a:rPr>
              <a:t>Lăng</a:t>
            </a:r>
            <a:r>
              <a:rPr lang="en-US" sz="4000" spc="600" dirty="0">
                <a:solidFill>
                  <a:schemeClr val="accent2">
                    <a:lumMod val="60000"/>
                    <a:lumOff val="40000"/>
                  </a:schemeClr>
                </a:solidFill>
                <a:latin typeface="UTM Futura Extra" panose="02040603050506020204" pitchFamily="18" charset="0"/>
              </a:rPr>
              <a:t> </a:t>
            </a:r>
            <a:r>
              <a:rPr lang="en-US" sz="4000" spc="6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UTM Futura Extra" panose="02040603050506020204" pitchFamily="18" charset="0"/>
              </a:rPr>
              <a:t>Tự</a:t>
            </a:r>
            <a:r>
              <a:rPr lang="en-US" sz="4000" spc="600" dirty="0">
                <a:solidFill>
                  <a:schemeClr val="accent2">
                    <a:lumMod val="60000"/>
                    <a:lumOff val="40000"/>
                  </a:schemeClr>
                </a:solidFill>
                <a:latin typeface="UTM Futura Extra" panose="02040603050506020204" pitchFamily="18" charset="0"/>
              </a:rPr>
              <a:t> </a:t>
            </a:r>
            <a:r>
              <a:rPr lang="en-US" sz="4000" spc="6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UTM Futura Extra" panose="02040603050506020204" pitchFamily="18" charset="0"/>
              </a:rPr>
              <a:t>Đức</a:t>
            </a:r>
            <a:endParaRPr lang="en-US" sz="4000" spc="600" dirty="0">
              <a:solidFill>
                <a:schemeClr val="accent2">
                  <a:lumMod val="60000"/>
                  <a:lumOff val="40000"/>
                </a:schemeClr>
              </a:solidFill>
              <a:latin typeface="UTM Futura Extra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5415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>
            <a:extLst>
              <a:ext uri="{FF2B5EF4-FFF2-40B4-BE49-F238E27FC236}">
                <a16:creationId xmlns:a16="http://schemas.microsoft.com/office/drawing/2014/main" id="{928F64C6-FE22-4FC1-A763-DFCC514811B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4261224" y="4577975"/>
            <a:ext cx="7539349" cy="1899827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10" descr="A picture containing outdoor, water, sky, tree&#10;&#10;Description automatically generated">
            <a:extLst>
              <a:ext uri="{FF2B5EF4-FFF2-40B4-BE49-F238E27FC236}">
                <a16:creationId xmlns:a16="http://schemas.microsoft.com/office/drawing/2014/main" id="{503CAFA9-DA48-42D3-8E3C-DA014FE1FDE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50" r="1" b="37"/>
          <a:stretch/>
        </p:blipFill>
        <p:spPr>
          <a:xfrm>
            <a:off x="317636" y="321734"/>
            <a:ext cx="3797570" cy="2010551"/>
          </a:xfrm>
          <a:prstGeom prst="rect">
            <a:avLst/>
          </a:prstGeom>
        </p:spPr>
      </p:pic>
      <p:pic>
        <p:nvPicPr>
          <p:cNvPr id="13" name="Picture 12" descr="A group of boats on a river&#10;&#10;Description automatically generated with low confidence">
            <a:extLst>
              <a:ext uri="{FF2B5EF4-FFF2-40B4-BE49-F238E27FC236}">
                <a16:creationId xmlns:a16="http://schemas.microsoft.com/office/drawing/2014/main" id="{B826C6A1-F38C-4232-BFB2-781228D739F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49" r="31997"/>
          <a:stretch/>
        </p:blipFill>
        <p:spPr>
          <a:xfrm>
            <a:off x="4202549" y="321732"/>
            <a:ext cx="3793472" cy="4111323"/>
          </a:xfrm>
          <a:prstGeom prst="rect">
            <a:avLst/>
          </a:prstGeom>
        </p:spPr>
      </p:pic>
      <p:pic>
        <p:nvPicPr>
          <p:cNvPr id="5" name="Content Placeholder 4" descr="A picture containing text, sky, outdoor, colorful&#10;&#10;Description automatically generated">
            <a:extLst>
              <a:ext uri="{FF2B5EF4-FFF2-40B4-BE49-F238E27FC236}">
                <a16:creationId xmlns:a16="http://schemas.microsoft.com/office/drawing/2014/main" id="{725D7AC0-2C30-4CB7-B453-7D91E289102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694" b="422"/>
          <a:stretch/>
        </p:blipFill>
        <p:spPr>
          <a:xfrm>
            <a:off x="8086176" y="321733"/>
            <a:ext cx="3797984" cy="201055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F079537-67E5-4654-B89A-3C888C59AD5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24" r="1" b="7275"/>
          <a:stretch/>
        </p:blipFill>
        <p:spPr>
          <a:xfrm>
            <a:off x="317634" y="2422097"/>
            <a:ext cx="3794760" cy="2013804"/>
          </a:xfrm>
          <a:prstGeom prst="rect">
            <a:avLst/>
          </a:prstGeom>
        </p:spPr>
      </p:pic>
      <p:pic>
        <p:nvPicPr>
          <p:cNvPr id="7" name="Picture 6" descr="A body of water with a flag and trees in the background&#10;&#10;Description automatically generated with low confidence">
            <a:extLst>
              <a:ext uri="{FF2B5EF4-FFF2-40B4-BE49-F238E27FC236}">
                <a16:creationId xmlns:a16="http://schemas.microsoft.com/office/drawing/2014/main" id="{AFF9DE2E-7D65-4EC9-9D0E-401E7575DE7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44" b="6481"/>
          <a:stretch/>
        </p:blipFill>
        <p:spPr>
          <a:xfrm>
            <a:off x="8082952" y="2431705"/>
            <a:ext cx="3797983" cy="2000947"/>
          </a:xfrm>
          <a:prstGeom prst="rect">
            <a:avLst/>
          </a:prstGeom>
        </p:spPr>
      </p:pic>
      <p:pic>
        <p:nvPicPr>
          <p:cNvPr id="15" name="Content Placeholder 14" descr="A picture containing outdoor, tree, sky, colorful&#10;&#10;Description automatically generated">
            <a:extLst>
              <a:ext uri="{FF2B5EF4-FFF2-40B4-BE49-F238E27FC236}">
                <a16:creationId xmlns:a16="http://schemas.microsoft.com/office/drawing/2014/main" id="{019A9AD1-655E-4ED7-873D-6B53490AF28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26" r="1" b="1"/>
          <a:stretch/>
        </p:blipFill>
        <p:spPr>
          <a:xfrm>
            <a:off x="317634" y="4525716"/>
            <a:ext cx="3794760" cy="2010551"/>
          </a:xfrm>
          <a:prstGeom prst="rect">
            <a:avLst/>
          </a:prstGeom>
        </p:spPr>
      </p:pic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5C34627B-48E6-4F4D-B843-97717A86B49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719934" y="5694097"/>
            <a:ext cx="5486400" cy="0"/>
          </a:xfrm>
          <a:prstGeom prst="line">
            <a:avLst/>
          </a:prstGeom>
          <a:ln w="1587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1C79792F-1DF2-40E5-8879-A2E305D471C5}"/>
              </a:ext>
            </a:extLst>
          </p:cNvPr>
          <p:cNvSpPr txBox="1"/>
          <p:nvPr/>
        </p:nvSpPr>
        <p:spPr>
          <a:xfrm>
            <a:off x="3823407" y="4770767"/>
            <a:ext cx="786907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400" spc="6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UTM Futura Extra" panose="02040603050506020204" pitchFamily="18" charset="0"/>
              </a:rPr>
              <a:t>Điện</a:t>
            </a:r>
            <a:r>
              <a:rPr lang="en-US" sz="5400" spc="600" dirty="0">
                <a:solidFill>
                  <a:schemeClr val="accent2">
                    <a:lumMod val="60000"/>
                    <a:lumOff val="40000"/>
                  </a:schemeClr>
                </a:solidFill>
                <a:latin typeface="UTM Futura Extra" panose="02040603050506020204" pitchFamily="18" charset="0"/>
              </a:rPr>
              <a:t> </a:t>
            </a:r>
            <a:r>
              <a:rPr lang="en-US" sz="5400" spc="6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UTM Futura Extra" panose="02040603050506020204" pitchFamily="18" charset="0"/>
              </a:rPr>
              <a:t>Hòn</a:t>
            </a:r>
            <a:r>
              <a:rPr lang="en-US" sz="5400" spc="600" dirty="0">
                <a:solidFill>
                  <a:schemeClr val="accent2">
                    <a:lumMod val="60000"/>
                    <a:lumOff val="40000"/>
                  </a:schemeClr>
                </a:solidFill>
                <a:latin typeface="UTM Futura Extra" panose="02040603050506020204" pitchFamily="18" charset="0"/>
              </a:rPr>
              <a:t> </a:t>
            </a:r>
            <a:r>
              <a:rPr lang="en-US" sz="5400" spc="6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UTM Futura Extra" panose="02040603050506020204" pitchFamily="18" charset="0"/>
              </a:rPr>
              <a:t>Chén</a:t>
            </a:r>
            <a:endParaRPr lang="en-US" sz="5400" spc="600" dirty="0">
              <a:solidFill>
                <a:schemeClr val="accent2">
                  <a:lumMod val="60000"/>
                  <a:lumOff val="40000"/>
                </a:schemeClr>
              </a:solidFill>
              <a:latin typeface="UTM Futura Extra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3353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bridge with lights at night&#10;&#10;Description automatically generated with low confidence">
            <a:extLst>
              <a:ext uri="{FF2B5EF4-FFF2-40B4-BE49-F238E27FC236}">
                <a16:creationId xmlns:a16="http://schemas.microsoft.com/office/drawing/2014/main" id="{33791335-0C3C-4DC2-B38F-53E73723DA5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24" b="2"/>
          <a:stretch/>
        </p:blipFill>
        <p:spPr>
          <a:xfrm>
            <a:off x="6176433" y="10"/>
            <a:ext cx="6015567" cy="3920034"/>
          </a:xfrm>
          <a:custGeom>
            <a:avLst/>
            <a:gdLst/>
            <a:ahLst/>
            <a:cxnLst/>
            <a:rect l="l" t="t" r="r" b="b"/>
            <a:pathLst>
              <a:path w="6015567" h="3920044">
                <a:moveTo>
                  <a:pt x="0" y="0"/>
                </a:moveTo>
                <a:lnTo>
                  <a:pt x="6015567" y="0"/>
                </a:lnTo>
                <a:lnTo>
                  <a:pt x="6015567" y="3920044"/>
                </a:lnTo>
                <a:lnTo>
                  <a:pt x="2469659" y="3920044"/>
                </a:lnTo>
                <a:lnTo>
                  <a:pt x="2469659" y="3103224"/>
                </a:lnTo>
                <a:lnTo>
                  <a:pt x="0" y="3103224"/>
                </a:lnTo>
                <a:close/>
              </a:path>
            </a:pathLst>
          </a:custGeom>
        </p:spPr>
      </p:pic>
      <p:pic>
        <p:nvPicPr>
          <p:cNvPr id="11" name="Picture 10" descr="A bridge over a river&#10;&#10;Description automatically generated with medium confidence">
            <a:extLst>
              <a:ext uri="{FF2B5EF4-FFF2-40B4-BE49-F238E27FC236}">
                <a16:creationId xmlns:a16="http://schemas.microsoft.com/office/drawing/2014/main" id="{7F99844E-B7EB-444C-98FC-AE97E65CDEA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358"/>
          <a:stretch/>
        </p:blipFill>
        <p:spPr>
          <a:xfrm>
            <a:off x="20" y="4069976"/>
            <a:ext cx="3535311" cy="2788023"/>
          </a:xfrm>
          <a:prstGeom prst="rect">
            <a:avLst/>
          </a:prstGeom>
        </p:spPr>
      </p:pic>
      <p:pic>
        <p:nvPicPr>
          <p:cNvPr id="5" name="Content Placeholder 4" descr="A bridge with lights at night&#10;&#10;Description automatically generated with low confidence">
            <a:extLst>
              <a:ext uri="{FF2B5EF4-FFF2-40B4-BE49-F238E27FC236}">
                <a16:creationId xmlns:a16="http://schemas.microsoft.com/office/drawing/2014/main" id="{2C609EAF-B2C9-4C5A-A82A-4D7A1936519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23" r="-2" b="-2"/>
          <a:stretch/>
        </p:blipFill>
        <p:spPr>
          <a:xfrm>
            <a:off x="3696199" y="3257176"/>
            <a:ext cx="4789093" cy="3600824"/>
          </a:xfrm>
          <a:prstGeom prst="rect">
            <a:avLst/>
          </a:prstGeom>
        </p:spPr>
      </p:pic>
      <p:pic>
        <p:nvPicPr>
          <p:cNvPr id="13" name="Picture 12" descr="A bridge over water&#10;&#10;Description automatically generated with low confidence">
            <a:extLst>
              <a:ext uri="{FF2B5EF4-FFF2-40B4-BE49-F238E27FC236}">
                <a16:creationId xmlns:a16="http://schemas.microsoft.com/office/drawing/2014/main" id="{26461819-B300-415D-B61A-3625B566914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2375"/>
          <a:stretch/>
        </p:blipFill>
        <p:spPr>
          <a:xfrm>
            <a:off x="1" y="10"/>
            <a:ext cx="6015567" cy="3920034"/>
          </a:xfrm>
          <a:custGeom>
            <a:avLst/>
            <a:gdLst/>
            <a:ahLst/>
            <a:cxnLst/>
            <a:rect l="l" t="t" r="r" b="b"/>
            <a:pathLst>
              <a:path w="6015567" h="3920044">
                <a:moveTo>
                  <a:pt x="0" y="0"/>
                </a:moveTo>
                <a:lnTo>
                  <a:pt x="6015567" y="0"/>
                </a:lnTo>
                <a:lnTo>
                  <a:pt x="6015567" y="3103224"/>
                </a:lnTo>
                <a:lnTo>
                  <a:pt x="3545908" y="3103224"/>
                </a:lnTo>
                <a:lnTo>
                  <a:pt x="3545908" y="3920044"/>
                </a:lnTo>
                <a:lnTo>
                  <a:pt x="0" y="3920044"/>
                </a:lnTo>
                <a:close/>
              </a:path>
            </a:pathLst>
          </a:custGeom>
        </p:spPr>
      </p:pic>
      <p:pic>
        <p:nvPicPr>
          <p:cNvPr id="9" name="Picture 8" descr="A sunset over a body of water&#10;&#10;Description automatically generated with low confidence">
            <a:extLst>
              <a:ext uri="{FF2B5EF4-FFF2-40B4-BE49-F238E27FC236}">
                <a16:creationId xmlns:a16="http://schemas.microsoft.com/office/drawing/2014/main" id="{085DC755-1692-40DB-A7C9-7AF36AD93EA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51" r="2556"/>
          <a:stretch/>
        </p:blipFill>
        <p:spPr>
          <a:xfrm>
            <a:off x="8646161" y="4069976"/>
            <a:ext cx="3545840" cy="2788024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64B39BB1-D79D-44CB-A620-DC135CEEA02F}"/>
              </a:ext>
            </a:extLst>
          </p:cNvPr>
          <p:cNvSpPr txBox="1"/>
          <p:nvPr/>
        </p:nvSpPr>
        <p:spPr>
          <a:xfrm>
            <a:off x="3127986" y="3044279"/>
            <a:ext cx="6357210" cy="769441"/>
          </a:xfrm>
          <a:prstGeom prst="rect">
            <a:avLst/>
          </a:prstGeom>
          <a:solidFill>
            <a:schemeClr val="bg1">
              <a:lumMod val="85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4400" spc="600" dirty="0" err="1">
                <a:solidFill>
                  <a:schemeClr val="bg1"/>
                </a:solidFill>
                <a:latin typeface="UTM Futura Extra" panose="02040603050506020204" pitchFamily="18" charset="0"/>
              </a:rPr>
              <a:t>Cầu</a:t>
            </a:r>
            <a:r>
              <a:rPr lang="en-US" sz="4400" spc="600" dirty="0">
                <a:solidFill>
                  <a:schemeClr val="bg1"/>
                </a:solidFill>
                <a:latin typeface="UTM Futura Extra" panose="02040603050506020204" pitchFamily="18" charset="0"/>
              </a:rPr>
              <a:t> </a:t>
            </a:r>
            <a:r>
              <a:rPr lang="en-US" sz="4400" spc="600" dirty="0" err="1">
                <a:solidFill>
                  <a:schemeClr val="bg1"/>
                </a:solidFill>
                <a:latin typeface="UTM Futura Extra" panose="02040603050506020204" pitchFamily="18" charset="0"/>
              </a:rPr>
              <a:t>Trường</a:t>
            </a:r>
            <a:r>
              <a:rPr lang="en-US" sz="4400" spc="600" dirty="0">
                <a:solidFill>
                  <a:schemeClr val="bg1"/>
                </a:solidFill>
                <a:latin typeface="UTM Futura Extra" panose="02040603050506020204" pitchFamily="18" charset="0"/>
              </a:rPr>
              <a:t> </a:t>
            </a:r>
            <a:r>
              <a:rPr lang="en-US" sz="4400" spc="600" dirty="0" err="1">
                <a:solidFill>
                  <a:schemeClr val="bg1"/>
                </a:solidFill>
                <a:latin typeface="UTM Futura Extra" panose="02040603050506020204" pitchFamily="18" charset="0"/>
              </a:rPr>
              <a:t>Tiền</a:t>
            </a:r>
            <a:endParaRPr lang="en-US" sz="4400" spc="600" dirty="0">
              <a:solidFill>
                <a:schemeClr val="bg1"/>
              </a:solidFill>
              <a:latin typeface="UTM Futura Extra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9058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marketplace, produce, fresh&#10;&#10;Description automatically generated">
            <a:extLst>
              <a:ext uri="{FF2B5EF4-FFF2-40B4-BE49-F238E27FC236}">
                <a16:creationId xmlns:a16="http://schemas.microsoft.com/office/drawing/2014/main" id="{5B73B6A5-A95D-48CD-B42C-3464926215C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736" b="-4"/>
          <a:stretch/>
        </p:blipFill>
        <p:spPr>
          <a:xfrm>
            <a:off x="7967351" y="-1"/>
            <a:ext cx="4224651" cy="3346705"/>
          </a:xfrm>
          <a:custGeom>
            <a:avLst/>
            <a:gdLst/>
            <a:ahLst/>
            <a:cxnLst/>
            <a:rect l="l" t="t" r="r" b="b"/>
            <a:pathLst>
              <a:path w="4224651" h="3346705">
                <a:moveTo>
                  <a:pt x="1549963" y="0"/>
                </a:moveTo>
                <a:lnTo>
                  <a:pt x="1555540" y="0"/>
                </a:lnTo>
                <a:lnTo>
                  <a:pt x="2621768" y="0"/>
                </a:lnTo>
                <a:lnTo>
                  <a:pt x="4224651" y="0"/>
                </a:lnTo>
                <a:lnTo>
                  <a:pt x="4224651" y="3346705"/>
                </a:lnTo>
                <a:lnTo>
                  <a:pt x="0" y="3346705"/>
                </a:lnTo>
                <a:close/>
              </a:path>
            </a:pathLst>
          </a:custGeom>
        </p:spPr>
      </p:pic>
      <p:pic>
        <p:nvPicPr>
          <p:cNvPr id="11" name="Picture 10" descr="A picture containing outdoor, tree, sky, road&#10;&#10;Description automatically generated">
            <a:extLst>
              <a:ext uri="{FF2B5EF4-FFF2-40B4-BE49-F238E27FC236}">
                <a16:creationId xmlns:a16="http://schemas.microsoft.com/office/drawing/2014/main" id="{4CAB752B-7A2C-4696-9295-00382ABBB2F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773" b="8741"/>
          <a:stretch/>
        </p:blipFill>
        <p:spPr>
          <a:xfrm>
            <a:off x="4493436" y="0"/>
            <a:ext cx="7698564" cy="3346705"/>
          </a:xfrm>
          <a:custGeom>
            <a:avLst/>
            <a:gdLst/>
            <a:ahLst/>
            <a:cxnLst/>
            <a:rect l="l" t="t" r="r" b="b"/>
            <a:pathLst>
              <a:path w="7698564" h="3346705">
                <a:moveTo>
                  <a:pt x="1549963" y="0"/>
                </a:moveTo>
                <a:lnTo>
                  <a:pt x="1555540" y="0"/>
                </a:lnTo>
                <a:lnTo>
                  <a:pt x="2621768" y="0"/>
                </a:lnTo>
                <a:lnTo>
                  <a:pt x="4832507" y="0"/>
                </a:lnTo>
                <a:lnTo>
                  <a:pt x="3282657" y="3346461"/>
                </a:lnTo>
                <a:lnTo>
                  <a:pt x="7698564" y="3346461"/>
                </a:lnTo>
                <a:lnTo>
                  <a:pt x="7698564" y="3346705"/>
                </a:lnTo>
                <a:lnTo>
                  <a:pt x="0" y="3346705"/>
                </a:lnTo>
                <a:close/>
              </a:path>
            </a:pathLst>
          </a:custGeom>
        </p:spPr>
      </p:pic>
      <p:pic>
        <p:nvPicPr>
          <p:cNvPr id="7" name="Picture 6" descr="A person riding a bicycle in front of a store&#10;&#10;Description automatically generated with medium confidence">
            <a:extLst>
              <a:ext uri="{FF2B5EF4-FFF2-40B4-BE49-F238E27FC236}">
                <a16:creationId xmlns:a16="http://schemas.microsoft.com/office/drawing/2014/main" id="{E6D68FF4-6AC6-4F47-8865-809440EF01E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16" r="-3" b="-3"/>
          <a:stretch/>
        </p:blipFill>
        <p:spPr>
          <a:xfrm>
            <a:off x="20" y="10"/>
            <a:ext cx="5859777" cy="3346695"/>
          </a:xfrm>
          <a:custGeom>
            <a:avLst/>
            <a:gdLst/>
            <a:ahLst/>
            <a:cxnLst/>
            <a:rect l="l" t="t" r="r" b="b"/>
            <a:pathLst>
              <a:path w="5859797" h="3346705">
                <a:moveTo>
                  <a:pt x="0" y="0"/>
                </a:moveTo>
                <a:lnTo>
                  <a:pt x="5859797" y="0"/>
                </a:lnTo>
                <a:lnTo>
                  <a:pt x="4309834" y="3346705"/>
                </a:lnTo>
                <a:lnTo>
                  <a:pt x="4304257" y="3346705"/>
                </a:lnTo>
                <a:lnTo>
                  <a:pt x="3238029" y="3346705"/>
                </a:lnTo>
                <a:lnTo>
                  <a:pt x="0" y="3346705"/>
                </a:lnTo>
                <a:close/>
              </a:path>
            </a:pathLst>
          </a:custGeom>
        </p:spPr>
      </p:pic>
      <p:pic>
        <p:nvPicPr>
          <p:cNvPr id="13" name="Picture 12" descr="A picture containing food, person, several&#10;&#10;Description automatically generated">
            <a:extLst>
              <a:ext uri="{FF2B5EF4-FFF2-40B4-BE49-F238E27FC236}">
                <a16:creationId xmlns:a16="http://schemas.microsoft.com/office/drawing/2014/main" id="{8C057163-3B1F-4DA3-A23D-661B1678326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14" r="2" b="8963"/>
          <a:stretch/>
        </p:blipFill>
        <p:spPr>
          <a:xfrm>
            <a:off x="6350090" y="3511295"/>
            <a:ext cx="5841911" cy="3346705"/>
          </a:xfrm>
          <a:custGeom>
            <a:avLst/>
            <a:gdLst/>
            <a:ahLst/>
            <a:cxnLst/>
            <a:rect l="l" t="t" r="r" b="b"/>
            <a:pathLst>
              <a:path w="5841911" h="3346705">
                <a:moveTo>
                  <a:pt x="1549963" y="0"/>
                </a:moveTo>
                <a:lnTo>
                  <a:pt x="1555540" y="0"/>
                </a:lnTo>
                <a:lnTo>
                  <a:pt x="2621768" y="0"/>
                </a:lnTo>
                <a:lnTo>
                  <a:pt x="5841911" y="0"/>
                </a:lnTo>
                <a:lnTo>
                  <a:pt x="5841911" y="3346705"/>
                </a:lnTo>
                <a:lnTo>
                  <a:pt x="0" y="3346705"/>
                </a:lnTo>
                <a:close/>
              </a:path>
            </a:pathLst>
          </a:custGeom>
        </p:spPr>
      </p:pic>
      <p:pic>
        <p:nvPicPr>
          <p:cNvPr id="9" name="Picture 8" descr="A picture containing text, outdoor, tree, road&#10;&#10;Description automatically generated">
            <a:extLst>
              <a:ext uri="{FF2B5EF4-FFF2-40B4-BE49-F238E27FC236}">
                <a16:creationId xmlns:a16="http://schemas.microsoft.com/office/drawing/2014/main" id="{94A12CC3-49A2-4E14-8056-485DF1D131A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55" r="-2" b="6587"/>
          <a:stretch/>
        </p:blipFill>
        <p:spPr>
          <a:xfrm>
            <a:off x="-1" y="3511295"/>
            <a:ext cx="7698564" cy="3346705"/>
          </a:xfrm>
          <a:custGeom>
            <a:avLst/>
            <a:gdLst/>
            <a:ahLst/>
            <a:cxnLst/>
            <a:rect l="l" t="t" r="r" b="b"/>
            <a:pathLst>
              <a:path w="7698564" h="3346705">
                <a:moveTo>
                  <a:pt x="0" y="0"/>
                </a:moveTo>
                <a:lnTo>
                  <a:pt x="7698564" y="0"/>
                </a:lnTo>
                <a:lnTo>
                  <a:pt x="6148601" y="3346705"/>
                </a:lnTo>
                <a:lnTo>
                  <a:pt x="6143024" y="3346705"/>
                </a:lnTo>
                <a:lnTo>
                  <a:pt x="5076796" y="3346705"/>
                </a:lnTo>
                <a:lnTo>
                  <a:pt x="1246924" y="3346705"/>
                </a:lnTo>
                <a:lnTo>
                  <a:pt x="1246924" y="3346226"/>
                </a:lnTo>
                <a:lnTo>
                  <a:pt x="0" y="3346226"/>
                </a:lnTo>
                <a:close/>
              </a:path>
            </a:pathLst>
          </a:cu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E3B87E7-8F43-41D4-86A4-B94F39F82550}"/>
              </a:ext>
            </a:extLst>
          </p:cNvPr>
          <p:cNvSpPr txBox="1"/>
          <p:nvPr/>
        </p:nvSpPr>
        <p:spPr>
          <a:xfrm>
            <a:off x="5834770" y="123250"/>
            <a:ext cx="6357210" cy="769441"/>
          </a:xfrm>
          <a:prstGeom prst="rect">
            <a:avLst/>
          </a:prstGeom>
          <a:solidFill>
            <a:schemeClr val="bg1">
              <a:lumMod val="85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4400" spc="600" dirty="0" err="1">
                <a:solidFill>
                  <a:schemeClr val="bg1"/>
                </a:solidFill>
                <a:latin typeface="UTM Futura Extra" panose="02040603050506020204" pitchFamily="18" charset="0"/>
              </a:rPr>
              <a:t>Chợ</a:t>
            </a:r>
            <a:r>
              <a:rPr lang="en-US" sz="4400" spc="600" dirty="0">
                <a:solidFill>
                  <a:schemeClr val="bg1"/>
                </a:solidFill>
                <a:latin typeface="UTM Futura Extra" panose="02040603050506020204" pitchFamily="18" charset="0"/>
              </a:rPr>
              <a:t> </a:t>
            </a:r>
            <a:r>
              <a:rPr lang="en-US" sz="4400" spc="600" dirty="0" err="1">
                <a:solidFill>
                  <a:schemeClr val="bg1"/>
                </a:solidFill>
                <a:latin typeface="UTM Futura Extra" panose="02040603050506020204" pitchFamily="18" charset="0"/>
              </a:rPr>
              <a:t>Đông</a:t>
            </a:r>
            <a:r>
              <a:rPr lang="en-US" sz="4400" spc="600" dirty="0">
                <a:solidFill>
                  <a:schemeClr val="bg1"/>
                </a:solidFill>
                <a:latin typeface="UTM Futura Extra" panose="02040603050506020204" pitchFamily="18" charset="0"/>
              </a:rPr>
              <a:t> Ba</a:t>
            </a:r>
          </a:p>
        </p:txBody>
      </p:sp>
    </p:spTree>
    <p:extLst>
      <p:ext uri="{BB962C8B-B14F-4D97-AF65-F5344CB8AC3E}">
        <p14:creationId xmlns:p14="http://schemas.microsoft.com/office/powerpoint/2010/main" val="1714733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2EEE8F11-3582-44B7-9869-F2D26D7DD9D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1"/>
            <a:ext cx="4133221" cy="3548529"/>
          </a:xfrm>
          <a:custGeom>
            <a:avLst/>
            <a:gdLst>
              <a:gd name="connsiteX0" fmla="*/ 0 w 4133221"/>
              <a:gd name="connsiteY0" fmla="*/ 0 h 3548529"/>
              <a:gd name="connsiteX1" fmla="*/ 3798429 w 4133221"/>
              <a:gd name="connsiteY1" fmla="*/ 0 h 3548529"/>
              <a:gd name="connsiteX2" fmla="*/ 3850140 w 4133221"/>
              <a:gd name="connsiteY2" fmla="*/ 85119 h 3548529"/>
              <a:gd name="connsiteX3" fmla="*/ 4133221 w 4133221"/>
              <a:gd name="connsiteY3" fmla="*/ 1203093 h 3548529"/>
              <a:gd name="connsiteX4" fmla="*/ 1787785 w 4133221"/>
              <a:gd name="connsiteY4" fmla="*/ 3548529 h 3548529"/>
              <a:gd name="connsiteX5" fmla="*/ 129311 w 4133221"/>
              <a:gd name="connsiteY5" fmla="*/ 2861567 h 3548529"/>
              <a:gd name="connsiteX6" fmla="*/ 0 w 4133221"/>
              <a:gd name="connsiteY6" fmla="*/ 2719289 h 35485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33221" h="3548529">
                <a:moveTo>
                  <a:pt x="0" y="0"/>
                </a:moveTo>
                <a:lnTo>
                  <a:pt x="3798429" y="0"/>
                </a:lnTo>
                <a:lnTo>
                  <a:pt x="3850140" y="85119"/>
                </a:lnTo>
                <a:cubicBezTo>
                  <a:pt x="4030674" y="417451"/>
                  <a:pt x="4133221" y="798296"/>
                  <a:pt x="4133221" y="1203093"/>
                </a:cubicBezTo>
                <a:cubicBezTo>
                  <a:pt x="4133221" y="2498442"/>
                  <a:pt x="3083134" y="3548529"/>
                  <a:pt x="1787785" y="3548529"/>
                </a:cubicBezTo>
                <a:cubicBezTo>
                  <a:pt x="1140111" y="3548529"/>
                  <a:pt x="553752" y="3286007"/>
                  <a:pt x="129311" y="2861567"/>
                </a:cubicBezTo>
                <a:lnTo>
                  <a:pt x="0" y="2719289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2141F1CC-6A53-4BCF-9127-AABB52E2497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01" y="3842187"/>
            <a:ext cx="3321156" cy="3015812"/>
          </a:xfrm>
          <a:custGeom>
            <a:avLst/>
            <a:gdLst>
              <a:gd name="connsiteX0" fmla="*/ 1359768 w 3321156"/>
              <a:gd name="connsiteY0" fmla="*/ 0 h 3015812"/>
              <a:gd name="connsiteX1" fmla="*/ 3321156 w 3321156"/>
              <a:gd name="connsiteY1" fmla="*/ 1961388 h 3015812"/>
              <a:gd name="connsiteX2" fmla="*/ 3084427 w 3321156"/>
              <a:gd name="connsiteY2" fmla="*/ 2896302 h 3015812"/>
              <a:gd name="connsiteX3" fmla="*/ 3011823 w 3321156"/>
              <a:gd name="connsiteY3" fmla="*/ 3015812 h 3015812"/>
              <a:gd name="connsiteX4" fmla="*/ 0 w 3321156"/>
              <a:gd name="connsiteY4" fmla="*/ 3015812 h 3015812"/>
              <a:gd name="connsiteX5" fmla="*/ 0 w 3321156"/>
              <a:gd name="connsiteY5" fmla="*/ 549808 h 3015812"/>
              <a:gd name="connsiteX6" fmla="*/ 112143 w 3321156"/>
              <a:gd name="connsiteY6" fmla="*/ 447886 h 3015812"/>
              <a:gd name="connsiteX7" fmla="*/ 1359768 w 3321156"/>
              <a:gd name="connsiteY7" fmla="*/ 0 h 30158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21156" h="3015812">
                <a:moveTo>
                  <a:pt x="1359768" y="0"/>
                </a:moveTo>
                <a:cubicBezTo>
                  <a:pt x="2443013" y="0"/>
                  <a:pt x="3321156" y="878143"/>
                  <a:pt x="3321156" y="1961388"/>
                </a:cubicBezTo>
                <a:cubicBezTo>
                  <a:pt x="3321156" y="2299902"/>
                  <a:pt x="3235400" y="2618387"/>
                  <a:pt x="3084427" y="2896302"/>
                </a:cubicBezTo>
                <a:lnTo>
                  <a:pt x="3011823" y="3015812"/>
                </a:lnTo>
                <a:lnTo>
                  <a:pt x="0" y="3015812"/>
                </a:lnTo>
                <a:lnTo>
                  <a:pt x="0" y="549808"/>
                </a:lnTo>
                <a:lnTo>
                  <a:pt x="112143" y="447886"/>
                </a:lnTo>
                <a:cubicBezTo>
                  <a:pt x="451187" y="168082"/>
                  <a:pt x="885848" y="0"/>
                  <a:pt x="1359768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561B2B49-7142-4CA8-A929-4671548E6A5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94530" y="2496668"/>
            <a:ext cx="3118104" cy="3118104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2" descr="16_DOOL_100617_K1_3">
            <a:extLst>
              <a:ext uri="{FF2B5EF4-FFF2-40B4-BE49-F238E27FC236}">
                <a16:creationId xmlns:a16="http://schemas.microsoft.com/office/drawing/2014/main" id="{C6D99047-D63A-4421-AC79-D3DA77CE72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90" r="11107" b="-4"/>
          <a:stretch/>
        </p:blipFill>
        <p:spPr>
          <a:xfrm>
            <a:off x="3559122" y="2661260"/>
            <a:ext cx="2788920" cy="2788920"/>
          </a:xfrm>
          <a:custGeom>
            <a:avLst/>
            <a:gdLst/>
            <a:ahLst/>
            <a:cxnLst/>
            <a:rect l="l" t="t" r="r" b="b"/>
            <a:pathLst>
              <a:path w="2880360" h="2880360">
                <a:moveTo>
                  <a:pt x="1440180" y="0"/>
                </a:moveTo>
                <a:cubicBezTo>
                  <a:pt x="2235569" y="0"/>
                  <a:pt x="2880360" y="644791"/>
                  <a:pt x="2880360" y="1440180"/>
                </a:cubicBezTo>
                <a:cubicBezTo>
                  <a:pt x="2880360" y="2235569"/>
                  <a:pt x="2235569" y="2880360"/>
                  <a:pt x="1440180" y="2880360"/>
                </a:cubicBezTo>
                <a:cubicBezTo>
                  <a:pt x="644791" y="2880360"/>
                  <a:pt x="0" y="2235569"/>
                  <a:pt x="0" y="1440180"/>
                </a:cubicBezTo>
                <a:cubicBezTo>
                  <a:pt x="0" y="644791"/>
                  <a:pt x="644791" y="0"/>
                  <a:pt x="1440180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7402654-B42B-4B95-8E71-16D5B6DB94F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15" r="17315" b="2"/>
          <a:stretch/>
        </p:blipFill>
        <p:spPr>
          <a:xfrm>
            <a:off x="20" y="10"/>
            <a:ext cx="3967953" cy="3383270"/>
          </a:xfrm>
          <a:custGeom>
            <a:avLst/>
            <a:gdLst/>
            <a:ahLst/>
            <a:cxnLst/>
            <a:rect l="l" t="t" r="r" b="b"/>
            <a:pathLst>
              <a:path w="3967973" h="3383280">
                <a:moveTo>
                  <a:pt x="0" y="0"/>
                </a:moveTo>
                <a:lnTo>
                  <a:pt x="3605273" y="0"/>
                </a:lnTo>
                <a:lnTo>
                  <a:pt x="3704836" y="163887"/>
                </a:lnTo>
                <a:cubicBezTo>
                  <a:pt x="3872651" y="472804"/>
                  <a:pt x="3967973" y="826817"/>
                  <a:pt x="3967973" y="1203093"/>
                </a:cubicBezTo>
                <a:cubicBezTo>
                  <a:pt x="3967973" y="2407177"/>
                  <a:pt x="2991870" y="3383280"/>
                  <a:pt x="1787786" y="3383280"/>
                </a:cubicBezTo>
                <a:cubicBezTo>
                  <a:pt x="1110489" y="3383280"/>
                  <a:pt x="505326" y="3074435"/>
                  <a:pt x="105448" y="2589894"/>
                </a:cubicBezTo>
                <a:lnTo>
                  <a:pt x="0" y="2448881"/>
                </a:lnTo>
                <a:close/>
              </a:path>
            </a:pathLst>
          </a:custGeom>
        </p:spPr>
      </p:pic>
      <p:pic>
        <p:nvPicPr>
          <p:cNvPr id="5" name="Picture 4" descr="Minh_Mạng_mausoleum">
            <a:extLst>
              <a:ext uri="{FF2B5EF4-FFF2-40B4-BE49-F238E27FC236}">
                <a16:creationId xmlns:a16="http://schemas.microsoft.com/office/drawing/2014/main" id="{F9AFCA6F-CCE9-4CCE-9B55-06117190E61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05" r="8484" b="-5"/>
          <a:stretch/>
        </p:blipFill>
        <p:spPr bwMode="auto">
          <a:xfrm>
            <a:off x="4825" y="4007260"/>
            <a:ext cx="3155071" cy="2850749"/>
          </a:xfrm>
          <a:custGeom>
            <a:avLst/>
            <a:gdLst/>
            <a:ahLst/>
            <a:cxnLst/>
            <a:rect l="l" t="t" r="r" b="b"/>
            <a:pathLst>
              <a:path w="3155071" h="2850749">
                <a:moveTo>
                  <a:pt x="1358746" y="0"/>
                </a:moveTo>
                <a:cubicBezTo>
                  <a:pt x="2350829" y="0"/>
                  <a:pt x="3155071" y="804242"/>
                  <a:pt x="3155071" y="1796325"/>
                </a:cubicBezTo>
                <a:cubicBezTo>
                  <a:pt x="3155071" y="2168356"/>
                  <a:pt x="3041975" y="2513972"/>
                  <a:pt x="2848287" y="2800668"/>
                </a:cubicBezTo>
                <a:lnTo>
                  <a:pt x="2810837" y="2850749"/>
                </a:lnTo>
                <a:lnTo>
                  <a:pt x="0" y="2850749"/>
                </a:lnTo>
                <a:lnTo>
                  <a:pt x="0" y="623564"/>
                </a:lnTo>
                <a:lnTo>
                  <a:pt x="88552" y="526132"/>
                </a:lnTo>
                <a:cubicBezTo>
                  <a:pt x="413623" y="201061"/>
                  <a:pt x="862705" y="0"/>
                  <a:pt x="1358746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D3E315D1-53B9-4FF3-A2F4-300EBAB3492F}"/>
              </a:ext>
            </a:extLst>
          </p:cNvPr>
          <p:cNvSpPr/>
          <p:nvPr/>
        </p:nvSpPr>
        <p:spPr>
          <a:xfrm>
            <a:off x="5145531" y="374881"/>
            <a:ext cx="6618733" cy="1736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  <a:defRPr/>
            </a:pPr>
            <a:r>
              <a:rPr lang="en-US" sz="4400" b="1" dirty="0" err="1">
                <a:latin typeface="UTM Khuccamta" panose="02040603050506020204" pitchFamily="18" charset="0"/>
                <a:cs typeface="Times New Roman" pitchFamily="18" charset="0"/>
              </a:rPr>
              <a:t>Những</a:t>
            </a:r>
            <a:r>
              <a:rPr lang="en-US" sz="4400" b="1" dirty="0">
                <a:latin typeface="UTM Khuccamta" panose="02040603050506020204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UTM Khuccamta" panose="02040603050506020204" pitchFamily="18" charset="0"/>
                <a:cs typeface="Times New Roman" pitchFamily="18" charset="0"/>
              </a:rPr>
              <a:t>công</a:t>
            </a:r>
            <a:r>
              <a:rPr lang="en-US" sz="4400" b="1" dirty="0">
                <a:latin typeface="UTM Khuccamta" panose="02040603050506020204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UTM Khuccamta" panose="02040603050506020204" pitchFamily="18" charset="0"/>
                <a:cs typeface="Times New Roman" pitchFamily="18" charset="0"/>
              </a:rPr>
              <a:t>trình</a:t>
            </a:r>
            <a:r>
              <a:rPr lang="en-US" sz="4400" b="1" dirty="0">
                <a:latin typeface="UTM Khuccamta" panose="02040603050506020204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UTM Khuccamta" panose="02040603050506020204" pitchFamily="18" charset="0"/>
                <a:cs typeface="Times New Roman" pitchFamily="18" charset="0"/>
              </a:rPr>
              <a:t>kiến</a:t>
            </a:r>
            <a:r>
              <a:rPr lang="en-US" sz="4400" b="1" dirty="0">
                <a:latin typeface="UTM Khuccamta" panose="02040603050506020204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UTM Khuccamta" panose="02040603050506020204" pitchFamily="18" charset="0"/>
                <a:cs typeface="Times New Roman" pitchFamily="18" charset="0"/>
              </a:rPr>
              <a:t>trúc</a:t>
            </a:r>
            <a:r>
              <a:rPr lang="en-US" sz="4400" b="1" dirty="0">
                <a:latin typeface="UTM Khuccamta" panose="02040603050506020204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UTM Khuccamta" panose="02040603050506020204" pitchFamily="18" charset="0"/>
                <a:cs typeface="Times New Roman" pitchFamily="18" charset="0"/>
              </a:rPr>
              <a:t>này</a:t>
            </a:r>
            <a:r>
              <a:rPr lang="en-US" sz="4400" b="1" dirty="0">
                <a:latin typeface="UTM Khuccamta" panose="02040603050506020204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UTM Khuccamta" panose="02040603050506020204" pitchFamily="18" charset="0"/>
                <a:cs typeface="Times New Roman" pitchFamily="18" charset="0"/>
              </a:rPr>
              <a:t>có</a:t>
            </a:r>
            <a:r>
              <a:rPr lang="en-US" sz="4400" b="1" dirty="0">
                <a:latin typeface="UTM Khuccamta" panose="02040603050506020204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UTM Khuccamta" panose="02040603050506020204" pitchFamily="18" charset="0"/>
                <a:cs typeface="Times New Roman" pitchFamily="18" charset="0"/>
              </a:rPr>
              <a:t>từ</a:t>
            </a:r>
            <a:r>
              <a:rPr lang="en-US" sz="4400" b="1" dirty="0">
                <a:latin typeface="UTM Khuccamta" panose="02040603050506020204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UTM Khuccamta" panose="02040603050506020204" pitchFamily="18" charset="0"/>
                <a:cs typeface="Times New Roman" pitchFamily="18" charset="0"/>
              </a:rPr>
              <a:t>thời</a:t>
            </a:r>
            <a:r>
              <a:rPr lang="en-US" sz="4400" b="1" dirty="0">
                <a:latin typeface="UTM Khuccamta" panose="02040603050506020204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UTM Khuccamta" panose="02040603050506020204" pitchFamily="18" charset="0"/>
                <a:cs typeface="Times New Roman" pitchFamily="18" charset="0"/>
              </a:rPr>
              <a:t>triều</a:t>
            </a:r>
            <a:r>
              <a:rPr lang="en-US" sz="4400" b="1" dirty="0">
                <a:latin typeface="UTM Khuccamta" panose="02040603050506020204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UTM Khuccamta" panose="02040603050506020204" pitchFamily="18" charset="0"/>
                <a:cs typeface="Times New Roman" pitchFamily="18" charset="0"/>
              </a:rPr>
              <a:t>vua</a:t>
            </a:r>
            <a:r>
              <a:rPr lang="en-US" sz="4400" b="1" dirty="0">
                <a:latin typeface="UTM Khuccamta" panose="02040603050506020204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UTM Khuccamta" panose="02040603050506020204" pitchFamily="18" charset="0"/>
                <a:cs typeface="Times New Roman" pitchFamily="18" charset="0"/>
              </a:rPr>
              <a:t>nào</a:t>
            </a:r>
            <a:r>
              <a:rPr lang="en-US" sz="4400" b="1" dirty="0">
                <a:latin typeface="UTM Khuccamta" panose="02040603050506020204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3F4CEF7-F347-4150-A7A6-53E83756A123}"/>
              </a:ext>
            </a:extLst>
          </p:cNvPr>
          <p:cNvSpPr/>
          <p:nvPr/>
        </p:nvSpPr>
        <p:spPr>
          <a:xfrm>
            <a:off x="6719467" y="3221509"/>
            <a:ext cx="5317752" cy="3497176"/>
          </a:xfrm>
          <a:prstGeom prst="rect">
            <a:avLst/>
          </a:prstGeom>
          <a:solidFill>
            <a:schemeClr val="tx1">
              <a:lumMod val="65000"/>
            </a:schemeClr>
          </a:solidFill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  <a:defRPr/>
            </a:pPr>
            <a:r>
              <a:rPr lang="en-US" sz="4400" b="1" dirty="0" err="1">
                <a:latin typeface="UTM Khuccamta" panose="02040603050506020204" pitchFamily="18" charset="0"/>
                <a:cs typeface="Times New Roman" pitchFamily="18" charset="0"/>
              </a:rPr>
              <a:t>Các</a:t>
            </a:r>
            <a:r>
              <a:rPr lang="en-US" sz="4400" b="1" dirty="0">
                <a:latin typeface="UTM Khuccamta" panose="02040603050506020204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UTM Khuccamta" panose="02040603050506020204" pitchFamily="18" charset="0"/>
                <a:cs typeface="Times New Roman" pitchFamily="18" charset="0"/>
              </a:rPr>
              <a:t>công</a:t>
            </a:r>
            <a:r>
              <a:rPr lang="en-US" sz="4400" b="1" dirty="0">
                <a:latin typeface="UTM Khuccamta" panose="02040603050506020204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UTM Khuccamta" panose="02040603050506020204" pitchFamily="18" charset="0"/>
                <a:cs typeface="Times New Roman" pitchFamily="18" charset="0"/>
              </a:rPr>
              <a:t>trình</a:t>
            </a:r>
            <a:r>
              <a:rPr lang="en-US" sz="4400" b="1" dirty="0">
                <a:latin typeface="UTM Khuccamta" panose="02040603050506020204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UTM Khuccamta" panose="02040603050506020204" pitchFamily="18" charset="0"/>
                <a:cs typeface="Times New Roman" pitchFamily="18" charset="0"/>
              </a:rPr>
              <a:t>này</a:t>
            </a:r>
            <a:r>
              <a:rPr lang="en-US" sz="4400" b="1" dirty="0">
                <a:latin typeface="UTM Khuccamta" panose="02040603050506020204" pitchFamily="18" charset="0"/>
                <a:cs typeface="Times New Roman" pitchFamily="18" charset="0"/>
              </a:rPr>
              <a:t> có </a:t>
            </a:r>
            <a:r>
              <a:rPr lang="en-US" sz="4400" b="1" dirty="0" err="1">
                <a:latin typeface="UTM Khuccamta" panose="02040603050506020204" pitchFamily="18" charset="0"/>
                <a:cs typeface="Times New Roman" pitchFamily="18" charset="0"/>
              </a:rPr>
              <a:t>từ</a:t>
            </a:r>
            <a:r>
              <a:rPr lang="en-US" sz="4400" b="1" dirty="0">
                <a:latin typeface="UTM Khuccamta" panose="02040603050506020204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UTM Khuccamta" panose="02040603050506020204" pitchFamily="18" charset="0"/>
                <a:cs typeface="Times New Roman" pitchFamily="18" charset="0"/>
              </a:rPr>
              <a:t>rất</a:t>
            </a:r>
            <a:r>
              <a:rPr lang="en-US" sz="4400" b="1" dirty="0">
                <a:latin typeface="UTM Khuccamta" panose="02040603050506020204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UTM Khuccamta" panose="02040603050506020204" pitchFamily="18" charset="0"/>
                <a:cs typeface="Times New Roman" pitchFamily="18" charset="0"/>
              </a:rPr>
              <a:t>lâu</a:t>
            </a:r>
            <a:r>
              <a:rPr lang="en-US" sz="4400" b="1" dirty="0">
                <a:latin typeface="UTM Khuccamta" panose="02040603050506020204" pitchFamily="18" charset="0"/>
                <a:cs typeface="Times New Roman" pitchFamily="18" charset="0"/>
              </a:rPr>
              <a:t>: </a:t>
            </a:r>
            <a:r>
              <a:rPr lang="en-US" sz="4400" b="1" dirty="0" err="1">
                <a:latin typeface="UTM Khuccamta" panose="02040603050506020204" pitchFamily="18" charset="0"/>
                <a:cs typeface="Times New Roman" pitchFamily="18" charset="0"/>
              </a:rPr>
              <a:t>hơn</a:t>
            </a:r>
            <a:r>
              <a:rPr lang="en-US" sz="4400" b="1" dirty="0">
                <a:latin typeface="UTM Khuccamta" panose="02040603050506020204" pitchFamily="18" charset="0"/>
                <a:cs typeface="Times New Roman" pitchFamily="18" charset="0"/>
              </a:rPr>
              <a:t> 300 </a:t>
            </a:r>
            <a:r>
              <a:rPr lang="en-US" sz="4400" b="1" dirty="0" err="1">
                <a:latin typeface="UTM Khuccamta" panose="02040603050506020204" pitchFamily="18" charset="0"/>
                <a:cs typeface="Times New Roman" pitchFamily="18" charset="0"/>
              </a:rPr>
              <a:t>năm</a:t>
            </a:r>
            <a:r>
              <a:rPr lang="en-US" sz="4400" b="1" dirty="0">
                <a:latin typeface="UTM Khuccamta" panose="02040603050506020204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UTM Khuccamta" panose="02040603050506020204" pitchFamily="18" charset="0"/>
                <a:cs typeface="Times New Roman" pitchFamily="18" charset="0"/>
              </a:rPr>
              <a:t>về</a:t>
            </a:r>
            <a:r>
              <a:rPr lang="en-US" sz="4400" b="1" dirty="0">
                <a:latin typeface="UTM Khuccamta" panose="02040603050506020204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UTM Khuccamta" panose="02040603050506020204" pitchFamily="18" charset="0"/>
                <a:cs typeface="Times New Roman" pitchFamily="18" charset="0"/>
              </a:rPr>
              <a:t>trước</a:t>
            </a:r>
            <a:r>
              <a:rPr lang="en-US" sz="4400" b="1" dirty="0">
                <a:latin typeface="UTM Khuccamta" panose="02040603050506020204" pitchFamily="18" charset="0"/>
                <a:cs typeface="Times New Roman" pitchFamily="18" charset="0"/>
              </a:rPr>
              <a:t>, </a:t>
            </a:r>
            <a:r>
              <a:rPr lang="en-US" sz="4400" b="1" dirty="0" err="1">
                <a:latin typeface="UTM Khuccamta" panose="02040603050506020204" pitchFamily="18" charset="0"/>
                <a:cs typeface="Times New Roman" pitchFamily="18" charset="0"/>
              </a:rPr>
              <a:t>vào</a:t>
            </a:r>
            <a:r>
              <a:rPr lang="en-US" sz="4400" b="1" dirty="0">
                <a:latin typeface="UTM Khuccamta" panose="02040603050506020204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UTM Khuccamta" panose="02040603050506020204" pitchFamily="18" charset="0"/>
                <a:cs typeface="Times New Roman" pitchFamily="18" charset="0"/>
              </a:rPr>
              <a:t>thời</a:t>
            </a:r>
            <a:r>
              <a:rPr lang="en-US" sz="4400" b="1" dirty="0">
                <a:latin typeface="UTM Khuccamta" panose="02040603050506020204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UTM Khuccamta" panose="02040603050506020204" pitchFamily="18" charset="0"/>
                <a:cs typeface="Times New Roman" pitchFamily="18" charset="0"/>
              </a:rPr>
              <a:t>vua</a:t>
            </a:r>
            <a:r>
              <a:rPr lang="en-US" sz="4400" b="1" dirty="0">
                <a:latin typeface="UTM Khuccamta" panose="02040603050506020204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FF00"/>
                </a:solidFill>
                <a:latin typeface="UTM Khuccamta" panose="02040603050506020204" pitchFamily="18" charset="0"/>
                <a:cs typeface="Times New Roman" pitchFamily="18" charset="0"/>
              </a:rPr>
              <a:t>nhà</a:t>
            </a:r>
            <a:r>
              <a:rPr lang="en-US" sz="4400" b="1" dirty="0">
                <a:solidFill>
                  <a:srgbClr val="FFFF00"/>
                </a:solidFill>
                <a:latin typeface="UTM Khuccamta" panose="02040603050506020204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FF00"/>
                </a:solidFill>
                <a:latin typeface="UTM Khuccamta" panose="02040603050506020204" pitchFamily="18" charset="0"/>
                <a:cs typeface="Times New Roman" pitchFamily="18" charset="0"/>
              </a:rPr>
              <a:t>Nguyễn</a:t>
            </a:r>
            <a:r>
              <a:rPr lang="en-US" sz="4400" b="1" dirty="0">
                <a:solidFill>
                  <a:srgbClr val="FFFF00"/>
                </a:solidFill>
                <a:latin typeface="UTM Khuccamta" panose="02040603050506020204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FEBBDCD-DD44-4CFA-A651-D5DC7057CCF4}"/>
              </a:ext>
            </a:extLst>
          </p:cNvPr>
          <p:cNvSpPr/>
          <p:nvPr/>
        </p:nvSpPr>
        <p:spPr>
          <a:xfrm>
            <a:off x="5052649" y="457177"/>
            <a:ext cx="6618733" cy="1736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  <a:defRPr/>
            </a:pPr>
            <a:r>
              <a:rPr lang="en-US" sz="4400" b="1" dirty="0">
                <a:latin typeface="UTM Khuccamta" panose="02040603050506020204" pitchFamily="18" charset="0"/>
                <a:cs typeface="#9Slide03 Arima Madurai ExtraBo" panose="00000900000000000000" pitchFamily="2" charset="0"/>
              </a:rPr>
              <a:t>Theo </a:t>
            </a:r>
            <a:r>
              <a:rPr lang="en-US" sz="4400" b="1" dirty="0" err="1">
                <a:latin typeface="UTM Khuccamta" panose="02040603050506020204" pitchFamily="18" charset="0"/>
                <a:cs typeface="#9Slide03 Arima Madurai ExtraBo" panose="00000900000000000000" pitchFamily="2" charset="0"/>
              </a:rPr>
              <a:t>em</a:t>
            </a:r>
            <a:r>
              <a:rPr lang="en-US" sz="4400" b="1" dirty="0">
                <a:latin typeface="UTM Khuccamta" panose="02040603050506020204" pitchFamily="18" charset="0"/>
                <a:cs typeface="#9Slide03 Arima Madurai ExtraBo" panose="00000900000000000000" pitchFamily="2" charset="0"/>
              </a:rPr>
              <a:t>, </a:t>
            </a:r>
            <a:r>
              <a:rPr lang="en-US" sz="4400" b="1" dirty="0" err="1">
                <a:latin typeface="UTM Khuccamta" panose="02040603050506020204" pitchFamily="18" charset="0"/>
                <a:cs typeface="#9Slide03 Arima Madurai ExtraBo" panose="00000900000000000000" pitchFamily="2" charset="0"/>
              </a:rPr>
              <a:t>tại</a:t>
            </a:r>
            <a:r>
              <a:rPr lang="en-US" sz="4400" b="1" dirty="0">
                <a:latin typeface="UTM Khuccamta" panose="0204060305050602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sz="4400" b="1" dirty="0" err="1">
                <a:latin typeface="UTM Khuccamta" panose="02040603050506020204" pitchFamily="18" charset="0"/>
                <a:cs typeface="#9Slide03 Arima Madurai ExtraBo" panose="00000900000000000000" pitchFamily="2" charset="0"/>
              </a:rPr>
              <a:t>sao</a:t>
            </a:r>
            <a:r>
              <a:rPr lang="en-US" sz="4400" b="1" dirty="0">
                <a:latin typeface="UTM Khuccamta" panose="0204060305050602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sz="4400" b="1" dirty="0" err="1">
                <a:latin typeface="UTM Khuccamta" panose="02040603050506020204" pitchFamily="18" charset="0"/>
                <a:cs typeface="#9Slide03 Arima Madurai ExtraBo" panose="00000900000000000000" pitchFamily="2" charset="0"/>
              </a:rPr>
              <a:t>người</a:t>
            </a:r>
            <a:r>
              <a:rPr lang="en-US" sz="4400" b="1" dirty="0">
                <a:latin typeface="UTM Khuccamta" panose="02040603050506020204" pitchFamily="18" charset="0"/>
                <a:cs typeface="#9Slide03 Arima Madurai ExtraBo" panose="00000900000000000000" pitchFamily="2" charset="0"/>
              </a:rPr>
              <a:t> ta </a:t>
            </a:r>
            <a:r>
              <a:rPr lang="en-US" sz="4400" b="1" dirty="0" err="1">
                <a:latin typeface="UTM Khuccamta" panose="02040603050506020204" pitchFamily="18" charset="0"/>
                <a:cs typeface="#9Slide03 Arima Madurai ExtraBo" panose="00000900000000000000" pitchFamily="2" charset="0"/>
              </a:rPr>
              <a:t>còn</a:t>
            </a:r>
            <a:r>
              <a:rPr lang="en-US" sz="4400" b="1" dirty="0">
                <a:latin typeface="UTM Khuccamta" panose="0204060305050602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sz="4400" b="1" dirty="0" err="1">
                <a:latin typeface="UTM Khuccamta" panose="02040603050506020204" pitchFamily="18" charset="0"/>
                <a:cs typeface="#9Slide03 Arima Madurai ExtraBo" panose="00000900000000000000" pitchFamily="2" charset="0"/>
              </a:rPr>
              <a:t>gọi</a:t>
            </a:r>
            <a:r>
              <a:rPr lang="en-US" sz="4400" b="1" dirty="0">
                <a:latin typeface="UTM Khuccamta" panose="0204060305050602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sz="4400" b="1" dirty="0" err="1">
                <a:latin typeface="UTM Khuccamta" panose="02040603050506020204" pitchFamily="18" charset="0"/>
                <a:cs typeface="#9Slide03 Arima Madurai ExtraBo" panose="00000900000000000000" pitchFamily="2" charset="0"/>
              </a:rPr>
              <a:t>thành</a:t>
            </a:r>
            <a:r>
              <a:rPr lang="en-US" sz="4400" b="1" dirty="0">
                <a:latin typeface="UTM Khuccamta" panose="0204060305050602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sz="4400" b="1" dirty="0" err="1">
                <a:latin typeface="UTM Khuccamta" panose="02040603050506020204" pitchFamily="18" charset="0"/>
                <a:cs typeface="#9Slide03 Arima Madurai ExtraBo" panose="00000900000000000000" pitchFamily="2" charset="0"/>
              </a:rPr>
              <a:t>phố</a:t>
            </a:r>
            <a:r>
              <a:rPr lang="en-US" sz="4400" b="1" dirty="0">
                <a:latin typeface="UTM Khuccamta" panose="0204060305050602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sz="4400" b="1" dirty="0" err="1">
                <a:latin typeface="UTM Khuccamta" panose="02040603050506020204" pitchFamily="18" charset="0"/>
                <a:cs typeface="#9Slide03 Arima Madurai ExtraBo" panose="00000900000000000000" pitchFamily="2" charset="0"/>
              </a:rPr>
              <a:t>Huế</a:t>
            </a:r>
            <a:r>
              <a:rPr lang="en-US" sz="4400" b="1" dirty="0">
                <a:latin typeface="UTM Khuccamta" panose="0204060305050602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sz="4400" b="1" dirty="0" err="1">
                <a:latin typeface="UTM Khuccamta" panose="02040603050506020204" pitchFamily="18" charset="0"/>
                <a:cs typeface="#9Slide03 Arima Madurai ExtraBo" panose="00000900000000000000" pitchFamily="2" charset="0"/>
              </a:rPr>
              <a:t>là</a:t>
            </a:r>
            <a:r>
              <a:rPr lang="en-US" sz="4400" b="1" dirty="0">
                <a:latin typeface="UTM Khuccamta" panose="0204060305050602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sz="4400" b="1" dirty="0" err="1">
                <a:latin typeface="UTM Khuccamta" panose="02040603050506020204" pitchFamily="18" charset="0"/>
                <a:cs typeface="#9Slide03 Arima Madurai ExtraBo" panose="00000900000000000000" pitchFamily="2" charset="0"/>
              </a:rPr>
              <a:t>cố</a:t>
            </a:r>
            <a:r>
              <a:rPr lang="en-US" sz="4400" b="1" dirty="0">
                <a:latin typeface="UTM Khuccamta" panose="0204060305050602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sz="4400" b="1" dirty="0" err="1">
                <a:latin typeface="UTM Khuccamta" panose="02040603050506020204" pitchFamily="18" charset="0"/>
                <a:cs typeface="#9Slide03 Arima Madurai ExtraBo" panose="00000900000000000000" pitchFamily="2" charset="0"/>
              </a:rPr>
              <a:t>đô</a:t>
            </a:r>
            <a:r>
              <a:rPr lang="en-US" sz="4400" b="1" dirty="0">
                <a:latin typeface="UTM Khuccamta" panose="02040603050506020204" pitchFamily="18" charset="0"/>
                <a:cs typeface="#9Slide03 Arima Madurai ExtraBo" panose="00000900000000000000" pitchFamily="2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75913603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  <p:bldP spid="12" grpId="0" animBg="1"/>
      <p:bldP spid="12" grpId="1" animBg="1"/>
      <p:bldP spid="14" grpId="0"/>
      <p:bldP spid="14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>
            <a:extLst>
              <a:ext uri="{FF2B5EF4-FFF2-40B4-BE49-F238E27FC236}">
                <a16:creationId xmlns:a16="http://schemas.microsoft.com/office/drawing/2014/main" id="{73CA3F97-49B9-4059-9B8C-88DB61CFE139}"/>
              </a:ext>
            </a:extLst>
          </p:cNvPr>
          <p:cNvSpPr>
            <a:spLocks noGrp="1" noChangeAspect="1" noChangeArrowheads="1"/>
          </p:cNvSpPr>
          <p:nvPr>
            <p:ph idx="1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4">
            <a:extLst>
              <a:ext uri="{FF2B5EF4-FFF2-40B4-BE49-F238E27FC236}">
                <a16:creationId xmlns:a16="http://schemas.microsoft.com/office/drawing/2014/main" id="{73A4C482-F63E-4600-B92C-7884364CE84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8DEA96E-22D4-4BB7-8AAE-38A8E3F60F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D63EA49-9C81-45ED-90D9-651EABB1E85A}"/>
              </a:ext>
            </a:extLst>
          </p:cNvPr>
          <p:cNvSpPr txBox="1"/>
          <p:nvPr/>
        </p:nvSpPr>
        <p:spPr>
          <a:xfrm>
            <a:off x="7703084" y="1213546"/>
            <a:ext cx="3778944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800" b="1" dirty="0">
                <a:blipFill dpi="0"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#9Slide07 IcielLa Chic Pro Shad" panose="02000506090000020004" pitchFamily="2" charset="0"/>
              </a:rPr>
              <a:t>HUẾ</a:t>
            </a:r>
            <a:endParaRPr lang="en-US" sz="13800" b="1" dirty="0">
              <a:blipFill dpi="0"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atin typeface="VNI-Trung Kien" pitchFamily="2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89D0B98-6704-4BF7-A557-8C11B945A0E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9062" y="-906465"/>
            <a:ext cx="2130652" cy="282404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FF60A38-ADA8-474C-8E4A-022C9CC2EAEC}"/>
              </a:ext>
            </a:extLst>
          </p:cNvPr>
          <p:cNvSpPr txBox="1"/>
          <p:nvPr/>
        </p:nvSpPr>
        <p:spPr>
          <a:xfrm>
            <a:off x="629139" y="1184444"/>
            <a:ext cx="7058528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 dirty="0" err="1">
                <a:latin typeface="UTM Netmuc KT" panose="02040603050506020204" pitchFamily="18" charset="0"/>
              </a:rPr>
              <a:t>Thành</a:t>
            </a:r>
            <a:r>
              <a:rPr lang="en-US" sz="11500" dirty="0">
                <a:latin typeface="UTM Netmuc KT" panose="02040603050506020204" pitchFamily="18" charset="0"/>
              </a:rPr>
              <a:t> </a:t>
            </a:r>
            <a:r>
              <a:rPr lang="en-US" sz="11500" dirty="0" err="1">
                <a:latin typeface="UTM Netmuc KT" panose="02040603050506020204" pitchFamily="18" charset="0"/>
              </a:rPr>
              <a:t>phố</a:t>
            </a:r>
            <a:endParaRPr lang="en-US" sz="11500" dirty="0">
              <a:latin typeface="UTM Netmuc KT" panose="020406030505060202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2D73C4A-2C78-456E-9BB0-DFE51DA2CF11}"/>
              </a:ext>
            </a:extLst>
          </p:cNvPr>
          <p:cNvSpPr txBox="1"/>
          <p:nvPr/>
        </p:nvSpPr>
        <p:spPr>
          <a:xfrm>
            <a:off x="9462838" y="5755252"/>
            <a:ext cx="272916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MetroScript" panose="03060702040507070403" pitchFamily="66" charset="0"/>
              </a:rPr>
              <a:t>Địa</a:t>
            </a:r>
            <a:r>
              <a:rPr lang="en-US" sz="72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MetroScript" panose="03060702040507070403" pitchFamily="66" charset="0"/>
              </a:rPr>
              <a:t> </a:t>
            </a:r>
            <a:r>
              <a:rPr lang="en-US" sz="7200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MetroScript" panose="03060702040507070403" pitchFamily="66" charset="0"/>
              </a:rPr>
              <a:t>lí</a:t>
            </a:r>
            <a:r>
              <a:rPr lang="en-US" sz="72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MetroScript" panose="03060702040507070403" pitchFamily="66" charset="0"/>
              </a:rPr>
              <a:t> 4</a:t>
            </a:r>
          </a:p>
        </p:txBody>
      </p:sp>
    </p:spTree>
    <p:extLst>
      <p:ext uri="{BB962C8B-B14F-4D97-AF65-F5344CB8AC3E}">
        <p14:creationId xmlns:p14="http://schemas.microsoft.com/office/powerpoint/2010/main" val="2909169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7A2E7BF-F050-48B6-94F0-CBAB5E07A009}"/>
              </a:ext>
            </a:extLst>
          </p:cNvPr>
          <p:cNvSpPr txBox="1"/>
          <p:nvPr/>
        </p:nvSpPr>
        <p:spPr>
          <a:xfrm>
            <a:off x="206990" y="1600342"/>
            <a:ext cx="11816687" cy="5257658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4400" dirty="0">
                <a:solidFill>
                  <a:schemeClr val="bg1"/>
                </a:solidFill>
                <a:latin typeface="UTM Khuccamta" panose="02040603050506020204" pitchFamily="18" charset="0"/>
                <a:cs typeface="Times New Roman" pitchFamily="18" charset="0"/>
              </a:rPr>
              <a:t>	</a:t>
            </a:r>
            <a:r>
              <a:rPr lang="en-US" sz="4400" dirty="0" err="1">
                <a:solidFill>
                  <a:schemeClr val="bg1"/>
                </a:solidFill>
                <a:latin typeface="UTM Khuccamta" panose="02040603050506020204" pitchFamily="18" charset="0"/>
                <a:cs typeface="Times New Roman" pitchFamily="18" charset="0"/>
              </a:rPr>
              <a:t>Huế</a:t>
            </a:r>
            <a:r>
              <a:rPr lang="en-US" sz="4400" dirty="0">
                <a:solidFill>
                  <a:schemeClr val="bg1"/>
                </a:solidFill>
                <a:latin typeface="UTM Khuccamta" panose="02040603050506020204" pitchFamily="18" charset="0"/>
                <a:cs typeface="Times New Roman" pitchFamily="18" charset="0"/>
              </a:rPr>
              <a:t> còn được </a:t>
            </a:r>
            <a:r>
              <a:rPr lang="en-US" sz="4400" dirty="0" err="1">
                <a:solidFill>
                  <a:schemeClr val="bg1"/>
                </a:solidFill>
                <a:latin typeface="UTM Khuccamta" panose="02040603050506020204" pitchFamily="18" charset="0"/>
                <a:cs typeface="Times New Roman" pitchFamily="18" charset="0"/>
              </a:rPr>
              <a:t>gọi</a:t>
            </a:r>
            <a:r>
              <a:rPr lang="en-US" sz="4400" dirty="0">
                <a:solidFill>
                  <a:schemeClr val="bg1"/>
                </a:solidFill>
                <a:latin typeface="UTM Khuccamta" panose="02040603050506020204" pitchFamily="18" charset="0"/>
                <a:cs typeface="Times New Roman" pitchFamily="18" charset="0"/>
              </a:rPr>
              <a:t> là </a:t>
            </a:r>
            <a:r>
              <a:rPr lang="en-US" sz="4400" dirty="0" err="1">
                <a:solidFill>
                  <a:schemeClr val="bg1"/>
                </a:solidFill>
                <a:latin typeface="UTM Khuccamta" panose="02040603050506020204" pitchFamily="18" charset="0"/>
                <a:cs typeface="Times New Roman" pitchFamily="18" charset="0"/>
              </a:rPr>
              <a:t>cố</a:t>
            </a:r>
            <a:r>
              <a:rPr lang="en-US" sz="4400" dirty="0">
                <a:solidFill>
                  <a:schemeClr val="bg1"/>
                </a:solidFill>
                <a:latin typeface="UTM Khuccamta" panose="02040603050506020204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UTM Khuccamta" panose="02040603050506020204" pitchFamily="18" charset="0"/>
                <a:cs typeface="Times New Roman" pitchFamily="18" charset="0"/>
              </a:rPr>
              <a:t>đô</a:t>
            </a:r>
            <a:r>
              <a:rPr lang="en-US" sz="4400" dirty="0">
                <a:solidFill>
                  <a:schemeClr val="bg1"/>
                </a:solidFill>
                <a:latin typeface="UTM Khuccamta" panose="02040603050506020204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UTM Khuccamta" panose="02040603050506020204" pitchFamily="18" charset="0"/>
                <a:cs typeface="Times New Roman" pitchFamily="18" charset="0"/>
              </a:rPr>
              <a:t>vì</a:t>
            </a:r>
            <a:r>
              <a:rPr lang="en-US" sz="4400" dirty="0">
                <a:solidFill>
                  <a:schemeClr val="bg1"/>
                </a:solidFill>
                <a:latin typeface="UTM Khuccamta" panose="02040603050506020204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UTM Khuccamta" panose="02040603050506020204" pitchFamily="18" charset="0"/>
                <a:cs typeface="Times New Roman" pitchFamily="18" charset="0"/>
              </a:rPr>
              <a:t>nơi</a:t>
            </a:r>
            <a:r>
              <a:rPr lang="en-US" sz="4400" dirty="0">
                <a:solidFill>
                  <a:schemeClr val="bg1"/>
                </a:solidFill>
                <a:latin typeface="UTM Khuccamta" panose="02040603050506020204" pitchFamily="18" charset="0"/>
                <a:cs typeface="Times New Roman" pitchFamily="18" charset="0"/>
              </a:rPr>
              <a:t> đây </a:t>
            </a:r>
            <a:r>
              <a:rPr lang="en-US" sz="4400" dirty="0" err="1">
                <a:solidFill>
                  <a:schemeClr val="bg1"/>
                </a:solidFill>
                <a:latin typeface="UTM Khuccamta" panose="02040603050506020204" pitchFamily="18" charset="0"/>
                <a:cs typeface="Times New Roman" pitchFamily="18" charset="0"/>
              </a:rPr>
              <a:t>từng</a:t>
            </a:r>
            <a:r>
              <a:rPr lang="en-US" sz="4400" dirty="0">
                <a:solidFill>
                  <a:schemeClr val="bg1"/>
                </a:solidFill>
                <a:latin typeface="UTM Khuccamta" panose="02040603050506020204" pitchFamily="18" charset="0"/>
                <a:cs typeface="Times New Roman" pitchFamily="18" charset="0"/>
              </a:rPr>
              <a:t> là </a:t>
            </a:r>
            <a:r>
              <a:rPr lang="en-US" sz="4400" dirty="0" err="1">
                <a:solidFill>
                  <a:schemeClr val="bg1"/>
                </a:solidFill>
                <a:latin typeface="UTM Khuccamta" panose="02040603050506020204" pitchFamily="18" charset="0"/>
                <a:cs typeface="Times New Roman" pitchFamily="18" charset="0"/>
              </a:rPr>
              <a:t>kinh</a:t>
            </a:r>
            <a:r>
              <a:rPr lang="en-US" sz="4400" dirty="0">
                <a:solidFill>
                  <a:schemeClr val="bg1"/>
                </a:solidFill>
                <a:latin typeface="UTM Khuccamta" panose="02040603050506020204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UTM Khuccamta" panose="02040603050506020204" pitchFamily="18" charset="0"/>
                <a:cs typeface="Times New Roman" pitchFamily="18" charset="0"/>
              </a:rPr>
              <a:t>đô</a:t>
            </a:r>
            <a:r>
              <a:rPr lang="en-US" sz="4400" dirty="0">
                <a:solidFill>
                  <a:schemeClr val="bg1"/>
                </a:solidFill>
                <a:latin typeface="UTM Khuccamta" panose="02040603050506020204" pitchFamily="18" charset="0"/>
                <a:cs typeface="Times New Roman" pitchFamily="18" charset="0"/>
              </a:rPr>
              <a:t> của </a:t>
            </a:r>
            <a:r>
              <a:rPr lang="en-US" sz="4400" dirty="0" err="1">
                <a:solidFill>
                  <a:schemeClr val="bg1"/>
                </a:solidFill>
                <a:latin typeface="UTM Khuccamta" panose="02040603050506020204" pitchFamily="18" charset="0"/>
                <a:cs typeface="Times New Roman" pitchFamily="18" charset="0"/>
              </a:rPr>
              <a:t>các</a:t>
            </a:r>
            <a:r>
              <a:rPr lang="en-US" sz="4400" dirty="0">
                <a:solidFill>
                  <a:schemeClr val="bg1"/>
                </a:solidFill>
                <a:latin typeface="UTM Khuccamta" panose="02040603050506020204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UTM Khuccamta" panose="02040603050506020204" pitchFamily="18" charset="0"/>
                <a:cs typeface="Times New Roman" pitchFamily="18" charset="0"/>
              </a:rPr>
              <a:t>triều</a:t>
            </a:r>
            <a:r>
              <a:rPr lang="en-US" sz="4400" dirty="0">
                <a:solidFill>
                  <a:schemeClr val="bg1"/>
                </a:solidFill>
                <a:latin typeface="UTM Khuccamta" panose="02040603050506020204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UTM Khuccamta" panose="02040603050506020204" pitchFamily="18" charset="0"/>
                <a:cs typeface="Times New Roman" pitchFamily="18" charset="0"/>
              </a:rPr>
              <a:t>vua</a:t>
            </a:r>
            <a:r>
              <a:rPr lang="en-US" sz="4400" dirty="0">
                <a:solidFill>
                  <a:schemeClr val="bg1"/>
                </a:solidFill>
                <a:latin typeface="UTM Khuccamta" panose="02040603050506020204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UTM Khuccamta" panose="02040603050506020204" pitchFamily="18" charset="0"/>
                <a:cs typeface="Times New Roman" pitchFamily="18" charset="0"/>
              </a:rPr>
              <a:t>nhà</a:t>
            </a:r>
            <a:r>
              <a:rPr lang="en-US" sz="4400" dirty="0">
                <a:solidFill>
                  <a:schemeClr val="bg1"/>
                </a:solidFill>
                <a:latin typeface="UTM Khuccamta" panose="02040603050506020204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UTM Khuccamta" panose="02040603050506020204" pitchFamily="18" charset="0"/>
                <a:cs typeface="Times New Roman" pitchFamily="18" charset="0"/>
              </a:rPr>
              <a:t>Nguyễn</a:t>
            </a:r>
            <a:r>
              <a:rPr lang="en-US" sz="4400" dirty="0">
                <a:solidFill>
                  <a:schemeClr val="bg1"/>
                </a:solidFill>
                <a:latin typeface="UTM Khuccamta" panose="02040603050506020204" pitchFamily="18" charset="0"/>
                <a:cs typeface="Times New Roman" pitchFamily="18" charset="0"/>
              </a:rPr>
              <a:t>. </a:t>
            </a:r>
            <a:r>
              <a:rPr lang="en-US" sz="4400" dirty="0" err="1">
                <a:solidFill>
                  <a:schemeClr val="bg1"/>
                </a:solidFill>
                <a:latin typeface="UTM Khuccamta" panose="02040603050506020204" pitchFamily="18" charset="0"/>
                <a:cs typeface="Times New Roman" pitchFamily="18" charset="0"/>
              </a:rPr>
              <a:t>Các</a:t>
            </a:r>
            <a:r>
              <a:rPr lang="en-US" sz="4400" dirty="0">
                <a:solidFill>
                  <a:schemeClr val="bg1"/>
                </a:solidFill>
                <a:latin typeface="UTM Khuccamta" panose="02040603050506020204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UTM Khuccamta" panose="02040603050506020204" pitchFamily="18" charset="0"/>
                <a:cs typeface="Times New Roman" pitchFamily="18" charset="0"/>
              </a:rPr>
              <a:t>vua</a:t>
            </a:r>
            <a:r>
              <a:rPr lang="en-US" sz="4400" dirty="0">
                <a:solidFill>
                  <a:schemeClr val="bg1"/>
                </a:solidFill>
                <a:latin typeface="UTM Khuccamta" panose="02040603050506020204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UTM Khuccamta" panose="02040603050506020204" pitchFamily="18" charset="0"/>
                <a:cs typeface="Times New Roman" pitchFamily="18" charset="0"/>
              </a:rPr>
              <a:t>nhà</a:t>
            </a:r>
            <a:r>
              <a:rPr lang="en-US" sz="4400" dirty="0">
                <a:solidFill>
                  <a:schemeClr val="bg1"/>
                </a:solidFill>
                <a:latin typeface="UTM Khuccamta" panose="02040603050506020204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UTM Khuccamta" panose="02040603050506020204" pitchFamily="18" charset="0"/>
                <a:cs typeface="Times New Roman" pitchFamily="18" charset="0"/>
              </a:rPr>
              <a:t>Nguyễn</a:t>
            </a:r>
            <a:r>
              <a:rPr lang="en-US" sz="4400" dirty="0">
                <a:solidFill>
                  <a:schemeClr val="bg1"/>
                </a:solidFill>
                <a:latin typeface="UTM Khuccamta" panose="02040603050506020204" pitchFamily="18" charset="0"/>
                <a:cs typeface="Times New Roman" pitchFamily="18" charset="0"/>
              </a:rPr>
              <a:t> đã </a:t>
            </a:r>
            <a:r>
              <a:rPr lang="en-US" sz="4400" dirty="0" err="1">
                <a:solidFill>
                  <a:schemeClr val="bg1"/>
                </a:solidFill>
                <a:latin typeface="UTM Khuccamta" panose="02040603050506020204" pitchFamily="18" charset="0"/>
                <a:cs typeface="Times New Roman" pitchFamily="18" charset="0"/>
              </a:rPr>
              <a:t>cho</a:t>
            </a:r>
            <a:r>
              <a:rPr lang="en-US" sz="4400" dirty="0">
                <a:solidFill>
                  <a:schemeClr val="bg1"/>
                </a:solidFill>
                <a:latin typeface="UTM Khuccamta" panose="02040603050506020204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UTM Khuccamta" panose="02040603050506020204" pitchFamily="18" charset="0"/>
                <a:cs typeface="Times New Roman" pitchFamily="18" charset="0"/>
              </a:rPr>
              <a:t>xây</a:t>
            </a:r>
            <a:r>
              <a:rPr lang="en-US" sz="4400" dirty="0">
                <a:solidFill>
                  <a:schemeClr val="bg1"/>
                </a:solidFill>
                <a:latin typeface="UTM Khuccamta" panose="02040603050506020204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UTM Khuccamta" panose="02040603050506020204" pitchFamily="18" charset="0"/>
                <a:cs typeface="Times New Roman" pitchFamily="18" charset="0"/>
              </a:rPr>
              <a:t>dựng</a:t>
            </a:r>
            <a:r>
              <a:rPr lang="en-US" sz="4400" dirty="0">
                <a:solidFill>
                  <a:schemeClr val="bg1"/>
                </a:solidFill>
                <a:latin typeface="UTM Khuccamta" panose="02040603050506020204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UTM Khuccamta" panose="02040603050506020204" pitchFamily="18" charset="0"/>
                <a:cs typeface="Times New Roman" pitchFamily="18" charset="0"/>
              </a:rPr>
              <a:t>rất</a:t>
            </a:r>
            <a:r>
              <a:rPr lang="en-US" sz="4400" dirty="0">
                <a:solidFill>
                  <a:schemeClr val="bg1"/>
                </a:solidFill>
                <a:latin typeface="UTM Khuccamta" panose="02040603050506020204" pitchFamily="18" charset="0"/>
                <a:cs typeface="Times New Roman" pitchFamily="18" charset="0"/>
              </a:rPr>
              <a:t> nhiều </a:t>
            </a:r>
            <a:r>
              <a:rPr lang="en-US" sz="4400" dirty="0" err="1">
                <a:solidFill>
                  <a:schemeClr val="bg1"/>
                </a:solidFill>
                <a:latin typeface="UTM Khuccamta" panose="02040603050506020204" pitchFamily="18" charset="0"/>
                <a:cs typeface="Times New Roman" pitchFamily="18" charset="0"/>
              </a:rPr>
              <a:t>công</a:t>
            </a:r>
            <a:r>
              <a:rPr lang="en-US" sz="4400" dirty="0">
                <a:solidFill>
                  <a:schemeClr val="bg1"/>
                </a:solidFill>
                <a:latin typeface="UTM Khuccamta" panose="02040603050506020204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UTM Khuccamta" panose="02040603050506020204" pitchFamily="18" charset="0"/>
                <a:cs typeface="Times New Roman" pitchFamily="18" charset="0"/>
              </a:rPr>
              <a:t>trình</a:t>
            </a:r>
            <a:r>
              <a:rPr lang="en-US" sz="4400" dirty="0">
                <a:solidFill>
                  <a:schemeClr val="bg1"/>
                </a:solidFill>
                <a:latin typeface="UTM Khuccamta" panose="02040603050506020204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UTM Khuccamta" panose="02040603050506020204" pitchFamily="18" charset="0"/>
                <a:cs typeface="Times New Roman" pitchFamily="18" charset="0"/>
              </a:rPr>
              <a:t>kiến</a:t>
            </a:r>
            <a:r>
              <a:rPr lang="en-US" sz="4400" dirty="0">
                <a:solidFill>
                  <a:schemeClr val="bg1"/>
                </a:solidFill>
                <a:latin typeface="UTM Khuccamta" panose="02040603050506020204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UTM Khuccamta" panose="02040603050506020204" pitchFamily="18" charset="0"/>
                <a:cs typeface="Times New Roman" pitchFamily="18" charset="0"/>
              </a:rPr>
              <a:t>trúc</a:t>
            </a:r>
            <a:r>
              <a:rPr lang="en-US" sz="4400" dirty="0">
                <a:solidFill>
                  <a:schemeClr val="bg1"/>
                </a:solidFill>
                <a:latin typeface="UTM Khuccamta" panose="02040603050506020204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UTM Khuccamta" panose="02040603050506020204" pitchFamily="18" charset="0"/>
                <a:cs typeface="Times New Roman" pitchFamily="18" charset="0"/>
              </a:rPr>
              <a:t>cổ</a:t>
            </a:r>
            <a:r>
              <a:rPr lang="en-US" sz="4400" dirty="0">
                <a:solidFill>
                  <a:schemeClr val="bg1"/>
                </a:solidFill>
                <a:latin typeface="UTM Khuccamta" panose="02040603050506020204" pitchFamily="18" charset="0"/>
                <a:cs typeface="Times New Roman" pitchFamily="18" charset="0"/>
              </a:rPr>
              <a:t> có </a:t>
            </a:r>
            <a:r>
              <a:rPr lang="en-US" sz="4400" dirty="0" err="1">
                <a:solidFill>
                  <a:schemeClr val="bg1"/>
                </a:solidFill>
                <a:latin typeface="UTM Khuccamta" panose="02040603050506020204" pitchFamily="18" charset="0"/>
                <a:cs typeface="Times New Roman" pitchFamily="18" charset="0"/>
              </a:rPr>
              <a:t>giá</a:t>
            </a:r>
            <a:r>
              <a:rPr lang="en-US" sz="4400" dirty="0">
                <a:solidFill>
                  <a:schemeClr val="bg1"/>
                </a:solidFill>
                <a:latin typeface="UTM Khuccamta" panose="02040603050506020204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UTM Khuccamta" panose="02040603050506020204" pitchFamily="18" charset="0"/>
                <a:cs typeface="Times New Roman" pitchFamily="18" charset="0"/>
              </a:rPr>
              <a:t>trị</a:t>
            </a:r>
            <a:r>
              <a:rPr lang="en-US" sz="4400" dirty="0">
                <a:solidFill>
                  <a:schemeClr val="bg1"/>
                </a:solidFill>
                <a:latin typeface="UTM Khuccamta" panose="02040603050506020204" pitchFamily="18" charset="0"/>
                <a:cs typeface="Times New Roman" pitchFamily="18" charset="0"/>
              </a:rPr>
              <a:t>. </a:t>
            </a:r>
            <a:r>
              <a:rPr lang="en-US" sz="4400" dirty="0" err="1">
                <a:solidFill>
                  <a:schemeClr val="bg1"/>
                </a:solidFill>
                <a:latin typeface="UTM Khuccamta" panose="02040603050506020204" pitchFamily="18" charset="0"/>
                <a:cs typeface="Times New Roman" pitchFamily="18" charset="0"/>
              </a:rPr>
              <a:t>Vì</a:t>
            </a:r>
            <a:r>
              <a:rPr lang="en-US" sz="4400" dirty="0">
                <a:solidFill>
                  <a:schemeClr val="bg1"/>
                </a:solidFill>
                <a:latin typeface="UTM Khuccamta" panose="02040603050506020204" pitchFamily="18" charset="0"/>
                <a:cs typeface="Times New Roman" pitchFamily="18" charset="0"/>
              </a:rPr>
              <a:t> vậy </a:t>
            </a:r>
            <a:r>
              <a:rPr lang="en-US" sz="4400" dirty="0" err="1">
                <a:solidFill>
                  <a:schemeClr val="bg1"/>
                </a:solidFill>
                <a:latin typeface="UTM Khuccamta" panose="02040603050506020204" pitchFamily="18" charset="0"/>
                <a:cs typeface="Times New Roman" pitchFamily="18" charset="0"/>
              </a:rPr>
              <a:t>năm</a:t>
            </a:r>
            <a:r>
              <a:rPr lang="en-US" sz="4400" dirty="0">
                <a:solidFill>
                  <a:schemeClr val="bg1"/>
                </a:solidFill>
                <a:latin typeface="UTM Khuccamta" panose="02040603050506020204" pitchFamily="18" charset="0"/>
                <a:cs typeface="Times New Roman" pitchFamily="18" charset="0"/>
              </a:rPr>
              <a:t> 1993 </a:t>
            </a:r>
            <a:r>
              <a:rPr lang="en-US" sz="4400" dirty="0" err="1">
                <a:solidFill>
                  <a:schemeClr val="bg1"/>
                </a:solidFill>
                <a:latin typeface="UTM Khuccamta" panose="02040603050506020204" pitchFamily="18" charset="0"/>
                <a:cs typeface="Times New Roman" pitchFamily="18" charset="0"/>
              </a:rPr>
              <a:t>cố</a:t>
            </a:r>
            <a:r>
              <a:rPr lang="en-US" sz="4400" dirty="0">
                <a:solidFill>
                  <a:schemeClr val="bg1"/>
                </a:solidFill>
                <a:latin typeface="UTM Khuccamta" panose="02040603050506020204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UTM Khuccamta" panose="02040603050506020204" pitchFamily="18" charset="0"/>
                <a:cs typeface="Times New Roman" pitchFamily="18" charset="0"/>
              </a:rPr>
              <a:t>đô</a:t>
            </a:r>
            <a:r>
              <a:rPr lang="en-US" sz="4400" dirty="0">
                <a:solidFill>
                  <a:schemeClr val="bg1"/>
                </a:solidFill>
                <a:latin typeface="UTM Khuccamta" panose="02040603050506020204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UTM Khuccamta" panose="02040603050506020204" pitchFamily="18" charset="0"/>
                <a:cs typeface="Times New Roman" pitchFamily="18" charset="0"/>
              </a:rPr>
              <a:t>Huế</a:t>
            </a:r>
            <a:r>
              <a:rPr lang="en-US" sz="4400" dirty="0">
                <a:solidFill>
                  <a:schemeClr val="bg1"/>
                </a:solidFill>
                <a:latin typeface="UTM Khuccamta" panose="02040603050506020204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UTM Khuccamta" panose="02040603050506020204" pitchFamily="18" charset="0"/>
                <a:cs typeface="Times New Roman" pitchFamily="18" charset="0"/>
              </a:rPr>
              <a:t>cùng</a:t>
            </a:r>
            <a:r>
              <a:rPr lang="en-US" sz="4400" dirty="0">
                <a:solidFill>
                  <a:schemeClr val="bg1"/>
                </a:solidFill>
                <a:latin typeface="UTM Khuccamta" panose="02040603050506020204" pitchFamily="18" charset="0"/>
                <a:cs typeface="Times New Roman" pitchFamily="18" charset="0"/>
              </a:rPr>
              <a:t> với </a:t>
            </a:r>
            <a:r>
              <a:rPr lang="en-US" sz="4400" dirty="0" err="1">
                <a:solidFill>
                  <a:schemeClr val="bg1"/>
                </a:solidFill>
                <a:latin typeface="UTM Khuccamta" panose="02040603050506020204" pitchFamily="18" charset="0"/>
                <a:cs typeface="Times New Roman" pitchFamily="18" charset="0"/>
              </a:rPr>
              <a:t>những</a:t>
            </a:r>
            <a:r>
              <a:rPr lang="en-US" sz="4400" dirty="0">
                <a:solidFill>
                  <a:schemeClr val="bg1"/>
                </a:solidFill>
                <a:latin typeface="UTM Khuccamta" panose="02040603050506020204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UTM Khuccamta" panose="02040603050506020204" pitchFamily="18" charset="0"/>
                <a:cs typeface="Times New Roman" pitchFamily="18" charset="0"/>
              </a:rPr>
              <a:t>công</a:t>
            </a:r>
            <a:r>
              <a:rPr lang="en-US" sz="4400" dirty="0">
                <a:solidFill>
                  <a:schemeClr val="bg1"/>
                </a:solidFill>
                <a:latin typeface="UTM Khuccamta" panose="02040603050506020204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UTM Khuccamta" panose="02040603050506020204" pitchFamily="18" charset="0"/>
                <a:cs typeface="Times New Roman" pitchFamily="18" charset="0"/>
              </a:rPr>
              <a:t>trình</a:t>
            </a:r>
            <a:r>
              <a:rPr lang="en-US" sz="4400" dirty="0">
                <a:solidFill>
                  <a:schemeClr val="bg1"/>
                </a:solidFill>
                <a:latin typeface="UTM Khuccamta" panose="02040603050506020204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UTM Khuccamta" panose="02040603050506020204" pitchFamily="18" charset="0"/>
                <a:cs typeface="Times New Roman" pitchFamily="18" charset="0"/>
              </a:rPr>
              <a:t>cổ</a:t>
            </a:r>
            <a:r>
              <a:rPr lang="en-US" sz="4400" dirty="0">
                <a:solidFill>
                  <a:schemeClr val="bg1"/>
                </a:solidFill>
                <a:latin typeface="UTM Khuccamta" panose="02040603050506020204" pitchFamily="18" charset="0"/>
                <a:cs typeface="Times New Roman" pitchFamily="18" charset="0"/>
              </a:rPr>
              <a:t>, </a:t>
            </a:r>
            <a:r>
              <a:rPr lang="en-US" sz="4400" dirty="0" err="1">
                <a:solidFill>
                  <a:schemeClr val="bg1"/>
                </a:solidFill>
                <a:latin typeface="UTM Khuccamta" panose="02040603050506020204" pitchFamily="18" charset="0"/>
                <a:cs typeface="Times New Roman" pitchFamily="18" charset="0"/>
              </a:rPr>
              <a:t>cung</a:t>
            </a:r>
            <a:r>
              <a:rPr lang="en-US" sz="4400" dirty="0">
                <a:solidFill>
                  <a:schemeClr val="bg1"/>
                </a:solidFill>
                <a:latin typeface="UTM Khuccamta" panose="02040603050506020204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UTM Khuccamta" panose="02040603050506020204" pitchFamily="18" charset="0"/>
                <a:cs typeface="Times New Roman" pitchFamily="18" charset="0"/>
              </a:rPr>
              <a:t>đình</a:t>
            </a:r>
            <a:r>
              <a:rPr lang="en-US" sz="4400" dirty="0">
                <a:solidFill>
                  <a:schemeClr val="bg1"/>
                </a:solidFill>
                <a:latin typeface="UTM Khuccamta" panose="02040603050506020204" pitchFamily="18" charset="0"/>
                <a:cs typeface="Times New Roman" pitchFamily="18" charset="0"/>
              </a:rPr>
              <a:t>, </a:t>
            </a:r>
            <a:r>
              <a:rPr lang="en-US" sz="4400" dirty="0" err="1">
                <a:solidFill>
                  <a:schemeClr val="bg1"/>
                </a:solidFill>
                <a:latin typeface="UTM Khuccamta" panose="02040603050506020204" pitchFamily="18" charset="0"/>
                <a:cs typeface="Times New Roman" pitchFamily="18" charset="0"/>
              </a:rPr>
              <a:t>thành</a:t>
            </a:r>
            <a:r>
              <a:rPr lang="en-US" sz="4400" dirty="0">
                <a:solidFill>
                  <a:schemeClr val="bg1"/>
                </a:solidFill>
                <a:latin typeface="UTM Khuccamta" panose="02040603050506020204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UTM Khuccamta" panose="02040603050506020204" pitchFamily="18" charset="0"/>
                <a:cs typeface="Times New Roman" pitchFamily="18" charset="0"/>
              </a:rPr>
              <a:t>quách</a:t>
            </a:r>
            <a:r>
              <a:rPr lang="en-US" sz="4400" dirty="0">
                <a:solidFill>
                  <a:schemeClr val="bg1"/>
                </a:solidFill>
                <a:latin typeface="UTM Khuccamta" panose="02040603050506020204" pitchFamily="18" charset="0"/>
                <a:cs typeface="Times New Roman" pitchFamily="18" charset="0"/>
              </a:rPr>
              <a:t>, </a:t>
            </a:r>
            <a:r>
              <a:rPr lang="en-US" sz="4400" dirty="0" err="1">
                <a:solidFill>
                  <a:schemeClr val="bg1"/>
                </a:solidFill>
                <a:latin typeface="UTM Khuccamta" panose="02040603050506020204" pitchFamily="18" charset="0"/>
                <a:cs typeface="Times New Roman" pitchFamily="18" charset="0"/>
              </a:rPr>
              <a:t>đền</a:t>
            </a:r>
            <a:r>
              <a:rPr lang="en-US" sz="4400" dirty="0">
                <a:solidFill>
                  <a:schemeClr val="bg1"/>
                </a:solidFill>
                <a:latin typeface="UTM Khuccamta" panose="02040603050506020204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UTM Khuccamta" panose="02040603050506020204" pitchFamily="18" charset="0"/>
                <a:cs typeface="Times New Roman" pitchFamily="18" charset="0"/>
              </a:rPr>
              <a:t>thờ</a:t>
            </a:r>
            <a:r>
              <a:rPr lang="en-US" sz="4400" dirty="0">
                <a:solidFill>
                  <a:schemeClr val="bg1"/>
                </a:solidFill>
                <a:latin typeface="UTM Khuccamta" panose="02040603050506020204" pitchFamily="18" charset="0"/>
                <a:cs typeface="Times New Roman" pitchFamily="18" charset="0"/>
              </a:rPr>
              <a:t>…đã được </a:t>
            </a:r>
            <a:r>
              <a:rPr lang="en-US" sz="4400" dirty="0" err="1">
                <a:solidFill>
                  <a:schemeClr val="bg1"/>
                </a:solidFill>
                <a:latin typeface="UTM Khuccamta" panose="02040603050506020204" pitchFamily="18" charset="0"/>
                <a:cs typeface="Times New Roman" pitchFamily="18" charset="0"/>
              </a:rPr>
              <a:t>công</a:t>
            </a:r>
            <a:r>
              <a:rPr lang="en-US" sz="4400" dirty="0">
                <a:solidFill>
                  <a:schemeClr val="bg1"/>
                </a:solidFill>
                <a:latin typeface="UTM Khuccamta" panose="02040603050506020204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UTM Khuccamta" panose="02040603050506020204" pitchFamily="18" charset="0"/>
                <a:cs typeface="Times New Roman" pitchFamily="18" charset="0"/>
              </a:rPr>
              <a:t>nhận</a:t>
            </a:r>
            <a:r>
              <a:rPr lang="en-US" sz="4400" dirty="0">
                <a:solidFill>
                  <a:schemeClr val="bg1"/>
                </a:solidFill>
                <a:latin typeface="UTM Khuccamta" panose="02040603050506020204" pitchFamily="18" charset="0"/>
                <a:cs typeface="Times New Roman" pitchFamily="18" charset="0"/>
              </a:rPr>
              <a:t> là di </a:t>
            </a:r>
            <a:r>
              <a:rPr lang="en-US" sz="4400" dirty="0" err="1">
                <a:solidFill>
                  <a:schemeClr val="bg1"/>
                </a:solidFill>
                <a:latin typeface="UTM Khuccamta" panose="02040603050506020204" pitchFamily="18" charset="0"/>
                <a:cs typeface="Times New Roman" pitchFamily="18" charset="0"/>
              </a:rPr>
              <a:t>sản</a:t>
            </a:r>
            <a:r>
              <a:rPr lang="en-US" sz="4400" dirty="0">
                <a:solidFill>
                  <a:schemeClr val="bg1"/>
                </a:solidFill>
                <a:latin typeface="UTM Khuccamta" panose="02040603050506020204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UTM Khuccamta" panose="02040603050506020204" pitchFamily="18" charset="0"/>
                <a:cs typeface="Times New Roman" pitchFamily="18" charset="0"/>
              </a:rPr>
              <a:t>văn</a:t>
            </a:r>
            <a:r>
              <a:rPr lang="en-US" sz="4400" dirty="0">
                <a:solidFill>
                  <a:schemeClr val="bg1"/>
                </a:solidFill>
                <a:latin typeface="UTM Khuccamta" panose="02040603050506020204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UTM Khuccamta" panose="02040603050506020204" pitchFamily="18" charset="0"/>
                <a:cs typeface="Times New Roman" pitchFamily="18" charset="0"/>
              </a:rPr>
              <a:t>hóa</a:t>
            </a:r>
            <a:r>
              <a:rPr lang="en-US" sz="4400" dirty="0">
                <a:solidFill>
                  <a:schemeClr val="bg1"/>
                </a:solidFill>
                <a:latin typeface="UTM Khuccamta" panose="02040603050506020204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UTM Khuccamta" panose="02040603050506020204" pitchFamily="18" charset="0"/>
                <a:cs typeface="Times New Roman" pitchFamily="18" charset="0"/>
              </a:rPr>
              <a:t>thế</a:t>
            </a:r>
            <a:r>
              <a:rPr lang="en-US" sz="4400" dirty="0">
                <a:solidFill>
                  <a:schemeClr val="bg1"/>
                </a:solidFill>
                <a:latin typeface="UTM Khuccamta" panose="02040603050506020204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UTM Khuccamta" panose="02040603050506020204" pitchFamily="18" charset="0"/>
                <a:cs typeface="Times New Roman" pitchFamily="18" charset="0"/>
              </a:rPr>
              <a:t>giới</a:t>
            </a:r>
            <a:r>
              <a:rPr lang="en-US" sz="4400" dirty="0">
                <a:solidFill>
                  <a:schemeClr val="bg1"/>
                </a:solidFill>
                <a:latin typeface="UTM Khuccamta" panose="02040603050506020204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B11B525-7AAB-4264-BED4-87EC80180CBE}"/>
              </a:ext>
            </a:extLst>
          </p:cNvPr>
          <p:cNvSpPr txBox="1"/>
          <p:nvPr/>
        </p:nvSpPr>
        <p:spPr>
          <a:xfrm>
            <a:off x="2571465" y="276903"/>
            <a:ext cx="639397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0" spc="600" dirty="0">
                <a:solidFill>
                  <a:schemeClr val="accent2">
                    <a:lumMod val="60000"/>
                    <a:lumOff val="40000"/>
                  </a:schemeClr>
                </a:solidFill>
                <a:latin typeface="UTM Futura Extra" panose="02040603050506020204" pitchFamily="18" charset="0"/>
              </a:rPr>
              <a:t>KẾT LUẬN</a:t>
            </a:r>
          </a:p>
        </p:txBody>
      </p:sp>
    </p:spTree>
    <p:extLst>
      <p:ext uri="{BB962C8B-B14F-4D97-AF65-F5344CB8AC3E}">
        <p14:creationId xmlns:p14="http://schemas.microsoft.com/office/powerpoint/2010/main" val="2424371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E138415-8BBE-4E6B-9ECA-259DB59DA131}"/>
              </a:ext>
            </a:extLst>
          </p:cNvPr>
          <p:cNvSpPr/>
          <p:nvPr/>
        </p:nvSpPr>
        <p:spPr>
          <a:xfrm>
            <a:off x="3169920" y="0"/>
            <a:ext cx="6268720" cy="1544320"/>
          </a:xfrm>
          <a:prstGeom prst="rect">
            <a:avLst/>
          </a:prstGeom>
          <a:solidFill>
            <a:srgbClr val="FFF7D3"/>
          </a:solidFill>
          <a:ln>
            <a:solidFill>
              <a:srgbClr val="FFF7D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83E39FF-60C0-4578-A820-12F622F06D25}"/>
              </a:ext>
            </a:extLst>
          </p:cNvPr>
          <p:cNvSpPr/>
          <p:nvPr/>
        </p:nvSpPr>
        <p:spPr>
          <a:xfrm>
            <a:off x="-524510" y="0"/>
            <a:ext cx="13241020" cy="18066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4400" b="1" dirty="0" err="1">
                <a:solidFill>
                  <a:schemeClr val="accent2">
                    <a:lumMod val="75000"/>
                  </a:schemeClr>
                </a:solidFill>
                <a:latin typeface="UTM Futura Extra" panose="02040603050506020204" pitchFamily="18" charset="0"/>
                <a:ea typeface="HP001 5H" pitchFamily="34" charset="-127"/>
                <a:cs typeface="Times New Roman" pitchFamily="18" charset="0"/>
              </a:rPr>
              <a:t>Hoạt</a:t>
            </a:r>
            <a:r>
              <a:rPr lang="en-US" sz="4400" b="1" dirty="0">
                <a:solidFill>
                  <a:schemeClr val="accent2">
                    <a:lumMod val="75000"/>
                  </a:schemeClr>
                </a:solidFill>
                <a:latin typeface="UTM Futura Extra" panose="02040603050506020204" pitchFamily="18" charset="0"/>
                <a:ea typeface="HP001 5H" pitchFamily="34" charset="-127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chemeClr val="accent2">
                    <a:lumMod val="75000"/>
                  </a:schemeClr>
                </a:solidFill>
                <a:latin typeface="UTM Futura Extra" panose="02040603050506020204" pitchFamily="18" charset="0"/>
                <a:ea typeface="HP001 5H" pitchFamily="34" charset="-127"/>
                <a:cs typeface="Times New Roman" pitchFamily="18" charset="0"/>
              </a:rPr>
              <a:t>động</a:t>
            </a:r>
            <a:r>
              <a:rPr lang="en-US" sz="4400" b="1" dirty="0">
                <a:solidFill>
                  <a:schemeClr val="accent2">
                    <a:lumMod val="75000"/>
                  </a:schemeClr>
                </a:solidFill>
                <a:latin typeface="UTM Futura Extra" panose="02040603050506020204" pitchFamily="18" charset="0"/>
                <a:ea typeface="HP001 5H" pitchFamily="34" charset="-127"/>
                <a:cs typeface="Times New Roman" pitchFamily="18" charset="0"/>
              </a:rPr>
              <a:t> 4: </a:t>
            </a:r>
          </a:p>
          <a:p>
            <a:pPr algn="ctr">
              <a:lnSpc>
                <a:spcPct val="130000"/>
              </a:lnSpc>
            </a:pPr>
            <a:r>
              <a:rPr lang="en-US" sz="4400" b="1" dirty="0">
                <a:solidFill>
                  <a:schemeClr val="accent3">
                    <a:lumMod val="50000"/>
                  </a:schemeClr>
                </a:solidFill>
                <a:latin typeface="UTM Futura Extra" panose="02040603050506020204" pitchFamily="18" charset="0"/>
                <a:ea typeface="HP001 5H" pitchFamily="34" charset="-127"/>
                <a:cs typeface="Times New Roman" pitchFamily="18" charset="0"/>
              </a:rPr>
              <a:t>THÀNH PHỐ HUẾ - THÀNH PHỐ DU LỊCH</a:t>
            </a:r>
          </a:p>
        </p:txBody>
      </p:sp>
    </p:spTree>
    <p:extLst>
      <p:ext uri="{BB962C8B-B14F-4D97-AF65-F5344CB8AC3E}">
        <p14:creationId xmlns:p14="http://schemas.microsoft.com/office/powerpoint/2010/main" val="548019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5" descr="Luoc do thanh pho Hu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022"/>
          <a:stretch/>
        </p:blipFill>
        <p:spPr bwMode="auto">
          <a:xfrm>
            <a:off x="355600" y="1304109"/>
            <a:ext cx="11480800" cy="51816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 rot="20962181">
            <a:off x="3793796" y="5162393"/>
            <a:ext cx="2016899" cy="5027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67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Sông</a:t>
            </a:r>
            <a:r>
              <a:rPr lang="en-US" sz="2667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67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Hương</a:t>
            </a:r>
            <a:endParaRPr lang="en-US" sz="2667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2530" y="62872"/>
            <a:ext cx="12106940" cy="12412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733" b="1" dirty="0" err="1">
                <a:solidFill>
                  <a:schemeClr val="bg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Nếu</a:t>
            </a:r>
            <a:r>
              <a:rPr lang="en-US" sz="3733" b="1" dirty="0">
                <a:solidFill>
                  <a:schemeClr val="bg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đi </a:t>
            </a:r>
            <a:r>
              <a:rPr lang="en-US" sz="3733" b="1" dirty="0" err="1">
                <a:solidFill>
                  <a:schemeClr val="bg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thuyền</a:t>
            </a:r>
            <a:r>
              <a:rPr lang="en-US" sz="3733" b="1" dirty="0">
                <a:solidFill>
                  <a:schemeClr val="bg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3733" b="1" dirty="0" err="1">
                <a:solidFill>
                  <a:schemeClr val="bg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xuôi</a:t>
            </a:r>
            <a:r>
              <a:rPr lang="en-US" sz="3733" b="1" dirty="0">
                <a:solidFill>
                  <a:schemeClr val="bg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3733" b="1" dirty="0" err="1">
                <a:solidFill>
                  <a:schemeClr val="bg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theo</a:t>
            </a:r>
            <a:r>
              <a:rPr lang="en-US" sz="3733" b="1" dirty="0">
                <a:solidFill>
                  <a:schemeClr val="bg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3733" b="1" dirty="0" err="1">
                <a:solidFill>
                  <a:schemeClr val="bg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dòng</a:t>
            </a:r>
            <a:r>
              <a:rPr lang="en-US" sz="3733" b="1" dirty="0">
                <a:solidFill>
                  <a:schemeClr val="bg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3733" b="1" dirty="0" err="1">
                <a:solidFill>
                  <a:schemeClr val="bg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sông</a:t>
            </a:r>
            <a:r>
              <a:rPr lang="en-US" sz="3733" b="1" dirty="0">
                <a:solidFill>
                  <a:schemeClr val="bg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3733" b="1" dirty="0" err="1">
                <a:solidFill>
                  <a:schemeClr val="bg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Hương</a:t>
            </a:r>
            <a:r>
              <a:rPr lang="en-US" sz="3733" b="1" dirty="0">
                <a:solidFill>
                  <a:schemeClr val="bg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, </a:t>
            </a:r>
            <a:r>
              <a:rPr lang="en-US" sz="3733" b="1" dirty="0" err="1">
                <a:solidFill>
                  <a:schemeClr val="bg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chúng</a:t>
            </a:r>
            <a:r>
              <a:rPr lang="en-US" sz="3733" b="1" dirty="0">
                <a:solidFill>
                  <a:schemeClr val="bg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ta có </a:t>
            </a:r>
            <a:r>
              <a:rPr lang="en-US" sz="3733" b="1" dirty="0" err="1">
                <a:solidFill>
                  <a:schemeClr val="bg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thể</a:t>
            </a:r>
            <a:r>
              <a:rPr lang="en-US" sz="3733" b="1" dirty="0">
                <a:solidFill>
                  <a:schemeClr val="bg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3733" b="1" dirty="0" err="1">
                <a:solidFill>
                  <a:schemeClr val="bg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tham</a:t>
            </a:r>
            <a:r>
              <a:rPr lang="en-US" sz="3733" b="1" dirty="0">
                <a:solidFill>
                  <a:schemeClr val="bg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3733" b="1" dirty="0" err="1">
                <a:solidFill>
                  <a:schemeClr val="bg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quan</a:t>
            </a:r>
            <a:r>
              <a:rPr lang="en-US" sz="3733" b="1" dirty="0">
                <a:solidFill>
                  <a:schemeClr val="bg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3733" b="1" dirty="0" err="1">
                <a:solidFill>
                  <a:schemeClr val="bg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những</a:t>
            </a:r>
            <a:r>
              <a:rPr lang="en-US" sz="3733" b="1" dirty="0">
                <a:solidFill>
                  <a:schemeClr val="bg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3733" b="1" dirty="0" err="1">
                <a:solidFill>
                  <a:schemeClr val="bg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địa</a:t>
            </a:r>
            <a:r>
              <a:rPr lang="en-US" sz="3733" b="1" dirty="0">
                <a:solidFill>
                  <a:schemeClr val="bg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3733" b="1" dirty="0" err="1">
                <a:solidFill>
                  <a:schemeClr val="bg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điểm</a:t>
            </a:r>
            <a:r>
              <a:rPr lang="en-US" sz="3733" b="1" dirty="0">
                <a:solidFill>
                  <a:schemeClr val="bg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du </a:t>
            </a:r>
            <a:r>
              <a:rPr lang="en-US" sz="3733" b="1" dirty="0" err="1">
                <a:solidFill>
                  <a:schemeClr val="bg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lịch</a:t>
            </a:r>
            <a:r>
              <a:rPr lang="en-US" sz="3733" b="1" dirty="0">
                <a:solidFill>
                  <a:schemeClr val="bg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3733" b="1" dirty="0" err="1">
                <a:solidFill>
                  <a:schemeClr val="bg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nào</a:t>
            </a:r>
            <a:r>
              <a:rPr lang="en-US" sz="3733" b="1" dirty="0">
                <a:solidFill>
                  <a:schemeClr val="bg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của </a:t>
            </a:r>
            <a:r>
              <a:rPr lang="en-US" sz="3733" b="1" dirty="0" err="1">
                <a:solidFill>
                  <a:schemeClr val="bg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Huế</a:t>
            </a:r>
            <a:r>
              <a:rPr lang="en-US" sz="3733" b="1" dirty="0">
                <a:solidFill>
                  <a:schemeClr val="bg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535441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  <p:sndAc>
          <p:stSnd>
            <p:snd r:embed="rId2" name="chimes.wav"/>
          </p:stSnd>
        </p:sndAc>
      </p:transition>
    </mc:Choice>
    <mc:Fallback xmlns="">
      <p:transition spd="slow">
        <p:blinds dir="vert"/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hlinkClick r:id="" action="ppaction://noaction"/>
            <a:extLst>
              <a:ext uri="{FF2B5EF4-FFF2-40B4-BE49-F238E27FC236}">
                <a16:creationId xmlns:a16="http://schemas.microsoft.com/office/drawing/2014/main" id="{3F7FA406-95EA-4618-A6FC-D1BCFEDEDBE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85" y="507823"/>
            <a:ext cx="2809562" cy="2702285"/>
          </a:xfrm>
          <a:prstGeom prst="roundRect">
            <a:avLst>
              <a:gd name="adj" fmla="val 1760"/>
            </a:avLst>
          </a:prstGeom>
          <a:ln>
            <a:noFill/>
          </a:ln>
        </p:spPr>
      </p:pic>
      <p:pic>
        <p:nvPicPr>
          <p:cNvPr id="5" name="Picture 4" descr="A picture containing tree, outdoor, sky, park&#10;&#10;Description automatically generated">
            <a:extLst>
              <a:ext uri="{FF2B5EF4-FFF2-40B4-BE49-F238E27FC236}">
                <a16:creationId xmlns:a16="http://schemas.microsoft.com/office/drawing/2014/main" id="{58BF62F5-5754-421A-8E71-71B8BB948F9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31"/>
          <a:stretch/>
        </p:blipFill>
        <p:spPr>
          <a:xfrm>
            <a:off x="3104003" y="536639"/>
            <a:ext cx="2809561" cy="2673469"/>
          </a:xfrm>
          <a:prstGeom prst="rect">
            <a:avLst/>
          </a:prstGeom>
        </p:spPr>
      </p:pic>
      <p:pic>
        <p:nvPicPr>
          <p:cNvPr id="6" name="Picture 5">
            <a:hlinkClick r:id="" action="ppaction://noaction"/>
            <a:extLst>
              <a:ext uri="{FF2B5EF4-FFF2-40B4-BE49-F238E27FC236}">
                <a16:creationId xmlns:a16="http://schemas.microsoft.com/office/drawing/2014/main" id="{7A225133-3549-4345-A9E1-F6AD40ADEB2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85" y="3371977"/>
            <a:ext cx="3884672" cy="323845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Picture 6">
            <a:hlinkClick r:id="" action="ppaction://noaction"/>
            <a:extLst>
              <a:ext uri="{FF2B5EF4-FFF2-40B4-BE49-F238E27FC236}">
                <a16:creationId xmlns:a16="http://schemas.microsoft.com/office/drawing/2014/main" id="{0E84C96D-AC57-4C69-96AD-159F9C552B6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1259" y="3371977"/>
            <a:ext cx="3857746" cy="323845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Picture 7">
            <a:hlinkClick r:id="" action="ppaction://noaction"/>
            <a:extLst>
              <a:ext uri="{FF2B5EF4-FFF2-40B4-BE49-F238E27FC236}">
                <a16:creationId xmlns:a16="http://schemas.microsoft.com/office/drawing/2014/main" id="{8F1CCFAD-839D-4F65-A691-FB059418B9D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2001" y="507823"/>
            <a:ext cx="3014510" cy="2702285"/>
          </a:xfrm>
          <a:prstGeom prst="roundRect">
            <a:avLst>
              <a:gd name="adj" fmla="val 792"/>
            </a:avLst>
          </a:prstGeom>
        </p:spPr>
      </p:pic>
      <p:pic>
        <p:nvPicPr>
          <p:cNvPr id="9" name="Content Placeholder 4" descr="A picture containing text, tree, sky, outdoor&#10;&#10;Description automatically generated">
            <a:extLst>
              <a:ext uri="{FF2B5EF4-FFF2-40B4-BE49-F238E27FC236}">
                <a16:creationId xmlns:a16="http://schemas.microsoft.com/office/drawing/2014/main" id="{5559E887-E697-40A5-9690-19FE80EBF49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8" r="4053"/>
          <a:stretch/>
        </p:blipFill>
        <p:spPr>
          <a:xfrm>
            <a:off x="8184807" y="3429000"/>
            <a:ext cx="3863549" cy="31814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Picture 9" descr="A picture containing tree, outdoor&#10;&#10;Description automatically generated">
            <a:extLst>
              <a:ext uri="{FF2B5EF4-FFF2-40B4-BE49-F238E27FC236}">
                <a16:creationId xmlns:a16="http://schemas.microsoft.com/office/drawing/2014/main" id="{C57EDE5B-2937-48B9-91E4-54A2C333D3E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7220" y="536639"/>
            <a:ext cx="2648534" cy="2673469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622B05BE-BCE7-4397-8125-A4060743EB1B}"/>
              </a:ext>
            </a:extLst>
          </p:cNvPr>
          <p:cNvSpPr txBox="1"/>
          <p:nvPr/>
        </p:nvSpPr>
        <p:spPr>
          <a:xfrm>
            <a:off x="236318" y="2748443"/>
            <a:ext cx="2809561" cy="46166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2400" dirty="0" err="1">
                <a:solidFill>
                  <a:srgbClr val="CD2D66"/>
                </a:solidFill>
                <a:latin typeface="UTM Futura Extra" panose="02040603050506020204" pitchFamily="18" charset="0"/>
              </a:rPr>
              <a:t>Điện</a:t>
            </a:r>
            <a:r>
              <a:rPr lang="en-US" sz="2400" dirty="0">
                <a:solidFill>
                  <a:srgbClr val="CD2D66"/>
                </a:solidFill>
                <a:latin typeface="UTM Futura Extra" panose="02040603050506020204" pitchFamily="18" charset="0"/>
              </a:rPr>
              <a:t> </a:t>
            </a:r>
            <a:r>
              <a:rPr lang="en-US" sz="2400" dirty="0" err="1">
                <a:solidFill>
                  <a:srgbClr val="CD2D66"/>
                </a:solidFill>
                <a:latin typeface="UTM Futura Extra" panose="02040603050506020204" pitchFamily="18" charset="0"/>
              </a:rPr>
              <a:t>Hòn</a:t>
            </a:r>
            <a:r>
              <a:rPr lang="en-US" sz="2400" dirty="0">
                <a:solidFill>
                  <a:srgbClr val="CD2D66"/>
                </a:solidFill>
                <a:latin typeface="UTM Futura Extra" panose="02040603050506020204" pitchFamily="18" charset="0"/>
              </a:rPr>
              <a:t> </a:t>
            </a:r>
            <a:r>
              <a:rPr lang="en-US" sz="2400" dirty="0" err="1">
                <a:solidFill>
                  <a:srgbClr val="CD2D66"/>
                </a:solidFill>
                <a:latin typeface="UTM Futura Extra" panose="02040603050506020204" pitchFamily="18" charset="0"/>
              </a:rPr>
              <a:t>Chén</a:t>
            </a:r>
            <a:endParaRPr lang="en-US" sz="2400" dirty="0">
              <a:solidFill>
                <a:srgbClr val="CD2D66"/>
              </a:solidFill>
              <a:latin typeface="UTM Futura Extra" panose="020406030505060202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182D48C-1A5E-4C9F-9FD5-DB5308B526E1}"/>
              </a:ext>
            </a:extLst>
          </p:cNvPr>
          <p:cNvSpPr txBox="1"/>
          <p:nvPr/>
        </p:nvSpPr>
        <p:spPr>
          <a:xfrm>
            <a:off x="3414286" y="2748442"/>
            <a:ext cx="2222239" cy="46166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2400" dirty="0" err="1">
                <a:solidFill>
                  <a:srgbClr val="CD2D66"/>
                </a:solidFill>
                <a:latin typeface="UTM Futura Extra" panose="02040603050506020204" pitchFamily="18" charset="0"/>
              </a:rPr>
              <a:t>Lăng</a:t>
            </a:r>
            <a:r>
              <a:rPr lang="en-US" sz="2400" dirty="0">
                <a:solidFill>
                  <a:srgbClr val="CD2D66"/>
                </a:solidFill>
                <a:latin typeface="UTM Futura Extra" panose="02040603050506020204" pitchFamily="18" charset="0"/>
              </a:rPr>
              <a:t> </a:t>
            </a:r>
            <a:r>
              <a:rPr lang="en-US" sz="2400" dirty="0" err="1">
                <a:solidFill>
                  <a:srgbClr val="CD2D66"/>
                </a:solidFill>
                <a:latin typeface="UTM Futura Extra" panose="02040603050506020204" pitchFamily="18" charset="0"/>
              </a:rPr>
              <a:t>Tự</a:t>
            </a:r>
            <a:r>
              <a:rPr lang="en-US" sz="2400" dirty="0">
                <a:solidFill>
                  <a:srgbClr val="CD2D66"/>
                </a:solidFill>
                <a:latin typeface="UTM Futura Extra" panose="02040603050506020204" pitchFamily="18" charset="0"/>
              </a:rPr>
              <a:t> </a:t>
            </a:r>
            <a:r>
              <a:rPr lang="en-US" sz="2400" dirty="0" err="1">
                <a:solidFill>
                  <a:srgbClr val="CD2D66"/>
                </a:solidFill>
                <a:latin typeface="UTM Futura Extra" panose="02040603050506020204" pitchFamily="18" charset="0"/>
              </a:rPr>
              <a:t>Đức</a:t>
            </a:r>
            <a:endParaRPr lang="en-US" sz="2400" dirty="0">
              <a:solidFill>
                <a:srgbClr val="CD2D66"/>
              </a:solidFill>
              <a:latin typeface="UTM Futura Extra" panose="020406030505060202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8F3F5A4-D200-4908-9547-2C8815F8DAD9}"/>
              </a:ext>
            </a:extLst>
          </p:cNvPr>
          <p:cNvSpPr txBox="1"/>
          <p:nvPr/>
        </p:nvSpPr>
        <p:spPr>
          <a:xfrm>
            <a:off x="6014262" y="2748442"/>
            <a:ext cx="2648534" cy="46166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2400" dirty="0" err="1">
                <a:solidFill>
                  <a:srgbClr val="CD2D66"/>
                </a:solidFill>
                <a:latin typeface="UTM Futura Extra" panose="02040603050506020204" pitchFamily="18" charset="0"/>
              </a:rPr>
              <a:t>Chùa</a:t>
            </a:r>
            <a:r>
              <a:rPr lang="en-US" sz="2400" dirty="0">
                <a:solidFill>
                  <a:srgbClr val="CD2D66"/>
                </a:solidFill>
                <a:latin typeface="UTM Futura Extra" panose="02040603050506020204" pitchFamily="18" charset="0"/>
              </a:rPr>
              <a:t> </a:t>
            </a:r>
            <a:r>
              <a:rPr lang="en-US" sz="2400" dirty="0" err="1">
                <a:solidFill>
                  <a:srgbClr val="CD2D66"/>
                </a:solidFill>
                <a:latin typeface="UTM Futura Extra" panose="02040603050506020204" pitchFamily="18" charset="0"/>
              </a:rPr>
              <a:t>Thiên</a:t>
            </a:r>
            <a:r>
              <a:rPr lang="en-US" sz="2400" dirty="0">
                <a:solidFill>
                  <a:srgbClr val="CD2D66"/>
                </a:solidFill>
                <a:latin typeface="UTM Futura Extra" panose="02040603050506020204" pitchFamily="18" charset="0"/>
              </a:rPr>
              <a:t> </a:t>
            </a:r>
            <a:r>
              <a:rPr lang="en-US" sz="2400" dirty="0" err="1">
                <a:solidFill>
                  <a:srgbClr val="CD2D66"/>
                </a:solidFill>
                <a:latin typeface="UTM Futura Extra" panose="02040603050506020204" pitchFamily="18" charset="0"/>
              </a:rPr>
              <a:t>Mụ</a:t>
            </a:r>
            <a:endParaRPr lang="en-US" sz="2400" dirty="0">
              <a:solidFill>
                <a:srgbClr val="CD2D66"/>
              </a:solidFill>
              <a:latin typeface="UTM Futura Extra" panose="02040603050506020204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C1AC895-F4CB-4245-93B5-049790D8FA88}"/>
              </a:ext>
            </a:extLst>
          </p:cNvPr>
          <p:cNvSpPr txBox="1"/>
          <p:nvPr/>
        </p:nvSpPr>
        <p:spPr>
          <a:xfrm>
            <a:off x="8885657" y="2748442"/>
            <a:ext cx="2809561" cy="46166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2400" dirty="0" err="1">
                <a:solidFill>
                  <a:srgbClr val="CD2D66"/>
                </a:solidFill>
                <a:latin typeface="UTM Futura Extra" panose="02040603050506020204" pitchFamily="18" charset="0"/>
              </a:rPr>
              <a:t>Kinh</a:t>
            </a:r>
            <a:r>
              <a:rPr lang="en-US" sz="2400" dirty="0">
                <a:solidFill>
                  <a:srgbClr val="CD2D66"/>
                </a:solidFill>
                <a:latin typeface="UTM Futura Extra" panose="02040603050506020204" pitchFamily="18" charset="0"/>
              </a:rPr>
              <a:t> </a:t>
            </a:r>
            <a:r>
              <a:rPr lang="en-US" sz="2400" dirty="0" err="1">
                <a:solidFill>
                  <a:srgbClr val="CD2D66"/>
                </a:solidFill>
                <a:latin typeface="UTM Futura Extra" panose="02040603050506020204" pitchFamily="18" charset="0"/>
              </a:rPr>
              <a:t>thành</a:t>
            </a:r>
            <a:r>
              <a:rPr lang="en-US" sz="2400" dirty="0">
                <a:solidFill>
                  <a:srgbClr val="CD2D66"/>
                </a:solidFill>
                <a:latin typeface="UTM Futura Extra" panose="02040603050506020204" pitchFamily="18" charset="0"/>
              </a:rPr>
              <a:t> </a:t>
            </a:r>
            <a:r>
              <a:rPr lang="en-US" sz="2400" dirty="0" err="1">
                <a:solidFill>
                  <a:srgbClr val="CD2D66"/>
                </a:solidFill>
                <a:latin typeface="UTM Futura Extra" panose="02040603050506020204" pitchFamily="18" charset="0"/>
              </a:rPr>
              <a:t>Huế</a:t>
            </a:r>
            <a:endParaRPr lang="en-US" sz="2400" dirty="0">
              <a:solidFill>
                <a:srgbClr val="CD2D66"/>
              </a:solidFill>
              <a:latin typeface="UTM Futura Extra" panose="02040603050506020204" pitchFamily="18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E6FF03B-A276-4DD2-A0C9-2EABAE74A4A9}"/>
              </a:ext>
            </a:extLst>
          </p:cNvPr>
          <p:cNvSpPr txBox="1"/>
          <p:nvPr/>
        </p:nvSpPr>
        <p:spPr>
          <a:xfrm>
            <a:off x="728340" y="6148763"/>
            <a:ext cx="2970203" cy="46166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2400" dirty="0" err="1">
                <a:solidFill>
                  <a:srgbClr val="CD2D66"/>
                </a:solidFill>
                <a:latin typeface="UTM Futura Extra" panose="02040603050506020204" pitchFamily="18" charset="0"/>
              </a:rPr>
              <a:t>Cầu</a:t>
            </a:r>
            <a:r>
              <a:rPr lang="en-US" sz="2400" dirty="0">
                <a:solidFill>
                  <a:srgbClr val="CD2D66"/>
                </a:solidFill>
                <a:latin typeface="UTM Futura Extra" panose="02040603050506020204" pitchFamily="18" charset="0"/>
              </a:rPr>
              <a:t> </a:t>
            </a:r>
            <a:r>
              <a:rPr lang="en-US" sz="2400" dirty="0" err="1">
                <a:solidFill>
                  <a:srgbClr val="CD2D66"/>
                </a:solidFill>
                <a:latin typeface="UTM Futura Extra" panose="02040603050506020204" pitchFamily="18" charset="0"/>
              </a:rPr>
              <a:t>Trường</a:t>
            </a:r>
            <a:r>
              <a:rPr lang="en-US" sz="2400" dirty="0">
                <a:solidFill>
                  <a:srgbClr val="CD2D66"/>
                </a:solidFill>
                <a:latin typeface="UTM Futura Extra" panose="02040603050506020204" pitchFamily="18" charset="0"/>
              </a:rPr>
              <a:t> </a:t>
            </a:r>
            <a:r>
              <a:rPr lang="en-US" sz="2400" dirty="0" err="1">
                <a:solidFill>
                  <a:srgbClr val="CD2D66"/>
                </a:solidFill>
                <a:latin typeface="UTM Futura Extra" panose="02040603050506020204" pitchFamily="18" charset="0"/>
              </a:rPr>
              <a:t>Tiền</a:t>
            </a:r>
            <a:endParaRPr lang="en-US" sz="2400" dirty="0">
              <a:solidFill>
                <a:srgbClr val="CD2D66"/>
              </a:solidFill>
              <a:latin typeface="UTM Futura Extra" panose="02040603050506020204" pitchFamily="18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815D9F9-5F6D-424C-9C60-829E7EBA5723}"/>
              </a:ext>
            </a:extLst>
          </p:cNvPr>
          <p:cNvSpPr txBox="1"/>
          <p:nvPr/>
        </p:nvSpPr>
        <p:spPr>
          <a:xfrm>
            <a:off x="5083464" y="6090528"/>
            <a:ext cx="2409157" cy="46166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2400" dirty="0" err="1">
                <a:solidFill>
                  <a:srgbClr val="CD2D66"/>
                </a:solidFill>
                <a:latin typeface="UTM Futura Extra" panose="02040603050506020204" pitchFamily="18" charset="0"/>
              </a:rPr>
              <a:t>Chợ</a:t>
            </a:r>
            <a:r>
              <a:rPr lang="en-US" sz="2400" dirty="0">
                <a:solidFill>
                  <a:srgbClr val="CD2D66"/>
                </a:solidFill>
                <a:latin typeface="UTM Futura Extra" panose="02040603050506020204" pitchFamily="18" charset="0"/>
              </a:rPr>
              <a:t> </a:t>
            </a:r>
            <a:r>
              <a:rPr lang="en-US" sz="2400" dirty="0" err="1">
                <a:solidFill>
                  <a:srgbClr val="CD2D66"/>
                </a:solidFill>
                <a:latin typeface="UTM Futura Extra" panose="02040603050506020204" pitchFamily="18" charset="0"/>
              </a:rPr>
              <a:t>Đông</a:t>
            </a:r>
            <a:r>
              <a:rPr lang="en-US" sz="2400" dirty="0">
                <a:solidFill>
                  <a:srgbClr val="CD2D66"/>
                </a:solidFill>
                <a:latin typeface="UTM Futura Extra" panose="02040603050506020204" pitchFamily="18" charset="0"/>
              </a:rPr>
              <a:t> Ba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E380DB8-3F5C-4D49-B0BA-01F57C888BF8}"/>
              </a:ext>
            </a:extLst>
          </p:cNvPr>
          <p:cNvSpPr txBox="1"/>
          <p:nvPr/>
        </p:nvSpPr>
        <p:spPr>
          <a:xfrm>
            <a:off x="8305836" y="6119344"/>
            <a:ext cx="3621490" cy="46166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2400" dirty="0" err="1">
                <a:solidFill>
                  <a:srgbClr val="CD2D66"/>
                </a:solidFill>
                <a:latin typeface="UTM Futura Extra" panose="02040603050506020204" pitchFamily="18" charset="0"/>
              </a:rPr>
              <a:t>Nhà</a:t>
            </a:r>
            <a:r>
              <a:rPr lang="en-US" sz="2400" dirty="0">
                <a:solidFill>
                  <a:srgbClr val="CD2D66"/>
                </a:solidFill>
                <a:latin typeface="UTM Futura Extra" panose="02040603050506020204" pitchFamily="18" charset="0"/>
              </a:rPr>
              <a:t> </a:t>
            </a:r>
            <a:r>
              <a:rPr lang="en-US" sz="2400" dirty="0" err="1">
                <a:solidFill>
                  <a:srgbClr val="CD2D66"/>
                </a:solidFill>
                <a:latin typeface="UTM Futura Extra" panose="02040603050506020204" pitchFamily="18" charset="0"/>
              </a:rPr>
              <a:t>lưu</a:t>
            </a:r>
            <a:r>
              <a:rPr lang="en-US" sz="2400" dirty="0">
                <a:solidFill>
                  <a:srgbClr val="CD2D66"/>
                </a:solidFill>
                <a:latin typeface="UTM Futura Extra" panose="02040603050506020204" pitchFamily="18" charset="0"/>
              </a:rPr>
              <a:t> </a:t>
            </a:r>
            <a:r>
              <a:rPr lang="en-US" sz="2400" dirty="0" err="1">
                <a:solidFill>
                  <a:srgbClr val="CD2D66"/>
                </a:solidFill>
                <a:latin typeface="UTM Futura Extra" panose="02040603050506020204" pitchFamily="18" charset="0"/>
              </a:rPr>
              <a:t>niệm</a:t>
            </a:r>
            <a:r>
              <a:rPr lang="en-US" sz="2400" dirty="0">
                <a:solidFill>
                  <a:srgbClr val="CD2D66"/>
                </a:solidFill>
                <a:latin typeface="UTM Futura Extra" panose="02040603050506020204" pitchFamily="18" charset="0"/>
              </a:rPr>
              <a:t> </a:t>
            </a:r>
            <a:r>
              <a:rPr lang="en-US" sz="2400" dirty="0" err="1">
                <a:solidFill>
                  <a:srgbClr val="CD2D66"/>
                </a:solidFill>
                <a:latin typeface="UTM Futura Extra" panose="02040603050506020204" pitchFamily="18" charset="0"/>
              </a:rPr>
              <a:t>Bác</a:t>
            </a:r>
            <a:r>
              <a:rPr lang="en-US" sz="2400" dirty="0">
                <a:solidFill>
                  <a:srgbClr val="CD2D66"/>
                </a:solidFill>
                <a:latin typeface="UTM Futura Extra" panose="02040603050506020204" pitchFamily="18" charset="0"/>
              </a:rPr>
              <a:t> </a:t>
            </a:r>
            <a:r>
              <a:rPr lang="en-US" sz="2400" dirty="0" err="1">
                <a:solidFill>
                  <a:srgbClr val="CD2D66"/>
                </a:solidFill>
                <a:latin typeface="UTM Futura Extra" panose="02040603050506020204" pitchFamily="18" charset="0"/>
              </a:rPr>
              <a:t>Hồ</a:t>
            </a:r>
            <a:endParaRPr lang="en-US" sz="2400" dirty="0">
              <a:solidFill>
                <a:srgbClr val="CD2D66"/>
              </a:solidFill>
              <a:latin typeface="UTM Futura Extra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9845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2" grpId="0" animBg="1"/>
      <p:bldP spid="24" grpId="0" animBg="1"/>
      <p:bldP spid="26" grpId="0" animBg="1"/>
      <p:bldP spid="28" grpId="0" animBg="1"/>
      <p:bldP spid="29" grpId="0" animBg="1"/>
      <p:bldP spid="3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A3C210E6-A35A-4F68-8D60-801A019C75B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20" descr="E022">
            <a:extLst>
              <a:ext uri="{FF2B5EF4-FFF2-40B4-BE49-F238E27FC236}">
                <a16:creationId xmlns:a16="http://schemas.microsoft.com/office/drawing/2014/main" id="{634D378C-649E-4B9E-BADD-196F2E91A3A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9" r="1" b="1"/>
          <a:stretch/>
        </p:blipFill>
        <p:spPr bwMode="auto">
          <a:xfrm>
            <a:off x="3136389" y="10"/>
            <a:ext cx="4979304" cy="3401558"/>
          </a:xfrm>
          <a:custGeom>
            <a:avLst/>
            <a:gdLst/>
            <a:ahLst/>
            <a:cxnLst/>
            <a:rect l="l" t="t" r="r" b="b"/>
            <a:pathLst>
              <a:path w="4979304" h="3364992">
                <a:moveTo>
                  <a:pt x="0" y="0"/>
                </a:moveTo>
                <a:lnTo>
                  <a:pt x="4211250" y="0"/>
                </a:lnTo>
                <a:lnTo>
                  <a:pt x="4309461" y="192282"/>
                </a:lnTo>
                <a:cubicBezTo>
                  <a:pt x="4697535" y="1033269"/>
                  <a:pt x="4937593" y="2032690"/>
                  <a:pt x="4974907" y="3110424"/>
                </a:cubicBezTo>
                <a:lnTo>
                  <a:pt x="4979304" y="3364992"/>
                </a:lnTo>
                <a:lnTo>
                  <a:pt x="800592" y="3364992"/>
                </a:lnTo>
                <a:lnTo>
                  <a:pt x="797493" y="3185579"/>
                </a:lnTo>
                <a:cubicBezTo>
                  <a:pt x="756786" y="2009870"/>
                  <a:pt x="474799" y="927359"/>
                  <a:pt x="22579" y="42066"/>
                </a:cubicBezTo>
                <a:close/>
              </a:path>
            </a:pathLst>
          </a:cu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8" descr="E042">
            <a:extLst>
              <a:ext uri="{FF2B5EF4-FFF2-40B4-BE49-F238E27FC236}">
                <a16:creationId xmlns:a16="http://schemas.microsoft.com/office/drawing/2014/main" id="{DB06E548-0291-42BC-8732-65FA76D9D3E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262"/>
          <a:stretch/>
        </p:blipFill>
        <p:spPr bwMode="auto">
          <a:xfrm>
            <a:off x="7381690" y="3456433"/>
            <a:ext cx="4810310" cy="3401568"/>
          </a:xfrm>
          <a:custGeom>
            <a:avLst/>
            <a:gdLst/>
            <a:ahLst/>
            <a:cxnLst/>
            <a:rect l="l" t="t" r="r" b="b"/>
            <a:pathLst>
              <a:path w="4810310" h="3401568">
                <a:moveTo>
                  <a:pt x="781270" y="0"/>
                </a:moveTo>
                <a:lnTo>
                  <a:pt x="4810310" y="0"/>
                </a:lnTo>
                <a:lnTo>
                  <a:pt x="4810310" y="3401568"/>
                </a:lnTo>
                <a:lnTo>
                  <a:pt x="0" y="3401568"/>
                </a:lnTo>
                <a:lnTo>
                  <a:pt x="1963" y="3397912"/>
                </a:lnTo>
                <a:cubicBezTo>
                  <a:pt x="454182" y="2512619"/>
                  <a:pt x="736170" y="1430108"/>
                  <a:pt x="776876" y="254399"/>
                </a:cubicBezTo>
                <a:close/>
              </a:path>
            </a:pathLst>
          </a:cu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1" descr="E023">
            <a:extLst>
              <a:ext uri="{FF2B5EF4-FFF2-40B4-BE49-F238E27FC236}">
                <a16:creationId xmlns:a16="http://schemas.microsoft.com/office/drawing/2014/main" id="{1718214B-3A98-4FD6-9558-EA296F68112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8" b="-4"/>
          <a:stretch/>
        </p:blipFill>
        <p:spPr bwMode="auto">
          <a:xfrm>
            <a:off x="3189428" y="3456432"/>
            <a:ext cx="4925479" cy="3401568"/>
          </a:xfrm>
          <a:custGeom>
            <a:avLst/>
            <a:gdLst/>
            <a:ahLst/>
            <a:cxnLst/>
            <a:rect l="l" t="t" r="r" b="b"/>
            <a:pathLst>
              <a:path w="4925479" h="3364992">
                <a:moveTo>
                  <a:pt x="749362" y="0"/>
                </a:moveTo>
                <a:lnTo>
                  <a:pt x="4925479" y="0"/>
                </a:lnTo>
                <a:lnTo>
                  <a:pt x="4921868" y="209033"/>
                </a:lnTo>
                <a:cubicBezTo>
                  <a:pt x="4884554" y="1286766"/>
                  <a:pt x="4644496" y="2286187"/>
                  <a:pt x="4256422" y="3127175"/>
                </a:cubicBezTo>
                <a:lnTo>
                  <a:pt x="4134952" y="3364992"/>
                </a:lnTo>
                <a:lnTo>
                  <a:pt x="0" y="3364992"/>
                </a:lnTo>
                <a:lnTo>
                  <a:pt x="79008" y="3202330"/>
                </a:lnTo>
                <a:cubicBezTo>
                  <a:pt x="467082" y="2361343"/>
                  <a:pt x="707140" y="1361922"/>
                  <a:pt x="744454" y="284189"/>
                </a:cubicBezTo>
                <a:close/>
              </a:path>
            </a:pathLst>
          </a:cu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 useBgFill="1">
        <p:nvSpPr>
          <p:cNvPr id="15" name="Freeform: Shape 14">
            <a:extLst>
              <a:ext uri="{FF2B5EF4-FFF2-40B4-BE49-F238E27FC236}">
                <a16:creationId xmlns:a16="http://schemas.microsoft.com/office/drawing/2014/main" id="{AC0D06B0-F19C-459E-B221-A34B506FB5E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945815" cy="6858000"/>
          </a:xfrm>
          <a:custGeom>
            <a:avLst/>
            <a:gdLst>
              <a:gd name="connsiteX0" fmla="*/ 0 w 3945815"/>
              <a:gd name="connsiteY0" fmla="*/ 0 h 6858000"/>
              <a:gd name="connsiteX1" fmla="*/ 3138662 w 3945815"/>
              <a:gd name="connsiteY1" fmla="*/ 0 h 6858000"/>
              <a:gd name="connsiteX2" fmla="*/ 3275260 w 3945815"/>
              <a:gd name="connsiteY2" fmla="*/ 267438 h 6858000"/>
              <a:gd name="connsiteX3" fmla="*/ 3945815 w 3945815"/>
              <a:gd name="connsiteY3" fmla="*/ 3481388 h 6858000"/>
              <a:gd name="connsiteX4" fmla="*/ 3275260 w 3945815"/>
              <a:gd name="connsiteY4" fmla="*/ 6695338 h 6858000"/>
              <a:gd name="connsiteX5" fmla="*/ 3192177 w 3945815"/>
              <a:gd name="connsiteY5" fmla="*/ 6858000 h 6858000"/>
              <a:gd name="connsiteX6" fmla="*/ 0 w 3945815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45815" h="6858000">
                <a:moveTo>
                  <a:pt x="0" y="0"/>
                </a:moveTo>
                <a:lnTo>
                  <a:pt x="3138662" y="0"/>
                </a:lnTo>
                <a:lnTo>
                  <a:pt x="3275260" y="267438"/>
                </a:lnTo>
                <a:cubicBezTo>
                  <a:pt x="3698614" y="1184879"/>
                  <a:pt x="3945815" y="2290869"/>
                  <a:pt x="3945815" y="3481388"/>
                </a:cubicBezTo>
                <a:cubicBezTo>
                  <a:pt x="3945815" y="4671908"/>
                  <a:pt x="3698614" y="5777898"/>
                  <a:pt x="3275260" y="6695338"/>
                </a:cubicBezTo>
                <a:lnTo>
                  <a:pt x="319217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22" name="Freeform: Shape 16">
            <a:extLst>
              <a:ext uri="{FF2B5EF4-FFF2-40B4-BE49-F238E27FC236}">
                <a16:creationId xmlns:a16="http://schemas.microsoft.com/office/drawing/2014/main" id="{345B26DA-1C6B-4C66-81C9-9C1877FC2DB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936670" cy="6858000"/>
          </a:xfrm>
          <a:custGeom>
            <a:avLst/>
            <a:gdLst>
              <a:gd name="connsiteX0" fmla="*/ 0 w 3936670"/>
              <a:gd name="connsiteY0" fmla="*/ 0 h 6858000"/>
              <a:gd name="connsiteX1" fmla="*/ 3129517 w 3936670"/>
              <a:gd name="connsiteY1" fmla="*/ 0 h 6858000"/>
              <a:gd name="connsiteX2" fmla="*/ 3266115 w 3936670"/>
              <a:gd name="connsiteY2" fmla="*/ 267438 h 6858000"/>
              <a:gd name="connsiteX3" fmla="*/ 3936670 w 3936670"/>
              <a:gd name="connsiteY3" fmla="*/ 3481388 h 6858000"/>
              <a:gd name="connsiteX4" fmla="*/ 3266115 w 3936670"/>
              <a:gd name="connsiteY4" fmla="*/ 6695338 h 6858000"/>
              <a:gd name="connsiteX5" fmla="*/ 3183032 w 3936670"/>
              <a:gd name="connsiteY5" fmla="*/ 6858000 h 6858000"/>
              <a:gd name="connsiteX6" fmla="*/ 0 w 393667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36670" h="6858000">
                <a:moveTo>
                  <a:pt x="0" y="0"/>
                </a:moveTo>
                <a:lnTo>
                  <a:pt x="3129517" y="0"/>
                </a:lnTo>
                <a:lnTo>
                  <a:pt x="3266115" y="267438"/>
                </a:lnTo>
                <a:cubicBezTo>
                  <a:pt x="3689469" y="1184879"/>
                  <a:pt x="3936670" y="2290869"/>
                  <a:pt x="3936670" y="3481388"/>
                </a:cubicBezTo>
                <a:cubicBezTo>
                  <a:pt x="3936670" y="4671908"/>
                  <a:pt x="3689469" y="5777898"/>
                  <a:pt x="3266115" y="6695338"/>
                </a:cubicBezTo>
                <a:lnTo>
                  <a:pt x="3183032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Rectangle 18">
            <a:extLst>
              <a:ext uri="{FF2B5EF4-FFF2-40B4-BE49-F238E27FC236}">
                <a16:creationId xmlns:a16="http://schemas.microsoft.com/office/drawing/2014/main" id="{98DE6C44-43F8-4DE4-AB81-66853FFEA09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005840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409529B-9B56-4F10-BE4D-F934DB89E57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8912" y="2089941"/>
            <a:ext cx="2834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19" descr="E043">
            <a:extLst>
              <a:ext uri="{FF2B5EF4-FFF2-40B4-BE49-F238E27FC236}">
                <a16:creationId xmlns:a16="http://schemas.microsoft.com/office/drawing/2014/main" id="{F1284631-7CDB-41A7-9B20-21D97DBB0EA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06" r="2" b="2"/>
          <a:stretch/>
        </p:blipFill>
        <p:spPr bwMode="auto">
          <a:xfrm>
            <a:off x="7404372" y="10"/>
            <a:ext cx="4787628" cy="3401558"/>
          </a:xfrm>
          <a:custGeom>
            <a:avLst/>
            <a:gdLst/>
            <a:ahLst/>
            <a:cxnLst/>
            <a:rect l="l" t="t" r="r" b="b"/>
            <a:pathLst>
              <a:path w="4787628" h="3401568">
                <a:moveTo>
                  <a:pt x="0" y="0"/>
                </a:moveTo>
                <a:lnTo>
                  <a:pt x="4787628" y="0"/>
                </a:lnTo>
                <a:lnTo>
                  <a:pt x="4787628" y="3401568"/>
                </a:lnTo>
                <a:lnTo>
                  <a:pt x="762748" y="3401568"/>
                </a:lnTo>
                <a:lnTo>
                  <a:pt x="751436" y="2963954"/>
                </a:lnTo>
                <a:cubicBezTo>
                  <a:pt x="698408" y="1942163"/>
                  <a:pt x="463174" y="995044"/>
                  <a:pt x="93264" y="192283"/>
                </a:cubicBezTo>
                <a:close/>
              </a:path>
            </a:pathLst>
          </a:cu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951C5C-80CF-4016-9E88-6A27EDAB00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65731" y="3091026"/>
            <a:ext cx="5914440" cy="621083"/>
          </a:xfrm>
          <a:solidFill>
            <a:schemeClr val="bg1">
              <a:lumMod val="85000"/>
            </a:schemeClr>
          </a:solidFill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4800" dirty="0" err="1">
                <a:solidFill>
                  <a:srgbClr val="CD2D66"/>
                </a:solidFill>
                <a:latin typeface="UTM Futura Extra" panose="02040603050506020204" pitchFamily="18" charset="0"/>
              </a:rPr>
              <a:t>Nhà</a:t>
            </a:r>
            <a:r>
              <a:rPr lang="en-US" sz="4800" dirty="0">
                <a:solidFill>
                  <a:srgbClr val="CD2D66"/>
                </a:solidFill>
                <a:latin typeface="UTM Futura Extra" panose="02040603050506020204" pitchFamily="18" charset="0"/>
              </a:rPr>
              <a:t> </a:t>
            </a:r>
            <a:r>
              <a:rPr lang="en-US" sz="4800" dirty="0" err="1">
                <a:solidFill>
                  <a:srgbClr val="CD2D66"/>
                </a:solidFill>
                <a:latin typeface="UTM Futura Extra" panose="02040603050506020204" pitchFamily="18" charset="0"/>
              </a:rPr>
              <a:t>vườn</a:t>
            </a:r>
            <a:r>
              <a:rPr lang="en-US" sz="4800" dirty="0">
                <a:solidFill>
                  <a:srgbClr val="CD2D66"/>
                </a:solidFill>
                <a:latin typeface="UTM Futura Extra" panose="02040603050506020204" pitchFamily="18" charset="0"/>
              </a:rPr>
              <a:t> ở </a:t>
            </a:r>
            <a:r>
              <a:rPr lang="en-US" sz="4800" dirty="0" err="1">
                <a:solidFill>
                  <a:srgbClr val="CD2D66"/>
                </a:solidFill>
                <a:latin typeface="UTM Futura Extra" panose="02040603050506020204" pitchFamily="18" charset="0"/>
              </a:rPr>
              <a:t>Huế</a:t>
            </a:r>
            <a:endParaRPr lang="en-US" sz="4800" dirty="0">
              <a:solidFill>
                <a:srgbClr val="CD2D66"/>
              </a:solidFill>
              <a:latin typeface="UTM Futura Extra" panose="020406030505060202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04A25B5-298D-4878-A890-3DBE163B6C7C}"/>
              </a:ext>
            </a:extLst>
          </p:cNvPr>
          <p:cNvSpPr txBox="1"/>
          <p:nvPr/>
        </p:nvSpPr>
        <p:spPr>
          <a:xfrm>
            <a:off x="47732" y="2089940"/>
            <a:ext cx="3808654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latin typeface="UTM Khuccamta" panose="02040603050506020204" pitchFamily="18" charset="0"/>
              </a:rPr>
              <a:t>Đi </a:t>
            </a:r>
            <a:r>
              <a:rPr lang="en-US" sz="4000" b="1" dirty="0" err="1">
                <a:latin typeface="UTM Khuccamta" panose="02040603050506020204" pitchFamily="18" charset="0"/>
              </a:rPr>
              <a:t>xuôi</a:t>
            </a:r>
            <a:r>
              <a:rPr lang="en-US" sz="4000" b="1" dirty="0">
                <a:latin typeface="UTM Khuccamta" panose="02040603050506020204" pitchFamily="18" charset="0"/>
              </a:rPr>
              <a:t> </a:t>
            </a:r>
            <a:r>
              <a:rPr lang="en-US" sz="4000" b="1" dirty="0" err="1">
                <a:latin typeface="UTM Khuccamta" panose="02040603050506020204" pitchFamily="18" charset="0"/>
              </a:rPr>
              <a:t>dòng</a:t>
            </a:r>
            <a:r>
              <a:rPr lang="en-US" sz="4000" b="1" dirty="0">
                <a:latin typeface="UTM Khuccamta" panose="02040603050506020204" pitchFamily="18" charset="0"/>
              </a:rPr>
              <a:t> </a:t>
            </a:r>
            <a:r>
              <a:rPr lang="en-US" sz="4000" b="1" dirty="0" err="1">
                <a:latin typeface="UTM Khuccamta" panose="02040603050506020204" pitchFamily="18" charset="0"/>
              </a:rPr>
              <a:t>sông</a:t>
            </a:r>
            <a:r>
              <a:rPr lang="en-US" sz="4000" b="1" dirty="0">
                <a:latin typeface="UTM Khuccamta" panose="02040603050506020204" pitchFamily="18" charset="0"/>
              </a:rPr>
              <a:t> </a:t>
            </a:r>
            <a:r>
              <a:rPr lang="en-US" sz="4000" b="1" dirty="0" err="1">
                <a:latin typeface="UTM Khuccamta" panose="02040603050506020204" pitchFamily="18" charset="0"/>
              </a:rPr>
              <a:t>Hương</a:t>
            </a:r>
            <a:r>
              <a:rPr lang="en-US" sz="4000" b="1" dirty="0">
                <a:latin typeface="UTM Khuccamta" panose="02040603050506020204" pitchFamily="18" charset="0"/>
              </a:rPr>
              <a:t>, còn có </a:t>
            </a:r>
            <a:r>
              <a:rPr lang="en-US" sz="4000" b="1" dirty="0" err="1">
                <a:latin typeface="UTM Khuccamta" panose="02040603050506020204" pitchFamily="18" charset="0"/>
              </a:rPr>
              <a:t>rất</a:t>
            </a:r>
            <a:r>
              <a:rPr lang="en-US" sz="4000" b="1" dirty="0">
                <a:latin typeface="UTM Khuccamta" panose="02040603050506020204" pitchFamily="18" charset="0"/>
              </a:rPr>
              <a:t> nhiều </a:t>
            </a:r>
            <a:r>
              <a:rPr lang="en-US" sz="4000" b="1" dirty="0" err="1">
                <a:latin typeface="UTM Khuccamta" panose="02040603050506020204" pitchFamily="18" charset="0"/>
              </a:rPr>
              <a:t>khu</a:t>
            </a:r>
            <a:r>
              <a:rPr lang="en-US" sz="4000" b="1" dirty="0">
                <a:latin typeface="UTM Khuccamta" panose="02040603050506020204" pitchFamily="18" charset="0"/>
              </a:rPr>
              <a:t> </a:t>
            </a:r>
            <a:r>
              <a:rPr lang="en-US" sz="4000" b="1" dirty="0" err="1">
                <a:latin typeface="UTM Khuccamta" panose="02040603050506020204" pitchFamily="18" charset="0"/>
              </a:rPr>
              <a:t>nhà</a:t>
            </a:r>
            <a:r>
              <a:rPr lang="en-US" sz="4000" b="1" dirty="0">
                <a:latin typeface="UTM Khuccamta" panose="02040603050506020204" pitchFamily="18" charset="0"/>
              </a:rPr>
              <a:t> </a:t>
            </a:r>
            <a:r>
              <a:rPr lang="en-US" sz="4000" b="1" dirty="0" err="1">
                <a:latin typeface="UTM Khuccamta" panose="02040603050506020204" pitchFamily="18" charset="0"/>
              </a:rPr>
              <a:t>vườn</a:t>
            </a:r>
            <a:r>
              <a:rPr lang="en-US" sz="4000" b="1" dirty="0">
                <a:latin typeface="UTM Khuccamta" panose="02040603050506020204" pitchFamily="18" charset="0"/>
              </a:rPr>
              <a:t> </a:t>
            </a:r>
            <a:r>
              <a:rPr lang="en-US" sz="4000" b="1" dirty="0" err="1">
                <a:latin typeface="UTM Khuccamta" panose="02040603050506020204" pitchFamily="18" charset="0"/>
              </a:rPr>
              <a:t>xum</a:t>
            </a:r>
            <a:r>
              <a:rPr lang="en-US" sz="4000" b="1" dirty="0">
                <a:latin typeface="UTM Khuccamta" panose="02040603050506020204" pitchFamily="18" charset="0"/>
              </a:rPr>
              <a:t> </a:t>
            </a:r>
            <a:r>
              <a:rPr lang="en-US" sz="4000" b="1" dirty="0" err="1">
                <a:latin typeface="UTM Khuccamta" panose="02040603050506020204" pitchFamily="18" charset="0"/>
              </a:rPr>
              <a:t>xuê</a:t>
            </a:r>
            <a:r>
              <a:rPr lang="en-US" sz="4000" b="1" dirty="0">
                <a:latin typeface="UTM Khuccamta" panose="0204060305050602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57547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animBg="1"/>
      <p:bldP spid="2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0">
            <a:extLst>
              <a:ext uri="{FF2B5EF4-FFF2-40B4-BE49-F238E27FC236}">
                <a16:creationId xmlns:a16="http://schemas.microsoft.com/office/drawing/2014/main" id="{E1B5E9BE-0CFB-4B6C-90CB-99847944189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992" y="684908"/>
            <a:ext cx="10552720" cy="4767715"/>
          </a:xfrm>
          <a:prstGeom prst="rect">
            <a:avLst/>
          </a:prstGeom>
        </p:spPr>
      </p:pic>
      <p:sp>
        <p:nvSpPr>
          <p:cNvPr id="5" name="Text Box 13">
            <a:extLst>
              <a:ext uri="{FF2B5EF4-FFF2-40B4-BE49-F238E27FC236}">
                <a16:creationId xmlns:a16="http://schemas.microsoft.com/office/drawing/2014/main" id="{35A037F7-1334-4280-8CC4-9E8F37B196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65345" y="2110223"/>
            <a:ext cx="9461310" cy="3046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4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UTM Khuccamta" panose="02040603050506020204" pitchFamily="18" charset="0"/>
              </a:rPr>
              <a:t>Tưởng</a:t>
            </a:r>
            <a:r>
              <a:rPr lang="en-US" altLang="en-US" sz="4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UTM Khuccamta" panose="02040603050506020204" pitchFamily="18" charset="0"/>
              </a:rPr>
              <a:t> </a:t>
            </a:r>
            <a:r>
              <a:rPr lang="en-US" altLang="en-US" sz="4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UTM Khuccamta" panose="02040603050506020204" pitchFamily="18" charset="0"/>
              </a:rPr>
              <a:t>tượng</a:t>
            </a:r>
            <a:r>
              <a:rPr lang="en-US" altLang="en-US" sz="4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UTM Khuccamta" panose="02040603050506020204" pitchFamily="18" charset="0"/>
              </a:rPr>
              <a:t> mình là </a:t>
            </a:r>
            <a:r>
              <a:rPr lang="en-US" altLang="en-US" sz="4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UTM Khuccamta" panose="02040603050506020204" pitchFamily="18" charset="0"/>
              </a:rPr>
              <a:t>một</a:t>
            </a:r>
            <a:r>
              <a:rPr lang="en-US" altLang="en-US" sz="4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UTM Khuccamta" panose="02040603050506020204" pitchFamily="18" charset="0"/>
              </a:rPr>
              <a:t> </a:t>
            </a:r>
            <a:r>
              <a:rPr lang="en-US" altLang="en-US" sz="4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UTM Khuccamta" panose="02040603050506020204" pitchFamily="18" charset="0"/>
              </a:rPr>
              <a:t>hướng</a:t>
            </a:r>
            <a:r>
              <a:rPr lang="en-US" altLang="en-US" sz="4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UTM Khuccamta" panose="02040603050506020204" pitchFamily="18" charset="0"/>
              </a:rPr>
              <a:t> </a:t>
            </a:r>
            <a:r>
              <a:rPr lang="en-US" altLang="en-US" sz="4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UTM Khuccamta" panose="02040603050506020204" pitchFamily="18" charset="0"/>
              </a:rPr>
              <a:t>dẫn</a:t>
            </a:r>
            <a:r>
              <a:rPr lang="en-US" altLang="en-US" sz="4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UTM Khuccamta" panose="02040603050506020204" pitchFamily="18" charset="0"/>
              </a:rPr>
              <a:t> </a:t>
            </a:r>
            <a:r>
              <a:rPr lang="en-US" altLang="en-US" sz="4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UTM Khuccamta" panose="02040603050506020204" pitchFamily="18" charset="0"/>
              </a:rPr>
              <a:t>viên</a:t>
            </a:r>
            <a:r>
              <a:rPr lang="en-US" altLang="en-US" sz="4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UTM Khuccamta" panose="02040603050506020204" pitchFamily="18" charset="0"/>
              </a:rPr>
              <a:t> du </a:t>
            </a:r>
            <a:r>
              <a:rPr lang="en-US" altLang="en-US" sz="4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UTM Khuccamta" panose="02040603050506020204" pitchFamily="18" charset="0"/>
              </a:rPr>
              <a:t>lịch</a:t>
            </a:r>
            <a:r>
              <a:rPr lang="en-US" altLang="en-US" sz="4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UTM Khuccamta" panose="02040603050506020204" pitchFamily="18" charset="0"/>
              </a:rPr>
              <a:t>, </a:t>
            </a:r>
            <a:r>
              <a:rPr lang="en-US" altLang="en-US" sz="4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UTM Khuccamta" panose="02040603050506020204" pitchFamily="18" charset="0"/>
              </a:rPr>
              <a:t>mỗi</a:t>
            </a:r>
            <a:r>
              <a:rPr lang="en-US" altLang="en-US" sz="4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UTM Khuccamta" panose="02040603050506020204" pitchFamily="18" charset="0"/>
              </a:rPr>
              <a:t> </a:t>
            </a:r>
            <a:r>
              <a:rPr lang="en-US" altLang="en-US" sz="4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UTM Khuccamta" panose="02040603050506020204" pitchFamily="18" charset="0"/>
              </a:rPr>
              <a:t>nhóm</a:t>
            </a:r>
            <a:r>
              <a:rPr lang="en-US" altLang="en-US" sz="4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UTM Khuccamta" panose="02040603050506020204" pitchFamily="18" charset="0"/>
              </a:rPr>
              <a:t> </a:t>
            </a:r>
            <a:r>
              <a:rPr lang="en-US" altLang="en-US" sz="4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UTM Khuccamta" panose="02040603050506020204" pitchFamily="18" charset="0"/>
              </a:rPr>
              <a:t>hãy</a:t>
            </a:r>
            <a:r>
              <a:rPr lang="en-US" altLang="en-US" sz="4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UTM Khuccamta" panose="02040603050506020204" pitchFamily="18" charset="0"/>
              </a:rPr>
              <a:t> </a:t>
            </a:r>
            <a:r>
              <a:rPr lang="en-US" altLang="en-US" sz="4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UTM Khuccamta" panose="02040603050506020204" pitchFamily="18" charset="0"/>
              </a:rPr>
              <a:t>chọn</a:t>
            </a:r>
            <a:r>
              <a:rPr lang="en-US" altLang="en-US" sz="4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UTM Khuccamta" panose="02040603050506020204" pitchFamily="18" charset="0"/>
              </a:rPr>
              <a:t> </a:t>
            </a:r>
            <a:r>
              <a:rPr lang="en-US" altLang="en-US" sz="4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UTM Khuccamta" panose="02040603050506020204" pitchFamily="18" charset="0"/>
              </a:rPr>
              <a:t>một</a:t>
            </a:r>
            <a:r>
              <a:rPr lang="en-US" altLang="en-US" sz="4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UTM Khuccamta" panose="02040603050506020204" pitchFamily="18" charset="0"/>
              </a:rPr>
              <a:t> </a:t>
            </a:r>
            <a:r>
              <a:rPr lang="en-US" altLang="en-US" sz="4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UTM Khuccamta" panose="02040603050506020204" pitchFamily="18" charset="0"/>
              </a:rPr>
              <a:t>trong</a:t>
            </a:r>
            <a:r>
              <a:rPr lang="en-US" altLang="en-US" sz="4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UTM Khuccamta" panose="02040603050506020204" pitchFamily="18" charset="0"/>
              </a:rPr>
              <a:t> </a:t>
            </a:r>
            <a:r>
              <a:rPr lang="en-US" altLang="en-US" sz="4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UTM Khuccamta" panose="02040603050506020204" pitchFamily="18" charset="0"/>
              </a:rPr>
              <a:t>các</a:t>
            </a:r>
            <a:r>
              <a:rPr lang="en-US" altLang="en-US" sz="4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UTM Khuccamta" panose="02040603050506020204" pitchFamily="18" charset="0"/>
              </a:rPr>
              <a:t> </a:t>
            </a:r>
            <a:r>
              <a:rPr lang="en-US" altLang="en-US" sz="4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UTM Khuccamta" panose="02040603050506020204" pitchFamily="18" charset="0"/>
              </a:rPr>
              <a:t>địa</a:t>
            </a:r>
            <a:r>
              <a:rPr lang="en-US" altLang="en-US" sz="4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UTM Khuccamta" panose="02040603050506020204" pitchFamily="18" charset="0"/>
              </a:rPr>
              <a:t> </a:t>
            </a:r>
            <a:r>
              <a:rPr lang="en-US" altLang="en-US" sz="4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UTM Khuccamta" panose="02040603050506020204" pitchFamily="18" charset="0"/>
              </a:rPr>
              <a:t>điểm</a:t>
            </a:r>
            <a:r>
              <a:rPr lang="en-US" altLang="en-US" sz="4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UTM Khuccamta" panose="02040603050506020204" pitchFamily="18" charset="0"/>
              </a:rPr>
              <a:t> </a:t>
            </a:r>
            <a:r>
              <a:rPr lang="en-US" altLang="en-US" sz="4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UTM Khuccamta" panose="02040603050506020204" pitchFamily="18" charset="0"/>
              </a:rPr>
              <a:t>và</a:t>
            </a:r>
            <a:r>
              <a:rPr lang="en-US" altLang="en-US" sz="4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UTM Khuccamta" panose="02040603050506020204" pitchFamily="18" charset="0"/>
              </a:rPr>
              <a:t> </a:t>
            </a:r>
            <a:r>
              <a:rPr lang="en-US" altLang="en-US" sz="4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UTM Khuccamta" panose="02040603050506020204" pitchFamily="18" charset="0"/>
              </a:rPr>
              <a:t>giới</a:t>
            </a:r>
            <a:r>
              <a:rPr lang="en-US" altLang="en-US" sz="4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UTM Khuccamta" panose="02040603050506020204" pitchFamily="18" charset="0"/>
              </a:rPr>
              <a:t> thiệu </a:t>
            </a:r>
            <a:r>
              <a:rPr lang="en-US" altLang="en-US" sz="4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UTM Khuccamta" panose="02040603050506020204" pitchFamily="18" charset="0"/>
              </a:rPr>
              <a:t>cho</a:t>
            </a:r>
            <a:r>
              <a:rPr lang="en-US" altLang="en-US" sz="4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UTM Khuccamta" panose="02040603050506020204" pitchFamily="18" charset="0"/>
              </a:rPr>
              <a:t> </a:t>
            </a:r>
            <a:r>
              <a:rPr lang="en-US" altLang="en-US" sz="4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UTM Khuccamta" panose="02040603050506020204" pitchFamily="18" charset="0"/>
              </a:rPr>
              <a:t>khách</a:t>
            </a:r>
            <a:r>
              <a:rPr lang="en-US" altLang="en-US" sz="4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UTM Khuccamta" panose="02040603050506020204" pitchFamily="18" charset="0"/>
              </a:rPr>
              <a:t> du </a:t>
            </a:r>
            <a:r>
              <a:rPr lang="en-US" altLang="en-US" sz="4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UTM Khuccamta" panose="02040603050506020204" pitchFamily="18" charset="0"/>
              </a:rPr>
              <a:t>lịch</a:t>
            </a:r>
            <a:r>
              <a:rPr lang="en-US" altLang="en-US" sz="4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UTM Khuccamta" panose="02040603050506020204" pitchFamily="18" charset="0"/>
              </a:rPr>
              <a:t> biết </a:t>
            </a:r>
            <a:r>
              <a:rPr lang="en-US" altLang="en-US" sz="4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UTM Khuccamta" panose="02040603050506020204" pitchFamily="18" charset="0"/>
              </a:rPr>
              <a:t>về</a:t>
            </a:r>
            <a:r>
              <a:rPr lang="en-US" altLang="en-US" sz="4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UTM Khuccamta" panose="02040603050506020204" pitchFamily="18" charset="0"/>
              </a:rPr>
              <a:t> </a:t>
            </a:r>
            <a:r>
              <a:rPr lang="en-US" altLang="en-US" sz="4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UTM Khuccamta" panose="02040603050506020204" pitchFamily="18" charset="0"/>
              </a:rPr>
              <a:t>địa</a:t>
            </a:r>
            <a:r>
              <a:rPr lang="en-US" altLang="en-US" sz="4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UTM Khuccamta" panose="02040603050506020204" pitchFamily="18" charset="0"/>
              </a:rPr>
              <a:t> </a:t>
            </a:r>
            <a:r>
              <a:rPr lang="en-US" altLang="en-US" sz="4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UTM Khuccamta" panose="02040603050506020204" pitchFamily="18" charset="0"/>
              </a:rPr>
              <a:t>điểm</a:t>
            </a:r>
            <a:r>
              <a:rPr lang="en-US" altLang="en-US" sz="4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UTM Khuccamta" panose="02040603050506020204" pitchFamily="18" charset="0"/>
              </a:rPr>
              <a:t> </a:t>
            </a:r>
            <a:r>
              <a:rPr lang="en-US" altLang="en-US" sz="4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UTM Khuccamta" panose="02040603050506020204" pitchFamily="18" charset="0"/>
              </a:rPr>
              <a:t>đó</a:t>
            </a:r>
            <a:r>
              <a:rPr lang="en-US" altLang="en-US" sz="4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UTM Khuccamta" panose="02040603050506020204" pitchFamily="18" charset="0"/>
              </a:rPr>
              <a:t>.</a:t>
            </a:r>
          </a:p>
        </p:txBody>
      </p:sp>
      <p:sp>
        <p:nvSpPr>
          <p:cNvPr id="6" name="Cloud 5">
            <a:extLst>
              <a:ext uri="{FF2B5EF4-FFF2-40B4-BE49-F238E27FC236}">
                <a16:creationId xmlns:a16="http://schemas.microsoft.com/office/drawing/2014/main" id="{A441A6B7-8B4A-435F-96D6-411E576CCBBB}"/>
              </a:ext>
            </a:extLst>
          </p:cNvPr>
          <p:cNvSpPr/>
          <p:nvPr/>
        </p:nvSpPr>
        <p:spPr>
          <a:xfrm>
            <a:off x="5445537" y="133457"/>
            <a:ext cx="6063175" cy="1905506"/>
          </a:xfrm>
          <a:prstGeom prst="cloud">
            <a:avLst/>
          </a:prstGeom>
          <a:solidFill>
            <a:srgbClr val="FA8681"/>
          </a:solidFill>
          <a:ln w="38100">
            <a:solidFill>
              <a:srgbClr val="CD2D6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n-US" sz="4800" b="1" dirty="0">
                <a:solidFill>
                  <a:schemeClr val="bg1"/>
                </a:solidFill>
                <a:latin typeface="UTM Futura Extra" panose="02040603050506020204" pitchFamily="18" charset="0"/>
              </a:rPr>
              <a:t>  </a:t>
            </a:r>
            <a:r>
              <a:rPr lang="en-US" altLang="en-US" sz="4800" b="1" dirty="0" err="1">
                <a:solidFill>
                  <a:schemeClr val="bg1"/>
                </a:solidFill>
                <a:latin typeface="UTM Futura Extra" panose="02040603050506020204" pitchFamily="18" charset="0"/>
              </a:rPr>
              <a:t>Thảo</a:t>
            </a:r>
            <a:r>
              <a:rPr lang="en-US" altLang="en-US" sz="4800" b="1" dirty="0">
                <a:solidFill>
                  <a:schemeClr val="bg1"/>
                </a:solidFill>
                <a:latin typeface="UTM Futura Extra" panose="02040603050506020204" pitchFamily="18" charset="0"/>
              </a:rPr>
              <a:t> </a:t>
            </a:r>
            <a:r>
              <a:rPr lang="en-US" altLang="en-US" sz="4800" b="1" dirty="0" err="1">
                <a:solidFill>
                  <a:schemeClr val="bg1"/>
                </a:solidFill>
                <a:latin typeface="UTM Futura Extra" panose="02040603050506020204" pitchFamily="18" charset="0"/>
              </a:rPr>
              <a:t>luận</a:t>
            </a:r>
            <a:r>
              <a:rPr lang="en-US" altLang="en-US" sz="4800" b="1" dirty="0">
                <a:solidFill>
                  <a:schemeClr val="bg1"/>
                </a:solidFill>
                <a:latin typeface="UTM Futura Extra" panose="02040603050506020204" pitchFamily="18" charset="0"/>
              </a:rPr>
              <a:t> </a:t>
            </a:r>
            <a:r>
              <a:rPr lang="en-US" altLang="en-US" sz="4800" b="1" dirty="0" err="1">
                <a:solidFill>
                  <a:schemeClr val="bg1"/>
                </a:solidFill>
                <a:latin typeface="UTM Futura Extra" panose="02040603050506020204" pitchFamily="18" charset="0"/>
              </a:rPr>
              <a:t>nhóm</a:t>
            </a:r>
            <a:r>
              <a:rPr lang="en-US" altLang="en-US" sz="4800" b="1" dirty="0">
                <a:solidFill>
                  <a:schemeClr val="bg1"/>
                </a:solidFill>
                <a:latin typeface="UTM Futura Extra" panose="02040603050506020204" pitchFamily="18" charset="0"/>
              </a:rPr>
              <a:t> </a:t>
            </a:r>
            <a:endParaRPr lang="vi-VN" altLang="en-US" sz="4800" b="1" dirty="0">
              <a:solidFill>
                <a:schemeClr val="bg1"/>
              </a:solidFill>
            </a:endParaRPr>
          </a:p>
        </p:txBody>
      </p:sp>
      <p:pic>
        <p:nvPicPr>
          <p:cNvPr id="7" name="图片 15">
            <a:extLst>
              <a:ext uri="{FF2B5EF4-FFF2-40B4-BE49-F238E27FC236}">
                <a16:creationId xmlns:a16="http://schemas.microsoft.com/office/drawing/2014/main" id="{5D3B6166-A178-470E-BDA0-6AB00A45434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096" y="133457"/>
            <a:ext cx="1428239" cy="1976766"/>
          </a:xfrm>
          <a:prstGeom prst="rect">
            <a:avLst/>
          </a:prstGeom>
        </p:spPr>
      </p:pic>
      <p:grpSp>
        <p:nvGrpSpPr>
          <p:cNvPr id="8" name="组合 17">
            <a:extLst>
              <a:ext uri="{FF2B5EF4-FFF2-40B4-BE49-F238E27FC236}">
                <a16:creationId xmlns:a16="http://schemas.microsoft.com/office/drawing/2014/main" id="{D806B7F0-76D0-4A2B-BBEF-A562356510D0}"/>
              </a:ext>
            </a:extLst>
          </p:cNvPr>
          <p:cNvGrpSpPr/>
          <p:nvPr/>
        </p:nvGrpSpPr>
        <p:grpSpPr>
          <a:xfrm>
            <a:off x="-1717190" y="4547710"/>
            <a:ext cx="15626379" cy="2310290"/>
            <a:chOff x="-2315494" y="4590153"/>
            <a:chExt cx="15626379" cy="2310290"/>
          </a:xfrm>
        </p:grpSpPr>
        <p:grpSp>
          <p:nvGrpSpPr>
            <p:cNvPr id="9" name="组合 18">
              <a:extLst>
                <a:ext uri="{FF2B5EF4-FFF2-40B4-BE49-F238E27FC236}">
                  <a16:creationId xmlns:a16="http://schemas.microsoft.com/office/drawing/2014/main" id="{F295A86E-C91F-42C5-89DB-21E5E7081F98}"/>
                </a:ext>
              </a:extLst>
            </p:cNvPr>
            <p:cNvGrpSpPr/>
            <p:nvPr/>
          </p:nvGrpSpPr>
          <p:grpSpPr>
            <a:xfrm>
              <a:off x="-2315494" y="4590153"/>
              <a:ext cx="11938500" cy="2310290"/>
              <a:chOff x="-2992763" y="3948264"/>
              <a:chExt cx="15946137" cy="2957973"/>
            </a:xfrm>
          </p:grpSpPr>
          <p:pic>
            <p:nvPicPr>
              <p:cNvPr id="11" name="图片 20">
                <a:extLst>
                  <a:ext uri="{FF2B5EF4-FFF2-40B4-BE49-F238E27FC236}">
                    <a16:creationId xmlns:a16="http://schemas.microsoft.com/office/drawing/2014/main" id="{B03CC201-3B80-4DE1-8483-BE285874BB3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2992763" y="3948264"/>
                <a:ext cx="5650494" cy="2917574"/>
              </a:xfrm>
              <a:prstGeom prst="rect">
                <a:avLst/>
              </a:prstGeom>
            </p:spPr>
          </p:pic>
          <p:pic>
            <p:nvPicPr>
              <p:cNvPr id="12" name="图片 21">
                <a:extLst>
                  <a:ext uri="{FF2B5EF4-FFF2-40B4-BE49-F238E27FC236}">
                    <a16:creationId xmlns:a16="http://schemas.microsoft.com/office/drawing/2014/main" id="{D9ACD588-C563-46D9-9A7B-0787B18882A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50638" y="5200520"/>
                <a:ext cx="3211730" cy="1658345"/>
              </a:xfrm>
              <a:prstGeom prst="rect">
                <a:avLst/>
              </a:prstGeom>
            </p:spPr>
          </p:pic>
          <p:pic>
            <p:nvPicPr>
              <p:cNvPr id="13" name="图片 22">
                <a:extLst>
                  <a:ext uri="{FF2B5EF4-FFF2-40B4-BE49-F238E27FC236}">
                    <a16:creationId xmlns:a16="http://schemas.microsoft.com/office/drawing/2014/main" id="{40A8DDEB-6F56-4D8F-B041-B2AEAB476A2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97195" y="5576069"/>
                <a:ext cx="2522256" cy="1302342"/>
              </a:xfrm>
              <a:prstGeom prst="rect">
                <a:avLst/>
              </a:prstGeom>
            </p:spPr>
          </p:pic>
          <p:pic>
            <p:nvPicPr>
              <p:cNvPr id="14" name="图片 23">
                <a:extLst>
                  <a:ext uri="{FF2B5EF4-FFF2-40B4-BE49-F238E27FC236}">
                    <a16:creationId xmlns:a16="http://schemas.microsoft.com/office/drawing/2014/main" id="{16635332-C6C0-46B6-9FC6-BC8CE8F7C62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6928785" y="4939962"/>
                <a:ext cx="3808099" cy="1966275"/>
              </a:xfrm>
              <a:prstGeom prst="rect">
                <a:avLst/>
              </a:prstGeom>
            </p:spPr>
          </p:pic>
          <p:pic>
            <p:nvPicPr>
              <p:cNvPr id="15" name="图片 24">
                <a:extLst>
                  <a:ext uri="{FF2B5EF4-FFF2-40B4-BE49-F238E27FC236}">
                    <a16:creationId xmlns:a16="http://schemas.microsoft.com/office/drawing/2014/main" id="{C98339E8-D65C-478C-890A-A2152B18E91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431118" y="5592533"/>
                <a:ext cx="2522256" cy="1302342"/>
              </a:xfrm>
              <a:prstGeom prst="rect">
                <a:avLst/>
              </a:prstGeom>
            </p:spPr>
          </p:pic>
        </p:grpSp>
        <p:pic>
          <p:nvPicPr>
            <p:cNvPr id="10" name="图片 19">
              <a:extLst>
                <a:ext uri="{FF2B5EF4-FFF2-40B4-BE49-F238E27FC236}">
                  <a16:creationId xmlns:a16="http://schemas.microsoft.com/office/drawing/2014/main" id="{EA630C23-450C-4835-BF51-680D98875EB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68570" y="4901245"/>
              <a:ext cx="3642315" cy="196196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09963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hart, bubble chart&#10;&#10;Description automatically generated">
            <a:extLst>
              <a:ext uri="{FF2B5EF4-FFF2-40B4-BE49-F238E27FC236}">
                <a16:creationId xmlns:a16="http://schemas.microsoft.com/office/drawing/2014/main" id="{5AB57B12-411B-43BD-8363-18D0CAF2E17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1776" b="82683" l="7256" r="4636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67" t="70413" r="48743" b="15954"/>
          <a:stretch/>
        </p:blipFill>
        <p:spPr>
          <a:xfrm>
            <a:off x="-1021996" y="-206626"/>
            <a:ext cx="7697971" cy="208367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C59307C-B7FF-4EC1-B798-ED731F7A7670}"/>
              </a:ext>
            </a:extLst>
          </p:cNvPr>
          <p:cNvSpPr txBox="1"/>
          <p:nvPr/>
        </p:nvSpPr>
        <p:spPr>
          <a:xfrm>
            <a:off x="822277" y="481266"/>
            <a:ext cx="469141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4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UTM Futura Extra" panose="02040603050506020204" pitchFamily="18" charset="0"/>
              </a:rPr>
              <a:t>Kinh</a:t>
            </a:r>
            <a:r>
              <a:rPr lang="en-US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UTM Futura Extra" panose="02040603050506020204" pitchFamily="18" charset="0"/>
              </a:rPr>
              <a:t> </a:t>
            </a:r>
            <a:r>
              <a:rPr lang="en-US" sz="4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UTM Futura Extra" panose="02040603050506020204" pitchFamily="18" charset="0"/>
              </a:rPr>
              <a:t>thành</a:t>
            </a:r>
            <a:r>
              <a:rPr lang="en-US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UTM Futura Extra" panose="02040603050506020204" pitchFamily="18" charset="0"/>
              </a:rPr>
              <a:t> </a:t>
            </a:r>
            <a:r>
              <a:rPr lang="en-US" sz="4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UTM Futura Extra" panose="02040603050506020204" pitchFamily="18" charset="0"/>
              </a:rPr>
              <a:t>Huế</a:t>
            </a:r>
            <a:endParaRPr lang="en-US" sz="4000" dirty="0">
              <a:solidFill>
                <a:schemeClr val="tx1">
                  <a:lumMod val="75000"/>
                  <a:lumOff val="25000"/>
                </a:schemeClr>
              </a:solidFill>
              <a:latin typeface="UTM Futura Extra" panose="020406030505060202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1FC48CE-ECA6-4525-A229-E1DC10BAFCE1}"/>
              </a:ext>
            </a:extLst>
          </p:cNvPr>
          <p:cNvSpPr/>
          <p:nvPr/>
        </p:nvSpPr>
        <p:spPr>
          <a:xfrm>
            <a:off x="6096000" y="504966"/>
            <a:ext cx="5777552" cy="404274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63122DA-1CDC-48B2-B81B-75613BBD4DD6}"/>
              </a:ext>
            </a:extLst>
          </p:cNvPr>
          <p:cNvSpPr/>
          <p:nvPr/>
        </p:nvSpPr>
        <p:spPr>
          <a:xfrm>
            <a:off x="680113" y="2029444"/>
            <a:ext cx="5777552" cy="3684896"/>
          </a:xfrm>
          <a:prstGeom prst="rect">
            <a:avLst/>
          </a:prstGeom>
          <a:solidFill>
            <a:srgbClr val="FA868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组合 17">
            <a:extLst>
              <a:ext uri="{FF2B5EF4-FFF2-40B4-BE49-F238E27FC236}">
                <a16:creationId xmlns:a16="http://schemas.microsoft.com/office/drawing/2014/main" id="{B30800FC-8711-4ED3-A19E-6FF7CCF76388}"/>
              </a:ext>
            </a:extLst>
          </p:cNvPr>
          <p:cNvGrpSpPr/>
          <p:nvPr/>
        </p:nvGrpSpPr>
        <p:grpSpPr>
          <a:xfrm>
            <a:off x="-1717190" y="4547710"/>
            <a:ext cx="15626379" cy="2310290"/>
            <a:chOff x="-2315494" y="4590153"/>
            <a:chExt cx="15626379" cy="2310290"/>
          </a:xfrm>
        </p:grpSpPr>
        <p:grpSp>
          <p:nvGrpSpPr>
            <p:cNvPr id="12" name="组合 18">
              <a:extLst>
                <a:ext uri="{FF2B5EF4-FFF2-40B4-BE49-F238E27FC236}">
                  <a16:creationId xmlns:a16="http://schemas.microsoft.com/office/drawing/2014/main" id="{011622A5-2751-4A5B-A680-3C9D8D52150D}"/>
                </a:ext>
              </a:extLst>
            </p:cNvPr>
            <p:cNvGrpSpPr/>
            <p:nvPr/>
          </p:nvGrpSpPr>
          <p:grpSpPr>
            <a:xfrm>
              <a:off x="-2315494" y="4590153"/>
              <a:ext cx="11938500" cy="2310290"/>
              <a:chOff x="-2992763" y="3948264"/>
              <a:chExt cx="15946137" cy="2957973"/>
            </a:xfrm>
          </p:grpSpPr>
          <p:pic>
            <p:nvPicPr>
              <p:cNvPr id="14" name="图片 20">
                <a:extLst>
                  <a:ext uri="{FF2B5EF4-FFF2-40B4-BE49-F238E27FC236}">
                    <a16:creationId xmlns:a16="http://schemas.microsoft.com/office/drawing/2014/main" id="{36F1F2EA-AB24-4FDA-AD9E-D037C489327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2992763" y="3948264"/>
                <a:ext cx="5650494" cy="2917574"/>
              </a:xfrm>
              <a:prstGeom prst="rect">
                <a:avLst/>
              </a:prstGeom>
            </p:spPr>
          </p:pic>
          <p:pic>
            <p:nvPicPr>
              <p:cNvPr id="15" name="图片 21">
                <a:extLst>
                  <a:ext uri="{FF2B5EF4-FFF2-40B4-BE49-F238E27FC236}">
                    <a16:creationId xmlns:a16="http://schemas.microsoft.com/office/drawing/2014/main" id="{B9FD3C79-8CCE-42DF-9BD5-4076972FFCD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50638" y="5200520"/>
                <a:ext cx="3211730" cy="1658345"/>
              </a:xfrm>
              <a:prstGeom prst="rect">
                <a:avLst/>
              </a:prstGeom>
            </p:spPr>
          </p:pic>
          <p:pic>
            <p:nvPicPr>
              <p:cNvPr id="16" name="图片 22">
                <a:extLst>
                  <a:ext uri="{FF2B5EF4-FFF2-40B4-BE49-F238E27FC236}">
                    <a16:creationId xmlns:a16="http://schemas.microsoft.com/office/drawing/2014/main" id="{4078F47F-C09E-47DC-9139-B4BFE891E48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97195" y="5576069"/>
                <a:ext cx="2522256" cy="1302342"/>
              </a:xfrm>
              <a:prstGeom prst="rect">
                <a:avLst/>
              </a:prstGeom>
            </p:spPr>
          </p:pic>
          <p:pic>
            <p:nvPicPr>
              <p:cNvPr id="17" name="图片 23">
                <a:extLst>
                  <a:ext uri="{FF2B5EF4-FFF2-40B4-BE49-F238E27FC236}">
                    <a16:creationId xmlns:a16="http://schemas.microsoft.com/office/drawing/2014/main" id="{54B777F9-76F9-4D5F-AA51-C2D7BDEF363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6928785" y="4939962"/>
                <a:ext cx="3808099" cy="1966275"/>
              </a:xfrm>
              <a:prstGeom prst="rect">
                <a:avLst/>
              </a:prstGeom>
            </p:spPr>
          </p:pic>
          <p:pic>
            <p:nvPicPr>
              <p:cNvPr id="18" name="图片 24">
                <a:extLst>
                  <a:ext uri="{FF2B5EF4-FFF2-40B4-BE49-F238E27FC236}">
                    <a16:creationId xmlns:a16="http://schemas.microsoft.com/office/drawing/2014/main" id="{375A9605-EE11-40CB-AA36-C37A4607DD8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431118" y="5592533"/>
                <a:ext cx="2522256" cy="1302342"/>
              </a:xfrm>
              <a:prstGeom prst="rect">
                <a:avLst/>
              </a:prstGeom>
            </p:spPr>
          </p:pic>
        </p:grpSp>
        <p:pic>
          <p:nvPicPr>
            <p:cNvPr id="13" name="图片 19">
              <a:extLst>
                <a:ext uri="{FF2B5EF4-FFF2-40B4-BE49-F238E27FC236}">
                  <a16:creationId xmlns:a16="http://schemas.microsoft.com/office/drawing/2014/main" id="{5C9FA84A-C76A-4B33-A143-9381973C452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68570" y="4901245"/>
              <a:ext cx="3642315" cy="1961964"/>
            </a:xfrm>
            <a:prstGeom prst="rect">
              <a:avLst/>
            </a:prstGeom>
          </p:spPr>
        </p:pic>
      </p:grpSp>
      <p:sp>
        <p:nvSpPr>
          <p:cNvPr id="19" name="Text Box 13">
            <a:extLst>
              <a:ext uri="{FF2B5EF4-FFF2-40B4-BE49-F238E27FC236}">
                <a16:creationId xmlns:a16="http://schemas.microsoft.com/office/drawing/2014/main" id="{8F5067DF-A01C-4715-9FB3-1F6626976F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0113" y="2426412"/>
            <a:ext cx="5833848" cy="2554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en-US" sz="4000" b="1" dirty="0">
                <a:latin typeface="UTM Khuccamta" panose="02040603050506020204" pitchFamily="18" charset="0"/>
              </a:rPr>
              <a:t>- Nhiều </a:t>
            </a:r>
            <a:r>
              <a:rPr lang="en-US" altLang="en-US" sz="4000" b="1" dirty="0" err="1">
                <a:latin typeface="UTM Khuccamta" panose="02040603050506020204" pitchFamily="18" charset="0"/>
              </a:rPr>
              <a:t>khu</a:t>
            </a:r>
            <a:r>
              <a:rPr lang="en-US" altLang="en-US" sz="4000" b="1" dirty="0">
                <a:latin typeface="UTM Khuccamta" panose="02040603050506020204" pitchFamily="18" charset="0"/>
              </a:rPr>
              <a:t> </a:t>
            </a:r>
            <a:r>
              <a:rPr lang="en-US" altLang="en-US" sz="4000" b="1" dirty="0" err="1">
                <a:latin typeface="UTM Khuccamta" panose="02040603050506020204" pitchFamily="18" charset="0"/>
              </a:rPr>
              <a:t>nhà</a:t>
            </a:r>
            <a:r>
              <a:rPr lang="en-US" altLang="en-US" sz="4000" b="1" dirty="0">
                <a:latin typeface="UTM Khuccamta" panose="02040603050506020204" pitchFamily="18" charset="0"/>
              </a:rPr>
              <a:t> </a:t>
            </a:r>
            <a:r>
              <a:rPr lang="en-US" altLang="en-US" sz="4000" b="1" dirty="0" err="1">
                <a:latin typeface="UTM Khuccamta" panose="02040603050506020204" pitchFamily="18" charset="0"/>
              </a:rPr>
              <a:t>cổ</a:t>
            </a:r>
            <a:r>
              <a:rPr lang="en-US" altLang="en-US" sz="4000" b="1" dirty="0">
                <a:latin typeface="UTM Khuccamta" panose="02040603050506020204" pitchFamily="18" charset="0"/>
              </a:rPr>
              <a:t> </a:t>
            </a:r>
            <a:r>
              <a:rPr lang="en-US" altLang="en-US" sz="4000" b="1" dirty="0" err="1">
                <a:latin typeface="UTM Khuccamta" panose="02040603050506020204" pitchFamily="18" charset="0"/>
              </a:rPr>
              <a:t>kính</a:t>
            </a:r>
            <a:r>
              <a:rPr lang="en-US" altLang="en-US" sz="4000" b="1" dirty="0">
                <a:latin typeface="UTM Khuccamta" panose="02040603050506020204" pitchFamily="18" charset="0"/>
              </a:rPr>
              <a:t> </a:t>
            </a:r>
            <a:r>
              <a:rPr lang="en-US" altLang="en-US" sz="4000" b="1" dirty="0" err="1">
                <a:latin typeface="UTM Khuccamta" panose="02040603050506020204" pitchFamily="18" charset="0"/>
              </a:rPr>
              <a:t>nằm</a:t>
            </a:r>
            <a:r>
              <a:rPr lang="en-US" altLang="en-US" sz="4000" b="1" dirty="0">
                <a:latin typeface="UTM Khuccamta" panose="02040603050506020204" pitchFamily="18" charset="0"/>
              </a:rPr>
              <a:t> </a:t>
            </a:r>
            <a:r>
              <a:rPr lang="en-US" altLang="en-US" sz="4000" b="1" dirty="0" err="1">
                <a:latin typeface="UTM Khuccamta" panose="02040603050506020204" pitchFamily="18" charset="0"/>
              </a:rPr>
              <a:t>sát</a:t>
            </a:r>
            <a:r>
              <a:rPr lang="en-US" altLang="en-US" sz="4000" b="1" dirty="0">
                <a:latin typeface="UTM Khuccamta" panose="02040603050506020204" pitchFamily="18" charset="0"/>
              </a:rPr>
              <a:t> </a:t>
            </a:r>
            <a:r>
              <a:rPr lang="en-US" altLang="en-US" sz="4000" b="1" dirty="0" err="1">
                <a:latin typeface="UTM Khuccamta" panose="02040603050506020204" pitchFamily="18" charset="0"/>
              </a:rPr>
              <a:t>nhau</a:t>
            </a:r>
            <a:r>
              <a:rPr lang="en-US" altLang="en-US" sz="4000" b="1" dirty="0">
                <a:latin typeface="UTM Khuccamta" panose="02040603050506020204" pitchFamily="18" charset="0"/>
              </a:rPr>
              <a:t>, </a:t>
            </a:r>
            <a:r>
              <a:rPr lang="en-US" altLang="en-US" sz="4000" b="1" dirty="0" err="1">
                <a:latin typeface="UTM Khuccamta" panose="02040603050506020204" pitchFamily="18" charset="0"/>
              </a:rPr>
              <a:t>cửa</a:t>
            </a:r>
            <a:r>
              <a:rPr lang="en-US" altLang="en-US" sz="4000" b="1" dirty="0">
                <a:latin typeface="UTM Khuccamta" panose="02040603050506020204" pitchFamily="18" charset="0"/>
              </a:rPr>
              <a:t> </a:t>
            </a:r>
            <a:r>
              <a:rPr lang="en-US" altLang="en-US" sz="4000" b="1" dirty="0" err="1">
                <a:latin typeface="UTM Khuccamta" panose="02040603050506020204" pitchFamily="18" charset="0"/>
              </a:rPr>
              <a:t>Ngọ</a:t>
            </a:r>
            <a:r>
              <a:rPr lang="en-US" altLang="en-US" sz="4000" b="1" dirty="0">
                <a:latin typeface="UTM Khuccamta" panose="02040603050506020204" pitchFamily="18" charset="0"/>
              </a:rPr>
              <a:t> </a:t>
            </a:r>
            <a:r>
              <a:rPr lang="en-US" altLang="en-US" sz="4000" b="1" dirty="0" err="1">
                <a:latin typeface="UTM Khuccamta" panose="02040603050506020204" pitchFamily="18" charset="0"/>
              </a:rPr>
              <a:t>Môn</a:t>
            </a:r>
            <a:r>
              <a:rPr lang="en-US" altLang="en-US" sz="4000" b="1" dirty="0">
                <a:latin typeface="UTM Khuccamta" panose="02040603050506020204" pitchFamily="18" charset="0"/>
              </a:rPr>
              <a:t> </a:t>
            </a:r>
            <a:r>
              <a:rPr lang="en-US" altLang="en-US" sz="4000" b="1" dirty="0" err="1">
                <a:latin typeface="UTM Khuccamta" panose="02040603050506020204" pitchFamily="18" charset="0"/>
              </a:rPr>
              <a:t>cao</a:t>
            </a:r>
            <a:r>
              <a:rPr lang="en-US" altLang="en-US" sz="4000" b="1" dirty="0">
                <a:latin typeface="UTM Khuccamta" panose="02040603050506020204" pitchFamily="18" charset="0"/>
              </a:rPr>
              <a:t>, </a:t>
            </a:r>
            <a:r>
              <a:rPr lang="en-US" altLang="en-US" sz="4000" b="1" dirty="0" err="1">
                <a:latin typeface="UTM Khuccamta" panose="02040603050506020204" pitchFamily="18" charset="0"/>
              </a:rPr>
              <a:t>đẹp</a:t>
            </a:r>
            <a:r>
              <a:rPr lang="en-US" altLang="en-US" sz="4000" b="1" dirty="0">
                <a:latin typeface="UTM Khuccamta" panose="02040603050506020204" pitchFamily="18" charset="0"/>
              </a:rPr>
              <a:t>, </a:t>
            </a:r>
            <a:r>
              <a:rPr lang="en-US" altLang="en-US" sz="4000" b="1" dirty="0" err="1">
                <a:latin typeface="UTM Khuccamta" panose="02040603050506020204" pitchFamily="18" charset="0"/>
              </a:rPr>
              <a:t>điện</a:t>
            </a:r>
            <a:r>
              <a:rPr lang="en-US" altLang="en-US" sz="4000" b="1" dirty="0">
                <a:latin typeface="UTM Khuccamta" panose="02040603050506020204" pitchFamily="18" charset="0"/>
              </a:rPr>
              <a:t> của </a:t>
            </a:r>
            <a:r>
              <a:rPr lang="en-US" altLang="en-US" sz="4000" b="1" dirty="0" err="1">
                <a:latin typeface="UTM Khuccamta" panose="02040603050506020204" pitchFamily="18" charset="0"/>
              </a:rPr>
              <a:t>vua</a:t>
            </a:r>
            <a:r>
              <a:rPr lang="en-US" altLang="en-US" sz="4000" b="1" dirty="0">
                <a:latin typeface="UTM Khuccamta" panose="02040603050506020204" pitchFamily="18" charset="0"/>
              </a:rPr>
              <a:t> </a:t>
            </a:r>
            <a:r>
              <a:rPr lang="en-US" altLang="en-US" sz="4000" b="1" dirty="0" err="1">
                <a:latin typeface="UTM Khuccamta" panose="02040603050506020204" pitchFamily="18" charset="0"/>
              </a:rPr>
              <a:t>đầy</a:t>
            </a:r>
            <a:r>
              <a:rPr lang="en-US" altLang="en-US" sz="4000" b="1" dirty="0">
                <a:latin typeface="UTM Khuccamta" panose="02040603050506020204" pitchFamily="18" charset="0"/>
              </a:rPr>
              <a:t> </a:t>
            </a:r>
            <a:r>
              <a:rPr lang="en-US" altLang="en-US" sz="4000" b="1" dirty="0" err="1">
                <a:latin typeface="UTM Khuccamta" panose="02040603050506020204" pitchFamily="18" charset="0"/>
              </a:rPr>
              <a:t>uy</a:t>
            </a:r>
            <a:r>
              <a:rPr lang="en-US" altLang="en-US" sz="4000" b="1" dirty="0">
                <a:latin typeface="UTM Khuccamta" panose="02040603050506020204" pitchFamily="18" charset="0"/>
              </a:rPr>
              <a:t> </a:t>
            </a:r>
            <a:r>
              <a:rPr lang="en-US" altLang="en-US" sz="4000" b="1" dirty="0" err="1">
                <a:latin typeface="UTM Khuccamta" panose="02040603050506020204" pitchFamily="18" charset="0"/>
              </a:rPr>
              <a:t>nghi</a:t>
            </a:r>
            <a:r>
              <a:rPr lang="en-US" altLang="en-US" sz="4000" b="1" dirty="0">
                <a:latin typeface="UTM Khuccamta" panose="02040603050506020204" pitchFamily="18" charset="0"/>
              </a:rPr>
              <a:t>, </a:t>
            </a:r>
            <a:r>
              <a:rPr lang="en-US" altLang="en-US" sz="4000" b="1" dirty="0" err="1">
                <a:latin typeface="UTM Khuccamta" panose="02040603050506020204" pitchFamily="18" charset="0"/>
              </a:rPr>
              <a:t>đẹp</a:t>
            </a:r>
            <a:r>
              <a:rPr lang="en-US" altLang="en-US" sz="4000" b="1" dirty="0">
                <a:latin typeface="UTM Khuccamta" panose="02040603050506020204" pitchFamily="18" charset="0"/>
              </a:rPr>
              <a:t> </a:t>
            </a:r>
            <a:r>
              <a:rPr lang="en-US" altLang="en-US" sz="4000" b="1" dirty="0" err="1">
                <a:latin typeface="UTM Khuccamta" panose="02040603050506020204" pitchFamily="18" charset="0"/>
              </a:rPr>
              <a:t>đẽ</a:t>
            </a:r>
            <a:r>
              <a:rPr lang="en-US" altLang="en-US" sz="4000" b="1" dirty="0">
                <a:latin typeface="UTM Khuccamta" panose="02040603050506020204" pitchFamily="18" charset="0"/>
              </a:rPr>
              <a:t>,…</a:t>
            </a:r>
          </a:p>
        </p:txBody>
      </p:sp>
      <p:sp>
        <p:nvSpPr>
          <p:cNvPr id="21" name="Text Box 13">
            <a:extLst>
              <a:ext uri="{FF2B5EF4-FFF2-40B4-BE49-F238E27FC236}">
                <a16:creationId xmlns:a16="http://schemas.microsoft.com/office/drawing/2014/main" id="{FFA886A5-BBE3-4105-86D0-B3985905C5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0" y="608558"/>
            <a:ext cx="577755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en-US" sz="3600" b="1" dirty="0">
                <a:latin typeface="UTM Khuccamta" panose="02040603050506020204" pitchFamily="18" charset="0"/>
              </a:rPr>
              <a:t>- Đi </a:t>
            </a:r>
            <a:r>
              <a:rPr lang="en-US" altLang="en-US" sz="3600" b="1" dirty="0" err="1">
                <a:latin typeface="UTM Khuccamta" panose="02040603050506020204" pitchFamily="18" charset="0"/>
              </a:rPr>
              <a:t>thăm</a:t>
            </a:r>
            <a:r>
              <a:rPr lang="en-US" altLang="en-US" sz="3600" b="1" dirty="0">
                <a:latin typeface="UTM Khuccamta" panose="02040603050506020204" pitchFamily="18" charset="0"/>
              </a:rPr>
              <a:t> </a:t>
            </a:r>
            <a:r>
              <a:rPr lang="en-US" altLang="en-US" sz="3600" b="1" dirty="0" err="1">
                <a:latin typeface="UTM Khuccamta" panose="02040603050506020204" pitchFamily="18" charset="0"/>
              </a:rPr>
              <a:t>quan</a:t>
            </a:r>
            <a:r>
              <a:rPr lang="en-US" altLang="en-US" sz="3600" b="1" dirty="0">
                <a:latin typeface="UTM Khuccamta" panose="02040603050506020204" pitchFamily="18" charset="0"/>
              </a:rPr>
              <a:t> </a:t>
            </a:r>
            <a:r>
              <a:rPr lang="en-US" altLang="en-US" sz="3600" b="1" dirty="0" err="1">
                <a:latin typeface="UTM Khuccamta" panose="02040603050506020204" pitchFamily="18" charset="0"/>
              </a:rPr>
              <a:t>tìm</a:t>
            </a:r>
            <a:r>
              <a:rPr lang="en-US" altLang="en-US" sz="3600" b="1" dirty="0">
                <a:latin typeface="UTM Khuccamta" panose="02040603050506020204" pitchFamily="18" charset="0"/>
              </a:rPr>
              <a:t> </a:t>
            </a:r>
            <a:r>
              <a:rPr lang="en-US" altLang="en-US" sz="3600" b="1" dirty="0" err="1">
                <a:latin typeface="UTM Khuccamta" panose="02040603050506020204" pitchFamily="18" charset="0"/>
              </a:rPr>
              <a:t>hiểu</a:t>
            </a:r>
            <a:r>
              <a:rPr lang="en-US" altLang="en-US" sz="3600" b="1" dirty="0">
                <a:latin typeface="UTM Khuccamta" panose="02040603050506020204" pitchFamily="18" charset="0"/>
              </a:rPr>
              <a:t> </a:t>
            </a:r>
            <a:r>
              <a:rPr lang="en-US" altLang="en-US" sz="3600" b="1" dirty="0" err="1">
                <a:latin typeface="UTM Khuccamta" panose="02040603050506020204" pitchFamily="18" charset="0"/>
              </a:rPr>
              <a:t>lịch</a:t>
            </a:r>
            <a:r>
              <a:rPr lang="en-US" altLang="en-US" sz="3600" b="1" dirty="0">
                <a:latin typeface="UTM Khuccamta" panose="02040603050506020204" pitchFamily="18" charset="0"/>
              </a:rPr>
              <a:t> </a:t>
            </a:r>
            <a:r>
              <a:rPr lang="en-US" altLang="en-US" sz="3600" b="1" dirty="0" err="1">
                <a:latin typeface="UTM Khuccamta" panose="02040603050506020204" pitchFamily="18" charset="0"/>
              </a:rPr>
              <a:t>sử</a:t>
            </a:r>
            <a:r>
              <a:rPr lang="en-US" altLang="en-US" sz="3600" b="1" dirty="0">
                <a:latin typeface="UTM Khuccamta" panose="02040603050506020204" pitchFamily="18" charset="0"/>
              </a:rPr>
              <a:t>.</a:t>
            </a:r>
          </a:p>
        </p:txBody>
      </p:sp>
      <p:sp>
        <p:nvSpPr>
          <p:cNvPr id="22" name="Text Box 13">
            <a:extLst>
              <a:ext uri="{FF2B5EF4-FFF2-40B4-BE49-F238E27FC236}">
                <a16:creationId xmlns:a16="http://schemas.microsoft.com/office/drawing/2014/main" id="{02EA6D3A-16D4-4BD6-9B07-D301C084B5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13961" y="1551564"/>
            <a:ext cx="5197576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en-US" sz="3600" b="1" dirty="0">
                <a:latin typeface="UTM Khuccamta" panose="02040603050506020204" pitchFamily="18" charset="0"/>
              </a:rPr>
              <a:t>- Được </a:t>
            </a:r>
            <a:r>
              <a:rPr lang="en-US" altLang="en-US" sz="3600" b="1" dirty="0" err="1">
                <a:latin typeface="UTM Khuccamta" panose="02040603050506020204" pitchFamily="18" charset="0"/>
              </a:rPr>
              <a:t>mang</a:t>
            </a:r>
            <a:r>
              <a:rPr lang="en-US" altLang="en-US" sz="3600" b="1" dirty="0">
                <a:latin typeface="UTM Khuccamta" panose="02040603050506020204" pitchFamily="18" charset="0"/>
              </a:rPr>
              <a:t> </a:t>
            </a:r>
            <a:r>
              <a:rPr lang="en-US" altLang="en-US" sz="3600" b="1" dirty="0" err="1">
                <a:latin typeface="UTM Khuccamta" panose="02040603050506020204" pitchFamily="18" charset="0"/>
              </a:rPr>
              <a:t>trang</a:t>
            </a:r>
            <a:r>
              <a:rPr lang="en-US" altLang="en-US" sz="3600" b="1" dirty="0">
                <a:latin typeface="UTM Khuccamta" panose="02040603050506020204" pitchFamily="18" charset="0"/>
              </a:rPr>
              <a:t> </a:t>
            </a:r>
            <a:r>
              <a:rPr lang="en-US" altLang="en-US" sz="3600" b="1" dirty="0" err="1">
                <a:latin typeface="UTM Khuccamta" panose="02040603050506020204" pitchFamily="18" charset="0"/>
              </a:rPr>
              <a:t>phục</a:t>
            </a:r>
            <a:r>
              <a:rPr lang="en-US" altLang="en-US" sz="3600" b="1" dirty="0">
                <a:latin typeface="UTM Khuccamta" panose="02040603050506020204" pitchFamily="18" charset="0"/>
              </a:rPr>
              <a:t> của </a:t>
            </a:r>
            <a:r>
              <a:rPr lang="en-US" altLang="en-US" sz="3600" b="1" dirty="0" err="1">
                <a:latin typeface="UTM Khuccamta" panose="02040603050506020204" pitchFamily="18" charset="0"/>
              </a:rPr>
              <a:t>vua</a:t>
            </a:r>
            <a:r>
              <a:rPr lang="en-US" altLang="en-US" sz="3600" b="1" dirty="0">
                <a:latin typeface="UTM Khuccamta" panose="02040603050506020204" pitchFamily="18" charset="0"/>
              </a:rPr>
              <a:t> để </a:t>
            </a:r>
            <a:r>
              <a:rPr lang="en-US" altLang="en-US" sz="3600" b="1" dirty="0" err="1">
                <a:latin typeface="UTM Khuccamta" panose="02040603050506020204" pitchFamily="18" charset="0"/>
              </a:rPr>
              <a:t>thử</a:t>
            </a:r>
            <a:r>
              <a:rPr lang="en-US" altLang="en-US" sz="3600" b="1" dirty="0">
                <a:latin typeface="UTM Khuccamta" panose="02040603050506020204" pitchFamily="18" charset="0"/>
              </a:rPr>
              <a:t> làm </a:t>
            </a:r>
            <a:r>
              <a:rPr lang="en-US" altLang="en-US" sz="3600" b="1" dirty="0" err="1">
                <a:latin typeface="UTM Khuccamta" panose="02040603050506020204" pitchFamily="18" charset="0"/>
              </a:rPr>
              <a:t>vua</a:t>
            </a:r>
            <a:r>
              <a:rPr lang="en-US" altLang="en-US" sz="3600" b="1" dirty="0">
                <a:latin typeface="UTM Khuccamta" panose="02040603050506020204" pitchFamily="18" charset="0"/>
              </a:rPr>
              <a:t>.</a:t>
            </a:r>
          </a:p>
        </p:txBody>
      </p:sp>
      <p:sp>
        <p:nvSpPr>
          <p:cNvPr id="23" name="Text Box 13">
            <a:extLst>
              <a:ext uri="{FF2B5EF4-FFF2-40B4-BE49-F238E27FC236}">
                <a16:creationId xmlns:a16="http://schemas.microsoft.com/office/drawing/2014/main" id="{0CBA316C-7C09-4C3B-BA45-2A39335DB0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13961" y="3016354"/>
            <a:ext cx="5293057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en-US" sz="3600" b="1" dirty="0">
                <a:latin typeface="UTM Khuccamta" panose="02040603050506020204" pitchFamily="18" charset="0"/>
              </a:rPr>
              <a:t>- </a:t>
            </a:r>
            <a:r>
              <a:rPr lang="en-US" altLang="en-US" sz="3600" b="1" dirty="0" err="1">
                <a:latin typeface="UTM Khuccamta" panose="02040603050506020204" pitchFamily="18" charset="0"/>
              </a:rPr>
              <a:t>Thưởng</a:t>
            </a:r>
            <a:r>
              <a:rPr lang="en-US" altLang="en-US" sz="3600" b="1" dirty="0">
                <a:latin typeface="UTM Khuccamta" panose="02040603050506020204" pitchFamily="18" charset="0"/>
              </a:rPr>
              <a:t> </a:t>
            </a:r>
            <a:r>
              <a:rPr lang="en-US" altLang="en-US" sz="3600" b="1" dirty="0" err="1">
                <a:latin typeface="UTM Khuccamta" panose="02040603050506020204" pitchFamily="18" charset="0"/>
              </a:rPr>
              <a:t>thức</a:t>
            </a:r>
            <a:r>
              <a:rPr lang="en-US" altLang="en-US" sz="3600" b="1" dirty="0">
                <a:latin typeface="UTM Khuccamta" panose="02040603050506020204" pitchFamily="18" charset="0"/>
              </a:rPr>
              <a:t> </a:t>
            </a:r>
            <a:r>
              <a:rPr lang="en-US" altLang="en-US" sz="3600" b="1" dirty="0" err="1">
                <a:latin typeface="UTM Khuccamta" panose="02040603050506020204" pitchFamily="18" charset="0"/>
              </a:rPr>
              <a:t>âm</a:t>
            </a:r>
            <a:r>
              <a:rPr lang="en-US" altLang="en-US" sz="3600" b="1" dirty="0">
                <a:latin typeface="UTM Khuccamta" panose="02040603050506020204" pitchFamily="18" charset="0"/>
              </a:rPr>
              <a:t> </a:t>
            </a:r>
            <a:r>
              <a:rPr lang="en-US" altLang="en-US" sz="3600" b="1" dirty="0" err="1">
                <a:latin typeface="UTM Khuccamta" panose="02040603050506020204" pitchFamily="18" charset="0"/>
              </a:rPr>
              <a:t>nhạc</a:t>
            </a:r>
            <a:r>
              <a:rPr lang="en-US" altLang="en-US" sz="3600" b="1" dirty="0">
                <a:latin typeface="UTM Khuccamta" panose="02040603050506020204" pitchFamily="18" charset="0"/>
              </a:rPr>
              <a:t> </a:t>
            </a:r>
            <a:r>
              <a:rPr lang="en-US" altLang="en-US" sz="3600" b="1" dirty="0" err="1">
                <a:latin typeface="UTM Khuccamta" panose="02040603050506020204" pitchFamily="18" charset="0"/>
              </a:rPr>
              <a:t>và</a:t>
            </a:r>
            <a:r>
              <a:rPr lang="en-US" altLang="en-US" sz="3600" b="1" dirty="0">
                <a:latin typeface="UTM Khuccamta" panose="02040603050506020204" pitchFamily="18" charset="0"/>
              </a:rPr>
              <a:t> </a:t>
            </a:r>
            <a:r>
              <a:rPr lang="en-US" altLang="en-US" sz="3600" b="1" dirty="0" err="1">
                <a:latin typeface="UTM Khuccamta" panose="02040603050506020204" pitchFamily="18" charset="0"/>
              </a:rPr>
              <a:t>các</a:t>
            </a:r>
            <a:r>
              <a:rPr lang="en-US" altLang="en-US" sz="3600" b="1" dirty="0">
                <a:latin typeface="UTM Khuccamta" panose="02040603050506020204" pitchFamily="18" charset="0"/>
              </a:rPr>
              <a:t> </a:t>
            </a:r>
            <a:r>
              <a:rPr lang="en-US" altLang="en-US" sz="3600" b="1" dirty="0" err="1">
                <a:latin typeface="UTM Khuccamta" panose="02040603050506020204" pitchFamily="18" charset="0"/>
              </a:rPr>
              <a:t>món</a:t>
            </a:r>
            <a:r>
              <a:rPr lang="en-US" altLang="en-US" sz="3600" b="1" dirty="0">
                <a:latin typeface="UTM Khuccamta" panose="02040603050506020204" pitchFamily="18" charset="0"/>
              </a:rPr>
              <a:t> </a:t>
            </a:r>
            <a:r>
              <a:rPr lang="en-US" altLang="en-US" sz="3600" b="1" dirty="0" err="1">
                <a:latin typeface="UTM Khuccamta" panose="02040603050506020204" pitchFamily="18" charset="0"/>
              </a:rPr>
              <a:t>ăn</a:t>
            </a:r>
            <a:r>
              <a:rPr lang="en-US" altLang="en-US" sz="3600" b="1" dirty="0">
                <a:latin typeface="UTM Khuccamta" panose="02040603050506020204" pitchFamily="18" charset="0"/>
              </a:rPr>
              <a:t> </a:t>
            </a:r>
            <a:r>
              <a:rPr lang="en-US" altLang="en-US" sz="3600" b="1" dirty="0" err="1">
                <a:latin typeface="UTM Khuccamta" panose="02040603050506020204" pitchFamily="18" charset="0"/>
              </a:rPr>
              <a:t>cung</a:t>
            </a:r>
            <a:r>
              <a:rPr lang="en-US" altLang="en-US" sz="3600" b="1" dirty="0">
                <a:latin typeface="UTM Khuccamta" panose="02040603050506020204" pitchFamily="18" charset="0"/>
              </a:rPr>
              <a:t> </a:t>
            </a:r>
            <a:r>
              <a:rPr lang="en-US" altLang="en-US" sz="3600" b="1" dirty="0" err="1">
                <a:latin typeface="UTM Khuccamta" panose="02040603050506020204" pitchFamily="18" charset="0"/>
              </a:rPr>
              <a:t>đình</a:t>
            </a:r>
            <a:r>
              <a:rPr lang="en-US" altLang="en-US" sz="3600" b="1" dirty="0">
                <a:latin typeface="UTM Khuccamta" panose="02040603050506020204" pitchFamily="18" charset="0"/>
              </a:rPr>
              <a:t> </a:t>
            </a:r>
            <a:r>
              <a:rPr lang="en-US" altLang="en-US" sz="3600" b="1" dirty="0" err="1">
                <a:latin typeface="UTM Khuccamta" panose="02040603050506020204" pitchFamily="18" charset="0"/>
              </a:rPr>
              <a:t>Huế</a:t>
            </a:r>
            <a:r>
              <a:rPr lang="en-US" altLang="en-US" sz="3600" b="1" dirty="0">
                <a:latin typeface="UTM Khuccamta" panose="0204060305050602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1718776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1" grpId="0"/>
      <p:bldP spid="22" grpId="0"/>
      <p:bldP spid="2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7">
            <a:extLst>
              <a:ext uri="{FF2B5EF4-FFF2-40B4-BE49-F238E27FC236}">
                <a16:creationId xmlns:a16="http://schemas.microsoft.com/office/drawing/2014/main" id="{B30800FC-8711-4ED3-A19E-6FF7CCF76388}"/>
              </a:ext>
            </a:extLst>
          </p:cNvPr>
          <p:cNvGrpSpPr/>
          <p:nvPr/>
        </p:nvGrpSpPr>
        <p:grpSpPr>
          <a:xfrm>
            <a:off x="-1745339" y="4554515"/>
            <a:ext cx="15626379" cy="2310290"/>
            <a:chOff x="-2315494" y="4590153"/>
            <a:chExt cx="15626379" cy="2310290"/>
          </a:xfrm>
        </p:grpSpPr>
        <p:grpSp>
          <p:nvGrpSpPr>
            <p:cNvPr id="12" name="组合 18">
              <a:extLst>
                <a:ext uri="{FF2B5EF4-FFF2-40B4-BE49-F238E27FC236}">
                  <a16:creationId xmlns:a16="http://schemas.microsoft.com/office/drawing/2014/main" id="{011622A5-2751-4A5B-A680-3C9D8D52150D}"/>
                </a:ext>
              </a:extLst>
            </p:cNvPr>
            <p:cNvGrpSpPr/>
            <p:nvPr/>
          </p:nvGrpSpPr>
          <p:grpSpPr>
            <a:xfrm>
              <a:off x="-2315494" y="4590153"/>
              <a:ext cx="11938500" cy="2310290"/>
              <a:chOff x="-2992763" y="3948264"/>
              <a:chExt cx="15946137" cy="2957973"/>
            </a:xfrm>
          </p:grpSpPr>
          <p:pic>
            <p:nvPicPr>
              <p:cNvPr id="14" name="图片 20">
                <a:extLst>
                  <a:ext uri="{FF2B5EF4-FFF2-40B4-BE49-F238E27FC236}">
                    <a16:creationId xmlns:a16="http://schemas.microsoft.com/office/drawing/2014/main" id="{36F1F2EA-AB24-4FDA-AD9E-D037C489327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2992763" y="3948264"/>
                <a:ext cx="5650494" cy="2917574"/>
              </a:xfrm>
              <a:prstGeom prst="rect">
                <a:avLst/>
              </a:prstGeom>
            </p:spPr>
          </p:pic>
          <p:pic>
            <p:nvPicPr>
              <p:cNvPr id="15" name="图片 21">
                <a:extLst>
                  <a:ext uri="{FF2B5EF4-FFF2-40B4-BE49-F238E27FC236}">
                    <a16:creationId xmlns:a16="http://schemas.microsoft.com/office/drawing/2014/main" id="{B9FD3C79-8CCE-42DF-9BD5-4076972FFCD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50638" y="5200520"/>
                <a:ext cx="3211730" cy="1658345"/>
              </a:xfrm>
              <a:prstGeom prst="rect">
                <a:avLst/>
              </a:prstGeom>
            </p:spPr>
          </p:pic>
          <p:pic>
            <p:nvPicPr>
              <p:cNvPr id="16" name="图片 22">
                <a:extLst>
                  <a:ext uri="{FF2B5EF4-FFF2-40B4-BE49-F238E27FC236}">
                    <a16:creationId xmlns:a16="http://schemas.microsoft.com/office/drawing/2014/main" id="{4078F47F-C09E-47DC-9139-B4BFE891E48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97195" y="5576069"/>
                <a:ext cx="2522256" cy="1302342"/>
              </a:xfrm>
              <a:prstGeom prst="rect">
                <a:avLst/>
              </a:prstGeom>
            </p:spPr>
          </p:pic>
          <p:pic>
            <p:nvPicPr>
              <p:cNvPr id="17" name="图片 23">
                <a:extLst>
                  <a:ext uri="{FF2B5EF4-FFF2-40B4-BE49-F238E27FC236}">
                    <a16:creationId xmlns:a16="http://schemas.microsoft.com/office/drawing/2014/main" id="{54B777F9-76F9-4D5F-AA51-C2D7BDEF363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6928785" y="4939962"/>
                <a:ext cx="3808099" cy="1966275"/>
              </a:xfrm>
              <a:prstGeom prst="rect">
                <a:avLst/>
              </a:prstGeom>
            </p:spPr>
          </p:pic>
          <p:pic>
            <p:nvPicPr>
              <p:cNvPr id="18" name="图片 24">
                <a:extLst>
                  <a:ext uri="{FF2B5EF4-FFF2-40B4-BE49-F238E27FC236}">
                    <a16:creationId xmlns:a16="http://schemas.microsoft.com/office/drawing/2014/main" id="{375A9605-EE11-40CB-AA36-C37A4607DD8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431118" y="5592533"/>
                <a:ext cx="2522256" cy="1302342"/>
              </a:xfrm>
              <a:prstGeom prst="rect">
                <a:avLst/>
              </a:prstGeom>
            </p:spPr>
          </p:pic>
        </p:grpSp>
        <p:pic>
          <p:nvPicPr>
            <p:cNvPr id="13" name="图片 19">
              <a:extLst>
                <a:ext uri="{FF2B5EF4-FFF2-40B4-BE49-F238E27FC236}">
                  <a16:creationId xmlns:a16="http://schemas.microsoft.com/office/drawing/2014/main" id="{5C9FA84A-C76A-4B33-A143-9381973C452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68570" y="4901245"/>
              <a:ext cx="3642315" cy="1961964"/>
            </a:xfrm>
            <a:prstGeom prst="rect">
              <a:avLst/>
            </a:prstGeom>
          </p:spPr>
        </p:pic>
      </p:grpSp>
      <p:pic>
        <p:nvPicPr>
          <p:cNvPr id="6" name="Picture 5" descr="Chart, bubble chart&#10;&#10;Description automatically generated">
            <a:extLst>
              <a:ext uri="{FF2B5EF4-FFF2-40B4-BE49-F238E27FC236}">
                <a16:creationId xmlns:a16="http://schemas.microsoft.com/office/drawing/2014/main" id="{5AB57B12-411B-43BD-8363-18D0CAF2E17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1776" b="82683" l="7256" r="4636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67" t="70413" r="48743" b="15954"/>
          <a:stretch/>
        </p:blipFill>
        <p:spPr>
          <a:xfrm>
            <a:off x="5051258" y="-106600"/>
            <a:ext cx="7697971" cy="208367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C59307C-B7FF-4EC1-B798-ED731F7A7670}"/>
              </a:ext>
            </a:extLst>
          </p:cNvPr>
          <p:cNvSpPr txBox="1"/>
          <p:nvPr/>
        </p:nvSpPr>
        <p:spPr>
          <a:xfrm>
            <a:off x="7238430" y="581292"/>
            <a:ext cx="469141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4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UTM Futura Extra" panose="02040603050506020204" pitchFamily="18" charset="0"/>
              </a:rPr>
              <a:t>Sông</a:t>
            </a:r>
            <a:r>
              <a:rPr lang="en-US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UTM Futura Extra" panose="02040603050506020204" pitchFamily="18" charset="0"/>
              </a:rPr>
              <a:t> </a:t>
            </a:r>
            <a:r>
              <a:rPr lang="en-US" sz="4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UTM Futura Extra" panose="02040603050506020204" pitchFamily="18" charset="0"/>
              </a:rPr>
              <a:t>Hương</a:t>
            </a:r>
            <a:endParaRPr lang="en-US" sz="4000" dirty="0">
              <a:solidFill>
                <a:schemeClr val="tx1">
                  <a:lumMod val="75000"/>
                  <a:lumOff val="25000"/>
                </a:schemeClr>
              </a:solidFill>
              <a:latin typeface="UTM Futura Extra" panose="020406030505060202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1FC48CE-ECA6-4525-A229-E1DC10BAFCE1}"/>
              </a:ext>
            </a:extLst>
          </p:cNvPr>
          <p:cNvSpPr/>
          <p:nvPr/>
        </p:nvSpPr>
        <p:spPr>
          <a:xfrm>
            <a:off x="5444179" y="2030626"/>
            <a:ext cx="6485669" cy="404274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bg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63122DA-1CDC-48B2-B81B-75613BBD4DD6}"/>
              </a:ext>
            </a:extLst>
          </p:cNvPr>
          <p:cNvSpPr/>
          <p:nvPr/>
        </p:nvSpPr>
        <p:spPr>
          <a:xfrm>
            <a:off x="222448" y="356865"/>
            <a:ext cx="5777552" cy="3684896"/>
          </a:xfrm>
          <a:prstGeom prst="rect">
            <a:avLst/>
          </a:prstGeom>
          <a:solidFill>
            <a:srgbClr val="FA868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 Box 13">
            <a:extLst>
              <a:ext uri="{FF2B5EF4-FFF2-40B4-BE49-F238E27FC236}">
                <a16:creationId xmlns:a16="http://schemas.microsoft.com/office/drawing/2014/main" id="{0BA974B3-D19A-4080-87BE-30795003CD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4300" y="298232"/>
            <a:ext cx="5833848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en-US" sz="4000" b="1" dirty="0">
                <a:latin typeface="UTM Khuccamta" panose="02040603050506020204" pitchFamily="18" charset="0"/>
              </a:rPr>
              <a:t>- </a:t>
            </a:r>
            <a:r>
              <a:rPr lang="en-US" altLang="en-US" sz="4000" b="1" dirty="0" err="1">
                <a:latin typeface="UTM Khuccamta" panose="02040603050506020204" pitchFamily="18" charset="0"/>
              </a:rPr>
              <a:t>Dòng</a:t>
            </a:r>
            <a:r>
              <a:rPr lang="en-US" altLang="en-US" sz="4000" b="1" dirty="0">
                <a:latin typeface="UTM Khuccamta" panose="02040603050506020204" pitchFamily="18" charset="0"/>
              </a:rPr>
              <a:t> </a:t>
            </a:r>
            <a:r>
              <a:rPr lang="en-US" altLang="en-US" sz="4000" b="1" dirty="0" err="1">
                <a:latin typeface="UTM Khuccamta" panose="02040603050506020204" pitchFamily="18" charset="0"/>
              </a:rPr>
              <a:t>sông</a:t>
            </a:r>
            <a:r>
              <a:rPr lang="en-US" altLang="en-US" sz="4000" b="1" dirty="0">
                <a:latin typeface="UTM Khuccamta" panose="02040603050506020204" pitchFamily="18" charset="0"/>
              </a:rPr>
              <a:t> </a:t>
            </a:r>
            <a:r>
              <a:rPr lang="en-US" altLang="en-US" sz="4000" b="1" dirty="0" err="1">
                <a:latin typeface="UTM Khuccamta" panose="02040603050506020204" pitchFamily="18" charset="0"/>
              </a:rPr>
              <a:t>thơ</a:t>
            </a:r>
            <a:r>
              <a:rPr lang="en-US" altLang="en-US" sz="4000" b="1" dirty="0">
                <a:latin typeface="UTM Khuccamta" panose="02040603050506020204" pitchFamily="18" charset="0"/>
              </a:rPr>
              <a:t> </a:t>
            </a:r>
            <a:r>
              <a:rPr lang="en-US" altLang="en-US" sz="4000" b="1" dirty="0" err="1">
                <a:latin typeface="UTM Khuccamta" panose="02040603050506020204" pitchFamily="18" charset="0"/>
              </a:rPr>
              <a:t>mộng</a:t>
            </a:r>
            <a:r>
              <a:rPr lang="en-US" altLang="en-US" sz="4000" b="1" dirty="0">
                <a:latin typeface="UTM Khuccamta" panose="02040603050506020204" pitchFamily="18" charset="0"/>
              </a:rPr>
              <a:t>, </a:t>
            </a:r>
            <a:r>
              <a:rPr lang="en-US" altLang="en-US" sz="4000" b="1" dirty="0" err="1">
                <a:latin typeface="UTM Khuccamta" panose="02040603050506020204" pitchFamily="18" charset="0"/>
              </a:rPr>
              <a:t>nước</a:t>
            </a:r>
            <a:r>
              <a:rPr lang="en-US" altLang="en-US" sz="4000" b="1" dirty="0">
                <a:latin typeface="UTM Khuccamta" panose="02040603050506020204" pitchFamily="18" charset="0"/>
              </a:rPr>
              <a:t> </a:t>
            </a:r>
            <a:r>
              <a:rPr lang="en-US" altLang="en-US" sz="4000" b="1" dirty="0" err="1">
                <a:latin typeface="UTM Khuccamta" panose="02040603050506020204" pitchFamily="18" charset="0"/>
              </a:rPr>
              <a:t>chảy</a:t>
            </a:r>
            <a:r>
              <a:rPr lang="en-US" altLang="en-US" sz="4000" b="1" dirty="0">
                <a:latin typeface="UTM Khuccamta" panose="02040603050506020204" pitchFamily="18" charset="0"/>
              </a:rPr>
              <a:t> </a:t>
            </a:r>
            <a:r>
              <a:rPr lang="en-US" altLang="en-US" sz="4000" b="1" dirty="0" err="1">
                <a:latin typeface="UTM Khuccamta" panose="02040603050506020204" pitchFamily="18" charset="0"/>
              </a:rPr>
              <a:t>êm</a:t>
            </a:r>
            <a:r>
              <a:rPr lang="en-US" altLang="en-US" sz="4000" b="1" dirty="0">
                <a:latin typeface="UTM Khuccamta" panose="02040603050506020204" pitchFamily="18" charset="0"/>
              </a:rPr>
              <a:t> </a:t>
            </a:r>
            <a:r>
              <a:rPr lang="en-US" altLang="en-US" sz="4000" b="1" dirty="0" err="1">
                <a:latin typeface="UTM Khuccamta" panose="02040603050506020204" pitchFamily="18" charset="0"/>
              </a:rPr>
              <a:t>đềm</a:t>
            </a:r>
            <a:r>
              <a:rPr lang="en-US" altLang="en-US" sz="4000" b="1" dirty="0">
                <a:latin typeface="UTM Khuccamta" panose="02040603050506020204" pitchFamily="18" charset="0"/>
              </a:rPr>
              <a:t>, </a:t>
            </a:r>
            <a:r>
              <a:rPr lang="en-US" altLang="en-US" sz="4000" b="1" dirty="0" err="1">
                <a:latin typeface="UTM Khuccamta" panose="02040603050506020204" pitchFamily="18" charset="0"/>
              </a:rPr>
              <a:t>uốn</a:t>
            </a:r>
            <a:r>
              <a:rPr lang="en-US" altLang="en-US" sz="4000" b="1" dirty="0">
                <a:latin typeface="UTM Khuccamta" panose="02040603050506020204" pitchFamily="18" charset="0"/>
              </a:rPr>
              <a:t> </a:t>
            </a:r>
            <a:r>
              <a:rPr lang="en-US" altLang="en-US" sz="4000" b="1" dirty="0" err="1">
                <a:latin typeface="UTM Khuccamta" panose="02040603050506020204" pitchFamily="18" charset="0"/>
              </a:rPr>
              <a:t>lượn</a:t>
            </a:r>
            <a:r>
              <a:rPr lang="en-US" altLang="en-US" sz="4000" b="1" dirty="0">
                <a:latin typeface="UTM Khuccamta" panose="02040603050506020204" pitchFamily="18" charset="0"/>
              </a:rPr>
              <a:t> </a:t>
            </a:r>
            <a:r>
              <a:rPr lang="en-US" altLang="en-US" sz="4000" b="1" dirty="0" err="1">
                <a:latin typeface="UTM Khuccamta" panose="02040603050506020204" pitchFamily="18" charset="0"/>
              </a:rPr>
              <a:t>trong</a:t>
            </a:r>
            <a:r>
              <a:rPr lang="en-US" altLang="en-US" sz="4000" b="1" dirty="0">
                <a:latin typeface="UTM Khuccamta" panose="02040603050506020204" pitchFamily="18" charset="0"/>
              </a:rPr>
              <a:t> </a:t>
            </a:r>
            <a:r>
              <a:rPr lang="en-US" altLang="en-US" sz="4000" b="1" dirty="0" err="1">
                <a:latin typeface="UTM Khuccamta" panose="02040603050506020204" pitchFamily="18" charset="0"/>
              </a:rPr>
              <a:t>thành</a:t>
            </a:r>
            <a:r>
              <a:rPr lang="en-US" altLang="en-US" sz="4000" b="1" dirty="0">
                <a:latin typeface="UTM Khuccamta" panose="02040603050506020204" pitchFamily="18" charset="0"/>
              </a:rPr>
              <a:t> </a:t>
            </a:r>
            <a:r>
              <a:rPr lang="en-US" altLang="en-US" sz="4000" b="1" dirty="0" err="1">
                <a:latin typeface="UTM Khuccamta" panose="02040603050506020204" pitchFamily="18" charset="0"/>
              </a:rPr>
              <a:t>phố</a:t>
            </a:r>
            <a:r>
              <a:rPr lang="en-US" altLang="en-US" sz="4000" b="1" dirty="0">
                <a:latin typeface="UTM Khuccamta" panose="02040603050506020204" pitchFamily="18" charset="0"/>
              </a:rPr>
              <a:t>.</a:t>
            </a:r>
          </a:p>
        </p:txBody>
      </p:sp>
      <p:sp>
        <p:nvSpPr>
          <p:cNvPr id="20" name="Text Box 13">
            <a:extLst>
              <a:ext uri="{FF2B5EF4-FFF2-40B4-BE49-F238E27FC236}">
                <a16:creationId xmlns:a16="http://schemas.microsoft.com/office/drawing/2014/main" id="{F995D08C-241A-49A0-AF4E-151E48AAEE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2152" y="2102769"/>
            <a:ext cx="5737848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en-US" sz="4000" b="1" dirty="0">
                <a:latin typeface="UTM Khuccamta" panose="02040603050506020204" pitchFamily="18" charset="0"/>
              </a:rPr>
              <a:t>- </a:t>
            </a:r>
            <a:r>
              <a:rPr lang="en-US" altLang="en-US" sz="4000" b="1" dirty="0" err="1">
                <a:latin typeface="UTM Khuccamta" panose="02040603050506020204" pitchFamily="18" charset="0"/>
              </a:rPr>
              <a:t>Xung</a:t>
            </a:r>
            <a:r>
              <a:rPr lang="en-US" altLang="en-US" sz="4000" b="1" dirty="0">
                <a:latin typeface="UTM Khuccamta" panose="02040603050506020204" pitchFamily="18" charset="0"/>
              </a:rPr>
              <a:t> </a:t>
            </a:r>
            <a:r>
              <a:rPr lang="en-US" altLang="en-US" sz="4000" b="1" dirty="0" err="1">
                <a:latin typeface="UTM Khuccamta" panose="02040603050506020204" pitchFamily="18" charset="0"/>
              </a:rPr>
              <a:t>quanh</a:t>
            </a:r>
            <a:r>
              <a:rPr lang="en-US" altLang="en-US" sz="4000" b="1" dirty="0">
                <a:latin typeface="UTM Khuccamta" panose="02040603050506020204" pitchFamily="18" charset="0"/>
              </a:rPr>
              <a:t> </a:t>
            </a:r>
            <a:r>
              <a:rPr lang="en-US" altLang="en-US" sz="4000" b="1" dirty="0" err="1">
                <a:latin typeface="UTM Khuccamta" panose="02040603050506020204" pitchFamily="18" charset="0"/>
              </a:rPr>
              <a:t>hai</a:t>
            </a:r>
            <a:r>
              <a:rPr lang="en-US" altLang="en-US" sz="4000" b="1" dirty="0">
                <a:latin typeface="UTM Khuccamta" panose="02040603050506020204" pitchFamily="18" charset="0"/>
              </a:rPr>
              <a:t> </a:t>
            </a:r>
            <a:r>
              <a:rPr lang="en-US" altLang="en-US" sz="4000" b="1" dirty="0" err="1">
                <a:latin typeface="UTM Khuccamta" panose="02040603050506020204" pitchFamily="18" charset="0"/>
              </a:rPr>
              <a:t>bờ</a:t>
            </a:r>
            <a:r>
              <a:rPr lang="en-US" altLang="en-US" sz="4000" b="1" dirty="0">
                <a:latin typeface="UTM Khuccamta" panose="02040603050506020204" pitchFamily="18" charset="0"/>
              </a:rPr>
              <a:t> </a:t>
            </a:r>
            <a:r>
              <a:rPr lang="en-US" altLang="en-US" sz="4000" b="1" dirty="0" err="1">
                <a:latin typeface="UTM Khuccamta" panose="02040603050506020204" pitchFamily="18" charset="0"/>
              </a:rPr>
              <a:t>sông</a:t>
            </a:r>
            <a:r>
              <a:rPr lang="en-US" altLang="en-US" sz="4000" b="1" dirty="0">
                <a:latin typeface="UTM Khuccamta" panose="02040603050506020204" pitchFamily="18" charset="0"/>
              </a:rPr>
              <a:t> là </a:t>
            </a:r>
            <a:r>
              <a:rPr lang="en-US" altLang="en-US" sz="4000" b="1" dirty="0" err="1">
                <a:latin typeface="UTM Khuccamta" panose="02040603050506020204" pitchFamily="18" charset="0"/>
              </a:rPr>
              <a:t>các</a:t>
            </a:r>
            <a:r>
              <a:rPr lang="en-US" altLang="en-US" sz="4000" b="1" dirty="0">
                <a:latin typeface="UTM Khuccamta" panose="02040603050506020204" pitchFamily="18" charset="0"/>
              </a:rPr>
              <a:t> </a:t>
            </a:r>
            <a:r>
              <a:rPr lang="en-US" altLang="en-US" sz="4000" b="1" dirty="0" err="1">
                <a:latin typeface="UTM Khuccamta" panose="02040603050506020204" pitchFamily="18" charset="0"/>
              </a:rPr>
              <a:t>cảnh</a:t>
            </a:r>
            <a:r>
              <a:rPr lang="en-US" altLang="en-US" sz="4000" b="1" dirty="0">
                <a:latin typeface="UTM Khuccamta" panose="02040603050506020204" pitchFamily="18" charset="0"/>
              </a:rPr>
              <a:t> </a:t>
            </a:r>
            <a:r>
              <a:rPr lang="en-US" altLang="en-US" sz="4000" b="1" dirty="0" err="1">
                <a:latin typeface="UTM Khuccamta" panose="02040603050506020204" pitchFamily="18" charset="0"/>
              </a:rPr>
              <a:t>đẹp</a:t>
            </a:r>
            <a:r>
              <a:rPr lang="en-US" altLang="en-US" sz="4000" b="1" dirty="0">
                <a:latin typeface="UTM Khuccamta" panose="02040603050506020204" pitchFamily="18" charset="0"/>
              </a:rPr>
              <a:t>, </a:t>
            </a:r>
            <a:r>
              <a:rPr lang="en-US" altLang="en-US" sz="4000" b="1" dirty="0" err="1">
                <a:latin typeface="UTM Khuccamta" panose="02040603050506020204" pitchFamily="18" charset="0"/>
              </a:rPr>
              <a:t>các</a:t>
            </a:r>
            <a:r>
              <a:rPr lang="en-US" altLang="en-US" sz="4000" b="1" dirty="0">
                <a:latin typeface="UTM Khuccamta" panose="02040603050506020204" pitchFamily="18" charset="0"/>
              </a:rPr>
              <a:t> </a:t>
            </a:r>
            <a:r>
              <a:rPr lang="en-US" altLang="en-US" sz="4000" b="1" dirty="0" err="1">
                <a:latin typeface="UTM Khuccamta" panose="02040603050506020204" pitchFamily="18" charset="0"/>
              </a:rPr>
              <a:t>nhà</a:t>
            </a:r>
            <a:r>
              <a:rPr lang="en-US" altLang="en-US" sz="4000" b="1" dirty="0">
                <a:latin typeface="UTM Khuccamta" panose="02040603050506020204" pitchFamily="18" charset="0"/>
              </a:rPr>
              <a:t> </a:t>
            </a:r>
            <a:r>
              <a:rPr lang="en-US" altLang="en-US" sz="4000" b="1" dirty="0" err="1">
                <a:latin typeface="UTM Khuccamta" panose="02040603050506020204" pitchFamily="18" charset="0"/>
              </a:rPr>
              <a:t>vườn</a:t>
            </a:r>
            <a:r>
              <a:rPr lang="en-US" altLang="en-US" sz="4000" b="1" dirty="0">
                <a:latin typeface="UTM Khuccamta" panose="02040603050506020204" pitchFamily="18" charset="0"/>
              </a:rPr>
              <a:t> </a:t>
            </a:r>
            <a:r>
              <a:rPr lang="en-US" altLang="en-US" sz="4000" b="1" dirty="0" err="1">
                <a:latin typeface="UTM Khuccamta" panose="02040603050506020204" pitchFamily="18" charset="0"/>
              </a:rPr>
              <a:t>xanh</a:t>
            </a:r>
            <a:r>
              <a:rPr lang="en-US" altLang="en-US" sz="4000" b="1" dirty="0">
                <a:latin typeface="UTM Khuccamta" panose="02040603050506020204" pitchFamily="18" charset="0"/>
              </a:rPr>
              <a:t> </a:t>
            </a:r>
            <a:r>
              <a:rPr lang="en-US" altLang="en-US" sz="4000" b="1" dirty="0" err="1">
                <a:latin typeface="UTM Khuccamta" panose="02040603050506020204" pitchFamily="18" charset="0"/>
              </a:rPr>
              <a:t>mát</a:t>
            </a:r>
            <a:r>
              <a:rPr lang="en-US" altLang="en-US" sz="4000" b="1" dirty="0">
                <a:latin typeface="UTM Khuccamta" panose="02040603050506020204" pitchFamily="18" charset="0"/>
              </a:rPr>
              <a:t>, </a:t>
            </a:r>
            <a:r>
              <a:rPr lang="en-US" altLang="en-US" sz="4000" b="1" dirty="0" err="1">
                <a:latin typeface="UTM Khuccamta" panose="02040603050506020204" pitchFamily="18" charset="0"/>
              </a:rPr>
              <a:t>tĩnh</a:t>
            </a:r>
            <a:r>
              <a:rPr lang="en-US" altLang="en-US" sz="4000" b="1" dirty="0">
                <a:latin typeface="UTM Khuccamta" panose="02040603050506020204" pitchFamily="18" charset="0"/>
              </a:rPr>
              <a:t> </a:t>
            </a:r>
            <a:r>
              <a:rPr lang="en-US" altLang="en-US" sz="4000" b="1" dirty="0" err="1">
                <a:latin typeface="UTM Khuccamta" panose="02040603050506020204" pitchFamily="18" charset="0"/>
              </a:rPr>
              <a:t>lặng</a:t>
            </a:r>
            <a:r>
              <a:rPr lang="en-US" altLang="en-US" sz="4000" b="1" dirty="0">
                <a:latin typeface="UTM Khuccamta" panose="02040603050506020204" pitchFamily="18" charset="0"/>
              </a:rPr>
              <a:t>.</a:t>
            </a:r>
          </a:p>
        </p:txBody>
      </p:sp>
      <p:sp>
        <p:nvSpPr>
          <p:cNvPr id="21" name="Text Box 13">
            <a:extLst>
              <a:ext uri="{FF2B5EF4-FFF2-40B4-BE49-F238E27FC236}">
                <a16:creationId xmlns:a16="http://schemas.microsoft.com/office/drawing/2014/main" id="{7E347D92-1740-4F06-8995-1EA79B131F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67851" y="2100725"/>
            <a:ext cx="5833847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en-US" sz="4000" b="1" dirty="0">
                <a:latin typeface="UTM Khuccamta" panose="02040603050506020204" pitchFamily="18" charset="0"/>
              </a:rPr>
              <a:t>- Đi </a:t>
            </a:r>
            <a:r>
              <a:rPr lang="en-US" altLang="en-US" sz="4000" b="1" dirty="0" err="1">
                <a:latin typeface="UTM Khuccamta" panose="02040603050506020204" pitchFamily="18" charset="0"/>
              </a:rPr>
              <a:t>thuyền</a:t>
            </a:r>
            <a:r>
              <a:rPr lang="en-US" altLang="en-US" sz="4000" b="1" dirty="0">
                <a:latin typeface="UTM Khuccamta" panose="02040603050506020204" pitchFamily="18" charset="0"/>
              </a:rPr>
              <a:t> </a:t>
            </a:r>
            <a:r>
              <a:rPr lang="en-US" altLang="en-US" sz="4000" b="1" dirty="0" err="1">
                <a:latin typeface="UTM Khuccamta" panose="02040603050506020204" pitchFamily="18" charset="0"/>
              </a:rPr>
              <a:t>trên</a:t>
            </a:r>
            <a:r>
              <a:rPr lang="en-US" altLang="en-US" sz="4000" b="1" dirty="0">
                <a:latin typeface="UTM Khuccamta" panose="02040603050506020204" pitchFamily="18" charset="0"/>
              </a:rPr>
              <a:t> </a:t>
            </a:r>
            <a:r>
              <a:rPr lang="en-US" altLang="en-US" sz="4000" b="1" dirty="0" err="1">
                <a:latin typeface="UTM Khuccamta" panose="02040603050506020204" pitchFamily="18" charset="0"/>
              </a:rPr>
              <a:t>sông</a:t>
            </a:r>
            <a:r>
              <a:rPr lang="en-US" altLang="en-US" sz="4000" b="1" dirty="0">
                <a:latin typeface="UTM Khuccamta" panose="02040603050506020204" pitchFamily="18" charset="0"/>
              </a:rPr>
              <a:t> </a:t>
            </a:r>
            <a:r>
              <a:rPr lang="en-US" altLang="en-US" sz="4000" b="1" dirty="0" err="1">
                <a:latin typeface="UTM Khuccamta" panose="02040603050506020204" pitchFamily="18" charset="0"/>
              </a:rPr>
              <a:t>Hương</a:t>
            </a:r>
            <a:endParaRPr lang="en-US" altLang="en-US" sz="4000" b="1" dirty="0">
              <a:latin typeface="UTM Khuccamta" panose="02040603050506020204" pitchFamily="18" charset="0"/>
            </a:endParaRPr>
          </a:p>
        </p:txBody>
      </p:sp>
      <p:sp>
        <p:nvSpPr>
          <p:cNvPr id="22" name="Text Box 13">
            <a:extLst>
              <a:ext uri="{FF2B5EF4-FFF2-40B4-BE49-F238E27FC236}">
                <a16:creationId xmlns:a16="http://schemas.microsoft.com/office/drawing/2014/main" id="{153CF7FF-F096-4499-B70D-F7C19FB335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28148" y="2894090"/>
            <a:ext cx="5833847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en-US" sz="4000" b="1" dirty="0">
                <a:latin typeface="UTM Khuccamta" panose="02040603050506020204" pitchFamily="18" charset="0"/>
              </a:rPr>
              <a:t>- Nghe </a:t>
            </a:r>
            <a:r>
              <a:rPr lang="en-US" altLang="en-US" sz="4000" b="1" dirty="0" err="1">
                <a:latin typeface="UTM Khuccamta" panose="02040603050506020204" pitchFamily="18" charset="0"/>
              </a:rPr>
              <a:t>các</a:t>
            </a:r>
            <a:r>
              <a:rPr lang="en-US" altLang="en-US" sz="4000" b="1" dirty="0">
                <a:latin typeface="UTM Khuccamta" panose="02040603050506020204" pitchFamily="18" charset="0"/>
              </a:rPr>
              <a:t> bài </a:t>
            </a:r>
            <a:r>
              <a:rPr lang="en-US" altLang="en-US" sz="4000" b="1" dirty="0" err="1">
                <a:latin typeface="UTM Khuccamta" panose="02040603050506020204" pitchFamily="18" charset="0"/>
              </a:rPr>
              <a:t>dân</a:t>
            </a:r>
            <a:r>
              <a:rPr lang="en-US" altLang="en-US" sz="4000" b="1" dirty="0">
                <a:latin typeface="UTM Khuccamta" panose="02040603050506020204" pitchFamily="18" charset="0"/>
              </a:rPr>
              <a:t> ca </a:t>
            </a:r>
            <a:r>
              <a:rPr lang="en-US" altLang="en-US" sz="4000" b="1" dirty="0" err="1">
                <a:latin typeface="UTM Khuccamta" panose="02040603050506020204" pitchFamily="18" charset="0"/>
              </a:rPr>
              <a:t>Huế</a:t>
            </a:r>
            <a:r>
              <a:rPr lang="en-US" altLang="en-US" sz="4000" b="1" dirty="0">
                <a:latin typeface="UTM Khuccamta" panose="02040603050506020204" pitchFamily="18" charset="0"/>
              </a:rPr>
              <a:t>, </a:t>
            </a:r>
            <a:r>
              <a:rPr lang="en-US" altLang="en-US" sz="4000" b="1" dirty="0" err="1">
                <a:latin typeface="UTM Khuccamta" panose="02040603050506020204" pitchFamily="18" charset="0"/>
              </a:rPr>
              <a:t>ăn</a:t>
            </a:r>
            <a:r>
              <a:rPr lang="en-US" altLang="en-US" sz="4000" b="1" dirty="0">
                <a:latin typeface="UTM Khuccamta" panose="02040603050506020204" pitchFamily="18" charset="0"/>
              </a:rPr>
              <a:t> </a:t>
            </a:r>
            <a:r>
              <a:rPr lang="en-US" altLang="en-US" sz="4000" b="1" dirty="0" err="1">
                <a:latin typeface="UTM Khuccamta" panose="02040603050506020204" pitchFamily="18" charset="0"/>
              </a:rPr>
              <a:t>các</a:t>
            </a:r>
            <a:r>
              <a:rPr lang="en-US" altLang="en-US" sz="4000" b="1" dirty="0">
                <a:latin typeface="UTM Khuccamta" panose="02040603050506020204" pitchFamily="18" charset="0"/>
              </a:rPr>
              <a:t> </a:t>
            </a:r>
            <a:r>
              <a:rPr lang="en-US" altLang="en-US" sz="4000" b="1" dirty="0" err="1">
                <a:latin typeface="UTM Khuccamta" panose="02040603050506020204" pitchFamily="18" charset="0"/>
              </a:rPr>
              <a:t>món</a:t>
            </a:r>
            <a:r>
              <a:rPr lang="en-US" altLang="en-US" sz="4000" b="1" dirty="0">
                <a:latin typeface="UTM Khuccamta" panose="02040603050506020204" pitchFamily="18" charset="0"/>
              </a:rPr>
              <a:t> </a:t>
            </a:r>
            <a:r>
              <a:rPr lang="en-US" altLang="en-US" sz="4000" b="1" dirty="0" err="1">
                <a:latin typeface="UTM Khuccamta" panose="02040603050506020204" pitchFamily="18" charset="0"/>
              </a:rPr>
              <a:t>đặc</a:t>
            </a:r>
            <a:r>
              <a:rPr lang="en-US" altLang="en-US" sz="4000" b="1" dirty="0">
                <a:latin typeface="UTM Khuccamta" panose="02040603050506020204" pitchFamily="18" charset="0"/>
              </a:rPr>
              <a:t> </a:t>
            </a:r>
            <a:r>
              <a:rPr lang="en-US" altLang="en-US" sz="4000" b="1" dirty="0" err="1">
                <a:latin typeface="UTM Khuccamta" panose="02040603050506020204" pitchFamily="18" charset="0"/>
              </a:rPr>
              <a:t>sản</a:t>
            </a:r>
            <a:r>
              <a:rPr lang="en-US" altLang="en-US" sz="4000" b="1" dirty="0">
                <a:latin typeface="UTM Khuccamta" panose="02040603050506020204" pitchFamily="18" charset="0"/>
              </a:rPr>
              <a:t> </a:t>
            </a:r>
            <a:r>
              <a:rPr lang="en-US" altLang="en-US" sz="4000" b="1" dirty="0" err="1">
                <a:latin typeface="UTM Khuccamta" panose="02040603050506020204" pitchFamily="18" charset="0"/>
              </a:rPr>
              <a:t>Huế</a:t>
            </a:r>
            <a:r>
              <a:rPr lang="en-US" altLang="en-US" sz="4000" b="1" dirty="0">
                <a:latin typeface="UTM Khuccamta" panose="02040603050506020204" pitchFamily="18" charset="0"/>
              </a:rPr>
              <a:t>.</a:t>
            </a:r>
          </a:p>
        </p:txBody>
      </p:sp>
      <p:sp>
        <p:nvSpPr>
          <p:cNvPr id="23" name="Text Box 13">
            <a:extLst>
              <a:ext uri="{FF2B5EF4-FFF2-40B4-BE49-F238E27FC236}">
                <a16:creationId xmlns:a16="http://schemas.microsoft.com/office/drawing/2014/main" id="{FDFCAAC0-3F53-425D-BA8C-0A2B5C02A6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44952" y="4175012"/>
            <a:ext cx="5833847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en-US" sz="4000" b="1" dirty="0">
                <a:latin typeface="UTM Khuccamta" panose="02040603050506020204" pitchFamily="18" charset="0"/>
              </a:rPr>
              <a:t>- </a:t>
            </a:r>
            <a:r>
              <a:rPr lang="en-US" altLang="en-US" sz="4000" b="1" dirty="0" err="1">
                <a:latin typeface="UTM Khuccamta" panose="02040603050506020204" pitchFamily="18" charset="0"/>
              </a:rPr>
              <a:t>Ngắm</a:t>
            </a:r>
            <a:r>
              <a:rPr lang="en-US" altLang="en-US" sz="4000" b="1" dirty="0">
                <a:latin typeface="UTM Khuccamta" panose="02040603050506020204" pitchFamily="18" charset="0"/>
              </a:rPr>
              <a:t> </a:t>
            </a:r>
            <a:r>
              <a:rPr lang="en-US" altLang="en-US" sz="4000" b="1" dirty="0" err="1">
                <a:latin typeface="UTM Khuccamta" panose="02040603050506020204" pitchFamily="18" charset="0"/>
              </a:rPr>
              <a:t>cảnh</a:t>
            </a:r>
            <a:r>
              <a:rPr lang="en-US" altLang="en-US" sz="4000" b="1" dirty="0">
                <a:latin typeface="UTM Khuccamta" panose="02040603050506020204" pitchFamily="18" charset="0"/>
              </a:rPr>
              <a:t> </a:t>
            </a:r>
            <a:r>
              <a:rPr lang="en-US" altLang="en-US" sz="4000" b="1" dirty="0" err="1">
                <a:latin typeface="UTM Khuccamta" panose="02040603050506020204" pitchFamily="18" charset="0"/>
              </a:rPr>
              <a:t>hai</a:t>
            </a:r>
            <a:r>
              <a:rPr lang="en-US" altLang="en-US" sz="4000" b="1" dirty="0">
                <a:latin typeface="UTM Khuccamta" panose="02040603050506020204" pitchFamily="18" charset="0"/>
              </a:rPr>
              <a:t> </a:t>
            </a:r>
            <a:r>
              <a:rPr lang="en-US" altLang="en-US" sz="4000" b="1" dirty="0" err="1">
                <a:latin typeface="UTM Khuccamta" panose="02040603050506020204" pitchFamily="18" charset="0"/>
              </a:rPr>
              <a:t>bờ</a:t>
            </a:r>
            <a:r>
              <a:rPr lang="en-US" altLang="en-US" sz="4000" b="1" dirty="0">
                <a:latin typeface="UTM Khuccamta" panose="02040603050506020204" pitchFamily="18" charset="0"/>
              </a:rPr>
              <a:t> </a:t>
            </a:r>
            <a:r>
              <a:rPr lang="en-US" altLang="en-US" sz="4000" b="1" dirty="0" err="1">
                <a:latin typeface="UTM Khuccamta" panose="02040603050506020204" pitchFamily="18" charset="0"/>
              </a:rPr>
              <a:t>sông</a:t>
            </a:r>
            <a:r>
              <a:rPr lang="en-US" altLang="en-US" sz="4000" b="1" dirty="0">
                <a:latin typeface="UTM Khuccamta" panose="02040603050506020204" pitchFamily="18" charset="0"/>
              </a:rPr>
              <a:t>, </a:t>
            </a:r>
            <a:r>
              <a:rPr lang="en-US" altLang="en-US" sz="4000" b="1" dirty="0" err="1">
                <a:latin typeface="UTM Khuccamta" panose="02040603050506020204" pitchFamily="18" charset="0"/>
              </a:rPr>
              <a:t>hưởng</a:t>
            </a:r>
            <a:r>
              <a:rPr lang="en-US" altLang="en-US" sz="4000" b="1" dirty="0">
                <a:latin typeface="UTM Khuccamta" panose="02040603050506020204" pitchFamily="18" charset="0"/>
              </a:rPr>
              <a:t> </a:t>
            </a:r>
            <a:r>
              <a:rPr lang="en-US" altLang="en-US" sz="4000" b="1" dirty="0" err="1">
                <a:latin typeface="UTM Khuccamta" panose="02040603050506020204" pitchFamily="18" charset="0"/>
              </a:rPr>
              <a:t>không</a:t>
            </a:r>
            <a:r>
              <a:rPr lang="en-US" altLang="en-US" sz="4000" b="1" dirty="0">
                <a:latin typeface="UTM Khuccamta" panose="02040603050506020204" pitchFamily="18" charset="0"/>
              </a:rPr>
              <a:t> </a:t>
            </a:r>
            <a:r>
              <a:rPr lang="en-US" altLang="en-US" sz="4000" b="1" dirty="0" err="1">
                <a:latin typeface="UTM Khuccamta" panose="02040603050506020204" pitchFamily="18" charset="0"/>
              </a:rPr>
              <a:t>khí</a:t>
            </a:r>
            <a:r>
              <a:rPr lang="en-US" altLang="en-US" sz="4000" b="1" dirty="0">
                <a:latin typeface="UTM Khuccamta" panose="02040603050506020204" pitchFamily="18" charset="0"/>
              </a:rPr>
              <a:t> </a:t>
            </a:r>
            <a:r>
              <a:rPr lang="en-US" altLang="en-US" sz="4000" b="1" dirty="0" err="1">
                <a:latin typeface="UTM Khuccamta" panose="02040603050506020204" pitchFamily="18" charset="0"/>
              </a:rPr>
              <a:t>êm</a:t>
            </a:r>
            <a:r>
              <a:rPr lang="en-US" altLang="en-US" sz="4000" b="1" dirty="0">
                <a:latin typeface="UTM Khuccamta" panose="02040603050506020204" pitchFamily="18" charset="0"/>
              </a:rPr>
              <a:t> </a:t>
            </a:r>
            <a:r>
              <a:rPr lang="en-US" altLang="en-US" sz="4000" b="1" dirty="0" err="1">
                <a:latin typeface="UTM Khuccamta" panose="02040603050506020204" pitchFamily="18" charset="0"/>
              </a:rPr>
              <a:t>đềm</a:t>
            </a:r>
            <a:r>
              <a:rPr lang="en-US" altLang="en-US" sz="4000" b="1" dirty="0">
                <a:latin typeface="UTM Khuccamta" panose="02040603050506020204" pitchFamily="18" charset="0"/>
              </a:rPr>
              <a:t>, </a:t>
            </a:r>
            <a:r>
              <a:rPr lang="en-US" altLang="en-US" sz="4000" b="1" dirty="0" err="1">
                <a:latin typeface="UTM Khuccamta" panose="02040603050506020204" pitchFamily="18" charset="0"/>
              </a:rPr>
              <a:t>thư</a:t>
            </a:r>
            <a:r>
              <a:rPr lang="en-US" altLang="en-US" sz="4000" b="1" dirty="0">
                <a:latin typeface="UTM Khuccamta" panose="02040603050506020204" pitchFamily="18" charset="0"/>
              </a:rPr>
              <a:t> </a:t>
            </a:r>
            <a:r>
              <a:rPr lang="en-US" altLang="en-US" sz="4000" b="1" dirty="0" err="1">
                <a:latin typeface="UTM Khuccamta" panose="02040603050506020204" pitchFamily="18" charset="0"/>
              </a:rPr>
              <a:t>giãn</a:t>
            </a:r>
            <a:r>
              <a:rPr lang="en-US" altLang="en-US" sz="4000" b="1" dirty="0">
                <a:latin typeface="UTM Khuccamta" panose="0204060305050602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46686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  <p:bldP spid="22" grpId="0"/>
      <p:bldP spid="2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hart, bubble chart&#10;&#10;Description automatically generated">
            <a:extLst>
              <a:ext uri="{FF2B5EF4-FFF2-40B4-BE49-F238E27FC236}">
                <a16:creationId xmlns:a16="http://schemas.microsoft.com/office/drawing/2014/main" id="{5AB57B12-411B-43BD-8363-18D0CAF2E17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1776" b="82683" l="7256" r="4636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67" t="70413" r="48743" b="15954"/>
          <a:stretch/>
        </p:blipFill>
        <p:spPr>
          <a:xfrm>
            <a:off x="-1021996" y="-206626"/>
            <a:ext cx="7697971" cy="208367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C59307C-B7FF-4EC1-B798-ED731F7A7670}"/>
              </a:ext>
            </a:extLst>
          </p:cNvPr>
          <p:cNvSpPr txBox="1"/>
          <p:nvPr/>
        </p:nvSpPr>
        <p:spPr>
          <a:xfrm>
            <a:off x="822277" y="481266"/>
            <a:ext cx="469141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4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UTM Futura Extra" panose="02040603050506020204" pitchFamily="18" charset="0"/>
              </a:rPr>
              <a:t>Chùa</a:t>
            </a:r>
            <a:r>
              <a:rPr lang="en-US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UTM Futura Extra" panose="02040603050506020204" pitchFamily="18" charset="0"/>
              </a:rPr>
              <a:t> </a:t>
            </a:r>
            <a:r>
              <a:rPr lang="en-US" sz="4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UTM Futura Extra" panose="02040603050506020204" pitchFamily="18" charset="0"/>
              </a:rPr>
              <a:t>Thiên</a:t>
            </a:r>
            <a:r>
              <a:rPr lang="en-US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UTM Futura Extra" panose="02040603050506020204" pitchFamily="18" charset="0"/>
              </a:rPr>
              <a:t> </a:t>
            </a:r>
            <a:r>
              <a:rPr lang="en-US" sz="4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UTM Futura Extra" panose="02040603050506020204" pitchFamily="18" charset="0"/>
              </a:rPr>
              <a:t>Mụ</a:t>
            </a:r>
            <a:endParaRPr lang="en-US" sz="4000" dirty="0">
              <a:solidFill>
                <a:schemeClr val="tx1">
                  <a:lumMod val="75000"/>
                  <a:lumOff val="25000"/>
                </a:schemeClr>
              </a:solidFill>
              <a:latin typeface="UTM Futura Extra" panose="020406030505060202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1FC48CE-ECA6-4525-A229-E1DC10BAFCE1}"/>
              </a:ext>
            </a:extLst>
          </p:cNvPr>
          <p:cNvSpPr/>
          <p:nvPr/>
        </p:nvSpPr>
        <p:spPr>
          <a:xfrm>
            <a:off x="6310479" y="481267"/>
            <a:ext cx="5777552" cy="525554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rgbClr val="00330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63122DA-1CDC-48B2-B81B-75613BBD4DD6}"/>
              </a:ext>
            </a:extLst>
          </p:cNvPr>
          <p:cNvSpPr/>
          <p:nvPr/>
        </p:nvSpPr>
        <p:spPr>
          <a:xfrm>
            <a:off x="222447" y="1685977"/>
            <a:ext cx="6088031" cy="4050834"/>
          </a:xfrm>
          <a:prstGeom prst="rect">
            <a:avLst/>
          </a:prstGeom>
          <a:solidFill>
            <a:srgbClr val="FA8681"/>
          </a:solidFill>
          <a:ln w="38100">
            <a:solidFill>
              <a:srgbClr val="00330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组合 17">
            <a:extLst>
              <a:ext uri="{FF2B5EF4-FFF2-40B4-BE49-F238E27FC236}">
                <a16:creationId xmlns:a16="http://schemas.microsoft.com/office/drawing/2014/main" id="{B30800FC-8711-4ED3-A19E-6FF7CCF76388}"/>
              </a:ext>
            </a:extLst>
          </p:cNvPr>
          <p:cNvGrpSpPr/>
          <p:nvPr/>
        </p:nvGrpSpPr>
        <p:grpSpPr>
          <a:xfrm>
            <a:off x="-1717190" y="4547710"/>
            <a:ext cx="15626379" cy="2310290"/>
            <a:chOff x="-2315494" y="4590153"/>
            <a:chExt cx="15626379" cy="2310290"/>
          </a:xfrm>
        </p:grpSpPr>
        <p:grpSp>
          <p:nvGrpSpPr>
            <p:cNvPr id="12" name="组合 18">
              <a:extLst>
                <a:ext uri="{FF2B5EF4-FFF2-40B4-BE49-F238E27FC236}">
                  <a16:creationId xmlns:a16="http://schemas.microsoft.com/office/drawing/2014/main" id="{011622A5-2751-4A5B-A680-3C9D8D52150D}"/>
                </a:ext>
              </a:extLst>
            </p:cNvPr>
            <p:cNvGrpSpPr/>
            <p:nvPr/>
          </p:nvGrpSpPr>
          <p:grpSpPr>
            <a:xfrm>
              <a:off x="-2315494" y="4590153"/>
              <a:ext cx="11938500" cy="2310290"/>
              <a:chOff x="-2992763" y="3948264"/>
              <a:chExt cx="15946137" cy="2957973"/>
            </a:xfrm>
          </p:grpSpPr>
          <p:pic>
            <p:nvPicPr>
              <p:cNvPr id="14" name="图片 20">
                <a:extLst>
                  <a:ext uri="{FF2B5EF4-FFF2-40B4-BE49-F238E27FC236}">
                    <a16:creationId xmlns:a16="http://schemas.microsoft.com/office/drawing/2014/main" id="{36F1F2EA-AB24-4FDA-AD9E-D037C489327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2992763" y="3948264"/>
                <a:ext cx="5650494" cy="2917574"/>
              </a:xfrm>
              <a:prstGeom prst="rect">
                <a:avLst/>
              </a:prstGeom>
            </p:spPr>
          </p:pic>
          <p:pic>
            <p:nvPicPr>
              <p:cNvPr id="15" name="图片 21">
                <a:extLst>
                  <a:ext uri="{FF2B5EF4-FFF2-40B4-BE49-F238E27FC236}">
                    <a16:creationId xmlns:a16="http://schemas.microsoft.com/office/drawing/2014/main" id="{B9FD3C79-8CCE-42DF-9BD5-4076972FFCD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50638" y="5200520"/>
                <a:ext cx="3211730" cy="1658345"/>
              </a:xfrm>
              <a:prstGeom prst="rect">
                <a:avLst/>
              </a:prstGeom>
            </p:spPr>
          </p:pic>
          <p:pic>
            <p:nvPicPr>
              <p:cNvPr id="16" name="图片 22">
                <a:extLst>
                  <a:ext uri="{FF2B5EF4-FFF2-40B4-BE49-F238E27FC236}">
                    <a16:creationId xmlns:a16="http://schemas.microsoft.com/office/drawing/2014/main" id="{4078F47F-C09E-47DC-9139-B4BFE891E48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97195" y="5576069"/>
                <a:ext cx="2522256" cy="1302342"/>
              </a:xfrm>
              <a:prstGeom prst="rect">
                <a:avLst/>
              </a:prstGeom>
            </p:spPr>
          </p:pic>
          <p:pic>
            <p:nvPicPr>
              <p:cNvPr id="17" name="图片 23">
                <a:extLst>
                  <a:ext uri="{FF2B5EF4-FFF2-40B4-BE49-F238E27FC236}">
                    <a16:creationId xmlns:a16="http://schemas.microsoft.com/office/drawing/2014/main" id="{54B777F9-76F9-4D5F-AA51-C2D7BDEF363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6928785" y="4939962"/>
                <a:ext cx="3808099" cy="1966275"/>
              </a:xfrm>
              <a:prstGeom prst="rect">
                <a:avLst/>
              </a:prstGeom>
            </p:spPr>
          </p:pic>
          <p:pic>
            <p:nvPicPr>
              <p:cNvPr id="18" name="图片 24">
                <a:extLst>
                  <a:ext uri="{FF2B5EF4-FFF2-40B4-BE49-F238E27FC236}">
                    <a16:creationId xmlns:a16="http://schemas.microsoft.com/office/drawing/2014/main" id="{375A9605-EE11-40CB-AA36-C37A4607DD8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431118" y="5592533"/>
                <a:ext cx="2522256" cy="1302342"/>
              </a:xfrm>
              <a:prstGeom prst="rect">
                <a:avLst/>
              </a:prstGeom>
            </p:spPr>
          </p:pic>
        </p:grpSp>
        <p:pic>
          <p:nvPicPr>
            <p:cNvPr id="13" name="图片 19">
              <a:extLst>
                <a:ext uri="{FF2B5EF4-FFF2-40B4-BE49-F238E27FC236}">
                  <a16:creationId xmlns:a16="http://schemas.microsoft.com/office/drawing/2014/main" id="{5C9FA84A-C76A-4B33-A143-9381973C452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68570" y="4901245"/>
              <a:ext cx="3642315" cy="1961964"/>
            </a:xfrm>
            <a:prstGeom prst="rect">
              <a:avLst/>
            </a:prstGeom>
          </p:spPr>
        </p:pic>
      </p:grpSp>
      <p:sp>
        <p:nvSpPr>
          <p:cNvPr id="19" name="Text Box 13">
            <a:extLst>
              <a:ext uri="{FF2B5EF4-FFF2-40B4-BE49-F238E27FC236}">
                <a16:creationId xmlns:a16="http://schemas.microsoft.com/office/drawing/2014/main" id="{0421A7CF-3BAC-42C1-8479-EB3B6ADA64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2448" y="1877044"/>
            <a:ext cx="5833847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en-US" sz="4000" b="1" dirty="0">
                <a:latin typeface="UTM Khuccamta" panose="02040603050506020204" pitchFamily="18" charset="0"/>
              </a:rPr>
              <a:t>- </a:t>
            </a:r>
            <a:r>
              <a:rPr lang="en-US" altLang="en-US" sz="4000" b="1" dirty="0" err="1">
                <a:latin typeface="UTM Khuccamta" panose="02040603050506020204" pitchFamily="18" charset="0"/>
              </a:rPr>
              <a:t>Nằm</a:t>
            </a:r>
            <a:r>
              <a:rPr lang="en-US" altLang="en-US" sz="4000" b="1" dirty="0">
                <a:latin typeface="UTM Khuccamta" panose="02040603050506020204" pitchFamily="18" charset="0"/>
              </a:rPr>
              <a:t> </a:t>
            </a:r>
            <a:r>
              <a:rPr lang="en-US" altLang="en-US" sz="4000" b="1" dirty="0" err="1">
                <a:latin typeface="UTM Khuccamta" panose="02040603050506020204" pitchFamily="18" charset="0"/>
              </a:rPr>
              <a:t>ngang</a:t>
            </a:r>
            <a:r>
              <a:rPr lang="en-US" altLang="en-US" sz="4000" b="1" dirty="0">
                <a:latin typeface="UTM Khuccamta" panose="02040603050506020204" pitchFamily="18" charset="0"/>
              </a:rPr>
              <a:t> </a:t>
            </a:r>
            <a:r>
              <a:rPr lang="en-US" altLang="en-US" sz="4000" b="1" dirty="0" err="1">
                <a:latin typeface="UTM Khuccamta" panose="02040603050506020204" pitchFamily="18" charset="0"/>
              </a:rPr>
              <a:t>bên</a:t>
            </a:r>
            <a:r>
              <a:rPr lang="en-US" altLang="en-US" sz="4000" b="1" dirty="0">
                <a:latin typeface="UTM Khuccamta" panose="02040603050506020204" pitchFamily="18" charset="0"/>
              </a:rPr>
              <a:t> </a:t>
            </a:r>
            <a:r>
              <a:rPr lang="en-US" altLang="en-US" sz="4000" b="1" dirty="0" err="1">
                <a:latin typeface="UTM Khuccamta" panose="02040603050506020204" pitchFamily="18" charset="0"/>
              </a:rPr>
              <a:t>bờ</a:t>
            </a:r>
            <a:r>
              <a:rPr lang="en-US" altLang="en-US" sz="4000" b="1" dirty="0">
                <a:latin typeface="UTM Khuccamta" panose="02040603050506020204" pitchFamily="18" charset="0"/>
              </a:rPr>
              <a:t> </a:t>
            </a:r>
            <a:r>
              <a:rPr lang="en-US" altLang="en-US" sz="4000" b="1" dirty="0" err="1">
                <a:latin typeface="UTM Khuccamta" panose="02040603050506020204" pitchFamily="18" charset="0"/>
              </a:rPr>
              <a:t>sông</a:t>
            </a:r>
            <a:r>
              <a:rPr lang="en-US" altLang="en-US" sz="4000" b="1" dirty="0">
                <a:latin typeface="UTM Khuccamta" panose="02040603050506020204" pitchFamily="18" charset="0"/>
              </a:rPr>
              <a:t> </a:t>
            </a:r>
            <a:r>
              <a:rPr lang="en-US" altLang="en-US" sz="4000" b="1" dirty="0" err="1">
                <a:latin typeface="UTM Khuccamta" panose="02040603050506020204" pitchFamily="18" charset="0"/>
              </a:rPr>
              <a:t>Hương</a:t>
            </a:r>
            <a:endParaRPr lang="en-US" altLang="en-US" sz="4000" b="1" dirty="0">
              <a:latin typeface="UTM Khuccamta" panose="02040603050506020204" pitchFamily="18" charset="0"/>
            </a:endParaRPr>
          </a:p>
        </p:txBody>
      </p:sp>
      <p:sp>
        <p:nvSpPr>
          <p:cNvPr id="20" name="Text Box 13">
            <a:extLst>
              <a:ext uri="{FF2B5EF4-FFF2-40B4-BE49-F238E27FC236}">
                <a16:creationId xmlns:a16="http://schemas.microsoft.com/office/drawing/2014/main" id="{3B2D4D6C-B634-4615-9058-1E0677686E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2449" y="3051582"/>
            <a:ext cx="5969554" cy="2554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en-US" sz="4000" b="1" dirty="0">
                <a:latin typeface="UTM Khuccamta" panose="02040603050506020204" pitchFamily="18" charset="0"/>
              </a:rPr>
              <a:t>- Có nhiều </a:t>
            </a:r>
            <a:r>
              <a:rPr lang="en-US" altLang="en-US" sz="4000" b="1" dirty="0" err="1">
                <a:latin typeface="UTM Khuccamta" panose="02040603050506020204" pitchFamily="18" charset="0"/>
              </a:rPr>
              <a:t>bậc</a:t>
            </a:r>
            <a:r>
              <a:rPr lang="en-US" altLang="en-US" sz="4000" b="1" dirty="0">
                <a:latin typeface="UTM Khuccamta" panose="02040603050506020204" pitchFamily="18" charset="0"/>
              </a:rPr>
              <a:t> thang lên đến </a:t>
            </a:r>
            <a:r>
              <a:rPr lang="en-US" altLang="en-US" sz="4000" b="1" dirty="0" err="1">
                <a:latin typeface="UTM Khuccamta" panose="02040603050506020204" pitchFamily="18" charset="0"/>
              </a:rPr>
              <a:t>khu</a:t>
            </a:r>
            <a:r>
              <a:rPr lang="en-US" altLang="en-US" sz="4000" b="1" dirty="0">
                <a:latin typeface="UTM Khuccamta" panose="02040603050506020204" pitchFamily="18" charset="0"/>
              </a:rPr>
              <a:t> </a:t>
            </a:r>
            <a:r>
              <a:rPr lang="en-US" altLang="en-US" sz="4000" b="1" dirty="0" err="1">
                <a:latin typeface="UTM Khuccamta" panose="02040603050506020204" pitchFamily="18" charset="0"/>
              </a:rPr>
              <a:t>tháp</a:t>
            </a:r>
            <a:r>
              <a:rPr lang="en-US" altLang="en-US" sz="4000" b="1" dirty="0">
                <a:latin typeface="UTM Khuccamta" panose="02040603050506020204" pitchFamily="18" charset="0"/>
              </a:rPr>
              <a:t> </a:t>
            </a:r>
            <a:r>
              <a:rPr lang="en-US" altLang="en-US" sz="4000" b="1" dirty="0" err="1">
                <a:latin typeface="UTM Khuccamta" panose="02040603050506020204" pitchFamily="18" charset="0"/>
              </a:rPr>
              <a:t>Bảo</a:t>
            </a:r>
            <a:r>
              <a:rPr lang="en-US" altLang="en-US" sz="4000" b="1" dirty="0">
                <a:latin typeface="UTM Khuccamta" panose="02040603050506020204" pitchFamily="18" charset="0"/>
              </a:rPr>
              <a:t> </a:t>
            </a:r>
            <a:r>
              <a:rPr lang="en-US" altLang="en-US" sz="4000" b="1" dirty="0" err="1">
                <a:latin typeface="UTM Khuccamta" panose="02040603050506020204" pitchFamily="18" charset="0"/>
              </a:rPr>
              <a:t>Thiên</a:t>
            </a:r>
            <a:r>
              <a:rPr lang="en-US" altLang="en-US" sz="4000" b="1" dirty="0">
                <a:latin typeface="UTM Khuccamta" panose="02040603050506020204" pitchFamily="18" charset="0"/>
              </a:rPr>
              <a:t>, có nhiều </a:t>
            </a:r>
            <a:r>
              <a:rPr lang="en-US" altLang="en-US" sz="4000" b="1" dirty="0" err="1">
                <a:latin typeface="UTM Khuccamta" panose="02040603050506020204" pitchFamily="18" charset="0"/>
              </a:rPr>
              <a:t>khu</a:t>
            </a:r>
            <a:r>
              <a:rPr lang="en-US" altLang="en-US" sz="4000" b="1" dirty="0">
                <a:latin typeface="UTM Khuccamta" panose="02040603050506020204" pitchFamily="18" charset="0"/>
              </a:rPr>
              <a:t> </a:t>
            </a:r>
            <a:r>
              <a:rPr lang="en-US" altLang="en-US" sz="4000" b="1" dirty="0" err="1">
                <a:latin typeface="UTM Khuccamta" panose="02040603050506020204" pitchFamily="18" charset="0"/>
              </a:rPr>
              <a:t>vườn</a:t>
            </a:r>
            <a:r>
              <a:rPr lang="en-US" altLang="en-US" sz="4000" b="1" dirty="0">
                <a:latin typeface="UTM Khuccamta" panose="02040603050506020204" pitchFamily="18" charset="0"/>
              </a:rPr>
              <a:t> </a:t>
            </a:r>
            <a:r>
              <a:rPr lang="en-US" altLang="en-US" sz="4000" b="1" dirty="0" err="1">
                <a:latin typeface="UTM Khuccamta" panose="02040603050506020204" pitchFamily="18" charset="0"/>
              </a:rPr>
              <a:t>rộng</a:t>
            </a:r>
            <a:r>
              <a:rPr lang="en-US" altLang="en-US" sz="4000" b="1" dirty="0">
                <a:latin typeface="UTM Khuccamta" panose="02040603050506020204" pitchFamily="18" charset="0"/>
              </a:rPr>
              <a:t> với </a:t>
            </a:r>
            <a:r>
              <a:rPr lang="en-US" altLang="en-US" sz="4000" b="1" dirty="0" err="1">
                <a:latin typeface="UTM Khuccamta" panose="02040603050506020204" pitchFamily="18" charset="0"/>
              </a:rPr>
              <a:t>không</a:t>
            </a:r>
            <a:r>
              <a:rPr lang="en-US" altLang="en-US" sz="4000" b="1" dirty="0">
                <a:latin typeface="UTM Khuccamta" panose="02040603050506020204" pitchFamily="18" charset="0"/>
              </a:rPr>
              <a:t> </a:t>
            </a:r>
            <a:r>
              <a:rPr lang="en-US" altLang="en-US" sz="4000" b="1" dirty="0" err="1">
                <a:latin typeface="UTM Khuccamta" panose="02040603050506020204" pitchFamily="18" charset="0"/>
              </a:rPr>
              <a:t>gian</a:t>
            </a:r>
            <a:r>
              <a:rPr lang="en-US" altLang="en-US" sz="4000" b="1" dirty="0">
                <a:latin typeface="UTM Khuccamta" panose="02040603050506020204" pitchFamily="18" charset="0"/>
              </a:rPr>
              <a:t> </a:t>
            </a:r>
            <a:r>
              <a:rPr lang="en-US" altLang="en-US" sz="4000" b="1" dirty="0" err="1">
                <a:latin typeface="UTM Khuccamta" panose="02040603050506020204" pitchFamily="18" charset="0"/>
              </a:rPr>
              <a:t>tĩnh</a:t>
            </a:r>
            <a:r>
              <a:rPr lang="en-US" altLang="en-US" sz="4000" b="1" dirty="0">
                <a:latin typeface="UTM Khuccamta" panose="02040603050506020204" pitchFamily="18" charset="0"/>
              </a:rPr>
              <a:t> </a:t>
            </a:r>
            <a:r>
              <a:rPr lang="en-US" altLang="en-US" sz="4000" b="1" dirty="0" err="1">
                <a:latin typeface="UTM Khuccamta" panose="02040603050506020204" pitchFamily="18" charset="0"/>
              </a:rPr>
              <a:t>lặng</a:t>
            </a:r>
            <a:r>
              <a:rPr lang="en-US" altLang="en-US" sz="4000" b="1" dirty="0">
                <a:latin typeface="UTM Khuccamta" panose="02040603050506020204" pitchFamily="18" charset="0"/>
              </a:rPr>
              <a:t>, </a:t>
            </a:r>
            <a:r>
              <a:rPr lang="en-US" altLang="en-US" sz="4000" b="1" dirty="0" err="1">
                <a:latin typeface="UTM Khuccamta" panose="02040603050506020204" pitchFamily="18" charset="0"/>
              </a:rPr>
              <a:t>nghiêm</a:t>
            </a:r>
            <a:r>
              <a:rPr lang="en-US" altLang="en-US" sz="4000" b="1" dirty="0">
                <a:latin typeface="UTM Khuccamta" panose="02040603050506020204" pitchFamily="18" charset="0"/>
              </a:rPr>
              <a:t> </a:t>
            </a:r>
            <a:r>
              <a:rPr lang="en-US" altLang="en-US" sz="4000" b="1" dirty="0" err="1">
                <a:latin typeface="UTM Khuccamta" panose="02040603050506020204" pitchFamily="18" charset="0"/>
              </a:rPr>
              <a:t>trang</a:t>
            </a:r>
            <a:endParaRPr lang="en-US" altLang="en-US" sz="4000" b="1" dirty="0">
              <a:latin typeface="UTM Khuccamta" panose="02040603050506020204" pitchFamily="18" charset="0"/>
            </a:endParaRPr>
          </a:p>
        </p:txBody>
      </p:sp>
      <p:sp>
        <p:nvSpPr>
          <p:cNvPr id="21" name="Text Box 13">
            <a:extLst>
              <a:ext uri="{FF2B5EF4-FFF2-40B4-BE49-F238E27FC236}">
                <a16:creationId xmlns:a16="http://schemas.microsoft.com/office/drawing/2014/main" id="{28C9F227-66FA-4135-B567-E5315EFFEF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10478" y="684876"/>
            <a:ext cx="5833847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en-US" sz="4000" b="1" dirty="0">
                <a:latin typeface="UTM Khuccamta" panose="02040603050506020204" pitchFamily="18" charset="0"/>
              </a:rPr>
              <a:t>- </a:t>
            </a:r>
            <a:r>
              <a:rPr lang="en-US" altLang="en-US" sz="4000" b="1" dirty="0" err="1">
                <a:latin typeface="UTM Khuccamta" panose="02040603050506020204" pitchFamily="18" charset="0"/>
              </a:rPr>
              <a:t>Ngắm</a:t>
            </a:r>
            <a:r>
              <a:rPr lang="en-US" altLang="en-US" sz="4000" b="1" dirty="0">
                <a:latin typeface="UTM Khuccamta" panose="02040603050506020204" pitchFamily="18" charset="0"/>
              </a:rPr>
              <a:t> </a:t>
            </a:r>
            <a:r>
              <a:rPr lang="en-US" altLang="en-US" sz="4000" b="1" dirty="0" err="1">
                <a:latin typeface="UTM Khuccamta" panose="02040603050506020204" pitchFamily="18" charset="0"/>
              </a:rPr>
              <a:t>cảnh</a:t>
            </a:r>
            <a:r>
              <a:rPr lang="en-US" altLang="en-US" sz="4000" b="1" dirty="0">
                <a:latin typeface="UTM Khuccamta" panose="02040603050506020204" pitchFamily="18" charset="0"/>
              </a:rPr>
              <a:t> </a:t>
            </a:r>
            <a:r>
              <a:rPr lang="en-US" altLang="en-US" sz="4000" b="1" dirty="0" err="1">
                <a:latin typeface="UTM Khuccamta" panose="02040603050506020204" pitchFamily="18" charset="0"/>
              </a:rPr>
              <a:t>chùa</a:t>
            </a:r>
            <a:r>
              <a:rPr lang="en-US" altLang="en-US" sz="4000" b="1" dirty="0">
                <a:latin typeface="UTM Khuccamta" panose="02040603050506020204" pitchFamily="18" charset="0"/>
              </a:rPr>
              <a:t>, </a:t>
            </a:r>
            <a:r>
              <a:rPr lang="en-US" altLang="en-US" sz="4000" b="1" dirty="0" err="1">
                <a:latin typeface="UTM Khuccamta" panose="02040603050506020204" pitchFamily="18" charset="0"/>
              </a:rPr>
              <a:t>tận</a:t>
            </a:r>
            <a:r>
              <a:rPr lang="en-US" altLang="en-US" sz="4000" b="1" dirty="0">
                <a:latin typeface="UTM Khuccamta" panose="02040603050506020204" pitchFamily="18" charset="0"/>
              </a:rPr>
              <a:t> </a:t>
            </a:r>
            <a:r>
              <a:rPr lang="en-US" altLang="en-US" sz="4000" b="1" dirty="0" err="1">
                <a:latin typeface="UTM Khuccamta" panose="02040603050506020204" pitchFamily="18" charset="0"/>
              </a:rPr>
              <a:t>hưởng</a:t>
            </a:r>
            <a:r>
              <a:rPr lang="en-US" altLang="en-US" sz="4000" b="1" dirty="0">
                <a:latin typeface="UTM Khuccamta" panose="02040603050506020204" pitchFamily="18" charset="0"/>
              </a:rPr>
              <a:t> </a:t>
            </a:r>
            <a:r>
              <a:rPr lang="en-US" altLang="en-US" sz="4000" b="1" dirty="0" err="1">
                <a:latin typeface="UTM Khuccamta" panose="02040603050506020204" pitchFamily="18" charset="0"/>
              </a:rPr>
              <a:t>không</a:t>
            </a:r>
            <a:r>
              <a:rPr lang="en-US" altLang="en-US" sz="4000" b="1" dirty="0">
                <a:latin typeface="UTM Khuccamta" panose="02040603050506020204" pitchFamily="18" charset="0"/>
              </a:rPr>
              <a:t> </a:t>
            </a:r>
            <a:r>
              <a:rPr lang="en-US" altLang="en-US" sz="4000" b="1" dirty="0" err="1">
                <a:latin typeface="UTM Khuccamta" panose="02040603050506020204" pitchFamily="18" charset="0"/>
              </a:rPr>
              <a:t>gian</a:t>
            </a:r>
            <a:r>
              <a:rPr lang="en-US" altLang="en-US" sz="4000" b="1" dirty="0">
                <a:latin typeface="UTM Khuccamta" panose="02040603050506020204" pitchFamily="18" charset="0"/>
              </a:rPr>
              <a:t> </a:t>
            </a:r>
            <a:r>
              <a:rPr lang="en-US" altLang="en-US" sz="4000" b="1" dirty="0" err="1">
                <a:latin typeface="UTM Khuccamta" panose="02040603050506020204" pitchFamily="18" charset="0"/>
              </a:rPr>
              <a:t>tĩnh</a:t>
            </a:r>
            <a:r>
              <a:rPr lang="en-US" altLang="en-US" sz="4000" b="1" dirty="0">
                <a:latin typeface="UTM Khuccamta" panose="02040603050506020204" pitchFamily="18" charset="0"/>
              </a:rPr>
              <a:t> </a:t>
            </a:r>
            <a:r>
              <a:rPr lang="en-US" altLang="en-US" sz="4000" b="1" dirty="0" err="1">
                <a:latin typeface="UTM Khuccamta" panose="02040603050506020204" pitchFamily="18" charset="0"/>
              </a:rPr>
              <a:t>lặng</a:t>
            </a:r>
            <a:r>
              <a:rPr lang="en-US" altLang="en-US" sz="4000" b="1" dirty="0">
                <a:latin typeface="UTM Khuccamta" panose="02040603050506020204" pitchFamily="18" charset="0"/>
              </a:rPr>
              <a:t>.</a:t>
            </a:r>
          </a:p>
        </p:txBody>
      </p:sp>
      <p:sp>
        <p:nvSpPr>
          <p:cNvPr id="22" name="Text Box 13">
            <a:extLst>
              <a:ext uri="{FF2B5EF4-FFF2-40B4-BE49-F238E27FC236}">
                <a16:creationId xmlns:a16="http://schemas.microsoft.com/office/drawing/2014/main" id="{15CFE728-B21E-4515-99C3-89FA4E5C9C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60209" y="2111153"/>
            <a:ext cx="5833847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en-US" sz="4000" b="1" dirty="0">
                <a:latin typeface="UTM Khuccamta" panose="02040603050506020204" pitchFamily="18" charset="0"/>
              </a:rPr>
              <a:t>- Đi </a:t>
            </a:r>
            <a:r>
              <a:rPr lang="en-US" altLang="en-US" sz="4000" b="1" dirty="0" err="1">
                <a:latin typeface="UTM Khuccamta" panose="02040603050506020204" pitchFamily="18" charset="0"/>
              </a:rPr>
              <a:t>chùa</a:t>
            </a:r>
            <a:r>
              <a:rPr lang="en-US" altLang="en-US" sz="4000" b="1" dirty="0">
                <a:latin typeface="UTM Khuccamta" panose="02040603050506020204" pitchFamily="18" charset="0"/>
              </a:rPr>
              <a:t>, </a:t>
            </a:r>
            <a:r>
              <a:rPr lang="en-US" altLang="en-US" sz="4000" b="1" dirty="0" err="1">
                <a:latin typeface="UTM Khuccamta" panose="02040603050506020204" pitchFamily="18" charset="0"/>
              </a:rPr>
              <a:t>lễ</a:t>
            </a:r>
            <a:r>
              <a:rPr lang="en-US" altLang="en-US" sz="4000" b="1" dirty="0">
                <a:latin typeface="UTM Khuccamta" panose="02040603050506020204" pitchFamily="18" charset="0"/>
              </a:rPr>
              <a:t> </a:t>
            </a:r>
            <a:r>
              <a:rPr lang="en-US" altLang="en-US" sz="4000" b="1" dirty="0" err="1">
                <a:latin typeface="UTM Khuccamta" panose="02040603050506020204" pitchFamily="18" charset="0"/>
              </a:rPr>
              <a:t>phật</a:t>
            </a:r>
            <a:r>
              <a:rPr lang="en-US" altLang="en-US" sz="4000" b="1" dirty="0">
                <a:latin typeface="UTM Khuccamta" panose="02040603050506020204" pitchFamily="18" charset="0"/>
              </a:rPr>
              <a:t>, </a:t>
            </a:r>
            <a:r>
              <a:rPr lang="en-US" altLang="en-US" sz="4000" b="1" dirty="0" err="1">
                <a:latin typeface="UTM Khuccamta" panose="02040603050506020204" pitchFamily="18" charset="0"/>
              </a:rPr>
              <a:t>cầu</a:t>
            </a:r>
            <a:r>
              <a:rPr lang="en-US" altLang="en-US" sz="4000" b="1" dirty="0">
                <a:latin typeface="UTM Khuccamta" panose="02040603050506020204" pitchFamily="18" charset="0"/>
              </a:rPr>
              <a:t> may</a:t>
            </a:r>
          </a:p>
        </p:txBody>
      </p:sp>
      <p:sp>
        <p:nvSpPr>
          <p:cNvPr id="23" name="Text Box 13">
            <a:extLst>
              <a:ext uri="{FF2B5EF4-FFF2-40B4-BE49-F238E27FC236}">
                <a16:creationId xmlns:a16="http://schemas.microsoft.com/office/drawing/2014/main" id="{551A2606-C9E4-4CAD-8454-7F05AA3002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69799" y="2987983"/>
            <a:ext cx="5833847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en-US" sz="4000" b="1" dirty="0">
                <a:latin typeface="UTM Khuccamta" panose="02040603050506020204" pitchFamily="18" charset="0"/>
              </a:rPr>
              <a:t>- Lên </a:t>
            </a:r>
            <a:r>
              <a:rPr lang="en-US" altLang="en-US" sz="4000" b="1" dirty="0" err="1">
                <a:latin typeface="UTM Khuccamta" panose="02040603050506020204" pitchFamily="18" charset="0"/>
              </a:rPr>
              <a:t>tháp</a:t>
            </a:r>
            <a:r>
              <a:rPr lang="en-US" altLang="en-US" sz="4000" b="1" dirty="0">
                <a:latin typeface="UTM Khuccamta" panose="02040603050506020204" pitchFamily="18" charset="0"/>
              </a:rPr>
              <a:t> để </a:t>
            </a:r>
            <a:r>
              <a:rPr lang="en-US" altLang="en-US" sz="4000" b="1" dirty="0" err="1">
                <a:latin typeface="UTM Khuccamta" panose="02040603050506020204" pitchFamily="18" charset="0"/>
              </a:rPr>
              <a:t>ngắm</a:t>
            </a:r>
            <a:r>
              <a:rPr lang="en-US" altLang="en-US" sz="4000" b="1" dirty="0">
                <a:latin typeface="UTM Khuccamta" panose="02040603050506020204" pitchFamily="18" charset="0"/>
              </a:rPr>
              <a:t> </a:t>
            </a:r>
            <a:r>
              <a:rPr lang="en-US" altLang="en-US" sz="4000" b="1" dirty="0" err="1">
                <a:latin typeface="UTM Khuccamta" panose="02040603050506020204" pitchFamily="18" charset="0"/>
              </a:rPr>
              <a:t>cảnh</a:t>
            </a:r>
            <a:r>
              <a:rPr lang="en-US" altLang="en-US" sz="4000" b="1" dirty="0">
                <a:latin typeface="UTM Khuccamta" panose="02040603050506020204" pitchFamily="18" charset="0"/>
              </a:rPr>
              <a:t> </a:t>
            </a:r>
            <a:r>
              <a:rPr lang="en-US" altLang="en-US" sz="4000" b="1" dirty="0" err="1">
                <a:latin typeface="UTM Khuccamta" panose="02040603050506020204" pitchFamily="18" charset="0"/>
              </a:rPr>
              <a:t>sông</a:t>
            </a:r>
            <a:r>
              <a:rPr lang="en-US" altLang="en-US" sz="4000" b="1" dirty="0">
                <a:latin typeface="UTM Khuccamta" panose="02040603050506020204" pitchFamily="18" charset="0"/>
              </a:rPr>
              <a:t> </a:t>
            </a:r>
            <a:r>
              <a:rPr lang="en-US" altLang="en-US" sz="4000" b="1" dirty="0" err="1">
                <a:latin typeface="UTM Khuccamta" panose="02040603050506020204" pitchFamily="18" charset="0"/>
              </a:rPr>
              <a:t>Hương</a:t>
            </a:r>
            <a:r>
              <a:rPr lang="en-US" altLang="en-US" sz="4000" b="1" dirty="0">
                <a:latin typeface="UTM Khuccamta" panose="02040603050506020204" pitchFamily="18" charset="0"/>
              </a:rPr>
              <a:t>, </a:t>
            </a:r>
            <a:r>
              <a:rPr lang="en-US" altLang="en-US" sz="4000" b="1" dirty="0" err="1">
                <a:latin typeface="UTM Khuccamta" panose="02040603050506020204" pitchFamily="18" charset="0"/>
              </a:rPr>
              <a:t>núi</a:t>
            </a:r>
            <a:r>
              <a:rPr lang="en-US" altLang="en-US" sz="4000" b="1" dirty="0">
                <a:latin typeface="UTM Khuccamta" panose="02040603050506020204" pitchFamily="18" charset="0"/>
              </a:rPr>
              <a:t> </a:t>
            </a:r>
            <a:r>
              <a:rPr lang="en-US" altLang="en-US" sz="4000" b="1" dirty="0" err="1">
                <a:latin typeface="UTM Khuccamta" panose="02040603050506020204" pitchFamily="18" charset="0"/>
              </a:rPr>
              <a:t>Ngự</a:t>
            </a:r>
            <a:r>
              <a:rPr lang="en-US" altLang="en-US" sz="4000" b="1" dirty="0">
                <a:latin typeface="UTM Khuccamta" panose="02040603050506020204" pitchFamily="18" charset="0"/>
              </a:rPr>
              <a:t> </a:t>
            </a:r>
            <a:r>
              <a:rPr lang="en-US" altLang="en-US" sz="4000" b="1" dirty="0" err="1">
                <a:latin typeface="UTM Khuccamta" panose="02040603050506020204" pitchFamily="18" charset="0"/>
              </a:rPr>
              <a:t>Bình</a:t>
            </a:r>
            <a:r>
              <a:rPr lang="en-US" altLang="en-US" sz="4000" b="1" dirty="0">
                <a:latin typeface="UTM Khuccamta" panose="02040603050506020204" pitchFamily="18" charset="0"/>
              </a:rPr>
              <a:t>, </a:t>
            </a:r>
            <a:r>
              <a:rPr lang="en-US" altLang="en-US" sz="4000" b="1" dirty="0" err="1">
                <a:latin typeface="UTM Khuccamta" panose="02040603050506020204" pitchFamily="18" charset="0"/>
              </a:rPr>
              <a:t>thành</a:t>
            </a:r>
            <a:r>
              <a:rPr lang="en-US" altLang="en-US" sz="4000" b="1" dirty="0">
                <a:latin typeface="UTM Khuccamta" panose="02040603050506020204" pitchFamily="18" charset="0"/>
              </a:rPr>
              <a:t> </a:t>
            </a:r>
            <a:r>
              <a:rPr lang="en-US" altLang="en-US" sz="4000" b="1" dirty="0" err="1">
                <a:latin typeface="UTM Khuccamta" panose="02040603050506020204" pitchFamily="18" charset="0"/>
              </a:rPr>
              <a:t>phố</a:t>
            </a:r>
            <a:r>
              <a:rPr lang="en-US" altLang="en-US" sz="4000" b="1" dirty="0">
                <a:latin typeface="UTM Khuccamta" panose="02040603050506020204" pitchFamily="18" charset="0"/>
              </a:rPr>
              <a:t> </a:t>
            </a:r>
            <a:r>
              <a:rPr lang="en-US" altLang="en-US" sz="4000" b="1" dirty="0" err="1">
                <a:latin typeface="UTM Khuccamta" panose="02040603050506020204" pitchFamily="18" charset="0"/>
              </a:rPr>
              <a:t>Huế</a:t>
            </a:r>
            <a:r>
              <a:rPr lang="en-US" altLang="en-US" sz="4000" b="1" dirty="0">
                <a:latin typeface="UTM Khuccamta" panose="02040603050506020204" pitchFamily="18" charset="0"/>
              </a:rPr>
              <a:t> </a:t>
            </a:r>
            <a:r>
              <a:rPr lang="en-US" altLang="en-US" sz="4000" b="1" dirty="0" err="1">
                <a:latin typeface="UTM Khuccamta" panose="02040603050506020204" pitchFamily="18" charset="0"/>
              </a:rPr>
              <a:t>từ</a:t>
            </a:r>
            <a:r>
              <a:rPr lang="en-US" altLang="en-US" sz="4000" b="1" dirty="0">
                <a:latin typeface="UTM Khuccamta" panose="02040603050506020204" pitchFamily="18" charset="0"/>
              </a:rPr>
              <a:t> </a:t>
            </a:r>
            <a:r>
              <a:rPr lang="en-US" altLang="en-US" sz="4000" b="1" dirty="0" err="1">
                <a:latin typeface="UTM Khuccamta" panose="02040603050506020204" pitchFamily="18" charset="0"/>
              </a:rPr>
              <a:t>trên</a:t>
            </a:r>
            <a:r>
              <a:rPr lang="en-US" altLang="en-US" sz="4000" b="1" dirty="0">
                <a:latin typeface="UTM Khuccamta" panose="02040603050506020204" pitchFamily="18" charset="0"/>
              </a:rPr>
              <a:t> </a:t>
            </a:r>
            <a:r>
              <a:rPr lang="en-US" altLang="en-US" sz="4000" b="1" dirty="0" err="1">
                <a:latin typeface="UTM Khuccamta" panose="02040603050506020204" pitchFamily="18" charset="0"/>
              </a:rPr>
              <a:t>cao</a:t>
            </a:r>
            <a:r>
              <a:rPr lang="en-US" altLang="en-US" sz="4000" b="1" dirty="0">
                <a:latin typeface="UTM Khuccamta" panose="0204060305050602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5070779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  <p:bldP spid="22" grpId="0"/>
      <p:bldP spid="2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hart, bubble chart&#10;&#10;Description automatically generated">
            <a:extLst>
              <a:ext uri="{FF2B5EF4-FFF2-40B4-BE49-F238E27FC236}">
                <a16:creationId xmlns:a16="http://schemas.microsoft.com/office/drawing/2014/main" id="{5AB57B12-411B-43BD-8363-18D0CAF2E17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1776" b="82683" l="7256" r="4636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67" t="70413" r="48743" b="15954"/>
          <a:stretch/>
        </p:blipFill>
        <p:spPr>
          <a:xfrm>
            <a:off x="5146792" y="-100829"/>
            <a:ext cx="7697971" cy="208367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C59307C-B7FF-4EC1-B798-ED731F7A7670}"/>
              </a:ext>
            </a:extLst>
          </p:cNvPr>
          <p:cNvSpPr txBox="1"/>
          <p:nvPr/>
        </p:nvSpPr>
        <p:spPr>
          <a:xfrm>
            <a:off x="7330958" y="638972"/>
            <a:ext cx="469141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4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UTM Futura Extra" panose="02040603050506020204" pitchFamily="18" charset="0"/>
              </a:rPr>
              <a:t>Chợ</a:t>
            </a:r>
            <a:r>
              <a:rPr lang="en-US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UTM Futura Extra" panose="02040603050506020204" pitchFamily="18" charset="0"/>
              </a:rPr>
              <a:t> </a:t>
            </a:r>
            <a:r>
              <a:rPr lang="en-US" sz="4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UTM Futura Extra" panose="02040603050506020204" pitchFamily="18" charset="0"/>
              </a:rPr>
              <a:t>Đông</a:t>
            </a:r>
            <a:r>
              <a:rPr lang="en-US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UTM Futura Extra" panose="02040603050506020204" pitchFamily="18" charset="0"/>
              </a:rPr>
              <a:t> Ba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1FC48CE-ECA6-4525-A229-E1DC10BAFCE1}"/>
              </a:ext>
            </a:extLst>
          </p:cNvPr>
          <p:cNvSpPr/>
          <p:nvPr/>
        </p:nvSpPr>
        <p:spPr>
          <a:xfrm>
            <a:off x="5814546" y="2035883"/>
            <a:ext cx="6159291" cy="404274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rgbClr val="FFF7D3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63122DA-1CDC-48B2-B81B-75613BBD4DD6}"/>
              </a:ext>
            </a:extLst>
          </p:cNvPr>
          <p:cNvSpPr/>
          <p:nvPr/>
        </p:nvSpPr>
        <p:spPr>
          <a:xfrm>
            <a:off x="218162" y="982638"/>
            <a:ext cx="5777552" cy="4607879"/>
          </a:xfrm>
          <a:prstGeom prst="rect">
            <a:avLst/>
          </a:prstGeom>
          <a:solidFill>
            <a:srgbClr val="FA8681"/>
          </a:solidFill>
          <a:ln w="38100">
            <a:solidFill>
              <a:srgbClr val="FFF7D3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组合 17">
            <a:extLst>
              <a:ext uri="{FF2B5EF4-FFF2-40B4-BE49-F238E27FC236}">
                <a16:creationId xmlns:a16="http://schemas.microsoft.com/office/drawing/2014/main" id="{B30800FC-8711-4ED3-A19E-6FF7CCF76388}"/>
              </a:ext>
            </a:extLst>
          </p:cNvPr>
          <p:cNvGrpSpPr/>
          <p:nvPr/>
        </p:nvGrpSpPr>
        <p:grpSpPr>
          <a:xfrm>
            <a:off x="-1717190" y="4547710"/>
            <a:ext cx="15626379" cy="2310290"/>
            <a:chOff x="-2315494" y="4590153"/>
            <a:chExt cx="15626379" cy="2310290"/>
          </a:xfrm>
        </p:grpSpPr>
        <p:grpSp>
          <p:nvGrpSpPr>
            <p:cNvPr id="12" name="组合 18">
              <a:extLst>
                <a:ext uri="{FF2B5EF4-FFF2-40B4-BE49-F238E27FC236}">
                  <a16:creationId xmlns:a16="http://schemas.microsoft.com/office/drawing/2014/main" id="{011622A5-2751-4A5B-A680-3C9D8D52150D}"/>
                </a:ext>
              </a:extLst>
            </p:cNvPr>
            <p:cNvGrpSpPr/>
            <p:nvPr/>
          </p:nvGrpSpPr>
          <p:grpSpPr>
            <a:xfrm>
              <a:off x="-2315494" y="4590153"/>
              <a:ext cx="11938500" cy="2310290"/>
              <a:chOff x="-2992763" y="3948264"/>
              <a:chExt cx="15946137" cy="2957973"/>
            </a:xfrm>
          </p:grpSpPr>
          <p:pic>
            <p:nvPicPr>
              <p:cNvPr id="14" name="图片 20">
                <a:extLst>
                  <a:ext uri="{FF2B5EF4-FFF2-40B4-BE49-F238E27FC236}">
                    <a16:creationId xmlns:a16="http://schemas.microsoft.com/office/drawing/2014/main" id="{36F1F2EA-AB24-4FDA-AD9E-D037C489327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2992763" y="3948264"/>
                <a:ext cx="5650494" cy="2917574"/>
              </a:xfrm>
              <a:prstGeom prst="rect">
                <a:avLst/>
              </a:prstGeom>
            </p:spPr>
          </p:pic>
          <p:pic>
            <p:nvPicPr>
              <p:cNvPr id="15" name="图片 21">
                <a:extLst>
                  <a:ext uri="{FF2B5EF4-FFF2-40B4-BE49-F238E27FC236}">
                    <a16:creationId xmlns:a16="http://schemas.microsoft.com/office/drawing/2014/main" id="{B9FD3C79-8CCE-42DF-9BD5-4076972FFCD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50638" y="5200520"/>
                <a:ext cx="3211730" cy="1658345"/>
              </a:xfrm>
              <a:prstGeom prst="rect">
                <a:avLst/>
              </a:prstGeom>
            </p:spPr>
          </p:pic>
          <p:pic>
            <p:nvPicPr>
              <p:cNvPr id="16" name="图片 22">
                <a:extLst>
                  <a:ext uri="{FF2B5EF4-FFF2-40B4-BE49-F238E27FC236}">
                    <a16:creationId xmlns:a16="http://schemas.microsoft.com/office/drawing/2014/main" id="{4078F47F-C09E-47DC-9139-B4BFE891E48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97195" y="5576069"/>
                <a:ext cx="2522256" cy="1302342"/>
              </a:xfrm>
              <a:prstGeom prst="rect">
                <a:avLst/>
              </a:prstGeom>
            </p:spPr>
          </p:pic>
          <p:pic>
            <p:nvPicPr>
              <p:cNvPr id="17" name="图片 23">
                <a:extLst>
                  <a:ext uri="{FF2B5EF4-FFF2-40B4-BE49-F238E27FC236}">
                    <a16:creationId xmlns:a16="http://schemas.microsoft.com/office/drawing/2014/main" id="{54B777F9-76F9-4D5F-AA51-C2D7BDEF363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6928785" y="4939962"/>
                <a:ext cx="3808099" cy="1966275"/>
              </a:xfrm>
              <a:prstGeom prst="rect">
                <a:avLst/>
              </a:prstGeom>
            </p:spPr>
          </p:pic>
          <p:pic>
            <p:nvPicPr>
              <p:cNvPr id="18" name="图片 24">
                <a:extLst>
                  <a:ext uri="{FF2B5EF4-FFF2-40B4-BE49-F238E27FC236}">
                    <a16:creationId xmlns:a16="http://schemas.microsoft.com/office/drawing/2014/main" id="{375A9605-EE11-40CB-AA36-C37A4607DD8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431118" y="5592533"/>
                <a:ext cx="2522256" cy="1302342"/>
              </a:xfrm>
              <a:prstGeom prst="rect">
                <a:avLst/>
              </a:prstGeom>
            </p:spPr>
          </p:pic>
        </p:grpSp>
        <p:pic>
          <p:nvPicPr>
            <p:cNvPr id="13" name="图片 19">
              <a:extLst>
                <a:ext uri="{FF2B5EF4-FFF2-40B4-BE49-F238E27FC236}">
                  <a16:creationId xmlns:a16="http://schemas.microsoft.com/office/drawing/2014/main" id="{5C9FA84A-C76A-4B33-A143-9381973C452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68570" y="4901245"/>
              <a:ext cx="3642315" cy="1961964"/>
            </a:xfrm>
            <a:prstGeom prst="rect">
              <a:avLst/>
            </a:prstGeom>
          </p:spPr>
        </p:pic>
      </p:grpSp>
      <p:sp>
        <p:nvSpPr>
          <p:cNvPr id="19" name="Text Box 13">
            <a:extLst>
              <a:ext uri="{FF2B5EF4-FFF2-40B4-BE49-F238E27FC236}">
                <a16:creationId xmlns:a16="http://schemas.microsoft.com/office/drawing/2014/main" id="{2E8AEE09-CA00-4BB6-9184-5E3F35227B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6270" y="1518372"/>
            <a:ext cx="5537318" cy="2800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en-US" sz="4400" b="1" dirty="0">
                <a:latin typeface="UTM Khuccamta" panose="02040603050506020204" pitchFamily="18" charset="0"/>
              </a:rPr>
              <a:t>- </a:t>
            </a:r>
            <a:r>
              <a:rPr lang="en-US" altLang="en-US" sz="4400" b="1" dirty="0" err="1">
                <a:latin typeface="UTM Khuccamta" panose="02040603050506020204" pitchFamily="18" charset="0"/>
              </a:rPr>
              <a:t>Chợ</a:t>
            </a:r>
            <a:r>
              <a:rPr lang="en-US" altLang="en-US" sz="4400" b="1" dirty="0">
                <a:latin typeface="UTM Khuccamta" panose="02040603050506020204" pitchFamily="18" charset="0"/>
              </a:rPr>
              <a:t> có nhiều </a:t>
            </a:r>
            <a:r>
              <a:rPr lang="en-US" altLang="en-US" sz="4400" b="1" dirty="0" err="1">
                <a:latin typeface="UTM Khuccamta" panose="02040603050506020204" pitchFamily="18" charset="0"/>
              </a:rPr>
              <a:t>hàng</a:t>
            </a:r>
            <a:r>
              <a:rPr lang="en-US" altLang="en-US" sz="4400" b="1" dirty="0">
                <a:latin typeface="UTM Khuccamta" panose="02040603050506020204" pitchFamily="18" charset="0"/>
              </a:rPr>
              <a:t> </a:t>
            </a:r>
            <a:r>
              <a:rPr lang="en-US" altLang="en-US" sz="4400" b="1" dirty="0" err="1">
                <a:latin typeface="UTM Khuccamta" panose="02040603050506020204" pitchFamily="18" charset="0"/>
              </a:rPr>
              <a:t>hóa</a:t>
            </a:r>
            <a:r>
              <a:rPr lang="en-US" altLang="en-US" sz="4400" b="1" dirty="0">
                <a:latin typeface="UTM Khuccamta" panose="02040603050506020204" pitchFamily="18" charset="0"/>
              </a:rPr>
              <a:t> </a:t>
            </a:r>
            <a:r>
              <a:rPr lang="en-US" altLang="en-US" sz="4400" b="1" dirty="0" err="1">
                <a:latin typeface="UTM Khuccamta" panose="02040603050506020204" pitchFamily="18" charset="0"/>
              </a:rPr>
              <a:t>đặc</a:t>
            </a:r>
            <a:r>
              <a:rPr lang="en-US" altLang="en-US" sz="4400" b="1" dirty="0">
                <a:latin typeface="UTM Khuccamta" panose="02040603050506020204" pitchFamily="18" charset="0"/>
              </a:rPr>
              <a:t> </a:t>
            </a:r>
            <a:r>
              <a:rPr lang="en-US" altLang="en-US" sz="4400" b="1" dirty="0" err="1">
                <a:latin typeface="UTM Khuccamta" panose="02040603050506020204" pitchFamily="18" charset="0"/>
              </a:rPr>
              <a:t>sản</a:t>
            </a:r>
            <a:r>
              <a:rPr lang="en-US" altLang="en-US" sz="4400" b="1" dirty="0">
                <a:latin typeface="UTM Khuccamta" panose="02040603050506020204" pitchFamily="18" charset="0"/>
              </a:rPr>
              <a:t> của </a:t>
            </a:r>
            <a:r>
              <a:rPr lang="en-US" altLang="en-US" sz="4400" b="1" dirty="0" err="1">
                <a:latin typeface="UTM Khuccamta" panose="02040603050506020204" pitchFamily="18" charset="0"/>
              </a:rPr>
              <a:t>thành</a:t>
            </a:r>
            <a:r>
              <a:rPr lang="en-US" altLang="en-US" sz="4400" b="1" dirty="0">
                <a:latin typeface="UTM Khuccamta" panose="02040603050506020204" pitchFamily="18" charset="0"/>
              </a:rPr>
              <a:t> </a:t>
            </a:r>
            <a:r>
              <a:rPr lang="en-US" altLang="en-US" sz="4400" b="1" dirty="0" err="1">
                <a:latin typeface="UTM Khuccamta" panose="02040603050506020204" pitchFamily="18" charset="0"/>
              </a:rPr>
              <a:t>phố</a:t>
            </a:r>
            <a:r>
              <a:rPr lang="en-US" altLang="en-US" sz="4400" b="1" dirty="0">
                <a:latin typeface="UTM Khuccamta" panose="02040603050506020204" pitchFamily="18" charset="0"/>
              </a:rPr>
              <a:t> </a:t>
            </a:r>
            <a:r>
              <a:rPr lang="en-US" altLang="en-US" sz="4400" b="1" dirty="0" err="1">
                <a:latin typeface="UTM Khuccamta" panose="02040603050506020204" pitchFamily="18" charset="0"/>
              </a:rPr>
              <a:t>Huế</a:t>
            </a:r>
            <a:r>
              <a:rPr lang="en-US" altLang="en-US" sz="4400" b="1" dirty="0">
                <a:latin typeface="UTM Khuccamta" panose="02040603050506020204" pitchFamily="18" charset="0"/>
              </a:rPr>
              <a:t>, </a:t>
            </a:r>
            <a:r>
              <a:rPr lang="en-US" altLang="en-US" sz="4400" b="1" dirty="0" err="1">
                <a:latin typeface="UTM Khuccamta" panose="02040603050506020204" pitchFamily="18" charset="0"/>
              </a:rPr>
              <a:t>nằm</a:t>
            </a:r>
            <a:r>
              <a:rPr lang="en-US" altLang="en-US" sz="4400" b="1" dirty="0">
                <a:latin typeface="UTM Khuccamta" panose="02040603050506020204" pitchFamily="18" charset="0"/>
              </a:rPr>
              <a:t> </a:t>
            </a:r>
            <a:r>
              <a:rPr lang="en-US" altLang="en-US" sz="4400" b="1" dirty="0" err="1">
                <a:latin typeface="UTM Khuccamta" panose="02040603050506020204" pitchFamily="18" charset="0"/>
              </a:rPr>
              <a:t>bên</a:t>
            </a:r>
            <a:r>
              <a:rPr lang="en-US" altLang="en-US" sz="4400" b="1" dirty="0">
                <a:latin typeface="UTM Khuccamta" panose="02040603050506020204" pitchFamily="18" charset="0"/>
              </a:rPr>
              <a:t> </a:t>
            </a:r>
            <a:r>
              <a:rPr lang="en-US" altLang="en-US" sz="4400" b="1" dirty="0" err="1">
                <a:latin typeface="UTM Khuccamta" panose="02040603050506020204" pitchFamily="18" charset="0"/>
              </a:rPr>
              <a:t>dòng</a:t>
            </a:r>
            <a:r>
              <a:rPr lang="en-US" altLang="en-US" sz="4400" b="1" dirty="0">
                <a:latin typeface="UTM Khuccamta" panose="02040603050506020204" pitchFamily="18" charset="0"/>
              </a:rPr>
              <a:t> </a:t>
            </a:r>
            <a:r>
              <a:rPr lang="en-US" altLang="en-US" sz="4400" b="1" dirty="0" err="1">
                <a:latin typeface="UTM Khuccamta" panose="02040603050506020204" pitchFamily="18" charset="0"/>
              </a:rPr>
              <a:t>sông</a:t>
            </a:r>
            <a:r>
              <a:rPr lang="en-US" altLang="en-US" sz="4400" b="1" dirty="0">
                <a:latin typeface="UTM Khuccamta" panose="02040603050506020204" pitchFamily="18" charset="0"/>
              </a:rPr>
              <a:t> </a:t>
            </a:r>
            <a:r>
              <a:rPr lang="en-US" altLang="en-US" sz="4400" b="1" dirty="0" err="1">
                <a:latin typeface="UTM Khuccamta" panose="02040603050506020204" pitchFamily="18" charset="0"/>
              </a:rPr>
              <a:t>Hương</a:t>
            </a:r>
            <a:r>
              <a:rPr lang="en-US" altLang="en-US" sz="4400" b="1" dirty="0">
                <a:latin typeface="UTM Khuccamta" panose="02040603050506020204" pitchFamily="18" charset="0"/>
              </a:rPr>
              <a:t>.</a:t>
            </a:r>
          </a:p>
        </p:txBody>
      </p:sp>
      <p:sp>
        <p:nvSpPr>
          <p:cNvPr id="20" name="Text Box 13">
            <a:extLst>
              <a:ext uri="{FF2B5EF4-FFF2-40B4-BE49-F238E27FC236}">
                <a16:creationId xmlns:a16="http://schemas.microsoft.com/office/drawing/2014/main" id="{D2B7FB0E-24DD-4E14-9ECA-E8C069AC29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3822" y="2418002"/>
            <a:ext cx="5833847" cy="144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en-US" sz="4400" b="1" dirty="0">
                <a:latin typeface="UTM Khuccamta" panose="02040603050506020204" pitchFamily="18" charset="0"/>
              </a:rPr>
              <a:t>- Đi </a:t>
            </a:r>
            <a:r>
              <a:rPr lang="en-US" altLang="en-US" sz="4400" b="1" dirty="0" err="1">
                <a:latin typeface="UTM Khuccamta" panose="02040603050506020204" pitchFamily="18" charset="0"/>
              </a:rPr>
              <a:t>chợ</a:t>
            </a:r>
            <a:r>
              <a:rPr lang="en-US" altLang="en-US" sz="4400" b="1" dirty="0">
                <a:latin typeface="UTM Khuccamta" panose="02040603050506020204" pitchFamily="18" charset="0"/>
              </a:rPr>
              <a:t> </a:t>
            </a:r>
            <a:r>
              <a:rPr lang="en-US" altLang="en-US" sz="4400" b="1" dirty="0" err="1">
                <a:latin typeface="UTM Khuccamta" panose="02040603050506020204" pitchFamily="18" charset="0"/>
              </a:rPr>
              <a:t>mua</a:t>
            </a:r>
            <a:r>
              <a:rPr lang="en-US" altLang="en-US" sz="4400" b="1" dirty="0">
                <a:latin typeface="UTM Khuccamta" panose="02040603050506020204" pitchFamily="18" charset="0"/>
              </a:rPr>
              <a:t> </a:t>
            </a:r>
            <a:r>
              <a:rPr lang="en-US" altLang="en-US" sz="4400" b="1" dirty="0" err="1">
                <a:latin typeface="UTM Khuccamta" panose="02040603050506020204" pitchFamily="18" charset="0"/>
              </a:rPr>
              <a:t>sắm</a:t>
            </a:r>
            <a:r>
              <a:rPr lang="en-US" altLang="en-US" sz="4400" b="1" dirty="0">
                <a:latin typeface="UTM Khuccamta" panose="02040603050506020204" pitchFamily="18" charset="0"/>
              </a:rPr>
              <a:t> </a:t>
            </a:r>
            <a:r>
              <a:rPr lang="en-US" altLang="en-US" sz="4400" b="1" dirty="0" err="1">
                <a:latin typeface="UTM Khuccamta" panose="02040603050506020204" pitchFamily="18" charset="0"/>
              </a:rPr>
              <a:t>hàng</a:t>
            </a:r>
            <a:r>
              <a:rPr lang="en-US" altLang="en-US" sz="4400" b="1" dirty="0">
                <a:latin typeface="UTM Khuccamta" panose="02040603050506020204" pitchFamily="18" charset="0"/>
              </a:rPr>
              <a:t> </a:t>
            </a:r>
            <a:r>
              <a:rPr lang="en-US" altLang="en-US" sz="4400" b="1" dirty="0" err="1">
                <a:latin typeface="UTM Khuccamta" panose="02040603050506020204" pitchFamily="18" charset="0"/>
              </a:rPr>
              <a:t>hóa</a:t>
            </a:r>
            <a:r>
              <a:rPr lang="en-US" altLang="en-US" sz="4400" b="1" dirty="0">
                <a:latin typeface="UTM Khuccamta" panose="02040603050506020204" pitchFamily="18" charset="0"/>
              </a:rPr>
              <a:t> </a:t>
            </a:r>
            <a:r>
              <a:rPr lang="en-US" altLang="en-US" sz="4400" b="1" dirty="0" err="1">
                <a:latin typeface="UTM Khuccamta" panose="02040603050506020204" pitchFamily="18" charset="0"/>
              </a:rPr>
              <a:t>lưu</a:t>
            </a:r>
            <a:r>
              <a:rPr lang="en-US" altLang="en-US" sz="4400" b="1" dirty="0">
                <a:latin typeface="UTM Khuccamta" panose="02040603050506020204" pitchFamily="18" charset="0"/>
              </a:rPr>
              <a:t> </a:t>
            </a:r>
            <a:r>
              <a:rPr lang="en-US" altLang="en-US" sz="4400" b="1" dirty="0" err="1">
                <a:latin typeface="UTM Khuccamta" panose="02040603050506020204" pitchFamily="18" charset="0"/>
              </a:rPr>
              <a:t>niệm</a:t>
            </a:r>
            <a:r>
              <a:rPr lang="en-US" altLang="en-US" sz="4400" b="1" dirty="0">
                <a:latin typeface="UTM Khuccamta" panose="02040603050506020204" pitchFamily="18" charset="0"/>
              </a:rPr>
              <a:t>.</a:t>
            </a:r>
          </a:p>
        </p:txBody>
      </p:sp>
      <p:sp>
        <p:nvSpPr>
          <p:cNvPr id="21" name="Text Box 13">
            <a:extLst>
              <a:ext uri="{FF2B5EF4-FFF2-40B4-BE49-F238E27FC236}">
                <a16:creationId xmlns:a16="http://schemas.microsoft.com/office/drawing/2014/main" id="{C5E3C7E4-1434-470F-93E5-84E213FC87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95714" y="3950236"/>
            <a:ext cx="6058777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en-US" sz="4400" b="1" dirty="0">
                <a:latin typeface="UTM Khuccamta" panose="02040603050506020204" pitchFamily="18" charset="0"/>
              </a:rPr>
              <a:t>- </a:t>
            </a:r>
            <a:r>
              <a:rPr lang="en-US" altLang="en-US" sz="4400" b="1" dirty="0" err="1">
                <a:latin typeface="UTM Khuccamta" panose="02040603050506020204" pitchFamily="18" charset="0"/>
              </a:rPr>
              <a:t>Thưởng</a:t>
            </a:r>
            <a:r>
              <a:rPr lang="en-US" altLang="en-US" sz="4400" b="1" dirty="0">
                <a:latin typeface="UTM Khuccamta" panose="02040603050506020204" pitchFamily="18" charset="0"/>
              </a:rPr>
              <a:t> </a:t>
            </a:r>
            <a:r>
              <a:rPr lang="en-US" altLang="en-US" sz="4400" b="1" dirty="0" err="1">
                <a:latin typeface="UTM Khuccamta" panose="02040603050506020204" pitchFamily="18" charset="0"/>
              </a:rPr>
              <a:t>thức</a:t>
            </a:r>
            <a:r>
              <a:rPr lang="en-US" altLang="en-US" sz="4400" b="1" dirty="0">
                <a:latin typeface="UTM Khuccamta" panose="02040603050506020204" pitchFamily="18" charset="0"/>
              </a:rPr>
              <a:t> </a:t>
            </a:r>
            <a:r>
              <a:rPr lang="en-US" altLang="en-US" sz="4400" b="1" dirty="0" err="1">
                <a:latin typeface="UTM Khuccamta" panose="02040603050506020204" pitchFamily="18" charset="0"/>
              </a:rPr>
              <a:t>các</a:t>
            </a:r>
            <a:r>
              <a:rPr lang="en-US" altLang="en-US" sz="4400" b="1" dirty="0">
                <a:latin typeface="UTM Khuccamta" panose="02040603050506020204" pitchFamily="18" charset="0"/>
              </a:rPr>
              <a:t> </a:t>
            </a:r>
            <a:r>
              <a:rPr lang="en-US" altLang="en-US" sz="4400" b="1" dirty="0" err="1">
                <a:latin typeface="UTM Khuccamta" panose="02040603050506020204" pitchFamily="18" charset="0"/>
              </a:rPr>
              <a:t>món</a:t>
            </a:r>
            <a:r>
              <a:rPr lang="en-US" altLang="en-US" sz="4400" b="1" dirty="0">
                <a:latin typeface="UTM Khuccamta" panose="02040603050506020204" pitchFamily="18" charset="0"/>
              </a:rPr>
              <a:t> </a:t>
            </a:r>
            <a:r>
              <a:rPr lang="en-US" altLang="en-US" sz="4400" b="1" dirty="0" err="1">
                <a:latin typeface="UTM Khuccamta" panose="02040603050506020204" pitchFamily="18" charset="0"/>
              </a:rPr>
              <a:t>ăn</a:t>
            </a:r>
            <a:r>
              <a:rPr lang="en-US" altLang="en-US" sz="4400" b="1" dirty="0">
                <a:latin typeface="UTM Khuccamta" panose="0204060305050602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152321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E138415-8BBE-4E6B-9ECA-259DB59DA131}"/>
              </a:ext>
            </a:extLst>
          </p:cNvPr>
          <p:cNvSpPr/>
          <p:nvPr/>
        </p:nvSpPr>
        <p:spPr>
          <a:xfrm>
            <a:off x="3169920" y="0"/>
            <a:ext cx="6268720" cy="1544320"/>
          </a:xfrm>
          <a:prstGeom prst="rect">
            <a:avLst/>
          </a:prstGeom>
          <a:solidFill>
            <a:srgbClr val="FFF7D3"/>
          </a:solidFill>
          <a:ln>
            <a:solidFill>
              <a:srgbClr val="FFF7D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83E39FF-60C0-4578-A820-12F622F06D25}"/>
              </a:ext>
            </a:extLst>
          </p:cNvPr>
          <p:cNvSpPr/>
          <p:nvPr/>
        </p:nvSpPr>
        <p:spPr>
          <a:xfrm>
            <a:off x="-1049020" y="-81280"/>
            <a:ext cx="14290040" cy="21906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5400" b="1" dirty="0" err="1">
                <a:solidFill>
                  <a:schemeClr val="accent2">
                    <a:lumMod val="75000"/>
                  </a:schemeClr>
                </a:solidFill>
                <a:latin typeface="UTM Futura Extra" panose="02040603050506020204" pitchFamily="18" charset="0"/>
                <a:ea typeface="HP001 5H" pitchFamily="34" charset="-127"/>
                <a:cs typeface="Times New Roman" pitchFamily="18" charset="0"/>
              </a:rPr>
              <a:t>Hoạt</a:t>
            </a:r>
            <a:r>
              <a:rPr lang="en-US" sz="5400" b="1" dirty="0">
                <a:solidFill>
                  <a:schemeClr val="accent2">
                    <a:lumMod val="75000"/>
                  </a:schemeClr>
                </a:solidFill>
                <a:latin typeface="UTM Futura Extra" panose="02040603050506020204" pitchFamily="18" charset="0"/>
                <a:ea typeface="HP001 5H" pitchFamily="34" charset="-127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chemeClr val="accent2">
                    <a:lumMod val="75000"/>
                  </a:schemeClr>
                </a:solidFill>
                <a:latin typeface="UTM Futura Extra" panose="02040603050506020204" pitchFamily="18" charset="0"/>
                <a:ea typeface="HP001 5H" pitchFamily="34" charset="-127"/>
                <a:cs typeface="Times New Roman" pitchFamily="18" charset="0"/>
              </a:rPr>
              <a:t>động</a:t>
            </a:r>
            <a:r>
              <a:rPr lang="en-US" sz="5400" b="1" dirty="0">
                <a:solidFill>
                  <a:schemeClr val="accent2">
                    <a:lumMod val="75000"/>
                  </a:schemeClr>
                </a:solidFill>
                <a:latin typeface="UTM Futura Extra" panose="02040603050506020204" pitchFamily="18" charset="0"/>
                <a:ea typeface="HP001 5H" pitchFamily="34" charset="-127"/>
                <a:cs typeface="Times New Roman" pitchFamily="18" charset="0"/>
              </a:rPr>
              <a:t> 1: </a:t>
            </a:r>
          </a:p>
          <a:p>
            <a:pPr algn="ctr">
              <a:lnSpc>
                <a:spcPct val="130000"/>
              </a:lnSpc>
            </a:pPr>
            <a:r>
              <a:rPr lang="en-US" sz="5400" b="1" dirty="0" err="1">
                <a:solidFill>
                  <a:schemeClr val="accent3">
                    <a:lumMod val="50000"/>
                  </a:schemeClr>
                </a:solidFill>
                <a:latin typeface="UTM Futura Extra" panose="02040603050506020204" pitchFamily="18" charset="0"/>
                <a:ea typeface="HP001 5H" pitchFamily="34" charset="-127"/>
                <a:cs typeface="Times New Roman" pitchFamily="18" charset="0"/>
              </a:rPr>
              <a:t>Vị</a:t>
            </a:r>
            <a:r>
              <a:rPr lang="en-US" sz="5400" b="1" dirty="0">
                <a:solidFill>
                  <a:schemeClr val="accent3">
                    <a:lumMod val="50000"/>
                  </a:schemeClr>
                </a:solidFill>
                <a:latin typeface="UTM Futura Extra" panose="02040603050506020204" pitchFamily="18" charset="0"/>
                <a:ea typeface="HP001 5H" pitchFamily="34" charset="-127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chemeClr val="accent3">
                    <a:lumMod val="50000"/>
                  </a:schemeClr>
                </a:solidFill>
                <a:latin typeface="UTM Futura Extra" panose="02040603050506020204" pitchFamily="18" charset="0"/>
                <a:ea typeface="HP001 5H" pitchFamily="34" charset="-127"/>
                <a:cs typeface="Times New Roman" pitchFamily="18" charset="0"/>
              </a:rPr>
              <a:t>trí</a:t>
            </a:r>
            <a:r>
              <a:rPr lang="en-US" sz="5400" b="1" dirty="0">
                <a:solidFill>
                  <a:schemeClr val="accent3">
                    <a:lumMod val="50000"/>
                  </a:schemeClr>
                </a:solidFill>
                <a:latin typeface="UTM Futura Extra" panose="02040603050506020204" pitchFamily="18" charset="0"/>
                <a:ea typeface="HP001 5H" pitchFamily="34" charset="-127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chemeClr val="accent3">
                    <a:lumMod val="50000"/>
                  </a:schemeClr>
                </a:solidFill>
                <a:latin typeface="UTM Futura Extra" panose="02040603050506020204" pitchFamily="18" charset="0"/>
                <a:ea typeface="HP001 5H" pitchFamily="34" charset="-127"/>
                <a:cs typeface="Times New Roman" pitchFamily="18" charset="0"/>
              </a:rPr>
              <a:t>địa</a:t>
            </a:r>
            <a:r>
              <a:rPr lang="en-US" sz="5400" b="1" dirty="0">
                <a:solidFill>
                  <a:schemeClr val="accent3">
                    <a:lumMod val="50000"/>
                  </a:schemeClr>
                </a:solidFill>
                <a:latin typeface="UTM Futura Extra" panose="02040603050506020204" pitchFamily="18" charset="0"/>
                <a:ea typeface="HP001 5H" pitchFamily="34" charset="-127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chemeClr val="accent3">
                    <a:lumMod val="50000"/>
                  </a:schemeClr>
                </a:solidFill>
                <a:latin typeface="UTM Futura Extra" panose="02040603050506020204" pitchFamily="18" charset="0"/>
                <a:ea typeface="HP001 5H" pitchFamily="34" charset="-127"/>
                <a:cs typeface="Times New Roman" pitchFamily="18" charset="0"/>
              </a:rPr>
              <a:t>lí</a:t>
            </a:r>
            <a:r>
              <a:rPr lang="en-US" sz="5400" b="1" dirty="0">
                <a:solidFill>
                  <a:schemeClr val="accent3">
                    <a:lumMod val="50000"/>
                  </a:schemeClr>
                </a:solidFill>
                <a:latin typeface="UTM Futura Extra" panose="02040603050506020204" pitchFamily="18" charset="0"/>
                <a:ea typeface="HP001 5H" pitchFamily="34" charset="-127"/>
                <a:cs typeface="Times New Roman" pitchFamily="18" charset="0"/>
              </a:rPr>
              <a:t> của </a:t>
            </a:r>
            <a:r>
              <a:rPr lang="en-US" sz="5400" b="1" dirty="0" err="1">
                <a:solidFill>
                  <a:schemeClr val="accent3">
                    <a:lumMod val="50000"/>
                  </a:schemeClr>
                </a:solidFill>
                <a:latin typeface="UTM Futura Extra" panose="02040603050506020204" pitchFamily="18" charset="0"/>
                <a:ea typeface="HP001 5H" pitchFamily="34" charset="-127"/>
                <a:cs typeface="Times New Roman" pitchFamily="18" charset="0"/>
              </a:rPr>
              <a:t>thành</a:t>
            </a:r>
            <a:r>
              <a:rPr lang="en-US" sz="5400" b="1" dirty="0">
                <a:solidFill>
                  <a:schemeClr val="accent3">
                    <a:lumMod val="50000"/>
                  </a:schemeClr>
                </a:solidFill>
                <a:latin typeface="UTM Futura Extra" panose="02040603050506020204" pitchFamily="18" charset="0"/>
                <a:ea typeface="HP001 5H" pitchFamily="34" charset="-127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chemeClr val="accent3">
                    <a:lumMod val="50000"/>
                  </a:schemeClr>
                </a:solidFill>
                <a:latin typeface="UTM Futura Extra" panose="02040603050506020204" pitchFamily="18" charset="0"/>
                <a:ea typeface="HP001 5H" pitchFamily="34" charset="-127"/>
                <a:cs typeface="Times New Roman" pitchFamily="18" charset="0"/>
              </a:rPr>
              <a:t>phố</a:t>
            </a:r>
            <a:r>
              <a:rPr lang="en-US" sz="5400" b="1" dirty="0">
                <a:solidFill>
                  <a:schemeClr val="accent3">
                    <a:lumMod val="50000"/>
                  </a:schemeClr>
                </a:solidFill>
                <a:latin typeface="UTM Futura Extra" panose="02040603050506020204" pitchFamily="18" charset="0"/>
                <a:ea typeface="HP001 5H" pitchFamily="34" charset="-127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chemeClr val="accent3">
                    <a:lumMod val="50000"/>
                  </a:schemeClr>
                </a:solidFill>
                <a:latin typeface="UTM Futura Extra" panose="02040603050506020204" pitchFamily="18" charset="0"/>
                <a:ea typeface="HP001 5H" pitchFamily="34" charset="-127"/>
                <a:cs typeface="Times New Roman" pitchFamily="18" charset="0"/>
              </a:rPr>
              <a:t>Huế</a:t>
            </a:r>
            <a:endParaRPr lang="en-US" sz="5400" b="1" dirty="0">
              <a:solidFill>
                <a:schemeClr val="accent3">
                  <a:lumMod val="50000"/>
                </a:schemeClr>
              </a:solidFill>
              <a:latin typeface="UTM Futura Extra" panose="02040603050506020204" pitchFamily="18" charset="0"/>
              <a:ea typeface="HP001 5H" pitchFamily="34" charset="-127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9381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3">
            <a:extLst>
              <a:ext uri="{FF2B5EF4-FFF2-40B4-BE49-F238E27FC236}">
                <a16:creationId xmlns:a16="http://schemas.microsoft.com/office/drawing/2014/main" id="{5DC3AE59-68DF-41B3-A11F-5D67CDF963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88763" y="32960"/>
            <a:ext cx="8297365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en-US" sz="4400" b="1" dirty="0">
                <a:latin typeface="UTM Khuccamta" panose="02040603050506020204" pitchFamily="18" charset="0"/>
              </a:rPr>
              <a:t>- </a:t>
            </a:r>
            <a:r>
              <a:rPr lang="en-US" altLang="en-US" sz="4400" b="1" dirty="0" err="1">
                <a:latin typeface="UTM Khuccamta" panose="02040603050506020204" pitchFamily="18" charset="0"/>
              </a:rPr>
              <a:t>Huế</a:t>
            </a:r>
            <a:r>
              <a:rPr lang="en-US" altLang="en-US" sz="4400" b="1" dirty="0">
                <a:latin typeface="UTM Khuccamta" panose="02040603050506020204" pitchFamily="18" charset="0"/>
              </a:rPr>
              <a:t> có nhiều </a:t>
            </a:r>
            <a:r>
              <a:rPr lang="en-US" altLang="en-US" sz="4400" b="1" dirty="0" err="1">
                <a:latin typeface="UTM Khuccamta" panose="02040603050506020204" pitchFamily="18" charset="0"/>
              </a:rPr>
              <a:t>món</a:t>
            </a:r>
            <a:r>
              <a:rPr lang="en-US" altLang="en-US" sz="4400" b="1" dirty="0">
                <a:latin typeface="UTM Khuccamta" panose="02040603050506020204" pitchFamily="18" charset="0"/>
              </a:rPr>
              <a:t> </a:t>
            </a:r>
            <a:r>
              <a:rPr lang="en-US" altLang="en-US" sz="4400" b="1" dirty="0" err="1">
                <a:latin typeface="UTM Khuccamta" panose="02040603050506020204" pitchFamily="18" charset="0"/>
              </a:rPr>
              <a:t>ăn</a:t>
            </a:r>
            <a:r>
              <a:rPr lang="en-US" altLang="en-US" sz="4400" b="1" dirty="0">
                <a:latin typeface="UTM Khuccamta" panose="02040603050506020204" pitchFamily="18" charset="0"/>
              </a:rPr>
              <a:t> </a:t>
            </a:r>
            <a:r>
              <a:rPr lang="en-US" altLang="en-US" sz="4400" b="1" dirty="0" err="1">
                <a:latin typeface="UTM Khuccamta" panose="02040603050506020204" pitchFamily="18" charset="0"/>
              </a:rPr>
              <a:t>đặc</a:t>
            </a:r>
            <a:r>
              <a:rPr lang="en-US" altLang="en-US" sz="4400" b="1" dirty="0">
                <a:latin typeface="UTM Khuccamta" panose="02040603050506020204" pitchFamily="18" charset="0"/>
              </a:rPr>
              <a:t> </a:t>
            </a:r>
            <a:r>
              <a:rPr lang="en-US" altLang="en-US" sz="4400" b="1" dirty="0" err="1">
                <a:latin typeface="UTM Khuccamta" panose="02040603050506020204" pitchFamily="18" charset="0"/>
              </a:rPr>
              <a:t>sản</a:t>
            </a:r>
            <a:r>
              <a:rPr lang="en-US" altLang="en-US" sz="4400" b="1" dirty="0">
                <a:latin typeface="UTM Khuccamta" panose="02040603050506020204" pitchFamily="18" charset="0"/>
              </a:rPr>
              <a:t>.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6998C413-3A46-43BE-9636-075309760D6C}"/>
              </a:ext>
            </a:extLst>
          </p:cNvPr>
          <p:cNvGrpSpPr/>
          <p:nvPr/>
        </p:nvGrpSpPr>
        <p:grpSpPr>
          <a:xfrm>
            <a:off x="168240" y="894620"/>
            <a:ext cx="4148919" cy="2899458"/>
            <a:chOff x="370792" y="917844"/>
            <a:chExt cx="9144000" cy="5143500"/>
          </a:xfrm>
          <a:solidFill>
            <a:srgbClr val="FA8681"/>
          </a:solidFill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4AD7A847-83B1-4EDF-8496-483170BB3A1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0792" y="917844"/>
              <a:ext cx="9144000" cy="5143500"/>
            </a:xfrm>
            <a:prstGeom prst="roundRect">
              <a:avLst>
                <a:gd name="adj" fmla="val 8594"/>
              </a:avLst>
            </a:prstGeom>
            <a:grpFill/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7" name="Rectangle 6">
              <a:hlinkClick r:id="" action="ppaction://noaction"/>
              <a:extLst>
                <a:ext uri="{FF2B5EF4-FFF2-40B4-BE49-F238E27FC236}">
                  <a16:creationId xmlns:a16="http://schemas.microsoft.com/office/drawing/2014/main" id="{7D2EA9AC-38DC-4AB2-9E0E-E0D442D2B938}"/>
                </a:ext>
              </a:extLst>
            </p:cNvPr>
            <p:cNvSpPr/>
            <p:nvPr/>
          </p:nvSpPr>
          <p:spPr>
            <a:xfrm>
              <a:off x="731739" y="5453144"/>
              <a:ext cx="6757918" cy="608199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tx1"/>
                  </a:solidFill>
                </a:rPr>
                <a:t>Bánh </a:t>
              </a:r>
              <a:r>
                <a:rPr lang="en-US" sz="2400" dirty="0" err="1">
                  <a:solidFill>
                    <a:schemeClr val="tx1"/>
                  </a:solidFill>
                </a:rPr>
                <a:t>ướt</a:t>
              </a:r>
              <a:r>
                <a:rPr lang="en-US" sz="2400" dirty="0">
                  <a:solidFill>
                    <a:schemeClr val="tx1"/>
                  </a:solidFill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</a:rPr>
                <a:t>thịt</a:t>
              </a:r>
              <a:r>
                <a:rPr lang="en-US" sz="2400" dirty="0">
                  <a:solidFill>
                    <a:schemeClr val="tx1"/>
                  </a:solidFill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</a:rPr>
                <a:t>nướng</a:t>
              </a:r>
              <a:endParaRPr lang="en-US" sz="24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E05CB33F-0A57-49C8-8974-5B4F4BABACA3}"/>
              </a:ext>
            </a:extLst>
          </p:cNvPr>
          <p:cNvGrpSpPr/>
          <p:nvPr/>
        </p:nvGrpSpPr>
        <p:grpSpPr>
          <a:xfrm>
            <a:off x="4480931" y="894620"/>
            <a:ext cx="3584896" cy="2910393"/>
            <a:chOff x="4480931" y="894620"/>
            <a:chExt cx="3584896" cy="2910393"/>
          </a:xfrm>
          <a:solidFill>
            <a:srgbClr val="FA8681"/>
          </a:solidFill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F8D3205C-23EC-41C3-A22F-44B7474018F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80931" y="894620"/>
              <a:ext cx="3584896" cy="2899458"/>
            </a:xfrm>
            <a:prstGeom prst="roundRect">
              <a:avLst>
                <a:gd name="adj" fmla="val 8594"/>
              </a:avLst>
            </a:prstGeom>
            <a:grpFill/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9" name="Rectangle 8">
              <a:hlinkClick r:id="" action="ppaction://noaction"/>
              <a:extLst>
                <a:ext uri="{FF2B5EF4-FFF2-40B4-BE49-F238E27FC236}">
                  <a16:creationId xmlns:a16="http://schemas.microsoft.com/office/drawing/2014/main" id="{4CC7F89F-18E0-40AC-B0ED-F570BB9FD983}"/>
                </a:ext>
              </a:extLst>
            </p:cNvPr>
            <p:cNvSpPr/>
            <p:nvPr/>
          </p:nvSpPr>
          <p:spPr>
            <a:xfrm>
              <a:off x="4621959" y="3440292"/>
              <a:ext cx="1942614" cy="364721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tx1"/>
                  </a:solidFill>
                </a:rPr>
                <a:t>Bánh </a:t>
              </a:r>
              <a:r>
                <a:rPr lang="en-US" sz="2400" dirty="0" err="1">
                  <a:solidFill>
                    <a:schemeClr val="tx1"/>
                  </a:solidFill>
                </a:rPr>
                <a:t>khoái</a:t>
              </a:r>
              <a:endParaRPr lang="en-US" sz="24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7073C4B6-650F-4B5F-811C-6F123EFA931E}"/>
              </a:ext>
            </a:extLst>
          </p:cNvPr>
          <p:cNvGrpSpPr/>
          <p:nvPr/>
        </p:nvGrpSpPr>
        <p:grpSpPr>
          <a:xfrm>
            <a:off x="8325133" y="894620"/>
            <a:ext cx="3584895" cy="2899458"/>
            <a:chOff x="8325133" y="894620"/>
            <a:chExt cx="3584895" cy="2899458"/>
          </a:xfrm>
          <a:solidFill>
            <a:srgbClr val="FA8681"/>
          </a:solidFill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8A028D07-886F-4907-8185-F1ADB11DDF4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25133" y="894620"/>
              <a:ext cx="3584895" cy="2899458"/>
            </a:xfrm>
            <a:prstGeom prst="roundRect">
              <a:avLst>
                <a:gd name="adj" fmla="val 8594"/>
              </a:avLst>
            </a:prstGeom>
            <a:grpFill/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11" name="Rectangle 10">
              <a:hlinkClick r:id="" action="ppaction://noaction"/>
              <a:extLst>
                <a:ext uri="{FF2B5EF4-FFF2-40B4-BE49-F238E27FC236}">
                  <a16:creationId xmlns:a16="http://schemas.microsoft.com/office/drawing/2014/main" id="{C17AA519-D43A-4D17-BEB4-C2586F66B331}"/>
                </a:ext>
              </a:extLst>
            </p:cNvPr>
            <p:cNvSpPr/>
            <p:nvPr/>
          </p:nvSpPr>
          <p:spPr>
            <a:xfrm>
              <a:off x="8370627" y="3290867"/>
              <a:ext cx="1976651" cy="455778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err="1">
                  <a:solidFill>
                    <a:schemeClr val="tx1"/>
                  </a:solidFill>
                </a:rPr>
                <a:t>Chè</a:t>
              </a:r>
              <a:r>
                <a:rPr lang="en-US" sz="2400" dirty="0">
                  <a:solidFill>
                    <a:schemeClr val="tx1"/>
                  </a:solidFill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</a:rPr>
                <a:t>heo</a:t>
              </a:r>
              <a:r>
                <a:rPr lang="en-US" sz="2400" dirty="0">
                  <a:solidFill>
                    <a:schemeClr val="tx1"/>
                  </a:solidFill>
                </a:rPr>
                <a:t> quay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4668026A-0F77-460D-B662-4AAE54A92457}"/>
              </a:ext>
            </a:extLst>
          </p:cNvPr>
          <p:cNvGrpSpPr/>
          <p:nvPr/>
        </p:nvGrpSpPr>
        <p:grpSpPr>
          <a:xfrm>
            <a:off x="5643307" y="3958542"/>
            <a:ext cx="6266721" cy="2774279"/>
            <a:chOff x="5643307" y="3958542"/>
            <a:chExt cx="6266721" cy="2774279"/>
          </a:xfrm>
          <a:solidFill>
            <a:srgbClr val="FA8681"/>
          </a:solidFill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9A35924A-5A8C-4FB8-97E1-821DABF8965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43307" y="3958542"/>
              <a:ext cx="6266721" cy="2774279"/>
            </a:xfrm>
            <a:prstGeom prst="roundRect">
              <a:avLst>
                <a:gd name="adj" fmla="val 8594"/>
              </a:avLst>
            </a:prstGeom>
            <a:grpFill/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13" name="Rectangle 12">
              <a:hlinkClick r:id="" action="ppaction://noaction"/>
              <a:extLst>
                <a:ext uri="{FF2B5EF4-FFF2-40B4-BE49-F238E27FC236}">
                  <a16:creationId xmlns:a16="http://schemas.microsoft.com/office/drawing/2014/main" id="{C150AD08-BA72-4EAA-805F-3BAC5BE8528A}"/>
                </a:ext>
              </a:extLst>
            </p:cNvPr>
            <p:cNvSpPr/>
            <p:nvPr/>
          </p:nvSpPr>
          <p:spPr>
            <a:xfrm>
              <a:off x="10022006" y="6107392"/>
              <a:ext cx="1674125" cy="442131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>
                  <a:solidFill>
                    <a:schemeClr val="tx1"/>
                  </a:solidFill>
                </a:rPr>
                <a:t>Bún bò Huế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3DF1C24B-D6CB-4481-97D3-30A7607BB826}"/>
              </a:ext>
            </a:extLst>
          </p:cNvPr>
          <p:cNvGrpSpPr/>
          <p:nvPr/>
        </p:nvGrpSpPr>
        <p:grpSpPr>
          <a:xfrm>
            <a:off x="168241" y="3958542"/>
            <a:ext cx="5372750" cy="2774279"/>
            <a:chOff x="168241" y="3958542"/>
            <a:chExt cx="5372750" cy="2774279"/>
          </a:xfrm>
          <a:solidFill>
            <a:srgbClr val="FA8681"/>
          </a:solidFill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5BC4E1C1-3AF0-4276-A5E2-B08512002A2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8241" y="3958542"/>
              <a:ext cx="5372750" cy="2774279"/>
            </a:xfrm>
            <a:prstGeom prst="roundRect">
              <a:avLst>
                <a:gd name="adj" fmla="val 8594"/>
              </a:avLst>
            </a:prstGeom>
            <a:grpFill/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15" name="Rectangle 14">
              <a:hlinkClick r:id="" action="ppaction://noaction"/>
              <a:extLst>
                <a:ext uri="{FF2B5EF4-FFF2-40B4-BE49-F238E27FC236}">
                  <a16:creationId xmlns:a16="http://schemas.microsoft.com/office/drawing/2014/main" id="{F298AE75-F8D2-406A-A398-2C2A675E14BD}"/>
                </a:ext>
              </a:extLst>
            </p:cNvPr>
            <p:cNvSpPr/>
            <p:nvPr/>
          </p:nvSpPr>
          <p:spPr>
            <a:xfrm>
              <a:off x="281972" y="6127883"/>
              <a:ext cx="2406791" cy="496722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err="1">
                  <a:solidFill>
                    <a:schemeClr val="tx1"/>
                  </a:solidFill>
                </a:rPr>
                <a:t>Cơm</a:t>
              </a:r>
              <a:r>
                <a:rPr lang="en-US" sz="2400" dirty="0">
                  <a:solidFill>
                    <a:schemeClr val="tx1"/>
                  </a:solidFill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</a:rPr>
                <a:t>cung</a:t>
              </a:r>
              <a:r>
                <a:rPr lang="en-US" sz="2400" dirty="0">
                  <a:solidFill>
                    <a:schemeClr val="tx1"/>
                  </a:solidFill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</a:rPr>
                <a:t>đình</a:t>
              </a:r>
              <a:endParaRPr lang="en-US" sz="2400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10506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group of people performing on stage&#10;&#10;Description automatically generated with low confidence">
            <a:extLst>
              <a:ext uri="{FF2B5EF4-FFF2-40B4-BE49-F238E27FC236}">
                <a16:creationId xmlns:a16="http://schemas.microsoft.com/office/drawing/2014/main" id="{B29DF997-A069-44F5-8A1C-68A1A2D52EE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01" r="-5" b="-5"/>
          <a:stretch/>
        </p:blipFill>
        <p:spPr>
          <a:xfrm>
            <a:off x="20" y="10"/>
            <a:ext cx="6095980" cy="3428990"/>
          </a:xfrm>
          <a:prstGeom prst="rect">
            <a:avLst/>
          </a:prstGeom>
        </p:spPr>
      </p:pic>
      <p:pic>
        <p:nvPicPr>
          <p:cNvPr id="10" name="Picture 9" descr="A group of people on a stage&#10;&#10;Description automatically generated with medium confidence">
            <a:extLst>
              <a:ext uri="{FF2B5EF4-FFF2-40B4-BE49-F238E27FC236}">
                <a16:creationId xmlns:a16="http://schemas.microsoft.com/office/drawing/2014/main" id="{874A6E53-21ED-4BFA-9981-E953CE1E6E4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12" b="633"/>
          <a:stretch/>
        </p:blipFill>
        <p:spPr>
          <a:xfrm>
            <a:off x="6096000" y="10"/>
            <a:ext cx="6096000" cy="3428990"/>
          </a:xfrm>
          <a:prstGeom prst="rect">
            <a:avLst/>
          </a:prstGeom>
        </p:spPr>
      </p:pic>
      <p:pic>
        <p:nvPicPr>
          <p:cNvPr id="12" name="Picture 11" descr="A group of people in traditional dress&#10;&#10;Description automatically generated with low confidence">
            <a:extLst>
              <a:ext uri="{FF2B5EF4-FFF2-40B4-BE49-F238E27FC236}">
                <a16:creationId xmlns:a16="http://schemas.microsoft.com/office/drawing/2014/main" id="{56ECBE4C-11CD-4166-9631-78BEB731BA1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79" b="4452"/>
          <a:stretch/>
        </p:blipFill>
        <p:spPr>
          <a:xfrm>
            <a:off x="20" y="3429000"/>
            <a:ext cx="6095980" cy="3429000"/>
          </a:xfrm>
          <a:prstGeom prst="rect">
            <a:avLst/>
          </a:prstGeom>
        </p:spPr>
      </p:pic>
      <p:pic>
        <p:nvPicPr>
          <p:cNvPr id="8" name="Picture 7" descr="A group of people on a stage&#10;&#10;Description automatically generated with medium confidence">
            <a:extLst>
              <a:ext uri="{FF2B5EF4-FFF2-40B4-BE49-F238E27FC236}">
                <a16:creationId xmlns:a16="http://schemas.microsoft.com/office/drawing/2014/main" id="{8055F70C-B150-4B33-92DC-A2BCC95F2AA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40" b="6589"/>
          <a:stretch/>
        </p:blipFill>
        <p:spPr>
          <a:xfrm>
            <a:off x="6096000" y="3429000"/>
            <a:ext cx="6096000" cy="342900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B497CCB5-5FC2-473C-AFCC-2430CEF1DF7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4409915" y="1742916"/>
            <a:ext cx="3372170" cy="337216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Box 13">
            <a:extLst>
              <a:ext uri="{FF2B5EF4-FFF2-40B4-BE49-F238E27FC236}">
                <a16:creationId xmlns:a16="http://schemas.microsoft.com/office/drawing/2014/main" id="{4B6187A9-7DC1-4155-98D0-FEAFA89401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22086" y="2703608"/>
            <a:ext cx="4010981" cy="1345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91440" tIns="45720" rIns="91440" bIns="45720" rtlCol="0" anchor="ctr">
            <a:no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en-US" sz="4000" b="1" kern="1200" dirty="0" err="1">
                <a:solidFill>
                  <a:srgbClr val="080808"/>
                </a:solidFill>
                <a:latin typeface="UTM Khuccamta" panose="02040603050506020204" pitchFamily="18" charset="0"/>
                <a:ea typeface="+mj-ea"/>
                <a:cs typeface="+mj-cs"/>
              </a:rPr>
              <a:t>Huế</a:t>
            </a:r>
            <a:r>
              <a:rPr lang="en-US" altLang="en-US" sz="4000" b="1" kern="1200" dirty="0">
                <a:solidFill>
                  <a:srgbClr val="080808"/>
                </a:solidFill>
                <a:latin typeface="UTM Khuccamta" panose="02040603050506020204" pitchFamily="18" charset="0"/>
                <a:ea typeface="+mj-ea"/>
                <a:cs typeface="+mj-cs"/>
              </a:rPr>
              <a:t> còn </a:t>
            </a:r>
            <a:r>
              <a:rPr lang="en-US" altLang="en-US" sz="4000" b="1" kern="1200" dirty="0" err="1">
                <a:solidFill>
                  <a:srgbClr val="080808"/>
                </a:solidFill>
                <a:latin typeface="UTM Khuccamta" panose="02040603050506020204" pitchFamily="18" charset="0"/>
                <a:ea typeface="+mj-ea"/>
                <a:cs typeface="+mj-cs"/>
              </a:rPr>
              <a:t>tổ</a:t>
            </a:r>
            <a:r>
              <a:rPr lang="en-US" altLang="en-US" sz="4000" b="1" kern="1200" dirty="0">
                <a:solidFill>
                  <a:srgbClr val="080808"/>
                </a:solidFill>
                <a:latin typeface="UTM Khuccamta" panose="02040603050506020204" pitchFamily="18" charset="0"/>
                <a:ea typeface="+mj-ea"/>
                <a:cs typeface="+mj-cs"/>
              </a:rPr>
              <a:t> </a:t>
            </a:r>
            <a:r>
              <a:rPr lang="en-US" altLang="en-US" sz="4000" b="1" kern="1200" dirty="0" err="1">
                <a:solidFill>
                  <a:srgbClr val="080808"/>
                </a:solidFill>
                <a:latin typeface="UTM Khuccamta" panose="02040603050506020204" pitchFamily="18" charset="0"/>
                <a:ea typeface="+mj-ea"/>
                <a:cs typeface="+mj-cs"/>
              </a:rPr>
              <a:t>chức</a:t>
            </a:r>
            <a:r>
              <a:rPr lang="en-US" altLang="en-US" sz="4000" b="1" kern="1200" dirty="0">
                <a:solidFill>
                  <a:srgbClr val="080808"/>
                </a:solidFill>
                <a:latin typeface="UTM Khuccamta" panose="02040603050506020204" pitchFamily="18" charset="0"/>
                <a:ea typeface="+mj-ea"/>
                <a:cs typeface="+mj-cs"/>
              </a:rPr>
              <a:t> nhiều </a:t>
            </a:r>
            <a:r>
              <a:rPr lang="en-US" altLang="en-US" sz="4000" b="1" kern="1200" dirty="0" err="1">
                <a:solidFill>
                  <a:srgbClr val="080808"/>
                </a:solidFill>
                <a:latin typeface="UTM Khuccamta" panose="02040603050506020204" pitchFamily="18" charset="0"/>
                <a:ea typeface="+mj-ea"/>
                <a:cs typeface="+mj-cs"/>
              </a:rPr>
              <a:t>lễ</a:t>
            </a:r>
            <a:r>
              <a:rPr lang="en-US" altLang="en-US" sz="4000" b="1" kern="1200" dirty="0">
                <a:solidFill>
                  <a:srgbClr val="080808"/>
                </a:solidFill>
                <a:latin typeface="UTM Khuccamta" panose="02040603050506020204" pitchFamily="18" charset="0"/>
                <a:ea typeface="+mj-ea"/>
                <a:cs typeface="+mj-cs"/>
              </a:rPr>
              <a:t> </a:t>
            </a:r>
            <a:r>
              <a:rPr lang="en-US" altLang="en-US" sz="4000" b="1" kern="1200" dirty="0" err="1">
                <a:solidFill>
                  <a:srgbClr val="080808"/>
                </a:solidFill>
                <a:latin typeface="UTM Khuccamta" panose="02040603050506020204" pitchFamily="18" charset="0"/>
                <a:ea typeface="+mj-ea"/>
                <a:cs typeface="+mj-cs"/>
              </a:rPr>
              <a:t>hội</a:t>
            </a:r>
            <a:r>
              <a:rPr lang="en-US" altLang="en-US" sz="4000" b="1" kern="1200" dirty="0">
                <a:solidFill>
                  <a:srgbClr val="080808"/>
                </a:solidFill>
                <a:latin typeface="UTM Khuccamta" panose="02040603050506020204" pitchFamily="18" charset="0"/>
                <a:ea typeface="+mj-ea"/>
                <a:cs typeface="+mj-cs"/>
              </a:rPr>
              <a:t> </a:t>
            </a:r>
            <a:r>
              <a:rPr lang="en-US" altLang="en-US" sz="4000" b="1" kern="1200" dirty="0" err="1">
                <a:solidFill>
                  <a:srgbClr val="080808"/>
                </a:solidFill>
                <a:latin typeface="UTM Khuccamta" panose="02040603050506020204" pitchFamily="18" charset="0"/>
                <a:ea typeface="+mj-ea"/>
                <a:cs typeface="+mj-cs"/>
              </a:rPr>
              <a:t>thú</a:t>
            </a:r>
            <a:r>
              <a:rPr lang="en-US" altLang="en-US" sz="4000" b="1" kern="1200" dirty="0">
                <a:solidFill>
                  <a:srgbClr val="080808"/>
                </a:solidFill>
                <a:latin typeface="UTM Khuccamta" panose="02040603050506020204" pitchFamily="18" charset="0"/>
                <a:ea typeface="+mj-ea"/>
                <a:cs typeface="+mj-cs"/>
              </a:rPr>
              <a:t> </a:t>
            </a:r>
            <a:r>
              <a:rPr lang="en-US" altLang="en-US" sz="4000" b="1" kern="1200" dirty="0" err="1">
                <a:solidFill>
                  <a:srgbClr val="080808"/>
                </a:solidFill>
                <a:latin typeface="UTM Khuccamta" panose="02040603050506020204" pitchFamily="18" charset="0"/>
                <a:ea typeface="+mj-ea"/>
                <a:cs typeface="+mj-cs"/>
              </a:rPr>
              <a:t>vị</a:t>
            </a:r>
            <a:r>
              <a:rPr lang="en-US" altLang="en-US" sz="4000" b="1" kern="1200" dirty="0">
                <a:solidFill>
                  <a:srgbClr val="080808"/>
                </a:solidFill>
                <a:latin typeface="UTM Khuccamta" panose="02040603050506020204" pitchFamily="18" charset="0"/>
                <a:ea typeface="+mj-ea"/>
                <a:cs typeface="+mj-cs"/>
              </a:rPr>
              <a:t>.</a:t>
            </a:r>
          </a:p>
        </p:txBody>
      </p:sp>
      <p:sp>
        <p:nvSpPr>
          <p:cNvPr id="19" name="Frame 18">
            <a:extLst>
              <a:ext uri="{FF2B5EF4-FFF2-40B4-BE49-F238E27FC236}">
                <a16:creationId xmlns:a16="http://schemas.microsoft.com/office/drawing/2014/main" id="{599C8C75-BFDF-44E7-A028-EEB5EDD5881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3971277" y="1304278"/>
            <a:ext cx="4249446" cy="4249444"/>
          </a:xfrm>
          <a:prstGeom prst="frame">
            <a:avLst>
              <a:gd name="adj1" fmla="val 1195"/>
            </a:avLst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9E3B8C7-C0DC-42E4-B029-C7BDD4979EB7}"/>
              </a:ext>
            </a:extLst>
          </p:cNvPr>
          <p:cNvSpPr txBox="1"/>
          <p:nvPr/>
        </p:nvSpPr>
        <p:spPr>
          <a:xfrm>
            <a:off x="656959" y="275075"/>
            <a:ext cx="3022980" cy="769441"/>
          </a:xfrm>
          <a:prstGeom prst="rect">
            <a:avLst/>
          </a:prstGeom>
          <a:solidFill>
            <a:srgbClr val="C000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4400" b="1" i="1" dirty="0">
                <a:solidFill>
                  <a:schemeClr val="bg1"/>
                </a:solidFill>
                <a:latin typeface="UTM Khuccamta" panose="02040603050506020204" pitchFamily="18" charset="0"/>
              </a:rPr>
              <a:t>Festival </a:t>
            </a:r>
            <a:r>
              <a:rPr lang="en-US" sz="4400" b="1" i="1" dirty="0" err="1">
                <a:solidFill>
                  <a:schemeClr val="bg1"/>
                </a:solidFill>
                <a:latin typeface="UTM Khuccamta" panose="02040603050506020204" pitchFamily="18" charset="0"/>
              </a:rPr>
              <a:t>Huế</a:t>
            </a:r>
            <a:endParaRPr lang="en-US" sz="4400" b="1" i="1" dirty="0">
              <a:solidFill>
                <a:schemeClr val="bg1"/>
              </a:solidFill>
              <a:latin typeface="UTM Khuccamta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8931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75A98B-FA28-4B9E-AAAB-C21171EC00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DC8C7F-8FF1-4835-832C-B9D622CDFB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" name="图片 9">
            <a:extLst>
              <a:ext uri="{FF2B5EF4-FFF2-40B4-BE49-F238E27FC236}">
                <a16:creationId xmlns:a16="http://schemas.microsoft.com/office/drawing/2014/main" id="{C1B617EC-47E7-4EB1-A633-CDF4388592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4" name="组合 17">
            <a:extLst>
              <a:ext uri="{FF2B5EF4-FFF2-40B4-BE49-F238E27FC236}">
                <a16:creationId xmlns:a16="http://schemas.microsoft.com/office/drawing/2014/main" id="{8FC522BD-2145-4245-8C0B-4A6C16892BE3}"/>
              </a:ext>
            </a:extLst>
          </p:cNvPr>
          <p:cNvGrpSpPr/>
          <p:nvPr/>
        </p:nvGrpSpPr>
        <p:grpSpPr>
          <a:xfrm>
            <a:off x="-1717190" y="4547710"/>
            <a:ext cx="15626379" cy="2310290"/>
            <a:chOff x="-2315494" y="4590153"/>
            <a:chExt cx="15626379" cy="2310290"/>
          </a:xfrm>
        </p:grpSpPr>
        <p:grpSp>
          <p:nvGrpSpPr>
            <p:cNvPr id="5" name="组合 18">
              <a:extLst>
                <a:ext uri="{FF2B5EF4-FFF2-40B4-BE49-F238E27FC236}">
                  <a16:creationId xmlns:a16="http://schemas.microsoft.com/office/drawing/2014/main" id="{62063CFD-45DD-4663-B7AF-6253A770FC97}"/>
                </a:ext>
              </a:extLst>
            </p:cNvPr>
            <p:cNvGrpSpPr/>
            <p:nvPr/>
          </p:nvGrpSpPr>
          <p:grpSpPr>
            <a:xfrm>
              <a:off x="-2315494" y="4590153"/>
              <a:ext cx="11938500" cy="2310290"/>
              <a:chOff x="-2992763" y="3948264"/>
              <a:chExt cx="15946137" cy="2957973"/>
            </a:xfrm>
          </p:grpSpPr>
          <p:pic>
            <p:nvPicPr>
              <p:cNvPr id="7" name="图片 20">
                <a:extLst>
                  <a:ext uri="{FF2B5EF4-FFF2-40B4-BE49-F238E27FC236}">
                    <a16:creationId xmlns:a16="http://schemas.microsoft.com/office/drawing/2014/main" id="{5904DDC3-0F4E-47F0-A415-6DFC8F7BE73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2992763" y="3948264"/>
                <a:ext cx="5650494" cy="2917574"/>
              </a:xfrm>
              <a:prstGeom prst="rect">
                <a:avLst/>
              </a:prstGeom>
            </p:spPr>
          </p:pic>
          <p:pic>
            <p:nvPicPr>
              <p:cNvPr id="8" name="图片 21">
                <a:extLst>
                  <a:ext uri="{FF2B5EF4-FFF2-40B4-BE49-F238E27FC236}">
                    <a16:creationId xmlns:a16="http://schemas.microsoft.com/office/drawing/2014/main" id="{AD375E63-36C4-4032-AEF0-76D9F8F5DB6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50638" y="5200520"/>
                <a:ext cx="3211730" cy="1658345"/>
              </a:xfrm>
              <a:prstGeom prst="rect">
                <a:avLst/>
              </a:prstGeom>
            </p:spPr>
          </p:pic>
          <p:pic>
            <p:nvPicPr>
              <p:cNvPr id="9" name="图片 22">
                <a:extLst>
                  <a:ext uri="{FF2B5EF4-FFF2-40B4-BE49-F238E27FC236}">
                    <a16:creationId xmlns:a16="http://schemas.microsoft.com/office/drawing/2014/main" id="{B1B048BB-77F9-450A-AFAC-1B94E36D944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97195" y="5576069"/>
                <a:ext cx="2522256" cy="1302342"/>
              </a:xfrm>
              <a:prstGeom prst="rect">
                <a:avLst/>
              </a:prstGeom>
            </p:spPr>
          </p:pic>
          <p:pic>
            <p:nvPicPr>
              <p:cNvPr id="10" name="图片 23">
                <a:extLst>
                  <a:ext uri="{FF2B5EF4-FFF2-40B4-BE49-F238E27FC236}">
                    <a16:creationId xmlns:a16="http://schemas.microsoft.com/office/drawing/2014/main" id="{F8ECA16B-A6EE-4419-BC26-8A0743058B5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6928785" y="4939962"/>
                <a:ext cx="3808099" cy="1966275"/>
              </a:xfrm>
              <a:prstGeom prst="rect">
                <a:avLst/>
              </a:prstGeom>
            </p:spPr>
          </p:pic>
          <p:pic>
            <p:nvPicPr>
              <p:cNvPr id="11" name="图片 24">
                <a:extLst>
                  <a:ext uri="{FF2B5EF4-FFF2-40B4-BE49-F238E27FC236}">
                    <a16:creationId xmlns:a16="http://schemas.microsoft.com/office/drawing/2014/main" id="{8293B1B0-2007-47B0-B3B5-2FD97DF514D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431118" y="5592533"/>
                <a:ext cx="2522256" cy="1302342"/>
              </a:xfrm>
              <a:prstGeom prst="rect">
                <a:avLst/>
              </a:prstGeom>
            </p:spPr>
          </p:pic>
        </p:grpSp>
        <p:pic>
          <p:nvPicPr>
            <p:cNvPr id="6" name="图片 19">
              <a:extLst>
                <a:ext uri="{FF2B5EF4-FFF2-40B4-BE49-F238E27FC236}">
                  <a16:creationId xmlns:a16="http://schemas.microsoft.com/office/drawing/2014/main" id="{CB54650E-570C-4FAF-A3BE-34291F2F3CC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68570" y="4901245"/>
              <a:ext cx="3642315" cy="1961964"/>
            </a:xfrm>
            <a:prstGeom prst="rect">
              <a:avLst/>
            </a:prstGeom>
          </p:spPr>
        </p:pic>
      </p:grpSp>
      <p:pic>
        <p:nvPicPr>
          <p:cNvPr id="13" name="图片 10">
            <a:extLst>
              <a:ext uri="{FF2B5EF4-FFF2-40B4-BE49-F238E27FC236}">
                <a16:creationId xmlns:a16="http://schemas.microsoft.com/office/drawing/2014/main" id="{2CC179D4-AB39-4B9B-9D2F-383DB3C4443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639" y="1319649"/>
            <a:ext cx="10552720" cy="4351338"/>
          </a:xfrm>
          <a:prstGeom prst="rect">
            <a:avLst/>
          </a:prstGeom>
        </p:spPr>
      </p:pic>
      <p:pic>
        <p:nvPicPr>
          <p:cNvPr id="14" name="图片 15">
            <a:extLst>
              <a:ext uri="{FF2B5EF4-FFF2-40B4-BE49-F238E27FC236}">
                <a16:creationId xmlns:a16="http://schemas.microsoft.com/office/drawing/2014/main" id="{EAD22F5A-0ABE-49CE-837F-651FF20A384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400" y="336232"/>
            <a:ext cx="1428239" cy="1976766"/>
          </a:xfrm>
          <a:prstGeom prst="rect">
            <a:avLst/>
          </a:prstGeom>
        </p:spPr>
      </p:pic>
      <p:pic>
        <p:nvPicPr>
          <p:cNvPr id="15" name="图片 16">
            <a:extLst>
              <a:ext uri="{FF2B5EF4-FFF2-40B4-BE49-F238E27FC236}">
                <a16:creationId xmlns:a16="http://schemas.microsoft.com/office/drawing/2014/main" id="{1E9F3D11-2DBC-48CD-8F21-4EF320C523D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8772" y="313687"/>
            <a:ext cx="1570055" cy="2115714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137C4ADE-CDB0-4B0C-A2AB-43779FF5366D}"/>
              </a:ext>
            </a:extLst>
          </p:cNvPr>
          <p:cNvSpPr txBox="1"/>
          <p:nvPr/>
        </p:nvSpPr>
        <p:spPr>
          <a:xfrm>
            <a:off x="1510225" y="1214293"/>
            <a:ext cx="9471547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eaLnBrk="1" hangingPunct="1"/>
            <a:r>
              <a:rPr lang="en-US" altLang="en-US" sz="4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UTM Khuccamta" panose="02040603050506020204" pitchFamily="18" charset="0"/>
              </a:rPr>
              <a:t>Huế</a:t>
            </a:r>
            <a:r>
              <a:rPr lang="en-US" altLang="en-US" sz="4800" dirty="0">
                <a:solidFill>
                  <a:schemeClr val="tx1">
                    <a:lumMod val="75000"/>
                    <a:lumOff val="25000"/>
                  </a:schemeClr>
                </a:solidFill>
                <a:latin typeface="UTM Khuccamta" panose="02040603050506020204" pitchFamily="18" charset="0"/>
              </a:rPr>
              <a:t> được </a:t>
            </a:r>
            <a:r>
              <a:rPr lang="en-US" altLang="en-US" sz="4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UTM Khuccamta" panose="02040603050506020204" pitchFamily="18" charset="0"/>
              </a:rPr>
              <a:t>xây</a:t>
            </a:r>
            <a:r>
              <a:rPr lang="en-US" altLang="en-US" sz="4800" dirty="0">
                <a:solidFill>
                  <a:schemeClr val="tx1">
                    <a:lumMod val="75000"/>
                    <a:lumOff val="25000"/>
                  </a:schemeClr>
                </a:solidFill>
                <a:latin typeface="UTM Khuccamta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UTM Khuccamta" panose="02040603050506020204" pitchFamily="18" charset="0"/>
              </a:rPr>
              <a:t>dựng</a:t>
            </a:r>
            <a:r>
              <a:rPr lang="en-US" altLang="en-US" sz="4800" dirty="0">
                <a:solidFill>
                  <a:schemeClr val="tx1">
                    <a:lumMod val="75000"/>
                    <a:lumOff val="25000"/>
                  </a:schemeClr>
                </a:solidFill>
                <a:latin typeface="UTM Khuccamta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UTM Khuccamta" panose="02040603050506020204" pitchFamily="18" charset="0"/>
              </a:rPr>
              <a:t>cách</a:t>
            </a:r>
            <a:r>
              <a:rPr lang="en-US" altLang="en-US" sz="4800" dirty="0">
                <a:solidFill>
                  <a:schemeClr val="tx1">
                    <a:lumMod val="75000"/>
                    <a:lumOff val="25000"/>
                  </a:schemeClr>
                </a:solidFill>
                <a:latin typeface="UTM Khuccamta" panose="02040603050506020204" pitchFamily="18" charset="0"/>
              </a:rPr>
              <a:t> đây </a:t>
            </a:r>
            <a:r>
              <a:rPr lang="en-US" altLang="en-US" sz="4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UTM Khuccamta" panose="02040603050506020204" pitchFamily="18" charset="0"/>
              </a:rPr>
              <a:t>trên</a:t>
            </a:r>
            <a:r>
              <a:rPr lang="en-US" altLang="en-US" sz="4800" dirty="0">
                <a:solidFill>
                  <a:schemeClr val="tx1">
                    <a:lumMod val="75000"/>
                    <a:lumOff val="25000"/>
                  </a:schemeClr>
                </a:solidFill>
                <a:latin typeface="UTM Khuccamta" panose="02040603050506020204" pitchFamily="18" charset="0"/>
              </a:rPr>
              <a:t> 400 </a:t>
            </a:r>
            <a:r>
              <a:rPr lang="en-US" altLang="en-US" sz="4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UTM Khuccamta" panose="02040603050506020204" pitchFamily="18" charset="0"/>
              </a:rPr>
              <a:t>năm</a:t>
            </a:r>
            <a:r>
              <a:rPr lang="en-US" altLang="en-US" sz="4800" dirty="0">
                <a:solidFill>
                  <a:schemeClr val="tx1">
                    <a:lumMod val="75000"/>
                    <a:lumOff val="25000"/>
                  </a:schemeClr>
                </a:solidFill>
                <a:latin typeface="UTM Khuccamta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UTM Khuccamta" panose="02040603050506020204" pitchFamily="18" charset="0"/>
              </a:rPr>
              <a:t>và</a:t>
            </a:r>
            <a:r>
              <a:rPr lang="en-US" altLang="en-US" sz="4800" dirty="0">
                <a:solidFill>
                  <a:schemeClr val="tx1">
                    <a:lumMod val="75000"/>
                    <a:lumOff val="25000"/>
                  </a:schemeClr>
                </a:solidFill>
                <a:latin typeface="UTM Khuccamta" panose="02040603050506020204" pitchFamily="18" charset="0"/>
              </a:rPr>
              <a:t> đã </a:t>
            </a:r>
            <a:r>
              <a:rPr lang="en-US" altLang="en-US" sz="4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UTM Khuccamta" panose="02040603050506020204" pitchFamily="18" charset="0"/>
              </a:rPr>
              <a:t>từng</a:t>
            </a:r>
            <a:r>
              <a:rPr lang="en-US" altLang="en-US" sz="4800" dirty="0">
                <a:solidFill>
                  <a:schemeClr val="tx1">
                    <a:lumMod val="75000"/>
                    <a:lumOff val="25000"/>
                  </a:schemeClr>
                </a:solidFill>
                <a:latin typeface="UTM Khuccamta" panose="02040603050506020204" pitchFamily="18" charset="0"/>
              </a:rPr>
              <a:t> là </a:t>
            </a:r>
            <a:r>
              <a:rPr lang="en-US" altLang="en-US" sz="4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UTM Khuccamta" panose="02040603050506020204" pitchFamily="18" charset="0"/>
              </a:rPr>
              <a:t>kinh</a:t>
            </a:r>
            <a:r>
              <a:rPr lang="en-US" altLang="en-US" sz="4800" dirty="0">
                <a:solidFill>
                  <a:schemeClr val="tx1">
                    <a:lumMod val="75000"/>
                    <a:lumOff val="25000"/>
                  </a:schemeClr>
                </a:solidFill>
                <a:latin typeface="UTM Khuccamta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UTM Khuccamta" panose="02040603050506020204" pitchFamily="18" charset="0"/>
              </a:rPr>
              <a:t>đô</a:t>
            </a:r>
            <a:r>
              <a:rPr lang="en-US" altLang="en-US" sz="4800" dirty="0">
                <a:solidFill>
                  <a:schemeClr val="tx1">
                    <a:lumMod val="75000"/>
                    <a:lumOff val="25000"/>
                  </a:schemeClr>
                </a:solidFill>
                <a:latin typeface="UTM Khuccamta" panose="02040603050506020204" pitchFamily="18" charset="0"/>
              </a:rPr>
              <a:t> của </a:t>
            </a:r>
            <a:r>
              <a:rPr lang="en-US" altLang="en-US" sz="4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UTM Khuccamta" panose="02040603050506020204" pitchFamily="18" charset="0"/>
              </a:rPr>
              <a:t>nước</a:t>
            </a:r>
            <a:r>
              <a:rPr lang="en-US" altLang="en-US" sz="4800" dirty="0">
                <a:solidFill>
                  <a:schemeClr val="tx1">
                    <a:lumMod val="75000"/>
                    <a:lumOff val="25000"/>
                  </a:schemeClr>
                </a:solidFill>
                <a:latin typeface="UTM Khuccamta" panose="02040603050506020204" pitchFamily="18" charset="0"/>
              </a:rPr>
              <a:t> ta </a:t>
            </a:r>
            <a:r>
              <a:rPr lang="en-US" altLang="en-US" sz="4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UTM Khuccamta" panose="02040603050506020204" pitchFamily="18" charset="0"/>
              </a:rPr>
              <a:t>thời</a:t>
            </a:r>
            <a:r>
              <a:rPr lang="en-US" altLang="en-US" sz="4800" dirty="0">
                <a:solidFill>
                  <a:schemeClr val="tx1">
                    <a:lumMod val="75000"/>
                    <a:lumOff val="25000"/>
                  </a:schemeClr>
                </a:solidFill>
                <a:latin typeface="UTM Khuccamta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UTM Khuccamta" panose="02040603050506020204" pitchFamily="18" charset="0"/>
              </a:rPr>
              <a:t>nhà</a:t>
            </a:r>
            <a:r>
              <a:rPr lang="en-US" altLang="en-US" sz="4800" dirty="0">
                <a:solidFill>
                  <a:schemeClr val="tx1">
                    <a:lumMod val="75000"/>
                    <a:lumOff val="25000"/>
                  </a:schemeClr>
                </a:solidFill>
                <a:latin typeface="UTM Khuccamta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UTM Khuccamta" panose="02040603050506020204" pitchFamily="18" charset="0"/>
              </a:rPr>
              <a:t>Nguyễn</a:t>
            </a:r>
            <a:r>
              <a:rPr lang="en-US" altLang="en-US" sz="4800" dirty="0">
                <a:solidFill>
                  <a:schemeClr val="tx1">
                    <a:lumMod val="75000"/>
                    <a:lumOff val="25000"/>
                  </a:schemeClr>
                </a:solidFill>
                <a:latin typeface="UTM Khuccamta" panose="02040603050506020204" pitchFamily="18" charset="0"/>
              </a:rPr>
              <a:t>. </a:t>
            </a:r>
            <a:r>
              <a:rPr lang="en-US" altLang="en-US" sz="4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UTM Khuccamta" panose="02040603050506020204" pitchFamily="18" charset="0"/>
              </a:rPr>
              <a:t>Huế</a:t>
            </a:r>
            <a:r>
              <a:rPr lang="en-US" altLang="en-US" sz="4800" dirty="0">
                <a:solidFill>
                  <a:schemeClr val="tx1">
                    <a:lumMod val="75000"/>
                    <a:lumOff val="25000"/>
                  </a:schemeClr>
                </a:solidFill>
                <a:latin typeface="UTM Khuccamta" panose="02040603050506020204" pitchFamily="18" charset="0"/>
              </a:rPr>
              <a:t> có nhiều </a:t>
            </a:r>
            <a:r>
              <a:rPr lang="en-US" altLang="en-US" sz="4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UTM Khuccamta" panose="02040603050506020204" pitchFamily="18" charset="0"/>
              </a:rPr>
              <a:t>cảnh</a:t>
            </a:r>
            <a:r>
              <a:rPr lang="en-US" altLang="en-US" sz="4800" dirty="0">
                <a:solidFill>
                  <a:schemeClr val="tx1">
                    <a:lumMod val="75000"/>
                    <a:lumOff val="25000"/>
                  </a:schemeClr>
                </a:solidFill>
                <a:latin typeface="UTM Khuccamta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UTM Khuccamta" panose="02040603050506020204" pitchFamily="18" charset="0"/>
              </a:rPr>
              <a:t>thiên</a:t>
            </a:r>
            <a:r>
              <a:rPr lang="en-US" altLang="en-US" sz="4800" dirty="0">
                <a:solidFill>
                  <a:schemeClr val="tx1">
                    <a:lumMod val="75000"/>
                    <a:lumOff val="25000"/>
                  </a:schemeClr>
                </a:solidFill>
                <a:latin typeface="UTM Khuccamta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UTM Khuccamta" panose="02040603050506020204" pitchFamily="18" charset="0"/>
              </a:rPr>
              <a:t>nhiên</a:t>
            </a:r>
            <a:r>
              <a:rPr lang="en-US" altLang="en-US" sz="4800" dirty="0">
                <a:solidFill>
                  <a:schemeClr val="tx1">
                    <a:lumMod val="75000"/>
                    <a:lumOff val="25000"/>
                  </a:schemeClr>
                </a:solidFill>
                <a:latin typeface="UTM Khuccamta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UTM Khuccamta" panose="02040603050506020204" pitchFamily="18" charset="0"/>
              </a:rPr>
              <a:t>đẹp</a:t>
            </a:r>
            <a:r>
              <a:rPr lang="en-US" altLang="en-US" sz="4800" dirty="0">
                <a:solidFill>
                  <a:schemeClr val="tx1">
                    <a:lumMod val="75000"/>
                    <a:lumOff val="25000"/>
                  </a:schemeClr>
                </a:solidFill>
                <a:latin typeface="UTM Khuccamta" panose="02040603050506020204" pitchFamily="18" charset="0"/>
              </a:rPr>
              <a:t>, nhiều </a:t>
            </a:r>
            <a:r>
              <a:rPr lang="en-US" altLang="en-US" sz="4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UTM Khuccamta" panose="02040603050506020204" pitchFamily="18" charset="0"/>
              </a:rPr>
              <a:t>công</a:t>
            </a:r>
            <a:r>
              <a:rPr lang="en-US" altLang="en-US" sz="4800" dirty="0">
                <a:solidFill>
                  <a:schemeClr val="tx1">
                    <a:lumMod val="75000"/>
                    <a:lumOff val="25000"/>
                  </a:schemeClr>
                </a:solidFill>
                <a:latin typeface="UTM Khuccamta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UTM Khuccamta" panose="02040603050506020204" pitchFamily="18" charset="0"/>
              </a:rPr>
              <a:t>trình</a:t>
            </a:r>
            <a:r>
              <a:rPr lang="en-US" altLang="en-US" sz="4800" dirty="0">
                <a:solidFill>
                  <a:schemeClr val="tx1">
                    <a:lumMod val="75000"/>
                    <a:lumOff val="25000"/>
                  </a:schemeClr>
                </a:solidFill>
                <a:latin typeface="UTM Khuccamta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UTM Khuccamta" panose="02040603050506020204" pitchFamily="18" charset="0"/>
              </a:rPr>
              <a:t>kiến</a:t>
            </a:r>
            <a:r>
              <a:rPr lang="en-US" altLang="en-US" sz="4800" dirty="0">
                <a:solidFill>
                  <a:schemeClr val="tx1">
                    <a:lumMod val="75000"/>
                    <a:lumOff val="25000"/>
                  </a:schemeClr>
                </a:solidFill>
                <a:latin typeface="UTM Khuccamta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UTM Khuccamta" panose="02040603050506020204" pitchFamily="18" charset="0"/>
              </a:rPr>
              <a:t>trúc</a:t>
            </a:r>
            <a:r>
              <a:rPr lang="en-US" altLang="en-US" sz="4800" dirty="0">
                <a:solidFill>
                  <a:schemeClr val="tx1">
                    <a:lumMod val="75000"/>
                    <a:lumOff val="25000"/>
                  </a:schemeClr>
                </a:solidFill>
                <a:latin typeface="UTM Khuccamta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UTM Khuccamta" panose="02040603050506020204" pitchFamily="18" charset="0"/>
              </a:rPr>
              <a:t>cổ</a:t>
            </a:r>
            <a:r>
              <a:rPr lang="en-US" altLang="en-US" sz="4800" dirty="0">
                <a:solidFill>
                  <a:schemeClr val="tx1">
                    <a:lumMod val="75000"/>
                    <a:lumOff val="25000"/>
                  </a:schemeClr>
                </a:solidFill>
                <a:latin typeface="UTM Khuccamta" panose="02040603050506020204" pitchFamily="18" charset="0"/>
              </a:rPr>
              <a:t> có </a:t>
            </a:r>
            <a:r>
              <a:rPr lang="en-US" altLang="en-US" sz="4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UTM Khuccamta" panose="02040603050506020204" pitchFamily="18" charset="0"/>
              </a:rPr>
              <a:t>giá</a:t>
            </a:r>
            <a:r>
              <a:rPr lang="en-US" altLang="en-US" sz="4800" dirty="0">
                <a:solidFill>
                  <a:schemeClr val="tx1">
                    <a:lumMod val="75000"/>
                    <a:lumOff val="25000"/>
                  </a:schemeClr>
                </a:solidFill>
                <a:latin typeface="UTM Khuccamta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UTM Khuccamta" panose="02040603050506020204" pitchFamily="18" charset="0"/>
              </a:rPr>
              <a:t>trị</a:t>
            </a:r>
            <a:r>
              <a:rPr lang="en-US" altLang="en-US" sz="4800" dirty="0">
                <a:solidFill>
                  <a:schemeClr val="tx1">
                    <a:lumMod val="75000"/>
                    <a:lumOff val="25000"/>
                  </a:schemeClr>
                </a:solidFill>
                <a:latin typeface="UTM Khuccamta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UTM Khuccamta" panose="02040603050506020204" pitchFamily="18" charset="0"/>
              </a:rPr>
              <a:t>nghệ</a:t>
            </a:r>
            <a:r>
              <a:rPr lang="en-US" altLang="en-US" sz="4800" dirty="0">
                <a:solidFill>
                  <a:schemeClr val="tx1">
                    <a:lumMod val="75000"/>
                    <a:lumOff val="25000"/>
                  </a:schemeClr>
                </a:solidFill>
                <a:latin typeface="UTM Khuccamta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UTM Khuccamta" panose="02040603050506020204" pitchFamily="18" charset="0"/>
              </a:rPr>
              <a:t>thuật</a:t>
            </a:r>
            <a:r>
              <a:rPr lang="en-US" altLang="en-US" sz="4800" dirty="0">
                <a:solidFill>
                  <a:schemeClr val="tx1">
                    <a:lumMod val="75000"/>
                    <a:lumOff val="25000"/>
                  </a:schemeClr>
                </a:solidFill>
                <a:latin typeface="UTM Khuccamta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UTM Khuccamta" panose="02040603050506020204" pitchFamily="18" charset="0"/>
              </a:rPr>
              <a:t>cao</a:t>
            </a:r>
            <a:r>
              <a:rPr lang="en-US" altLang="en-US" sz="4800" dirty="0">
                <a:solidFill>
                  <a:schemeClr val="tx1">
                    <a:lumMod val="75000"/>
                    <a:lumOff val="25000"/>
                  </a:schemeClr>
                </a:solidFill>
                <a:latin typeface="UTM Khuccamta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UTM Khuccamta" panose="02040603050506020204" pitchFamily="18" charset="0"/>
              </a:rPr>
              <a:t>nên</a:t>
            </a:r>
            <a:r>
              <a:rPr lang="en-US" altLang="en-US" sz="4800" dirty="0">
                <a:solidFill>
                  <a:schemeClr val="tx1">
                    <a:lumMod val="75000"/>
                    <a:lumOff val="25000"/>
                  </a:schemeClr>
                </a:solidFill>
                <a:latin typeface="UTM Khuccamta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UTM Khuccamta" panose="02040603050506020204" pitchFamily="18" charset="0"/>
              </a:rPr>
              <a:t>thu</a:t>
            </a:r>
            <a:r>
              <a:rPr lang="en-US" altLang="en-US" sz="4800" dirty="0">
                <a:solidFill>
                  <a:schemeClr val="tx1">
                    <a:lumMod val="75000"/>
                    <a:lumOff val="25000"/>
                  </a:schemeClr>
                </a:solidFill>
                <a:latin typeface="UTM Khuccamta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UTM Khuccamta" panose="02040603050506020204" pitchFamily="18" charset="0"/>
              </a:rPr>
              <a:t>hút</a:t>
            </a:r>
            <a:r>
              <a:rPr lang="en-US" altLang="en-US" sz="4800" dirty="0">
                <a:solidFill>
                  <a:schemeClr val="tx1">
                    <a:lumMod val="75000"/>
                    <a:lumOff val="25000"/>
                  </a:schemeClr>
                </a:solidFill>
                <a:latin typeface="UTM Khuccamta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UTM Khuccamta" panose="02040603050506020204" pitchFamily="18" charset="0"/>
              </a:rPr>
              <a:t>rất</a:t>
            </a:r>
            <a:r>
              <a:rPr lang="en-US" altLang="en-US" sz="4800" dirty="0">
                <a:solidFill>
                  <a:schemeClr val="tx1">
                    <a:lumMod val="75000"/>
                    <a:lumOff val="25000"/>
                  </a:schemeClr>
                </a:solidFill>
                <a:latin typeface="UTM Khuccamta" panose="02040603050506020204" pitchFamily="18" charset="0"/>
              </a:rPr>
              <a:t> nhiều </a:t>
            </a:r>
            <a:r>
              <a:rPr lang="en-US" altLang="en-US" sz="4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UTM Khuccamta" panose="02040603050506020204" pitchFamily="18" charset="0"/>
              </a:rPr>
              <a:t>khách</a:t>
            </a:r>
            <a:r>
              <a:rPr lang="en-US" altLang="en-US" sz="4800" dirty="0">
                <a:solidFill>
                  <a:schemeClr val="tx1">
                    <a:lumMod val="75000"/>
                    <a:lumOff val="25000"/>
                  </a:schemeClr>
                </a:solidFill>
                <a:latin typeface="UTM Khuccamta" panose="02040603050506020204" pitchFamily="18" charset="0"/>
              </a:rPr>
              <a:t> du </a:t>
            </a:r>
            <a:r>
              <a:rPr lang="en-US" altLang="en-US" sz="4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UTM Khuccamta" panose="02040603050506020204" pitchFamily="18" charset="0"/>
              </a:rPr>
              <a:t>lịch</a:t>
            </a:r>
            <a:r>
              <a:rPr lang="en-US" altLang="en-US" sz="4800" dirty="0">
                <a:solidFill>
                  <a:schemeClr val="tx1">
                    <a:lumMod val="75000"/>
                    <a:lumOff val="25000"/>
                  </a:schemeClr>
                </a:solidFill>
                <a:latin typeface="UTM Khuccamta" panose="02040603050506020204" pitchFamily="18" charset="0"/>
              </a:rPr>
              <a:t>.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EEE09BF-6986-4364-8A87-C455ECC5CB3E}"/>
              </a:ext>
            </a:extLst>
          </p:cNvPr>
          <p:cNvSpPr txBox="1"/>
          <p:nvPr/>
        </p:nvSpPr>
        <p:spPr>
          <a:xfrm>
            <a:off x="3135790" y="134094"/>
            <a:ext cx="639397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0" spc="600" dirty="0">
                <a:solidFill>
                  <a:schemeClr val="bg1"/>
                </a:solidFill>
                <a:latin typeface="UTM Futura Extra" panose="02040603050506020204" pitchFamily="18" charset="0"/>
              </a:rPr>
              <a:t>GHI NHỚ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5159017-F4BF-482F-899F-D5252042BB75}"/>
              </a:ext>
            </a:extLst>
          </p:cNvPr>
          <p:cNvSpPr txBox="1"/>
          <p:nvPr/>
        </p:nvSpPr>
        <p:spPr>
          <a:xfrm>
            <a:off x="3000084" y="151953"/>
            <a:ext cx="639397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0" spc="600" dirty="0">
                <a:solidFill>
                  <a:srgbClr val="CD2D66"/>
                </a:solidFill>
                <a:latin typeface="UTM Futura Extra" panose="02040603050506020204" pitchFamily="18" charset="0"/>
              </a:rPr>
              <a:t>GHI NHỚ</a:t>
            </a:r>
          </a:p>
        </p:txBody>
      </p:sp>
    </p:spTree>
    <p:extLst>
      <p:ext uri="{BB962C8B-B14F-4D97-AF65-F5344CB8AC3E}">
        <p14:creationId xmlns:p14="http://schemas.microsoft.com/office/powerpoint/2010/main" val="2445816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7" grpId="0"/>
      <p:bldP spid="28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4F31AFF-8FC9-43F0-9666-2D2265C73FA6}"/>
              </a:ext>
            </a:extLst>
          </p:cNvPr>
          <p:cNvSpPr txBox="1"/>
          <p:nvPr/>
        </p:nvSpPr>
        <p:spPr>
          <a:xfrm>
            <a:off x="88710" y="313478"/>
            <a:ext cx="1201457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3600" dirty="0" err="1">
                <a:solidFill>
                  <a:srgbClr val="CD2D66"/>
                </a:solidFill>
                <a:latin typeface="UTM Futura Extra" panose="02040603050506020204" pitchFamily="18" charset="0"/>
              </a:rPr>
              <a:t>Những</a:t>
            </a:r>
            <a:r>
              <a:rPr lang="en-US" sz="3600" dirty="0">
                <a:solidFill>
                  <a:srgbClr val="CD2D66"/>
                </a:solidFill>
                <a:latin typeface="UTM Futura Extra" panose="02040603050506020204" pitchFamily="18" charset="0"/>
              </a:rPr>
              <a:t> </a:t>
            </a:r>
            <a:r>
              <a:rPr lang="en-US" sz="3600" dirty="0" err="1">
                <a:solidFill>
                  <a:srgbClr val="CD2D66"/>
                </a:solidFill>
                <a:latin typeface="UTM Futura Extra" panose="02040603050506020204" pitchFamily="18" charset="0"/>
              </a:rPr>
              <a:t>địa</a:t>
            </a:r>
            <a:r>
              <a:rPr lang="en-US" sz="3600" dirty="0">
                <a:solidFill>
                  <a:srgbClr val="CD2D66"/>
                </a:solidFill>
                <a:latin typeface="UTM Futura Extra" panose="02040603050506020204" pitchFamily="18" charset="0"/>
              </a:rPr>
              <a:t> </a:t>
            </a:r>
            <a:r>
              <a:rPr lang="en-US" sz="3600" dirty="0" err="1">
                <a:solidFill>
                  <a:srgbClr val="CD2D66"/>
                </a:solidFill>
                <a:latin typeface="UTM Futura Extra" panose="02040603050506020204" pitchFamily="18" charset="0"/>
              </a:rPr>
              <a:t>danh</a:t>
            </a:r>
            <a:r>
              <a:rPr lang="en-US" sz="3600" dirty="0">
                <a:solidFill>
                  <a:srgbClr val="CD2D66"/>
                </a:solidFill>
                <a:latin typeface="UTM Futura Extra" panose="02040603050506020204" pitchFamily="18" charset="0"/>
              </a:rPr>
              <a:t> </a:t>
            </a:r>
            <a:r>
              <a:rPr lang="en-US" sz="3600" dirty="0" err="1">
                <a:solidFill>
                  <a:srgbClr val="CD2D66"/>
                </a:solidFill>
                <a:latin typeface="UTM Futura Extra" panose="02040603050506020204" pitchFamily="18" charset="0"/>
              </a:rPr>
              <a:t>nào</a:t>
            </a:r>
            <a:r>
              <a:rPr lang="en-US" sz="3600" dirty="0">
                <a:solidFill>
                  <a:srgbClr val="CD2D66"/>
                </a:solidFill>
                <a:latin typeface="UTM Futura Extra" panose="02040603050506020204" pitchFamily="18" charset="0"/>
              </a:rPr>
              <a:t> </a:t>
            </a:r>
            <a:r>
              <a:rPr lang="en-US" sz="3600" dirty="0" err="1">
                <a:solidFill>
                  <a:srgbClr val="CD2D66"/>
                </a:solidFill>
                <a:latin typeface="UTM Futura Extra" panose="02040603050506020204" pitchFamily="18" charset="0"/>
              </a:rPr>
              <a:t>dưới</a:t>
            </a:r>
            <a:r>
              <a:rPr lang="en-US" sz="3600" dirty="0">
                <a:solidFill>
                  <a:srgbClr val="CD2D66"/>
                </a:solidFill>
                <a:latin typeface="UTM Futura Extra" panose="02040603050506020204" pitchFamily="18" charset="0"/>
              </a:rPr>
              <a:t> đây ở </a:t>
            </a:r>
            <a:r>
              <a:rPr lang="en-US" sz="3600" dirty="0" err="1">
                <a:solidFill>
                  <a:srgbClr val="CD2D66"/>
                </a:solidFill>
                <a:latin typeface="UTM Futura Extra" panose="02040603050506020204" pitchFamily="18" charset="0"/>
              </a:rPr>
              <a:t>thành</a:t>
            </a:r>
            <a:r>
              <a:rPr lang="en-US" sz="3600" dirty="0">
                <a:solidFill>
                  <a:srgbClr val="CD2D66"/>
                </a:solidFill>
                <a:latin typeface="UTM Futura Extra" panose="02040603050506020204" pitchFamily="18" charset="0"/>
              </a:rPr>
              <a:t> </a:t>
            </a:r>
            <a:r>
              <a:rPr lang="en-US" sz="3600" dirty="0" err="1">
                <a:solidFill>
                  <a:srgbClr val="CD2D66"/>
                </a:solidFill>
                <a:latin typeface="UTM Futura Extra" panose="02040603050506020204" pitchFamily="18" charset="0"/>
              </a:rPr>
              <a:t>phố</a:t>
            </a:r>
            <a:r>
              <a:rPr lang="en-US" sz="3600" dirty="0">
                <a:solidFill>
                  <a:srgbClr val="CD2D66"/>
                </a:solidFill>
                <a:latin typeface="UTM Futura Extra" panose="02040603050506020204" pitchFamily="18" charset="0"/>
              </a:rPr>
              <a:t> </a:t>
            </a:r>
            <a:r>
              <a:rPr lang="en-US" sz="3600" dirty="0" err="1">
                <a:solidFill>
                  <a:srgbClr val="CD2D66"/>
                </a:solidFill>
                <a:latin typeface="UTM Futura Extra" panose="02040603050506020204" pitchFamily="18" charset="0"/>
              </a:rPr>
              <a:t>Huế</a:t>
            </a:r>
            <a:r>
              <a:rPr lang="en-US" sz="3600" dirty="0">
                <a:solidFill>
                  <a:srgbClr val="CD2D66"/>
                </a:solidFill>
                <a:latin typeface="UTM Futura Extra" panose="02040603050506020204" pitchFamily="18" charset="0"/>
              </a:rPr>
              <a:t>:</a:t>
            </a:r>
          </a:p>
        </p:txBody>
      </p:sp>
      <p:pic>
        <p:nvPicPr>
          <p:cNvPr id="10" name="Tieng-yeah-tre-con-www_nhacchuongvui_com.mp3">
            <a:hlinkClick r:id="" action="ppaction://media"/>
            <a:extLst>
              <a:ext uri="{FF2B5EF4-FFF2-40B4-BE49-F238E27FC236}">
                <a16:creationId xmlns:a16="http://schemas.microsoft.com/office/drawing/2014/main" id="{FCC528D6-938B-4F3A-82F6-DD0295242D8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414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205687" y="568048"/>
            <a:ext cx="609741" cy="609741"/>
          </a:xfrm>
          <a:prstGeom prst="rect">
            <a:avLst/>
          </a:prstGeom>
        </p:spPr>
      </p:pic>
      <p:sp>
        <p:nvSpPr>
          <p:cNvPr id="11" name="Snip Diagonal Corner Rectangle 2">
            <a:extLst>
              <a:ext uri="{FF2B5EF4-FFF2-40B4-BE49-F238E27FC236}">
                <a16:creationId xmlns:a16="http://schemas.microsoft.com/office/drawing/2014/main" id="{292A1F25-00D8-49C3-9862-2374703882C3}"/>
              </a:ext>
            </a:extLst>
          </p:cNvPr>
          <p:cNvSpPr/>
          <p:nvPr/>
        </p:nvSpPr>
        <p:spPr>
          <a:xfrm>
            <a:off x="923215" y="2329576"/>
            <a:ext cx="4506775" cy="955322"/>
          </a:xfrm>
          <a:prstGeom prst="snip2DiagRect">
            <a:avLst/>
          </a:prstGeom>
          <a:solidFill>
            <a:srgbClr val="C000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1" b="1" dirty="0" err="1">
                <a:latin typeface="UTM Khuccamta" panose="02040603050506020204" pitchFamily="18" charset="0"/>
              </a:rPr>
              <a:t>Sông</a:t>
            </a:r>
            <a:r>
              <a:rPr lang="en-US" sz="3601" b="1" dirty="0">
                <a:latin typeface="UTM Khuccamta" panose="02040603050506020204" pitchFamily="18" charset="0"/>
              </a:rPr>
              <a:t> </a:t>
            </a:r>
            <a:r>
              <a:rPr lang="en-US" sz="3601" b="1" dirty="0" err="1">
                <a:latin typeface="UTM Khuccamta" panose="02040603050506020204" pitchFamily="18" charset="0"/>
              </a:rPr>
              <a:t>Hương</a:t>
            </a:r>
            <a:endParaRPr lang="en-US" sz="3601" b="1" dirty="0">
              <a:latin typeface="UTM Khuccamta" panose="02040603050506020204" pitchFamily="18" charset="0"/>
            </a:endParaRPr>
          </a:p>
        </p:txBody>
      </p:sp>
      <p:pic>
        <p:nvPicPr>
          <p:cNvPr id="13" name="Am-thanh-tra-loi-sai-www_nhacchuongvui_com.mp3">
            <a:hlinkClick r:id="" action="ppaction://media"/>
            <a:extLst>
              <a:ext uri="{FF2B5EF4-FFF2-40B4-BE49-F238E27FC236}">
                <a16:creationId xmlns:a16="http://schemas.microsoft.com/office/drawing/2014/main" id="{87177BB0-FDBF-4D0B-8718-731A49F63B3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5158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517003" y="6927427"/>
            <a:ext cx="609741" cy="609741"/>
          </a:xfrm>
          <a:prstGeom prst="rect">
            <a:avLst/>
          </a:prstGeom>
        </p:spPr>
      </p:pic>
      <p:sp>
        <p:nvSpPr>
          <p:cNvPr id="14" name="Snip Diagonal Corner Rectangle 13">
            <a:extLst>
              <a:ext uri="{FF2B5EF4-FFF2-40B4-BE49-F238E27FC236}">
                <a16:creationId xmlns:a16="http://schemas.microsoft.com/office/drawing/2014/main" id="{8E273F5F-32C8-4D15-8253-57E4C2485040}"/>
              </a:ext>
            </a:extLst>
          </p:cNvPr>
          <p:cNvSpPr/>
          <p:nvPr/>
        </p:nvSpPr>
        <p:spPr>
          <a:xfrm>
            <a:off x="874271" y="1193195"/>
            <a:ext cx="4506775" cy="955322"/>
          </a:xfrm>
          <a:prstGeom prst="snip2DiagRect">
            <a:avLst/>
          </a:prstGeom>
          <a:solidFill>
            <a:srgbClr val="C000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1" b="1" dirty="0" err="1">
                <a:latin typeface="UTM Khuccamta" panose="02040603050506020204" pitchFamily="18" charset="0"/>
              </a:rPr>
              <a:t>Sông</a:t>
            </a:r>
            <a:r>
              <a:rPr lang="en-US" sz="3601" b="1" dirty="0">
                <a:latin typeface="UTM Khuccamta" panose="02040603050506020204" pitchFamily="18" charset="0"/>
              </a:rPr>
              <a:t> </a:t>
            </a:r>
            <a:r>
              <a:rPr lang="en-US" sz="3601" b="1" dirty="0" err="1">
                <a:latin typeface="UTM Khuccamta" panose="02040603050506020204" pitchFamily="18" charset="0"/>
              </a:rPr>
              <a:t>Hồng</a:t>
            </a:r>
            <a:endParaRPr lang="en-US" sz="3601" b="1" dirty="0">
              <a:latin typeface="UTM Khuccamta" panose="02040603050506020204" pitchFamily="18" charset="0"/>
            </a:endParaRPr>
          </a:p>
        </p:txBody>
      </p:sp>
      <p:pic>
        <p:nvPicPr>
          <p:cNvPr id="15" name="Am-thanh-tra-loi-sai-www_nhacchuongvui_com.mp3">
            <a:hlinkClick r:id="" action="ppaction://media"/>
            <a:extLst>
              <a:ext uri="{FF2B5EF4-FFF2-40B4-BE49-F238E27FC236}">
                <a16:creationId xmlns:a16="http://schemas.microsoft.com/office/drawing/2014/main" id="{7725D44D-9C61-4877-A15A-E0D7E06C6B6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5158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807026" y="7110412"/>
            <a:ext cx="609741" cy="609741"/>
          </a:xfrm>
          <a:prstGeom prst="rect">
            <a:avLst/>
          </a:prstGeom>
        </p:spPr>
      </p:pic>
      <p:pic>
        <p:nvPicPr>
          <p:cNvPr id="16" name="Am-thanh-tra-loi-sai-www_nhacchuongvui_com.mp3">
            <a:hlinkClick r:id="" action="ppaction://media"/>
            <a:extLst>
              <a:ext uri="{FF2B5EF4-FFF2-40B4-BE49-F238E27FC236}">
                <a16:creationId xmlns:a16="http://schemas.microsoft.com/office/drawing/2014/main" id="{E1DA17A6-84AD-454D-B47B-7B58CA7724D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5158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047401" y="7179239"/>
            <a:ext cx="609741" cy="609741"/>
          </a:xfrm>
          <a:prstGeom prst="rect">
            <a:avLst/>
          </a:prstGeom>
        </p:spPr>
      </p:pic>
      <p:pic>
        <p:nvPicPr>
          <p:cNvPr id="22" name="Tieng-yeah-tre-con-www_nhacchuongvui_com.mp3">
            <a:hlinkClick r:id="" action="ppaction://media"/>
            <a:extLst>
              <a:ext uri="{FF2B5EF4-FFF2-40B4-BE49-F238E27FC236}">
                <a16:creationId xmlns:a16="http://schemas.microsoft.com/office/drawing/2014/main" id="{06250942-0B03-4C41-896C-54CAD969A43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414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205687" y="568048"/>
            <a:ext cx="609741" cy="609741"/>
          </a:xfrm>
          <a:prstGeom prst="rect">
            <a:avLst/>
          </a:prstGeom>
        </p:spPr>
      </p:pic>
      <p:sp>
        <p:nvSpPr>
          <p:cNvPr id="23" name="Snip Diagonal Corner Rectangle 2">
            <a:extLst>
              <a:ext uri="{FF2B5EF4-FFF2-40B4-BE49-F238E27FC236}">
                <a16:creationId xmlns:a16="http://schemas.microsoft.com/office/drawing/2014/main" id="{319CBEED-BCE7-4E2D-96CC-AF48A4E58A3B}"/>
              </a:ext>
            </a:extLst>
          </p:cNvPr>
          <p:cNvSpPr/>
          <p:nvPr/>
        </p:nvSpPr>
        <p:spPr>
          <a:xfrm>
            <a:off x="6616150" y="3518284"/>
            <a:ext cx="4506775" cy="955322"/>
          </a:xfrm>
          <a:prstGeom prst="snip2DiagRect">
            <a:avLst/>
          </a:prstGeom>
          <a:solidFill>
            <a:srgbClr val="C000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1" b="1" dirty="0" err="1">
                <a:latin typeface="UTM Khuccamta" panose="02040603050506020204" pitchFamily="18" charset="0"/>
              </a:rPr>
              <a:t>Chợ</a:t>
            </a:r>
            <a:r>
              <a:rPr lang="en-US" sz="3601" b="1" dirty="0">
                <a:latin typeface="UTM Khuccamta" panose="02040603050506020204" pitchFamily="18" charset="0"/>
              </a:rPr>
              <a:t> </a:t>
            </a:r>
            <a:r>
              <a:rPr lang="en-US" sz="3601" b="1" dirty="0" err="1">
                <a:latin typeface="UTM Khuccamta" panose="02040603050506020204" pitchFamily="18" charset="0"/>
              </a:rPr>
              <a:t>Đông</a:t>
            </a:r>
            <a:r>
              <a:rPr lang="en-US" sz="3601" b="1" dirty="0">
                <a:latin typeface="UTM Khuccamta" panose="02040603050506020204" pitchFamily="18" charset="0"/>
              </a:rPr>
              <a:t> Ba</a:t>
            </a:r>
          </a:p>
        </p:txBody>
      </p:sp>
      <p:pic>
        <p:nvPicPr>
          <p:cNvPr id="25" name="Am-thanh-tra-loi-sai-www_nhacchuongvui_com.mp3">
            <a:hlinkClick r:id="" action="ppaction://media"/>
            <a:extLst>
              <a:ext uri="{FF2B5EF4-FFF2-40B4-BE49-F238E27FC236}">
                <a16:creationId xmlns:a16="http://schemas.microsoft.com/office/drawing/2014/main" id="{0267381D-8505-4035-9BA8-F53103E02B6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5158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517003" y="6927427"/>
            <a:ext cx="609741" cy="609741"/>
          </a:xfrm>
          <a:prstGeom prst="rect">
            <a:avLst/>
          </a:prstGeom>
        </p:spPr>
      </p:pic>
      <p:sp>
        <p:nvSpPr>
          <p:cNvPr id="26" name="Snip Diagonal Corner Rectangle 13">
            <a:extLst>
              <a:ext uri="{FF2B5EF4-FFF2-40B4-BE49-F238E27FC236}">
                <a16:creationId xmlns:a16="http://schemas.microsoft.com/office/drawing/2014/main" id="{1331EFD6-47BC-4612-8224-3301C1CEB412}"/>
              </a:ext>
            </a:extLst>
          </p:cNvPr>
          <p:cNvSpPr/>
          <p:nvPr/>
        </p:nvSpPr>
        <p:spPr>
          <a:xfrm>
            <a:off x="908466" y="3518284"/>
            <a:ext cx="4506775" cy="955322"/>
          </a:xfrm>
          <a:prstGeom prst="snip2DiagRect">
            <a:avLst/>
          </a:prstGeom>
          <a:solidFill>
            <a:srgbClr val="C000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1" b="1" dirty="0" err="1">
                <a:latin typeface="UTM Khuccamta" panose="02040603050506020204" pitchFamily="18" charset="0"/>
              </a:rPr>
              <a:t>Chợ</a:t>
            </a:r>
            <a:r>
              <a:rPr lang="en-US" sz="3601" b="1" dirty="0">
                <a:latin typeface="UTM Khuccamta" panose="02040603050506020204" pitchFamily="18" charset="0"/>
              </a:rPr>
              <a:t> </a:t>
            </a:r>
            <a:r>
              <a:rPr lang="en-US" sz="3601" b="1" dirty="0" err="1">
                <a:latin typeface="UTM Khuccamta" panose="02040603050506020204" pitchFamily="18" charset="0"/>
              </a:rPr>
              <a:t>Đồng</a:t>
            </a:r>
            <a:r>
              <a:rPr lang="en-US" sz="3601" b="1" dirty="0">
                <a:latin typeface="UTM Khuccamta" panose="02040603050506020204" pitchFamily="18" charset="0"/>
              </a:rPr>
              <a:t> </a:t>
            </a:r>
            <a:r>
              <a:rPr lang="en-US" sz="3601" b="1" dirty="0" err="1">
                <a:latin typeface="UTM Khuccamta" panose="02040603050506020204" pitchFamily="18" charset="0"/>
              </a:rPr>
              <a:t>Xuân</a:t>
            </a:r>
            <a:endParaRPr lang="en-US" sz="3601" b="1" dirty="0">
              <a:latin typeface="UTM Khuccamta" panose="02040603050506020204" pitchFamily="18" charset="0"/>
            </a:endParaRPr>
          </a:p>
        </p:txBody>
      </p:sp>
      <p:pic>
        <p:nvPicPr>
          <p:cNvPr id="27" name="Am-thanh-tra-loi-sai-www_nhacchuongvui_com.mp3">
            <a:hlinkClick r:id="" action="ppaction://media"/>
            <a:extLst>
              <a:ext uri="{FF2B5EF4-FFF2-40B4-BE49-F238E27FC236}">
                <a16:creationId xmlns:a16="http://schemas.microsoft.com/office/drawing/2014/main" id="{86B51A7F-4CE1-4F91-B95D-49E242AAA06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5158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807026" y="7110412"/>
            <a:ext cx="609741" cy="609741"/>
          </a:xfrm>
          <a:prstGeom prst="rect">
            <a:avLst/>
          </a:prstGeom>
        </p:spPr>
      </p:pic>
      <p:pic>
        <p:nvPicPr>
          <p:cNvPr id="28" name="Am-thanh-tra-loi-sai-www_nhacchuongvui_com.mp3">
            <a:hlinkClick r:id="" action="ppaction://media"/>
            <a:extLst>
              <a:ext uri="{FF2B5EF4-FFF2-40B4-BE49-F238E27FC236}">
                <a16:creationId xmlns:a16="http://schemas.microsoft.com/office/drawing/2014/main" id="{F30C0D68-F7AE-4B5C-85C8-49D24F0A8A8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5158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047401" y="7179239"/>
            <a:ext cx="609741" cy="609741"/>
          </a:xfrm>
          <a:prstGeom prst="rect">
            <a:avLst/>
          </a:prstGeom>
        </p:spPr>
      </p:pic>
      <p:pic>
        <p:nvPicPr>
          <p:cNvPr id="32" name="Tieng-yeah-tre-con-www_nhacchuongvui_com.mp3">
            <a:hlinkClick r:id="" action="ppaction://media"/>
            <a:extLst>
              <a:ext uri="{FF2B5EF4-FFF2-40B4-BE49-F238E27FC236}">
                <a16:creationId xmlns:a16="http://schemas.microsoft.com/office/drawing/2014/main" id="{0B729302-CBFF-411B-A9D0-AB550FCCCC1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414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223624" y="598964"/>
            <a:ext cx="609741" cy="609741"/>
          </a:xfrm>
          <a:prstGeom prst="rect">
            <a:avLst/>
          </a:prstGeom>
        </p:spPr>
      </p:pic>
      <p:sp>
        <p:nvSpPr>
          <p:cNvPr id="33" name="Snip Diagonal Corner Rectangle 2">
            <a:extLst>
              <a:ext uri="{FF2B5EF4-FFF2-40B4-BE49-F238E27FC236}">
                <a16:creationId xmlns:a16="http://schemas.microsoft.com/office/drawing/2014/main" id="{6322D291-4A1C-4DBA-A338-191DBE1F5533}"/>
              </a:ext>
            </a:extLst>
          </p:cNvPr>
          <p:cNvSpPr/>
          <p:nvPr/>
        </p:nvSpPr>
        <p:spPr>
          <a:xfrm>
            <a:off x="6616150" y="1193195"/>
            <a:ext cx="4506775" cy="955322"/>
          </a:xfrm>
          <a:prstGeom prst="snip2DiagRect">
            <a:avLst/>
          </a:prstGeom>
          <a:solidFill>
            <a:srgbClr val="C000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1" b="1" dirty="0" err="1">
                <a:latin typeface="UTM Khuccamta" panose="02040603050506020204" pitchFamily="18" charset="0"/>
              </a:rPr>
              <a:t>Lăng</a:t>
            </a:r>
            <a:r>
              <a:rPr lang="en-US" sz="3601" b="1" dirty="0">
                <a:latin typeface="UTM Khuccamta" panose="02040603050506020204" pitchFamily="18" charset="0"/>
              </a:rPr>
              <a:t> </a:t>
            </a:r>
            <a:r>
              <a:rPr lang="en-US" sz="3601" b="1" dirty="0" err="1">
                <a:latin typeface="UTM Khuccamta" panose="02040603050506020204" pitchFamily="18" charset="0"/>
              </a:rPr>
              <a:t>Tự</a:t>
            </a:r>
            <a:r>
              <a:rPr lang="en-US" sz="3601" b="1" dirty="0">
                <a:latin typeface="UTM Khuccamta" panose="02040603050506020204" pitchFamily="18" charset="0"/>
              </a:rPr>
              <a:t> </a:t>
            </a:r>
            <a:r>
              <a:rPr lang="en-US" sz="3601" b="1" dirty="0" err="1">
                <a:latin typeface="UTM Khuccamta" panose="02040603050506020204" pitchFamily="18" charset="0"/>
              </a:rPr>
              <a:t>Đức</a:t>
            </a:r>
            <a:endParaRPr lang="en-US" sz="3601" b="1" dirty="0">
              <a:latin typeface="UTM Khuccamta" panose="02040603050506020204" pitchFamily="18" charset="0"/>
            </a:endParaRPr>
          </a:p>
        </p:txBody>
      </p:sp>
      <p:pic>
        <p:nvPicPr>
          <p:cNvPr id="35" name="Am-thanh-tra-loi-sai-www_nhacchuongvui_com.mp3">
            <a:hlinkClick r:id="" action="ppaction://media"/>
            <a:extLst>
              <a:ext uri="{FF2B5EF4-FFF2-40B4-BE49-F238E27FC236}">
                <a16:creationId xmlns:a16="http://schemas.microsoft.com/office/drawing/2014/main" id="{36DBB4A9-CDCD-412B-AA44-EDA2AC49C71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5158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517003" y="6927427"/>
            <a:ext cx="609741" cy="609741"/>
          </a:xfrm>
          <a:prstGeom prst="rect">
            <a:avLst/>
          </a:prstGeom>
        </p:spPr>
      </p:pic>
      <p:pic>
        <p:nvPicPr>
          <p:cNvPr id="37" name="Am-thanh-tra-loi-sai-www_nhacchuongvui_com.mp3">
            <a:hlinkClick r:id="" action="ppaction://media"/>
            <a:extLst>
              <a:ext uri="{FF2B5EF4-FFF2-40B4-BE49-F238E27FC236}">
                <a16:creationId xmlns:a16="http://schemas.microsoft.com/office/drawing/2014/main" id="{41BF0AA3-66E5-4D3A-859F-76267099ECE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5158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807026" y="7110412"/>
            <a:ext cx="609741" cy="609741"/>
          </a:xfrm>
          <a:prstGeom prst="rect">
            <a:avLst/>
          </a:prstGeom>
        </p:spPr>
      </p:pic>
      <p:pic>
        <p:nvPicPr>
          <p:cNvPr id="38" name="Am-thanh-tra-loi-sai-www_nhacchuongvui_com.mp3">
            <a:hlinkClick r:id="" action="ppaction://media"/>
            <a:extLst>
              <a:ext uri="{FF2B5EF4-FFF2-40B4-BE49-F238E27FC236}">
                <a16:creationId xmlns:a16="http://schemas.microsoft.com/office/drawing/2014/main" id="{F5D97CF6-A24D-4136-998A-508529159C2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5158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047401" y="7179239"/>
            <a:ext cx="609741" cy="609741"/>
          </a:xfrm>
          <a:prstGeom prst="rect">
            <a:avLst/>
          </a:prstGeom>
        </p:spPr>
      </p:pic>
      <p:pic>
        <p:nvPicPr>
          <p:cNvPr id="50" name="Tieng-yeah-tre-con-www_nhacchuongvui_com.mp3">
            <a:hlinkClick r:id="" action="ppaction://media"/>
            <a:extLst>
              <a:ext uri="{FF2B5EF4-FFF2-40B4-BE49-F238E27FC236}">
                <a16:creationId xmlns:a16="http://schemas.microsoft.com/office/drawing/2014/main" id="{B797AF25-2F36-4559-B401-18BF5AC1672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414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205688" y="624837"/>
            <a:ext cx="609741" cy="609741"/>
          </a:xfrm>
          <a:prstGeom prst="rect">
            <a:avLst/>
          </a:prstGeom>
        </p:spPr>
      </p:pic>
      <p:sp>
        <p:nvSpPr>
          <p:cNvPr id="51" name="Snip Diagonal Corner Rectangle 2">
            <a:extLst>
              <a:ext uri="{FF2B5EF4-FFF2-40B4-BE49-F238E27FC236}">
                <a16:creationId xmlns:a16="http://schemas.microsoft.com/office/drawing/2014/main" id="{C6AA9D56-218B-458B-AF38-17DCC4CC471B}"/>
              </a:ext>
            </a:extLst>
          </p:cNvPr>
          <p:cNvSpPr/>
          <p:nvPr/>
        </p:nvSpPr>
        <p:spPr>
          <a:xfrm>
            <a:off x="6616150" y="2339425"/>
            <a:ext cx="4506775" cy="955322"/>
          </a:xfrm>
          <a:prstGeom prst="snip2DiagRect">
            <a:avLst/>
          </a:prstGeom>
          <a:solidFill>
            <a:srgbClr val="C000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1" b="1" dirty="0" err="1">
                <a:latin typeface="UTM Khuccamta" panose="02040603050506020204" pitchFamily="18" charset="0"/>
              </a:rPr>
              <a:t>Cửa</a:t>
            </a:r>
            <a:r>
              <a:rPr lang="en-US" sz="3601" b="1" dirty="0">
                <a:latin typeface="UTM Khuccamta" panose="02040603050506020204" pitchFamily="18" charset="0"/>
              </a:rPr>
              <a:t> </a:t>
            </a:r>
            <a:r>
              <a:rPr lang="en-US" sz="3601" b="1" dirty="0" err="1">
                <a:latin typeface="UTM Khuccamta" panose="02040603050506020204" pitchFamily="18" charset="0"/>
              </a:rPr>
              <a:t>Ngọ</a:t>
            </a:r>
            <a:r>
              <a:rPr lang="en-US" sz="3601" b="1" dirty="0">
                <a:latin typeface="UTM Khuccamta" panose="02040603050506020204" pitchFamily="18" charset="0"/>
              </a:rPr>
              <a:t> </a:t>
            </a:r>
            <a:r>
              <a:rPr lang="en-US" sz="3601" b="1" dirty="0" err="1">
                <a:latin typeface="UTM Khuccamta" panose="02040603050506020204" pitchFamily="18" charset="0"/>
              </a:rPr>
              <a:t>Môn</a:t>
            </a:r>
            <a:endParaRPr lang="en-US" sz="3601" b="1" dirty="0">
              <a:latin typeface="UTM Khuccamta" panose="02040603050506020204" pitchFamily="18" charset="0"/>
            </a:endParaRPr>
          </a:p>
        </p:txBody>
      </p:sp>
      <p:pic>
        <p:nvPicPr>
          <p:cNvPr id="52" name="Tieng-yeah-tre-con-www_nhacchuongvui_com.mp3">
            <a:hlinkClick r:id="" action="ppaction://media"/>
            <a:extLst>
              <a:ext uri="{FF2B5EF4-FFF2-40B4-BE49-F238E27FC236}">
                <a16:creationId xmlns:a16="http://schemas.microsoft.com/office/drawing/2014/main" id="{1700834A-1DD0-4770-BF4E-458B7863067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414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266375" y="1764190"/>
            <a:ext cx="609741" cy="609741"/>
          </a:xfrm>
          <a:prstGeom prst="rect">
            <a:avLst/>
          </a:prstGeom>
        </p:spPr>
      </p:pic>
      <p:sp>
        <p:nvSpPr>
          <p:cNvPr id="53" name="Snip Diagonal Corner Rectangle 2">
            <a:extLst>
              <a:ext uri="{FF2B5EF4-FFF2-40B4-BE49-F238E27FC236}">
                <a16:creationId xmlns:a16="http://schemas.microsoft.com/office/drawing/2014/main" id="{930BCD7A-DDF8-44CE-AA15-581C66F5381F}"/>
              </a:ext>
            </a:extLst>
          </p:cNvPr>
          <p:cNvSpPr/>
          <p:nvPr/>
        </p:nvSpPr>
        <p:spPr>
          <a:xfrm>
            <a:off x="923215" y="4825592"/>
            <a:ext cx="4506775" cy="955322"/>
          </a:xfrm>
          <a:prstGeom prst="snip2DiagRect">
            <a:avLst/>
          </a:prstGeom>
          <a:solidFill>
            <a:srgbClr val="C000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1" b="1" dirty="0" err="1">
                <a:latin typeface="UTM Khuccamta" panose="02040603050506020204" pitchFamily="18" charset="0"/>
              </a:rPr>
              <a:t>Chùa</a:t>
            </a:r>
            <a:r>
              <a:rPr lang="en-US" sz="3601" b="1" dirty="0">
                <a:latin typeface="UTM Khuccamta" panose="02040603050506020204" pitchFamily="18" charset="0"/>
              </a:rPr>
              <a:t> </a:t>
            </a:r>
            <a:r>
              <a:rPr lang="en-US" sz="3601" b="1" dirty="0" err="1">
                <a:latin typeface="UTM Khuccamta" panose="02040603050506020204" pitchFamily="18" charset="0"/>
              </a:rPr>
              <a:t>Thiên</a:t>
            </a:r>
            <a:r>
              <a:rPr lang="en-US" sz="3601" b="1" dirty="0">
                <a:latin typeface="UTM Khuccamta" panose="02040603050506020204" pitchFamily="18" charset="0"/>
              </a:rPr>
              <a:t> </a:t>
            </a:r>
            <a:r>
              <a:rPr lang="en-US" sz="3601" b="1" dirty="0" err="1">
                <a:latin typeface="UTM Khuccamta" panose="02040603050506020204" pitchFamily="18" charset="0"/>
              </a:rPr>
              <a:t>Mụ</a:t>
            </a:r>
            <a:endParaRPr lang="en-US" sz="3601" b="1" dirty="0">
              <a:latin typeface="UTM Khuccamta" panose="02040603050506020204" pitchFamily="18" charset="0"/>
            </a:endParaRPr>
          </a:p>
        </p:txBody>
      </p:sp>
      <p:pic>
        <p:nvPicPr>
          <p:cNvPr id="54" name="Tieng-yeah-tre-con-www_nhacchuongvui_com.mp3">
            <a:hlinkClick r:id="" action="ppaction://media"/>
            <a:extLst>
              <a:ext uri="{FF2B5EF4-FFF2-40B4-BE49-F238E27FC236}">
                <a16:creationId xmlns:a16="http://schemas.microsoft.com/office/drawing/2014/main" id="{0F398939-36E5-4B88-A7E4-2951998F7E2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414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205688" y="2994895"/>
            <a:ext cx="609741" cy="609741"/>
          </a:xfrm>
          <a:prstGeom prst="rect">
            <a:avLst/>
          </a:prstGeom>
        </p:spPr>
      </p:pic>
      <p:sp>
        <p:nvSpPr>
          <p:cNvPr id="56" name="Snip Diagonal Corner Rectangle 13">
            <a:extLst>
              <a:ext uri="{FF2B5EF4-FFF2-40B4-BE49-F238E27FC236}">
                <a16:creationId xmlns:a16="http://schemas.microsoft.com/office/drawing/2014/main" id="{107D290F-A141-49F1-A824-0E5953F77950}"/>
              </a:ext>
            </a:extLst>
          </p:cNvPr>
          <p:cNvSpPr/>
          <p:nvPr/>
        </p:nvSpPr>
        <p:spPr>
          <a:xfrm>
            <a:off x="6616150" y="4760487"/>
            <a:ext cx="4506775" cy="955322"/>
          </a:xfrm>
          <a:prstGeom prst="snip2DiagRect">
            <a:avLst/>
          </a:prstGeom>
          <a:solidFill>
            <a:srgbClr val="C000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1" b="1" dirty="0" err="1">
                <a:latin typeface="UTM Khuccamta" panose="02040603050506020204" pitchFamily="18" charset="0"/>
              </a:rPr>
              <a:t>Chùa</a:t>
            </a:r>
            <a:r>
              <a:rPr lang="en-US" sz="3601" b="1" dirty="0">
                <a:latin typeface="UTM Khuccamta" panose="02040603050506020204" pitchFamily="18" charset="0"/>
              </a:rPr>
              <a:t> </a:t>
            </a:r>
            <a:r>
              <a:rPr lang="en-US" sz="3601" b="1" dirty="0" err="1">
                <a:latin typeface="UTM Khuccamta" panose="02040603050506020204" pitchFamily="18" charset="0"/>
              </a:rPr>
              <a:t>Bút</a:t>
            </a:r>
            <a:r>
              <a:rPr lang="en-US" sz="3601" b="1" dirty="0">
                <a:latin typeface="UTM Khuccamta" panose="02040603050506020204" pitchFamily="18" charset="0"/>
              </a:rPr>
              <a:t> </a:t>
            </a:r>
            <a:r>
              <a:rPr lang="en-US" sz="3601" b="1" dirty="0" err="1">
                <a:latin typeface="UTM Khuccamta" panose="02040603050506020204" pitchFamily="18" charset="0"/>
              </a:rPr>
              <a:t>Pháp</a:t>
            </a:r>
            <a:endParaRPr lang="en-US" sz="3601" b="1" dirty="0">
              <a:latin typeface="UTM Khuccamta" panose="02040603050506020204" pitchFamily="18" charset="0"/>
            </a:endParaRPr>
          </a:p>
        </p:txBody>
      </p:sp>
      <p:pic>
        <p:nvPicPr>
          <p:cNvPr id="57" name="Am-thanh-tra-loi-sai-www_nhacchuongvui_com.mp3">
            <a:hlinkClick r:id="" action="ppaction://media"/>
            <a:extLst>
              <a:ext uri="{FF2B5EF4-FFF2-40B4-BE49-F238E27FC236}">
                <a16:creationId xmlns:a16="http://schemas.microsoft.com/office/drawing/2014/main" id="{F43839EF-6105-40DC-8D51-7073F1C5D38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5158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959426" y="7262812"/>
            <a:ext cx="609741" cy="609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4189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7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  <p:set>
                                      <p:cBhvr>
                                        <p:cTn id="4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300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5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9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  <p:set>
                                      <p:cBhvr>
                                        <p:cTn id="65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3000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audio>
              <p:cMediaNode vol="8000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vol="8000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7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8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9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81" dur="1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audio>
              <p:cMediaNode vol="8000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audio>
              <p:cMediaNode vol="8000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 vol="80000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  <p:audio>
              <p:cMediaNode vol="8000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0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91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2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94" dur="1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audio>
              <p:cMediaNode vol="80000">
                <p:cTn id="9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0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01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2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04" dur="1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audio>
              <p:cMediaNode vol="80000">
                <p:cTn id="10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  <p:audio>
              <p:cMediaNode vol="80000">
                <p:cTn id="10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1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  <p:set>
                                      <p:cBhvr>
                                        <p:cTn id="112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3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5" dur="2992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audio>
              <p:cMediaNode vol="80000">
                <p:cTn id="1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7"/>
                </p:tgtEl>
              </p:cMediaNode>
            </p:audio>
            <p:audio>
              <p:cMediaNode vol="80000">
                <p:cTn id="117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  <p:bldLst>
      <p:bldP spid="11" grpId="0" animBg="1"/>
      <p:bldP spid="14" grpId="0" animBg="1"/>
      <p:bldP spid="23" grpId="0" animBg="1"/>
      <p:bldP spid="26" grpId="0" animBg="1"/>
      <p:bldP spid="33" grpId="0" animBg="1"/>
      <p:bldP spid="51" grpId="0" animBg="1"/>
      <p:bldP spid="53" grpId="0" animBg="1"/>
      <p:bldP spid="56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5E306C2-B10E-4753-A4D0-6C70B6F4029C}"/>
              </a:ext>
            </a:extLst>
          </p:cNvPr>
          <p:cNvSpPr txBox="1"/>
          <p:nvPr/>
        </p:nvSpPr>
        <p:spPr>
          <a:xfrm>
            <a:off x="-581773" y="3091612"/>
            <a:ext cx="1340558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0" spc="600" dirty="0">
                <a:solidFill>
                  <a:schemeClr val="bg1"/>
                </a:solidFill>
                <a:latin typeface="UTM Futura Extra" panose="02040603050506020204" pitchFamily="18" charset="0"/>
              </a:rPr>
              <a:t>TẠM BIỆT CÁC EM!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161F5B1-592F-4266-94F6-50940717A724}"/>
              </a:ext>
            </a:extLst>
          </p:cNvPr>
          <p:cNvSpPr txBox="1"/>
          <p:nvPr/>
        </p:nvSpPr>
        <p:spPr>
          <a:xfrm>
            <a:off x="-729624" y="3091612"/>
            <a:ext cx="1340558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0" spc="600" dirty="0">
                <a:solidFill>
                  <a:srgbClr val="CD2D66"/>
                </a:solidFill>
                <a:latin typeface="UTM Futura Extra" panose="02040603050506020204" pitchFamily="18" charset="0"/>
              </a:rPr>
              <a:t>TẠM BIỆT CÁC EM!</a:t>
            </a:r>
          </a:p>
        </p:txBody>
      </p:sp>
    </p:spTree>
    <p:extLst>
      <p:ext uri="{BB962C8B-B14F-4D97-AF65-F5344CB8AC3E}">
        <p14:creationId xmlns:p14="http://schemas.microsoft.com/office/powerpoint/2010/main" val="2549780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32" descr="Hu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677" y="438150"/>
            <a:ext cx="5918200" cy="4542631"/>
          </a:xfrm>
          <a:prstGeom prst="rect">
            <a:avLst/>
          </a:prstGeom>
          <a:noFill/>
          <a:ln w="2540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3" name="Picture 4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620287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64" name="Picture 44" descr="RBWBUTNW">
            <a:hlinkClick r:id="rId4" action="ppaction://hlinksldjump"/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6638" y="3135151"/>
            <a:ext cx="304800" cy="20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65" name="AutoShape 45"/>
          <p:cNvSpPr>
            <a:spLocks noChangeArrowheads="1"/>
          </p:cNvSpPr>
          <p:nvPr/>
        </p:nvSpPr>
        <p:spPr bwMode="auto">
          <a:xfrm flipH="1">
            <a:off x="2949038" y="2190850"/>
            <a:ext cx="2674961" cy="518615"/>
          </a:xfrm>
          <a:prstGeom prst="wedgeRoundRectCallout">
            <a:avLst>
              <a:gd name="adj1" fmla="val 40699"/>
              <a:gd name="adj2" fmla="val 121704"/>
              <a:gd name="adj3" fmla="val 16667"/>
            </a:avLst>
          </a:prstGeom>
          <a:solidFill>
            <a:srgbClr val="FF00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pPr algn="ctr" eaLnBrk="1" hangingPunct="1"/>
            <a:r>
              <a:rPr lang="en-US" sz="2800" b="1" i="1" dirty="0" err="1">
                <a:solidFill>
                  <a:srgbClr val="FFFFFF"/>
                </a:solidFill>
              </a:rPr>
              <a:t>Thừa</a:t>
            </a:r>
            <a:r>
              <a:rPr lang="en-US" sz="2800" b="1" i="1" dirty="0">
                <a:solidFill>
                  <a:srgbClr val="FFFFFF"/>
                </a:solidFill>
              </a:rPr>
              <a:t> </a:t>
            </a:r>
            <a:r>
              <a:rPr lang="en-US" sz="2800" b="1" i="1" dirty="0" err="1">
                <a:solidFill>
                  <a:srgbClr val="FFFFFF"/>
                </a:solidFill>
              </a:rPr>
              <a:t>Thiên</a:t>
            </a:r>
            <a:r>
              <a:rPr lang="en-US" sz="2800" b="1" i="1" dirty="0">
                <a:solidFill>
                  <a:srgbClr val="FFFFFF"/>
                </a:solidFill>
              </a:rPr>
              <a:t> </a:t>
            </a:r>
            <a:r>
              <a:rPr lang="en-US" sz="2800" b="1" i="1" dirty="0" err="1">
                <a:solidFill>
                  <a:srgbClr val="FFFFFF"/>
                </a:solidFill>
              </a:rPr>
              <a:t>Huế</a:t>
            </a:r>
            <a:endParaRPr lang="en-US" sz="2800" b="1" i="1" dirty="0">
              <a:solidFill>
                <a:srgbClr val="FFFFFF"/>
              </a:solidFill>
            </a:endParaRPr>
          </a:p>
        </p:txBody>
      </p:sp>
      <p:sp>
        <p:nvSpPr>
          <p:cNvPr id="10257" name="Text Box 16"/>
          <p:cNvSpPr txBox="1">
            <a:spLocks noChangeArrowheads="1"/>
          </p:cNvSpPr>
          <p:nvPr/>
        </p:nvSpPr>
        <p:spPr bwMode="auto">
          <a:xfrm>
            <a:off x="2136633" y="6437436"/>
            <a:ext cx="4572000" cy="4205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133" b="1" i="1" dirty="0" err="1">
                <a:solidFill>
                  <a:srgbClr val="FF0066"/>
                </a:solidFill>
                <a:latin typeface="#9Slide03 Arima Madurai ExtraBo" panose="00000900000000000000" pitchFamily="2" charset="0"/>
                <a:ea typeface="Arial Unicode MS" pitchFamily="34" charset="-128"/>
                <a:cs typeface="#9Slide03 Arima Madurai ExtraBo" panose="00000900000000000000" pitchFamily="2" charset="0"/>
              </a:rPr>
              <a:t>Bản</a:t>
            </a:r>
            <a:r>
              <a:rPr lang="en-US" sz="2133" b="1" i="1" dirty="0">
                <a:solidFill>
                  <a:srgbClr val="FF0066"/>
                </a:solidFill>
                <a:latin typeface="#9Slide03 Arima Madurai ExtraBo" panose="00000900000000000000" pitchFamily="2" charset="0"/>
                <a:ea typeface="Arial Unicode MS" pitchFamily="34" charset="-128"/>
                <a:cs typeface="#9Slide03 Arima Madurai ExtraBo" panose="00000900000000000000" pitchFamily="2" charset="0"/>
              </a:rPr>
              <a:t> </a:t>
            </a:r>
            <a:r>
              <a:rPr lang="en-US" sz="2133" b="1" i="1" dirty="0" err="1">
                <a:solidFill>
                  <a:srgbClr val="FF0066"/>
                </a:solidFill>
                <a:latin typeface="#9Slide03 Arima Madurai ExtraBo" panose="00000900000000000000" pitchFamily="2" charset="0"/>
                <a:ea typeface="Arial Unicode MS" pitchFamily="34" charset="-128"/>
                <a:cs typeface="#9Slide03 Arima Madurai ExtraBo" panose="00000900000000000000" pitchFamily="2" charset="0"/>
              </a:rPr>
              <a:t>đồ</a:t>
            </a:r>
            <a:r>
              <a:rPr lang="en-US" sz="2133" b="1" i="1" dirty="0">
                <a:solidFill>
                  <a:srgbClr val="FF0066"/>
                </a:solidFill>
                <a:latin typeface="#9Slide03 Arima Madurai ExtraBo" panose="00000900000000000000" pitchFamily="2" charset="0"/>
                <a:ea typeface="Arial Unicode MS" pitchFamily="34" charset="-128"/>
                <a:cs typeface="#9Slide03 Arima Madurai ExtraBo" panose="00000900000000000000" pitchFamily="2" charset="0"/>
              </a:rPr>
              <a:t> </a:t>
            </a:r>
            <a:r>
              <a:rPr lang="en-US" sz="2133" b="1" i="1" dirty="0" err="1">
                <a:solidFill>
                  <a:srgbClr val="FF0066"/>
                </a:solidFill>
                <a:latin typeface="#9Slide03 Arima Madurai ExtraBo" panose="00000900000000000000" pitchFamily="2" charset="0"/>
                <a:ea typeface="Arial Unicode MS" pitchFamily="34" charset="-128"/>
                <a:cs typeface="#9Slide03 Arima Madurai ExtraBo" panose="00000900000000000000" pitchFamily="2" charset="0"/>
              </a:rPr>
              <a:t>hành</a:t>
            </a:r>
            <a:r>
              <a:rPr lang="en-US" sz="2133" b="1" i="1" dirty="0">
                <a:solidFill>
                  <a:srgbClr val="FF0066"/>
                </a:solidFill>
                <a:latin typeface="#9Slide03 Arima Madurai ExtraBo" panose="00000900000000000000" pitchFamily="2" charset="0"/>
                <a:ea typeface="Arial Unicode MS" pitchFamily="34" charset="-128"/>
                <a:cs typeface="#9Slide03 Arima Madurai ExtraBo" panose="00000900000000000000" pitchFamily="2" charset="0"/>
              </a:rPr>
              <a:t> </a:t>
            </a:r>
            <a:r>
              <a:rPr lang="en-US" sz="2133" b="1" i="1" dirty="0" err="1">
                <a:solidFill>
                  <a:srgbClr val="FF0066"/>
                </a:solidFill>
                <a:latin typeface="#9Slide03 Arima Madurai ExtraBo" panose="00000900000000000000" pitchFamily="2" charset="0"/>
                <a:ea typeface="Arial Unicode MS" pitchFamily="34" charset="-128"/>
                <a:cs typeface="#9Slide03 Arima Madurai ExtraBo" panose="00000900000000000000" pitchFamily="2" charset="0"/>
              </a:rPr>
              <a:t>chính</a:t>
            </a:r>
            <a:r>
              <a:rPr lang="en-US" sz="2133" b="1" i="1" dirty="0">
                <a:solidFill>
                  <a:srgbClr val="FF0066"/>
                </a:solidFill>
                <a:latin typeface="#9Slide03 Arima Madurai ExtraBo" panose="00000900000000000000" pitchFamily="2" charset="0"/>
                <a:ea typeface="Arial Unicode MS" pitchFamily="34" charset="-128"/>
                <a:cs typeface="#9Slide03 Arima Madurai ExtraBo" panose="00000900000000000000" pitchFamily="2" charset="0"/>
              </a:rPr>
              <a:t> </a:t>
            </a:r>
            <a:r>
              <a:rPr lang="en-US" sz="2133" b="1" i="1" dirty="0" err="1">
                <a:solidFill>
                  <a:srgbClr val="FF0066"/>
                </a:solidFill>
                <a:latin typeface="#9Slide03 Arima Madurai ExtraBo" panose="00000900000000000000" pitchFamily="2" charset="0"/>
                <a:ea typeface="Arial Unicode MS" pitchFamily="34" charset="-128"/>
                <a:cs typeface="#9Slide03 Arima Madurai ExtraBo" panose="00000900000000000000" pitchFamily="2" charset="0"/>
              </a:rPr>
              <a:t>Việt</a:t>
            </a:r>
            <a:r>
              <a:rPr lang="en-US" sz="2133" b="1" i="1" dirty="0">
                <a:solidFill>
                  <a:srgbClr val="FF0066"/>
                </a:solidFill>
                <a:latin typeface="#9Slide03 Arima Madurai ExtraBo" panose="00000900000000000000" pitchFamily="2" charset="0"/>
                <a:ea typeface="Arial Unicode MS" pitchFamily="34" charset="-128"/>
                <a:cs typeface="#9Slide03 Arima Madurai ExtraBo" panose="00000900000000000000" pitchFamily="2" charset="0"/>
              </a:rPr>
              <a:t> Nam</a:t>
            </a:r>
          </a:p>
        </p:txBody>
      </p:sp>
      <p:sp>
        <p:nvSpPr>
          <p:cNvPr id="10258" name="TextBox 1"/>
          <p:cNvSpPr txBox="1">
            <a:spLocks noChangeArrowheads="1"/>
          </p:cNvSpPr>
          <p:nvPr/>
        </p:nvSpPr>
        <p:spPr bwMode="auto">
          <a:xfrm>
            <a:off x="6400800" y="4749948"/>
            <a:ext cx="57912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sz="2400" b="1" i="1" dirty="0" err="1">
                <a:solidFill>
                  <a:srgbClr val="FF0066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Lược</a:t>
            </a:r>
            <a:r>
              <a:rPr lang="en-US" sz="2400" b="1" i="1" dirty="0">
                <a:solidFill>
                  <a:srgbClr val="FF0066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400" b="1" i="1" dirty="0" err="1">
                <a:solidFill>
                  <a:srgbClr val="FF0066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đồ</a:t>
            </a:r>
            <a:r>
              <a:rPr lang="en-US" sz="2400" b="1" i="1" dirty="0">
                <a:solidFill>
                  <a:srgbClr val="FF0066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400" b="1" i="1" dirty="0" err="1">
                <a:solidFill>
                  <a:srgbClr val="FF0066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hành</a:t>
            </a:r>
            <a:r>
              <a:rPr lang="en-US" sz="2400" b="1" i="1" dirty="0">
                <a:solidFill>
                  <a:srgbClr val="FF0066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400" b="1" i="1" dirty="0" err="1">
                <a:solidFill>
                  <a:srgbClr val="FF0066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chính</a:t>
            </a:r>
            <a:r>
              <a:rPr lang="en-US" sz="2400" b="1" i="1" dirty="0">
                <a:solidFill>
                  <a:srgbClr val="FF0066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400" b="1" i="1" dirty="0" err="1">
                <a:solidFill>
                  <a:srgbClr val="FF0066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tỉnh</a:t>
            </a:r>
            <a:r>
              <a:rPr lang="en-US" sz="2400" b="1" i="1" dirty="0">
                <a:solidFill>
                  <a:srgbClr val="FF0066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400" b="1" i="1" dirty="0" err="1">
                <a:solidFill>
                  <a:srgbClr val="FF0066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Thừa</a:t>
            </a:r>
            <a:r>
              <a:rPr lang="en-US" sz="2400" b="1" i="1" dirty="0">
                <a:solidFill>
                  <a:srgbClr val="FF0066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400" b="1" i="1" dirty="0" err="1">
                <a:solidFill>
                  <a:srgbClr val="FF0066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Thiên</a:t>
            </a:r>
            <a:r>
              <a:rPr lang="en-US" sz="2400" b="1" i="1" dirty="0">
                <a:solidFill>
                  <a:srgbClr val="FF0066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400" b="1" i="1" dirty="0" err="1">
                <a:solidFill>
                  <a:srgbClr val="FF0066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Huế</a:t>
            </a:r>
            <a:r>
              <a:rPr lang="en-US" sz="2400" b="1" i="1" dirty="0">
                <a:solidFill>
                  <a:srgbClr val="FF0066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.</a:t>
            </a:r>
          </a:p>
        </p:txBody>
      </p:sp>
      <p:sp>
        <p:nvSpPr>
          <p:cNvPr id="2" name="AutoShape 45"/>
          <p:cNvSpPr>
            <a:spLocks noChangeArrowheads="1"/>
          </p:cNvSpPr>
          <p:nvPr/>
        </p:nvSpPr>
        <p:spPr bwMode="auto">
          <a:xfrm flipH="1">
            <a:off x="9347200" y="228600"/>
            <a:ext cx="2294340" cy="461665"/>
          </a:xfrm>
          <a:prstGeom prst="wedgeRoundRectCallout">
            <a:avLst>
              <a:gd name="adj1" fmla="val 57674"/>
              <a:gd name="adj2" fmla="val 350661"/>
              <a:gd name="adj3" fmla="val 16667"/>
            </a:avLst>
          </a:prstGeom>
          <a:solidFill>
            <a:srgbClr val="FF00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pPr algn="ctr" eaLnBrk="1" hangingPunct="1"/>
            <a:r>
              <a:rPr lang="en-US" sz="2133" b="1" i="1" dirty="0" err="1">
                <a:solidFill>
                  <a:srgbClr val="FFFFFF"/>
                </a:solidFill>
                <a:latin typeface="UTM Futura Extra" panose="02040603050506020204" pitchFamily="18" charset="0"/>
              </a:rPr>
              <a:t>Thành</a:t>
            </a:r>
            <a:r>
              <a:rPr lang="en-US" sz="2133" b="1" i="1" dirty="0">
                <a:solidFill>
                  <a:srgbClr val="FFFFFF"/>
                </a:solidFill>
                <a:latin typeface="UTM Futura Extra" panose="02040603050506020204" pitchFamily="18" charset="0"/>
              </a:rPr>
              <a:t> </a:t>
            </a:r>
            <a:r>
              <a:rPr lang="en-US" sz="2133" b="1" i="1" dirty="0" err="1">
                <a:solidFill>
                  <a:srgbClr val="FFFFFF"/>
                </a:solidFill>
                <a:latin typeface="UTM Futura Extra" panose="02040603050506020204" pitchFamily="18" charset="0"/>
              </a:rPr>
              <a:t>phố</a:t>
            </a:r>
            <a:r>
              <a:rPr lang="en-US" sz="2133" b="1" i="1" dirty="0">
                <a:solidFill>
                  <a:srgbClr val="FFFFFF"/>
                </a:solidFill>
                <a:latin typeface="UTM Futura Extra" panose="02040603050506020204" pitchFamily="18" charset="0"/>
              </a:rPr>
              <a:t> </a:t>
            </a:r>
            <a:r>
              <a:rPr lang="en-US" sz="2133" b="1" i="1" dirty="0" err="1">
                <a:solidFill>
                  <a:srgbClr val="FFFFFF"/>
                </a:solidFill>
                <a:latin typeface="UTM Futura Extra" panose="02040603050506020204" pitchFamily="18" charset="0"/>
              </a:rPr>
              <a:t>Huế</a:t>
            </a:r>
            <a:endParaRPr lang="en-US" sz="2133" b="1" i="1" dirty="0">
              <a:solidFill>
                <a:srgbClr val="FFFFFF"/>
              </a:solidFill>
              <a:latin typeface="UTM Futura Extra" panose="02040603050506020204" pitchFamily="18" charset="0"/>
            </a:endParaRPr>
          </a:p>
        </p:txBody>
      </p:sp>
      <p:sp>
        <p:nvSpPr>
          <p:cNvPr id="3" name="Freeform 2"/>
          <p:cNvSpPr/>
          <p:nvPr/>
        </p:nvSpPr>
        <p:spPr>
          <a:xfrm rot="409474">
            <a:off x="8745362" y="1570263"/>
            <a:ext cx="601839" cy="696687"/>
          </a:xfrm>
          <a:custGeom>
            <a:avLst/>
            <a:gdLst>
              <a:gd name="connsiteX0" fmla="*/ 344384 w 403993"/>
              <a:gd name="connsiteY0" fmla="*/ 498764 h 522515"/>
              <a:gd name="connsiteX1" fmla="*/ 285008 w 403993"/>
              <a:gd name="connsiteY1" fmla="*/ 475013 h 522515"/>
              <a:gd name="connsiteX2" fmla="*/ 213756 w 403993"/>
              <a:gd name="connsiteY2" fmla="*/ 463138 h 522515"/>
              <a:gd name="connsiteX3" fmla="*/ 201880 w 403993"/>
              <a:gd name="connsiteY3" fmla="*/ 427512 h 522515"/>
              <a:gd name="connsiteX4" fmla="*/ 166254 w 403993"/>
              <a:gd name="connsiteY4" fmla="*/ 415637 h 522515"/>
              <a:gd name="connsiteX5" fmla="*/ 142504 w 403993"/>
              <a:gd name="connsiteY5" fmla="*/ 380011 h 522515"/>
              <a:gd name="connsiteX6" fmla="*/ 47501 w 403993"/>
              <a:gd name="connsiteY6" fmla="*/ 356260 h 522515"/>
              <a:gd name="connsiteX7" fmla="*/ 23751 w 403993"/>
              <a:gd name="connsiteY7" fmla="*/ 320634 h 522515"/>
              <a:gd name="connsiteX8" fmla="*/ 0 w 403993"/>
              <a:gd name="connsiteY8" fmla="*/ 261257 h 522515"/>
              <a:gd name="connsiteX9" fmla="*/ 11875 w 403993"/>
              <a:gd name="connsiteY9" fmla="*/ 225631 h 522515"/>
              <a:gd name="connsiteX10" fmla="*/ 35626 w 403993"/>
              <a:gd name="connsiteY10" fmla="*/ 190005 h 522515"/>
              <a:gd name="connsiteX11" fmla="*/ 47501 w 403993"/>
              <a:gd name="connsiteY11" fmla="*/ 95003 h 522515"/>
              <a:gd name="connsiteX12" fmla="*/ 95002 w 403993"/>
              <a:gd name="connsiteY12" fmla="*/ 71252 h 522515"/>
              <a:gd name="connsiteX13" fmla="*/ 106878 w 403993"/>
              <a:gd name="connsiteY13" fmla="*/ 0 h 522515"/>
              <a:gd name="connsiteX14" fmla="*/ 154379 w 403993"/>
              <a:gd name="connsiteY14" fmla="*/ 11876 h 522515"/>
              <a:gd name="connsiteX15" fmla="*/ 166254 w 403993"/>
              <a:gd name="connsiteY15" fmla="*/ 47502 h 522515"/>
              <a:gd name="connsiteX16" fmla="*/ 201880 w 403993"/>
              <a:gd name="connsiteY16" fmla="*/ 130629 h 522515"/>
              <a:gd name="connsiteX17" fmla="*/ 237506 w 403993"/>
              <a:gd name="connsiteY17" fmla="*/ 118753 h 522515"/>
              <a:gd name="connsiteX18" fmla="*/ 308758 w 403993"/>
              <a:gd name="connsiteY18" fmla="*/ 166255 h 522515"/>
              <a:gd name="connsiteX19" fmla="*/ 380010 w 403993"/>
              <a:gd name="connsiteY19" fmla="*/ 190005 h 522515"/>
              <a:gd name="connsiteX20" fmla="*/ 380010 w 403993"/>
              <a:gd name="connsiteY20" fmla="*/ 261257 h 522515"/>
              <a:gd name="connsiteX21" fmla="*/ 356260 w 403993"/>
              <a:gd name="connsiteY21" fmla="*/ 332509 h 522515"/>
              <a:gd name="connsiteX22" fmla="*/ 368135 w 403993"/>
              <a:gd name="connsiteY22" fmla="*/ 403761 h 522515"/>
              <a:gd name="connsiteX23" fmla="*/ 380010 w 403993"/>
              <a:gd name="connsiteY23" fmla="*/ 463138 h 522515"/>
              <a:gd name="connsiteX24" fmla="*/ 332509 w 403993"/>
              <a:gd name="connsiteY24" fmla="*/ 522515 h 522515"/>
              <a:gd name="connsiteX25" fmla="*/ 344384 w 403993"/>
              <a:gd name="connsiteY25" fmla="*/ 498764 h 5225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403993" h="522515">
                <a:moveTo>
                  <a:pt x="344384" y="498764"/>
                </a:moveTo>
                <a:cubicBezTo>
                  <a:pt x="336467" y="490847"/>
                  <a:pt x="305574" y="480622"/>
                  <a:pt x="285008" y="475013"/>
                </a:cubicBezTo>
                <a:cubicBezTo>
                  <a:pt x="261778" y="468678"/>
                  <a:pt x="234662" y="475084"/>
                  <a:pt x="213756" y="463138"/>
                </a:cubicBezTo>
                <a:cubicBezTo>
                  <a:pt x="202887" y="456928"/>
                  <a:pt x="210731" y="436363"/>
                  <a:pt x="201880" y="427512"/>
                </a:cubicBezTo>
                <a:cubicBezTo>
                  <a:pt x="193029" y="418661"/>
                  <a:pt x="178129" y="419595"/>
                  <a:pt x="166254" y="415637"/>
                </a:cubicBezTo>
                <a:cubicBezTo>
                  <a:pt x="158337" y="403762"/>
                  <a:pt x="155269" y="386394"/>
                  <a:pt x="142504" y="380011"/>
                </a:cubicBezTo>
                <a:cubicBezTo>
                  <a:pt x="113308" y="365413"/>
                  <a:pt x="47501" y="356260"/>
                  <a:pt x="47501" y="356260"/>
                </a:cubicBezTo>
                <a:cubicBezTo>
                  <a:pt x="39584" y="344385"/>
                  <a:pt x="26097" y="334712"/>
                  <a:pt x="23751" y="320634"/>
                </a:cubicBezTo>
                <a:cubicBezTo>
                  <a:pt x="12484" y="253031"/>
                  <a:pt x="77573" y="312973"/>
                  <a:pt x="0" y="261257"/>
                </a:cubicBezTo>
                <a:cubicBezTo>
                  <a:pt x="3958" y="249382"/>
                  <a:pt x="6277" y="236827"/>
                  <a:pt x="11875" y="225631"/>
                </a:cubicBezTo>
                <a:cubicBezTo>
                  <a:pt x="18258" y="212865"/>
                  <a:pt x="31871" y="203775"/>
                  <a:pt x="35626" y="190005"/>
                </a:cubicBezTo>
                <a:cubicBezTo>
                  <a:pt x="44023" y="159216"/>
                  <a:pt x="43543" y="126670"/>
                  <a:pt x="47501" y="95003"/>
                </a:cubicBezTo>
                <a:cubicBezTo>
                  <a:pt x="185984" y="118083"/>
                  <a:pt x="100603" y="121661"/>
                  <a:pt x="95002" y="71252"/>
                </a:cubicBezTo>
                <a:cubicBezTo>
                  <a:pt x="92343" y="47321"/>
                  <a:pt x="102919" y="23751"/>
                  <a:pt x="106878" y="0"/>
                </a:cubicBezTo>
                <a:cubicBezTo>
                  <a:pt x="122712" y="3959"/>
                  <a:pt x="141635" y="1680"/>
                  <a:pt x="154379" y="11876"/>
                </a:cubicBezTo>
                <a:cubicBezTo>
                  <a:pt x="164154" y="19696"/>
                  <a:pt x="162815" y="35466"/>
                  <a:pt x="166254" y="47502"/>
                </a:cubicBezTo>
                <a:cubicBezTo>
                  <a:pt x="185425" y="114599"/>
                  <a:pt x="165725" y="76395"/>
                  <a:pt x="201880" y="130629"/>
                </a:cubicBezTo>
                <a:cubicBezTo>
                  <a:pt x="213755" y="126670"/>
                  <a:pt x="224988" y="118753"/>
                  <a:pt x="237506" y="118753"/>
                </a:cubicBezTo>
                <a:cubicBezTo>
                  <a:pt x="284649" y="118753"/>
                  <a:pt x="270204" y="144836"/>
                  <a:pt x="308758" y="166255"/>
                </a:cubicBezTo>
                <a:cubicBezTo>
                  <a:pt x="330643" y="178413"/>
                  <a:pt x="380010" y="190005"/>
                  <a:pt x="380010" y="190005"/>
                </a:cubicBezTo>
                <a:cubicBezTo>
                  <a:pt x="418012" y="247007"/>
                  <a:pt x="405344" y="204255"/>
                  <a:pt x="380010" y="261257"/>
                </a:cubicBezTo>
                <a:cubicBezTo>
                  <a:pt x="369842" y="284135"/>
                  <a:pt x="356260" y="332509"/>
                  <a:pt x="356260" y="332509"/>
                </a:cubicBezTo>
                <a:cubicBezTo>
                  <a:pt x="360218" y="356260"/>
                  <a:pt x="363828" y="380071"/>
                  <a:pt x="368135" y="403761"/>
                </a:cubicBezTo>
                <a:cubicBezTo>
                  <a:pt x="371746" y="423620"/>
                  <a:pt x="380010" y="442954"/>
                  <a:pt x="380010" y="463138"/>
                </a:cubicBezTo>
                <a:cubicBezTo>
                  <a:pt x="380010" y="485383"/>
                  <a:pt x="359865" y="522515"/>
                  <a:pt x="332509" y="522515"/>
                </a:cubicBezTo>
                <a:cubicBezTo>
                  <a:pt x="324592" y="522515"/>
                  <a:pt x="352301" y="506681"/>
                  <a:pt x="344384" y="498764"/>
                </a:cubicBezTo>
                <a:close/>
              </a:path>
            </a:pathLst>
          </a:cu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1325357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1000"/>
                                        <p:tgtEl>
                                          <p:spTgt spid="56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65 -0.01366 L 0.49231 -0.04329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583" y="-1481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9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66FF33"/>
                                      </p:to>
                                    </p:animClr>
                                    <p:animClr clrSpc="rgb" dir="cw">
                                      <p:cBhvr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FF33"/>
                                      </p:to>
                                    </p:animClr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365" grpId="0" animBg="1"/>
      <p:bldP spid="10258" grpId="0"/>
      <p:bldP spid="2" grpId="0" animBg="1"/>
      <p:bldP spid="3" grpId="0" animBg="1"/>
      <p:bldP spid="3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167" y="-79828"/>
            <a:ext cx="6807201" cy="6985000"/>
          </a:xfrm>
          <a:prstGeom prst="rect">
            <a:avLst/>
          </a:prstGeom>
        </p:spPr>
      </p:pic>
      <p:sp>
        <p:nvSpPr>
          <p:cNvPr id="5" name="Rectangle 46"/>
          <p:cNvSpPr>
            <a:spLocks noChangeArrowheads="1"/>
          </p:cNvSpPr>
          <p:nvPr/>
        </p:nvSpPr>
        <p:spPr bwMode="auto">
          <a:xfrm>
            <a:off x="6516586" y="2013908"/>
            <a:ext cx="5588000" cy="223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sz="4800" b="1" dirty="0" err="1">
                <a:solidFill>
                  <a:schemeClr val="bg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Thành</a:t>
            </a:r>
            <a:r>
              <a:rPr lang="en-US" sz="4800" b="1" dirty="0">
                <a:solidFill>
                  <a:schemeClr val="bg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phố</a:t>
            </a:r>
            <a:r>
              <a:rPr lang="en-US" sz="4800" b="1" dirty="0">
                <a:solidFill>
                  <a:schemeClr val="bg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Huế</a:t>
            </a:r>
            <a:endParaRPr lang="en-US" sz="4800" b="1" dirty="0">
              <a:solidFill>
                <a:schemeClr val="bg1"/>
              </a:solidFill>
              <a:latin typeface="#9Slide03 Arima Madurai ExtraBo" panose="00000900000000000000" pitchFamily="2" charset="0"/>
              <a:cs typeface="#9Slide03 Arima Madurai ExtraBo" panose="00000900000000000000" pitchFamily="2" charset="0"/>
            </a:endParaRPr>
          </a:p>
          <a:p>
            <a:pPr algn="ctr" eaLnBrk="1" hangingPunct="1"/>
            <a:r>
              <a:rPr lang="en-US" sz="4800" b="1" dirty="0" err="1">
                <a:solidFill>
                  <a:schemeClr val="bg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Thuộc</a:t>
            </a:r>
            <a:r>
              <a:rPr lang="en-US" sz="4800" b="1" dirty="0">
                <a:solidFill>
                  <a:schemeClr val="bg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tỉnh</a:t>
            </a:r>
            <a:r>
              <a:rPr lang="en-US" sz="4800" b="1" dirty="0">
                <a:solidFill>
                  <a:schemeClr val="bg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nào</a:t>
            </a:r>
            <a:r>
              <a:rPr lang="en-US" sz="4800" b="1" dirty="0">
                <a:solidFill>
                  <a:schemeClr val="bg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?</a:t>
            </a:r>
          </a:p>
        </p:txBody>
      </p:sp>
      <p:sp>
        <p:nvSpPr>
          <p:cNvPr id="6" name="Donut 5"/>
          <p:cNvSpPr/>
          <p:nvPr/>
        </p:nvSpPr>
        <p:spPr>
          <a:xfrm>
            <a:off x="2819398" y="2667000"/>
            <a:ext cx="355601" cy="304800"/>
          </a:xfrm>
          <a:prstGeom prst="donut">
            <a:avLst/>
          </a:prstGeom>
          <a:solidFill>
            <a:srgbClr val="FF0000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chemeClr val="tx1"/>
              </a:solidFill>
            </a:endParaRPr>
          </a:p>
        </p:txBody>
      </p:sp>
      <p:sp>
        <p:nvSpPr>
          <p:cNvPr id="7" name="Down Arrow 6"/>
          <p:cNvSpPr/>
          <p:nvPr/>
        </p:nvSpPr>
        <p:spPr>
          <a:xfrm rot="1736767">
            <a:off x="3335967" y="1204674"/>
            <a:ext cx="309631" cy="1479833"/>
          </a:xfrm>
          <a:prstGeom prst="downArrow">
            <a:avLst/>
          </a:prstGeom>
          <a:solidFill>
            <a:srgbClr val="FF0000"/>
          </a:solidFill>
          <a:ln w="31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8" name="Rectangle 46"/>
          <p:cNvSpPr>
            <a:spLocks noChangeArrowheads="1"/>
          </p:cNvSpPr>
          <p:nvPr/>
        </p:nvSpPr>
        <p:spPr bwMode="auto">
          <a:xfrm>
            <a:off x="953984" y="0"/>
            <a:ext cx="5588000" cy="170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Tỉnh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Thừa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Thiên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–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Huế</a:t>
            </a:r>
            <a:endParaRPr lang="en-US" sz="4000" b="1" dirty="0">
              <a:solidFill>
                <a:schemeClr val="accent1">
                  <a:lumMod val="50000"/>
                </a:schemeClr>
              </a:solidFill>
              <a:latin typeface="#9Slide03 Arima Madurai ExtraBo" panose="00000900000000000000" pitchFamily="2" charset="0"/>
              <a:cs typeface="#9Slide03 Arima Madurai ExtraBo" panose="00000900000000000000" pitchFamily="2" charset="0"/>
            </a:endParaRPr>
          </a:p>
        </p:txBody>
      </p:sp>
      <p:sp>
        <p:nvSpPr>
          <p:cNvPr id="9" name="Rectangle 46"/>
          <p:cNvSpPr>
            <a:spLocks noChangeArrowheads="1"/>
          </p:cNvSpPr>
          <p:nvPr/>
        </p:nvSpPr>
        <p:spPr bwMode="auto">
          <a:xfrm>
            <a:off x="6578602" y="2013908"/>
            <a:ext cx="5588000" cy="223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sz="4800" b="1" dirty="0" err="1">
                <a:solidFill>
                  <a:schemeClr val="bg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Huế</a:t>
            </a:r>
            <a:r>
              <a:rPr lang="en-US" sz="4800" b="1" dirty="0">
                <a:solidFill>
                  <a:schemeClr val="bg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nằm</a:t>
            </a:r>
            <a:r>
              <a:rPr lang="en-US" sz="4800" b="1" dirty="0">
                <a:solidFill>
                  <a:schemeClr val="bg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tựa</a:t>
            </a:r>
            <a:r>
              <a:rPr lang="en-US" sz="4800" b="1" dirty="0">
                <a:solidFill>
                  <a:schemeClr val="bg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lưng</a:t>
            </a:r>
            <a:r>
              <a:rPr lang="en-US" sz="4800" b="1" dirty="0">
                <a:solidFill>
                  <a:schemeClr val="bg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</a:p>
          <a:p>
            <a:pPr algn="ctr" eaLnBrk="1" hangingPunct="1"/>
            <a:r>
              <a:rPr lang="en-US" sz="4800" b="1" dirty="0" err="1">
                <a:solidFill>
                  <a:schemeClr val="bg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vào</a:t>
            </a:r>
            <a:r>
              <a:rPr lang="en-US" sz="4800" b="1" dirty="0">
                <a:solidFill>
                  <a:schemeClr val="bg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dãy</a:t>
            </a:r>
            <a:r>
              <a:rPr lang="en-US" sz="4800" b="1" dirty="0">
                <a:solidFill>
                  <a:schemeClr val="bg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núi</a:t>
            </a:r>
            <a:r>
              <a:rPr lang="en-US" sz="4800" b="1" dirty="0">
                <a:solidFill>
                  <a:schemeClr val="bg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nào</a:t>
            </a:r>
            <a:r>
              <a:rPr lang="en-US" sz="4800" b="1" dirty="0">
                <a:solidFill>
                  <a:schemeClr val="bg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?</a:t>
            </a:r>
          </a:p>
        </p:txBody>
      </p:sp>
      <p:sp>
        <p:nvSpPr>
          <p:cNvPr id="11" name="Down Arrow 10"/>
          <p:cNvSpPr/>
          <p:nvPr/>
        </p:nvSpPr>
        <p:spPr>
          <a:xfrm rot="12751013">
            <a:off x="2336073" y="3127498"/>
            <a:ext cx="320129" cy="1479833"/>
          </a:xfrm>
          <a:prstGeom prst="downArrow">
            <a:avLst/>
          </a:prstGeom>
          <a:solidFill>
            <a:srgbClr val="FF0000"/>
          </a:solidFill>
          <a:ln w="31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2" name="Rectangle 46"/>
          <p:cNvSpPr>
            <a:spLocks noChangeArrowheads="1"/>
          </p:cNvSpPr>
          <p:nvPr/>
        </p:nvSpPr>
        <p:spPr bwMode="auto">
          <a:xfrm>
            <a:off x="-406400" y="4561216"/>
            <a:ext cx="5588000" cy="170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Dãy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Trường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Sơn</a:t>
            </a:r>
            <a:endParaRPr lang="en-US" sz="4000" b="1" dirty="0">
              <a:solidFill>
                <a:schemeClr val="accent1">
                  <a:lumMod val="50000"/>
                </a:schemeClr>
              </a:solidFill>
              <a:latin typeface="#9Slide03 Arima Madurai ExtraBo" panose="00000900000000000000" pitchFamily="2" charset="0"/>
              <a:cs typeface="#9Slide03 Arima Madurai ExtraBo" panose="000009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3310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1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7" presetClass="emph" presetSubtype="0" repeatCount="1000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6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7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7" presetClass="emph" presetSubtype="0" repeatCount="1000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6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7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8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6" grpId="1" animBg="1"/>
      <p:bldP spid="7" grpId="0" animBg="1"/>
      <p:bldP spid="7" grpId="1" animBg="1"/>
      <p:bldP spid="8" grpId="0"/>
      <p:bldP spid="9" grpId="0"/>
      <p:bldP spid="11" grpId="0" animBg="1"/>
      <p:bldP spid="11" grpId="1" animBg="1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กล่องข้อความ 5">
            <a:extLst>
              <a:ext uri="{FF2B5EF4-FFF2-40B4-BE49-F238E27FC236}">
                <a16:creationId xmlns:a16="http://schemas.microsoft.com/office/drawing/2014/main" id="{458AB7F5-AF49-4E91-9482-3EB978765F1F}"/>
              </a:ext>
            </a:extLst>
          </p:cNvPr>
          <p:cNvSpPr txBox="1"/>
          <p:nvPr/>
        </p:nvSpPr>
        <p:spPr>
          <a:xfrm>
            <a:off x="2580035" y="382025"/>
            <a:ext cx="894835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spc="600" dirty="0">
                <a:solidFill>
                  <a:schemeClr val="accent2">
                    <a:lumMod val="60000"/>
                    <a:lumOff val="40000"/>
                  </a:schemeClr>
                </a:solidFill>
                <a:latin typeface="UTM Futura Extra" panose="02040603050506020204" pitchFamily="18" charset="0"/>
              </a:rPr>
              <a:t>KẾT LUẬN</a:t>
            </a:r>
          </a:p>
        </p:txBody>
      </p:sp>
      <p:pic>
        <p:nvPicPr>
          <p:cNvPr id="18" name="Picture 17" descr="A picture containing water, sky, nature, outdoor&#10;&#10;Description automatically generated">
            <a:extLst>
              <a:ext uri="{FF2B5EF4-FFF2-40B4-BE49-F238E27FC236}">
                <a16:creationId xmlns:a16="http://schemas.microsoft.com/office/drawing/2014/main" id="{2DE12469-76F4-42B9-AF95-CB458F142D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8096" y="1490021"/>
            <a:ext cx="5384764" cy="453062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9682E855-E2C8-448C-87A1-C7C56B126EDB}"/>
              </a:ext>
            </a:extLst>
          </p:cNvPr>
          <p:cNvSpPr txBox="1"/>
          <p:nvPr/>
        </p:nvSpPr>
        <p:spPr>
          <a:xfrm>
            <a:off x="0" y="1496335"/>
            <a:ext cx="6332561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b="1" dirty="0" err="1">
                <a:solidFill>
                  <a:schemeClr val="bg1"/>
                </a:solidFill>
                <a:latin typeface="UTM Khuccamta" panose="02040603050506020204" pitchFamily="18" charset="0"/>
                <a:cs typeface="#9Slide03 Arima Madurai ExtraBo" panose="00000900000000000000" pitchFamily="2" charset="0"/>
              </a:rPr>
              <a:t>Thành</a:t>
            </a:r>
            <a:r>
              <a:rPr lang="en-US" sz="4800" b="1" dirty="0">
                <a:solidFill>
                  <a:schemeClr val="bg1"/>
                </a:solidFill>
                <a:latin typeface="UTM Khuccamta" panose="0204060305050602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UTM Khuccamta" panose="02040603050506020204" pitchFamily="18" charset="0"/>
                <a:cs typeface="#9Slide03 Arima Madurai ExtraBo" panose="00000900000000000000" pitchFamily="2" charset="0"/>
              </a:rPr>
              <a:t>phố</a:t>
            </a:r>
            <a:r>
              <a:rPr lang="en-US" sz="4800" b="1" dirty="0">
                <a:solidFill>
                  <a:schemeClr val="bg1"/>
                </a:solidFill>
                <a:latin typeface="UTM Khuccamta" panose="0204060305050602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UTM Khuccamta" panose="02040603050506020204" pitchFamily="18" charset="0"/>
                <a:cs typeface="#9Slide03 Arima Madurai ExtraBo" panose="00000900000000000000" pitchFamily="2" charset="0"/>
              </a:rPr>
              <a:t>Huế</a:t>
            </a:r>
            <a:r>
              <a:rPr lang="en-US" sz="4800" b="1" dirty="0">
                <a:solidFill>
                  <a:schemeClr val="bg1"/>
                </a:solidFill>
                <a:latin typeface="UTM Khuccamta" panose="0204060305050602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UTM Khuccamta" panose="02040603050506020204" pitchFamily="18" charset="0"/>
                <a:cs typeface="#9Slide03 Arima Madurai ExtraBo" panose="00000900000000000000" pitchFamily="2" charset="0"/>
              </a:rPr>
              <a:t>thuộc</a:t>
            </a:r>
            <a:r>
              <a:rPr lang="en-US" sz="4800" b="1" dirty="0">
                <a:solidFill>
                  <a:schemeClr val="bg1"/>
                </a:solidFill>
                <a:latin typeface="UTM Khuccamta" panose="0204060305050602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UTM Khuccamta" panose="02040603050506020204" pitchFamily="18" charset="0"/>
                <a:cs typeface="#9Slide03 Arima Madurai ExtraBo" panose="00000900000000000000" pitchFamily="2" charset="0"/>
              </a:rPr>
              <a:t>tỉnh</a:t>
            </a:r>
            <a:r>
              <a:rPr lang="en-US" sz="4800" b="1" dirty="0">
                <a:solidFill>
                  <a:schemeClr val="bg1"/>
                </a:solidFill>
                <a:latin typeface="UTM Khuccamta" panose="0204060305050602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UTM Khuccamta" panose="02040603050506020204" pitchFamily="18" charset="0"/>
                <a:cs typeface="#9Slide03 Arima Madurai ExtraBo" panose="00000900000000000000" pitchFamily="2" charset="0"/>
              </a:rPr>
              <a:t>Thừa</a:t>
            </a:r>
            <a:r>
              <a:rPr lang="en-US" sz="4800" b="1" dirty="0">
                <a:solidFill>
                  <a:schemeClr val="bg1"/>
                </a:solidFill>
                <a:latin typeface="UTM Khuccamta" panose="0204060305050602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UTM Khuccamta" panose="02040603050506020204" pitchFamily="18" charset="0"/>
                <a:cs typeface="#9Slide03 Arima Madurai ExtraBo" panose="00000900000000000000" pitchFamily="2" charset="0"/>
              </a:rPr>
              <a:t>Thiên</a:t>
            </a:r>
            <a:r>
              <a:rPr lang="en-US" sz="4800" b="1" dirty="0">
                <a:solidFill>
                  <a:schemeClr val="bg1"/>
                </a:solidFill>
                <a:latin typeface="UTM Khuccamta" panose="0204060305050602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UTM Khuccamta" panose="02040603050506020204" pitchFamily="18" charset="0"/>
                <a:cs typeface="#9Slide03 Arima Madurai ExtraBo" panose="00000900000000000000" pitchFamily="2" charset="0"/>
              </a:rPr>
              <a:t>Huế</a:t>
            </a:r>
            <a:r>
              <a:rPr lang="en-US" sz="4800" b="1" dirty="0">
                <a:solidFill>
                  <a:schemeClr val="bg1"/>
                </a:solidFill>
                <a:latin typeface="UTM Khuccamta" panose="02040603050506020204" pitchFamily="18" charset="0"/>
                <a:cs typeface="#9Slide03 Arima Madurai ExtraBo" panose="00000900000000000000" pitchFamily="2" charset="0"/>
              </a:rPr>
              <a:t>, </a:t>
            </a:r>
            <a:r>
              <a:rPr lang="en-US" sz="4800" b="1" dirty="0" err="1">
                <a:solidFill>
                  <a:schemeClr val="bg1"/>
                </a:solidFill>
                <a:latin typeface="UTM Khuccamta" panose="02040603050506020204" pitchFamily="18" charset="0"/>
                <a:cs typeface="#9Slide03 Arima Madurai ExtraBo" panose="00000900000000000000" pitchFamily="2" charset="0"/>
              </a:rPr>
              <a:t>tựa</a:t>
            </a:r>
            <a:r>
              <a:rPr lang="en-US" sz="4800" b="1" dirty="0">
                <a:solidFill>
                  <a:schemeClr val="bg1"/>
                </a:solidFill>
                <a:latin typeface="UTM Khuccamta" panose="0204060305050602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UTM Khuccamta" panose="02040603050506020204" pitchFamily="18" charset="0"/>
                <a:cs typeface="#9Slide03 Arima Madurai ExtraBo" panose="00000900000000000000" pitchFamily="2" charset="0"/>
              </a:rPr>
              <a:t>lưng</a:t>
            </a:r>
            <a:r>
              <a:rPr lang="en-US" sz="4800" b="1" dirty="0">
                <a:solidFill>
                  <a:schemeClr val="bg1"/>
                </a:solidFill>
                <a:latin typeface="UTM Khuccamta" panose="0204060305050602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UTM Khuccamta" panose="02040603050506020204" pitchFamily="18" charset="0"/>
                <a:cs typeface="#9Slide03 Arima Madurai ExtraBo" panose="00000900000000000000" pitchFamily="2" charset="0"/>
              </a:rPr>
              <a:t>vào</a:t>
            </a:r>
            <a:r>
              <a:rPr lang="en-US" sz="4800" b="1" dirty="0">
                <a:solidFill>
                  <a:schemeClr val="bg1"/>
                </a:solidFill>
                <a:latin typeface="UTM Khuccamta" panose="0204060305050602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UTM Khuccamta" panose="02040603050506020204" pitchFamily="18" charset="0"/>
                <a:cs typeface="#9Slide03 Arima Madurai ExtraBo" panose="00000900000000000000" pitchFamily="2" charset="0"/>
              </a:rPr>
              <a:t>dãy</a:t>
            </a:r>
            <a:r>
              <a:rPr lang="en-US" sz="4800" b="1" dirty="0">
                <a:solidFill>
                  <a:schemeClr val="bg1"/>
                </a:solidFill>
                <a:latin typeface="UTM Khuccamta" panose="0204060305050602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UTM Khuccamta" panose="02040603050506020204" pitchFamily="18" charset="0"/>
                <a:cs typeface="#9Slide03 Arima Madurai ExtraBo" panose="00000900000000000000" pitchFamily="2" charset="0"/>
              </a:rPr>
              <a:t>Trường</a:t>
            </a:r>
            <a:r>
              <a:rPr lang="en-US" sz="4800" b="1" dirty="0">
                <a:solidFill>
                  <a:schemeClr val="bg1"/>
                </a:solidFill>
                <a:latin typeface="UTM Khuccamta" panose="0204060305050602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UTM Khuccamta" panose="02040603050506020204" pitchFamily="18" charset="0"/>
                <a:cs typeface="#9Slide03 Arima Madurai ExtraBo" panose="00000900000000000000" pitchFamily="2" charset="0"/>
              </a:rPr>
              <a:t>Sơn</a:t>
            </a:r>
            <a:r>
              <a:rPr lang="en-US" sz="4800" b="1" dirty="0">
                <a:solidFill>
                  <a:schemeClr val="bg1"/>
                </a:solidFill>
                <a:latin typeface="UTM Khuccamta" panose="02040603050506020204" pitchFamily="18" charset="0"/>
                <a:cs typeface="#9Slide03 Arima Madurai ExtraBo" panose="00000900000000000000" pitchFamily="2" charset="0"/>
              </a:rPr>
              <a:t>, </a:t>
            </a:r>
            <a:r>
              <a:rPr lang="en-US" sz="4800" b="1" dirty="0" err="1">
                <a:solidFill>
                  <a:schemeClr val="bg1"/>
                </a:solidFill>
                <a:latin typeface="UTM Khuccamta" panose="02040603050506020204" pitchFamily="18" charset="0"/>
                <a:cs typeface="#9Slide03 Arima Madurai ExtraBo" panose="00000900000000000000" pitchFamily="2" charset="0"/>
              </a:rPr>
              <a:t>nằm</a:t>
            </a:r>
            <a:r>
              <a:rPr lang="en-US" sz="4800" b="1" dirty="0">
                <a:solidFill>
                  <a:schemeClr val="bg1"/>
                </a:solidFill>
                <a:latin typeface="UTM Khuccamta" panose="0204060305050602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UTM Khuccamta" panose="02040603050506020204" pitchFamily="18" charset="0"/>
                <a:cs typeface="#9Slide03 Arima Madurai ExtraBo" panose="00000900000000000000" pitchFamily="2" charset="0"/>
              </a:rPr>
              <a:t>cách</a:t>
            </a:r>
            <a:r>
              <a:rPr lang="en-US" sz="4800" b="1" dirty="0">
                <a:solidFill>
                  <a:schemeClr val="bg1"/>
                </a:solidFill>
                <a:latin typeface="UTM Khuccamta" panose="0204060305050602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UTM Khuccamta" panose="02040603050506020204" pitchFamily="18" charset="0"/>
                <a:cs typeface="#9Slide03 Arima Madurai ExtraBo" panose="00000900000000000000" pitchFamily="2" charset="0"/>
              </a:rPr>
              <a:t>biển</a:t>
            </a:r>
            <a:r>
              <a:rPr lang="en-US" sz="4800" b="1" dirty="0">
                <a:solidFill>
                  <a:schemeClr val="bg1"/>
                </a:solidFill>
                <a:latin typeface="UTM Khuccamta" panose="0204060305050602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UTM Khuccamta" panose="02040603050506020204" pitchFamily="18" charset="0"/>
                <a:cs typeface="#9Slide03 Arima Madurai ExtraBo" panose="00000900000000000000" pitchFamily="2" charset="0"/>
              </a:rPr>
              <a:t>không</a:t>
            </a:r>
            <a:r>
              <a:rPr lang="en-US" sz="4800" b="1" dirty="0">
                <a:solidFill>
                  <a:schemeClr val="bg1"/>
                </a:solidFill>
                <a:latin typeface="UTM Khuccamta" panose="0204060305050602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UTM Khuccamta" panose="02040603050506020204" pitchFamily="18" charset="0"/>
                <a:cs typeface="#9Slide03 Arima Madurai ExtraBo" panose="00000900000000000000" pitchFamily="2" charset="0"/>
              </a:rPr>
              <a:t>xa</a:t>
            </a:r>
            <a:r>
              <a:rPr lang="en-US" sz="4800" b="1" dirty="0">
                <a:solidFill>
                  <a:schemeClr val="bg1"/>
                </a:solidFill>
                <a:latin typeface="UTM Khuccamta" panose="0204060305050602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UTM Khuccamta" panose="02040603050506020204" pitchFamily="18" charset="0"/>
                <a:cs typeface="#9Slide03 Arima Madurai ExtraBo" panose="00000900000000000000" pitchFamily="2" charset="0"/>
              </a:rPr>
              <a:t>trên</a:t>
            </a:r>
            <a:r>
              <a:rPr lang="en-US" sz="4800" b="1" dirty="0">
                <a:solidFill>
                  <a:schemeClr val="bg1"/>
                </a:solidFill>
                <a:latin typeface="UTM Khuccamta" panose="0204060305050602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UTM Khuccamta" panose="02040603050506020204" pitchFamily="18" charset="0"/>
                <a:cs typeface="#9Slide03 Arima Madurai ExtraBo" panose="00000900000000000000" pitchFamily="2" charset="0"/>
              </a:rPr>
              <a:t>vùng</a:t>
            </a:r>
            <a:r>
              <a:rPr lang="en-US" sz="4800" b="1" dirty="0">
                <a:solidFill>
                  <a:schemeClr val="bg1"/>
                </a:solidFill>
                <a:latin typeface="UTM Khuccamta" panose="0204060305050602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UTM Khuccamta" panose="02040603050506020204" pitchFamily="18" charset="0"/>
                <a:cs typeface="#9Slide03 Arima Madurai ExtraBo" panose="00000900000000000000" pitchFamily="2" charset="0"/>
              </a:rPr>
              <a:t>chuyển</a:t>
            </a:r>
            <a:r>
              <a:rPr lang="en-US" sz="4800" b="1" dirty="0">
                <a:solidFill>
                  <a:schemeClr val="bg1"/>
                </a:solidFill>
                <a:latin typeface="UTM Khuccamta" panose="0204060305050602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UTM Khuccamta" panose="02040603050506020204" pitchFamily="18" charset="0"/>
                <a:cs typeface="#9Slide03 Arima Madurai ExtraBo" panose="00000900000000000000" pitchFamily="2" charset="0"/>
              </a:rPr>
              <a:t>tiếp</a:t>
            </a:r>
            <a:r>
              <a:rPr lang="en-US" sz="4800" b="1" dirty="0">
                <a:solidFill>
                  <a:schemeClr val="bg1"/>
                </a:solidFill>
                <a:latin typeface="UTM Khuccamta" panose="0204060305050602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UTM Khuccamta" panose="02040603050506020204" pitchFamily="18" charset="0"/>
                <a:cs typeface="#9Slide03 Arima Madurai ExtraBo" panose="00000900000000000000" pitchFamily="2" charset="0"/>
              </a:rPr>
              <a:t>từ</a:t>
            </a:r>
            <a:r>
              <a:rPr lang="en-US" sz="4800" b="1" dirty="0">
                <a:solidFill>
                  <a:schemeClr val="bg1"/>
                </a:solidFill>
                <a:latin typeface="UTM Khuccamta" panose="0204060305050602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UTM Khuccamta" panose="02040603050506020204" pitchFamily="18" charset="0"/>
                <a:cs typeface="#9Slide03 Arima Madurai ExtraBo" panose="00000900000000000000" pitchFamily="2" charset="0"/>
              </a:rPr>
              <a:t>đồi</a:t>
            </a:r>
            <a:r>
              <a:rPr lang="en-US" sz="4800" b="1" dirty="0">
                <a:solidFill>
                  <a:schemeClr val="bg1"/>
                </a:solidFill>
                <a:latin typeface="UTM Khuccamta" panose="0204060305050602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UTM Khuccamta" panose="02040603050506020204" pitchFamily="18" charset="0"/>
                <a:cs typeface="#9Slide03 Arima Madurai ExtraBo" panose="00000900000000000000" pitchFamily="2" charset="0"/>
              </a:rPr>
              <a:t>thấp</a:t>
            </a:r>
            <a:r>
              <a:rPr lang="en-US" sz="4800" b="1" dirty="0">
                <a:solidFill>
                  <a:schemeClr val="bg1"/>
                </a:solidFill>
                <a:latin typeface="UTM Khuccamta" panose="02040603050506020204" pitchFamily="18" charset="0"/>
                <a:cs typeface="#9Slide03 Arima Madurai ExtraBo" panose="00000900000000000000" pitchFamily="2" charset="0"/>
              </a:rPr>
              <a:t> sang </a:t>
            </a:r>
            <a:r>
              <a:rPr lang="en-US" sz="4800" b="1" dirty="0" err="1">
                <a:solidFill>
                  <a:schemeClr val="bg1"/>
                </a:solidFill>
                <a:latin typeface="UTM Khuccamta" panose="02040603050506020204" pitchFamily="18" charset="0"/>
                <a:cs typeface="#9Slide03 Arima Madurai ExtraBo" panose="00000900000000000000" pitchFamily="2" charset="0"/>
              </a:rPr>
              <a:t>đồng</a:t>
            </a:r>
            <a:r>
              <a:rPr lang="en-US" sz="4800" b="1" dirty="0">
                <a:solidFill>
                  <a:schemeClr val="bg1"/>
                </a:solidFill>
                <a:latin typeface="UTM Khuccamta" panose="0204060305050602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UTM Khuccamta" panose="02040603050506020204" pitchFamily="18" charset="0"/>
                <a:cs typeface="#9Slide03 Arima Madurai ExtraBo" panose="00000900000000000000" pitchFamily="2" charset="0"/>
              </a:rPr>
              <a:t>bằng</a:t>
            </a:r>
            <a:r>
              <a:rPr lang="en-US" sz="4800" b="1" dirty="0">
                <a:solidFill>
                  <a:schemeClr val="bg1"/>
                </a:solidFill>
                <a:latin typeface="UTM Khuccamta" panose="02040603050506020204" pitchFamily="18" charset="0"/>
                <a:cs typeface="#9Slide03 Arima Madurai ExtraBo" panose="00000900000000000000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39091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E138415-8BBE-4E6B-9ECA-259DB59DA131}"/>
              </a:ext>
            </a:extLst>
          </p:cNvPr>
          <p:cNvSpPr/>
          <p:nvPr/>
        </p:nvSpPr>
        <p:spPr>
          <a:xfrm>
            <a:off x="3169920" y="0"/>
            <a:ext cx="6268720" cy="1544320"/>
          </a:xfrm>
          <a:prstGeom prst="rect">
            <a:avLst/>
          </a:prstGeom>
          <a:solidFill>
            <a:srgbClr val="FFF7D3"/>
          </a:solidFill>
          <a:ln>
            <a:solidFill>
              <a:srgbClr val="FFF7D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83E39FF-60C0-4578-A820-12F622F06D25}"/>
              </a:ext>
            </a:extLst>
          </p:cNvPr>
          <p:cNvSpPr/>
          <p:nvPr/>
        </p:nvSpPr>
        <p:spPr>
          <a:xfrm>
            <a:off x="-524510" y="0"/>
            <a:ext cx="13241020" cy="18066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4800" b="1" dirty="0" err="1">
                <a:solidFill>
                  <a:schemeClr val="accent2">
                    <a:lumMod val="75000"/>
                  </a:schemeClr>
                </a:solidFill>
                <a:latin typeface="UTM Futura Extra" panose="02040603050506020204" pitchFamily="18" charset="0"/>
                <a:ea typeface="HP001 5H" pitchFamily="34" charset="-127"/>
                <a:cs typeface="Times New Roman" pitchFamily="18" charset="0"/>
              </a:rPr>
              <a:t>Hoạt</a:t>
            </a:r>
            <a:r>
              <a:rPr lang="en-US" sz="4800" b="1" dirty="0">
                <a:solidFill>
                  <a:schemeClr val="accent2">
                    <a:lumMod val="75000"/>
                  </a:schemeClr>
                </a:solidFill>
                <a:latin typeface="UTM Futura Extra" panose="02040603050506020204" pitchFamily="18" charset="0"/>
                <a:ea typeface="HP001 5H" pitchFamily="34" charset="-127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chemeClr val="accent2">
                    <a:lumMod val="75000"/>
                  </a:schemeClr>
                </a:solidFill>
                <a:latin typeface="UTM Futura Extra" panose="02040603050506020204" pitchFamily="18" charset="0"/>
                <a:ea typeface="HP001 5H" pitchFamily="34" charset="-127"/>
                <a:cs typeface="Times New Roman" pitchFamily="18" charset="0"/>
              </a:rPr>
              <a:t>động</a:t>
            </a:r>
            <a:r>
              <a:rPr lang="en-US" sz="4800" b="1" dirty="0">
                <a:solidFill>
                  <a:schemeClr val="accent2">
                    <a:lumMod val="75000"/>
                  </a:schemeClr>
                </a:solidFill>
                <a:latin typeface="UTM Futura Extra" panose="02040603050506020204" pitchFamily="18" charset="0"/>
                <a:ea typeface="HP001 5H" pitchFamily="34" charset="-127"/>
                <a:cs typeface="Times New Roman" pitchFamily="18" charset="0"/>
              </a:rPr>
              <a:t> 2: </a:t>
            </a:r>
          </a:p>
          <a:p>
            <a:pPr algn="ctr">
              <a:lnSpc>
                <a:spcPct val="130000"/>
              </a:lnSpc>
            </a:pPr>
            <a:r>
              <a:rPr lang="en-US" sz="4000" b="1" dirty="0" err="1">
                <a:solidFill>
                  <a:schemeClr val="accent3">
                    <a:lumMod val="50000"/>
                  </a:schemeClr>
                </a:solidFill>
                <a:latin typeface="UTM Futura Extra" panose="02040603050506020204" pitchFamily="18" charset="0"/>
                <a:ea typeface="HP001 5H" pitchFamily="34" charset="-127"/>
                <a:cs typeface="Times New Roman" pitchFamily="18" charset="0"/>
              </a:rPr>
              <a:t>Thành</a:t>
            </a:r>
            <a:r>
              <a:rPr lang="en-US" sz="4000" b="1" dirty="0">
                <a:solidFill>
                  <a:schemeClr val="accent3">
                    <a:lumMod val="50000"/>
                  </a:schemeClr>
                </a:solidFill>
                <a:latin typeface="UTM Futura Extra" panose="02040603050506020204" pitchFamily="18" charset="0"/>
                <a:ea typeface="HP001 5H" pitchFamily="34" charset="-127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accent3">
                    <a:lumMod val="50000"/>
                  </a:schemeClr>
                </a:solidFill>
                <a:latin typeface="UTM Futura Extra" panose="02040603050506020204" pitchFamily="18" charset="0"/>
                <a:ea typeface="HP001 5H" pitchFamily="34" charset="-127"/>
                <a:cs typeface="Times New Roman" pitchFamily="18" charset="0"/>
              </a:rPr>
              <a:t>phố</a:t>
            </a:r>
            <a:r>
              <a:rPr lang="en-US" sz="4000" b="1" dirty="0">
                <a:solidFill>
                  <a:schemeClr val="accent3">
                    <a:lumMod val="50000"/>
                  </a:schemeClr>
                </a:solidFill>
                <a:latin typeface="UTM Futura Extra" panose="02040603050506020204" pitchFamily="18" charset="0"/>
                <a:ea typeface="HP001 5H" pitchFamily="34" charset="-127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accent3">
                    <a:lumMod val="50000"/>
                  </a:schemeClr>
                </a:solidFill>
                <a:latin typeface="UTM Futura Extra" panose="02040603050506020204" pitchFamily="18" charset="0"/>
                <a:ea typeface="HP001 5H" pitchFamily="34" charset="-127"/>
                <a:cs typeface="Times New Roman" pitchFamily="18" charset="0"/>
              </a:rPr>
              <a:t>bên</a:t>
            </a:r>
            <a:r>
              <a:rPr lang="en-US" sz="4000" b="1" dirty="0">
                <a:solidFill>
                  <a:schemeClr val="accent3">
                    <a:lumMod val="50000"/>
                  </a:schemeClr>
                </a:solidFill>
                <a:latin typeface="UTM Futura Extra" panose="02040603050506020204" pitchFamily="18" charset="0"/>
                <a:ea typeface="HP001 5H" pitchFamily="34" charset="-127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accent3">
                    <a:lumMod val="50000"/>
                  </a:schemeClr>
                </a:solidFill>
                <a:latin typeface="UTM Futura Extra" panose="02040603050506020204" pitchFamily="18" charset="0"/>
                <a:ea typeface="HP001 5H" pitchFamily="34" charset="-127"/>
                <a:cs typeface="Times New Roman" pitchFamily="18" charset="0"/>
              </a:rPr>
              <a:t>dòng</a:t>
            </a:r>
            <a:r>
              <a:rPr lang="en-US" sz="4000" b="1" dirty="0">
                <a:solidFill>
                  <a:schemeClr val="accent3">
                    <a:lumMod val="50000"/>
                  </a:schemeClr>
                </a:solidFill>
                <a:latin typeface="UTM Futura Extra" panose="02040603050506020204" pitchFamily="18" charset="0"/>
                <a:ea typeface="HP001 5H" pitchFamily="34" charset="-127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accent3">
                    <a:lumMod val="50000"/>
                  </a:schemeClr>
                </a:solidFill>
                <a:latin typeface="UTM Futura Extra" panose="02040603050506020204" pitchFamily="18" charset="0"/>
                <a:ea typeface="HP001 5H" pitchFamily="34" charset="-127"/>
                <a:cs typeface="Times New Roman" pitchFamily="18" charset="0"/>
              </a:rPr>
              <a:t>sông</a:t>
            </a:r>
            <a:r>
              <a:rPr lang="en-US" sz="4000" b="1" dirty="0">
                <a:solidFill>
                  <a:schemeClr val="accent3">
                    <a:lumMod val="50000"/>
                  </a:schemeClr>
                </a:solidFill>
                <a:latin typeface="UTM Futura Extra" panose="02040603050506020204" pitchFamily="18" charset="0"/>
                <a:ea typeface="HP001 5H" pitchFamily="34" charset="-127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accent3">
                    <a:lumMod val="50000"/>
                  </a:schemeClr>
                </a:solidFill>
                <a:latin typeface="UTM Futura Extra" panose="02040603050506020204" pitchFamily="18" charset="0"/>
                <a:ea typeface="HP001 5H" pitchFamily="34" charset="-127"/>
                <a:cs typeface="Times New Roman" pitchFamily="18" charset="0"/>
              </a:rPr>
              <a:t>Hương</a:t>
            </a:r>
            <a:r>
              <a:rPr lang="en-US" sz="4000" b="1" dirty="0">
                <a:solidFill>
                  <a:schemeClr val="accent3">
                    <a:lumMod val="50000"/>
                  </a:schemeClr>
                </a:solidFill>
                <a:latin typeface="UTM Futura Extra" panose="02040603050506020204" pitchFamily="18" charset="0"/>
                <a:ea typeface="HP001 5H" pitchFamily="34" charset="-127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accent3">
                    <a:lumMod val="50000"/>
                  </a:schemeClr>
                </a:solidFill>
                <a:latin typeface="UTM Futura Extra" panose="02040603050506020204" pitchFamily="18" charset="0"/>
                <a:ea typeface="HP001 5H" pitchFamily="34" charset="-127"/>
                <a:cs typeface="Times New Roman" pitchFamily="18" charset="0"/>
              </a:rPr>
              <a:t>thơ</a:t>
            </a:r>
            <a:r>
              <a:rPr lang="en-US" sz="4000" b="1" dirty="0">
                <a:solidFill>
                  <a:schemeClr val="accent3">
                    <a:lumMod val="50000"/>
                  </a:schemeClr>
                </a:solidFill>
                <a:latin typeface="UTM Futura Extra" panose="02040603050506020204" pitchFamily="18" charset="0"/>
                <a:ea typeface="HP001 5H" pitchFamily="34" charset="-127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accent3">
                    <a:lumMod val="50000"/>
                  </a:schemeClr>
                </a:solidFill>
                <a:latin typeface="UTM Futura Extra" panose="02040603050506020204" pitchFamily="18" charset="0"/>
                <a:ea typeface="HP001 5H" pitchFamily="34" charset="-127"/>
                <a:cs typeface="Times New Roman" pitchFamily="18" charset="0"/>
              </a:rPr>
              <a:t>mộng</a:t>
            </a:r>
            <a:endParaRPr lang="en-US" sz="4000" b="1" dirty="0">
              <a:solidFill>
                <a:schemeClr val="accent3">
                  <a:lumMod val="50000"/>
                </a:schemeClr>
              </a:solidFill>
              <a:latin typeface="UTM Futura Extra" panose="02040603050506020204" pitchFamily="18" charset="0"/>
              <a:ea typeface="HP001 5H" pitchFamily="34" charset="-127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9514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5" descr="Luoc do thanh pho Hu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022"/>
          <a:stretch/>
        </p:blipFill>
        <p:spPr bwMode="auto">
          <a:xfrm>
            <a:off x="355600" y="838200"/>
            <a:ext cx="11480800" cy="51816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860800" y="6172200"/>
            <a:ext cx="5072222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733" b="1" dirty="0" err="1">
                <a:solidFill>
                  <a:schemeClr val="bg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Lược</a:t>
            </a:r>
            <a:r>
              <a:rPr lang="en-US" sz="3733" b="1" dirty="0">
                <a:solidFill>
                  <a:schemeClr val="bg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3733" b="1" dirty="0" err="1">
                <a:solidFill>
                  <a:schemeClr val="bg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đồ</a:t>
            </a:r>
            <a:r>
              <a:rPr lang="en-US" sz="3733" b="1" dirty="0">
                <a:solidFill>
                  <a:schemeClr val="bg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3733" b="1" dirty="0" err="1">
                <a:solidFill>
                  <a:schemeClr val="bg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thành</a:t>
            </a:r>
            <a:r>
              <a:rPr lang="en-US" sz="3733" b="1" dirty="0">
                <a:solidFill>
                  <a:schemeClr val="bg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3733" b="1" dirty="0" err="1">
                <a:solidFill>
                  <a:schemeClr val="bg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phố</a:t>
            </a:r>
            <a:r>
              <a:rPr lang="en-US" sz="3733" b="1" dirty="0">
                <a:solidFill>
                  <a:schemeClr val="bg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3733" b="1" dirty="0" err="1">
                <a:solidFill>
                  <a:schemeClr val="bg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Huế</a:t>
            </a:r>
            <a:endParaRPr lang="en-US" sz="3733" b="1" dirty="0">
              <a:solidFill>
                <a:schemeClr val="bg1"/>
              </a:solidFill>
              <a:latin typeface="#9Slide03 Arima Madurai ExtraBo" panose="00000900000000000000" pitchFamily="2" charset="0"/>
              <a:cs typeface="#9Slide03 Arima Madurai ExtraBo" panose="00000900000000000000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793379" y="117426"/>
            <a:ext cx="86052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>
                <a:solidFill>
                  <a:schemeClr val="bg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Dòng</a:t>
            </a:r>
            <a:r>
              <a:rPr lang="en-US" sz="3600" b="1" dirty="0">
                <a:solidFill>
                  <a:schemeClr val="bg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sông</a:t>
            </a:r>
            <a:r>
              <a:rPr lang="en-US" sz="3600" b="1" dirty="0">
                <a:solidFill>
                  <a:schemeClr val="bg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nào</a:t>
            </a:r>
            <a:r>
              <a:rPr lang="en-US" sz="3600" b="1" dirty="0">
                <a:solidFill>
                  <a:schemeClr val="bg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chảy</a:t>
            </a:r>
            <a:r>
              <a:rPr lang="en-US" sz="3600" b="1" dirty="0">
                <a:solidFill>
                  <a:schemeClr val="bg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qua </a:t>
            </a:r>
            <a:r>
              <a:rPr lang="en-US" sz="3600" b="1" dirty="0" err="1">
                <a:solidFill>
                  <a:schemeClr val="bg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thành</a:t>
            </a:r>
            <a:r>
              <a:rPr lang="en-US" sz="3600" b="1" dirty="0">
                <a:solidFill>
                  <a:schemeClr val="bg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phố</a:t>
            </a:r>
            <a:r>
              <a:rPr lang="en-US" sz="3600" b="1" dirty="0">
                <a:solidFill>
                  <a:schemeClr val="bg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Huế</a:t>
            </a:r>
            <a:r>
              <a:rPr lang="en-US" sz="3600" b="1" dirty="0">
                <a:solidFill>
                  <a:schemeClr val="bg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?</a:t>
            </a:r>
          </a:p>
        </p:txBody>
      </p:sp>
      <p:sp>
        <p:nvSpPr>
          <p:cNvPr id="2" name="Freeform 1"/>
          <p:cNvSpPr/>
          <p:nvPr/>
        </p:nvSpPr>
        <p:spPr>
          <a:xfrm>
            <a:off x="3657601" y="1601973"/>
            <a:ext cx="4026196" cy="4367028"/>
          </a:xfrm>
          <a:custGeom>
            <a:avLst/>
            <a:gdLst>
              <a:gd name="connsiteX0" fmla="*/ 2977117 w 2977117"/>
              <a:gd name="connsiteY0" fmla="*/ 42530 h 3349256"/>
              <a:gd name="connsiteX1" fmla="*/ 2913321 w 2977117"/>
              <a:gd name="connsiteY1" fmla="*/ 21265 h 3349256"/>
              <a:gd name="connsiteX2" fmla="*/ 2785730 w 2977117"/>
              <a:gd name="connsiteY2" fmla="*/ 0 h 3349256"/>
              <a:gd name="connsiteX3" fmla="*/ 2519917 w 2977117"/>
              <a:gd name="connsiteY3" fmla="*/ 10633 h 3349256"/>
              <a:gd name="connsiteX4" fmla="*/ 2498651 w 2977117"/>
              <a:gd name="connsiteY4" fmla="*/ 31898 h 3349256"/>
              <a:gd name="connsiteX5" fmla="*/ 2477386 w 2977117"/>
              <a:gd name="connsiteY5" fmla="*/ 95693 h 3349256"/>
              <a:gd name="connsiteX6" fmla="*/ 2466754 w 2977117"/>
              <a:gd name="connsiteY6" fmla="*/ 127591 h 3349256"/>
              <a:gd name="connsiteX7" fmla="*/ 2339163 w 2977117"/>
              <a:gd name="connsiteY7" fmla="*/ 212651 h 3349256"/>
              <a:gd name="connsiteX8" fmla="*/ 2307265 w 2977117"/>
              <a:gd name="connsiteY8" fmla="*/ 233916 h 3349256"/>
              <a:gd name="connsiteX9" fmla="*/ 2275368 w 2977117"/>
              <a:gd name="connsiteY9" fmla="*/ 244549 h 3349256"/>
              <a:gd name="connsiteX10" fmla="*/ 2211572 w 2977117"/>
              <a:gd name="connsiteY10" fmla="*/ 276447 h 3349256"/>
              <a:gd name="connsiteX11" fmla="*/ 2158410 w 2977117"/>
              <a:gd name="connsiteY11" fmla="*/ 318977 h 3349256"/>
              <a:gd name="connsiteX12" fmla="*/ 2105247 w 2977117"/>
              <a:gd name="connsiteY12" fmla="*/ 350874 h 3349256"/>
              <a:gd name="connsiteX13" fmla="*/ 2020186 w 2977117"/>
              <a:gd name="connsiteY13" fmla="*/ 393405 h 3349256"/>
              <a:gd name="connsiteX14" fmla="*/ 2020186 w 2977117"/>
              <a:gd name="connsiteY14" fmla="*/ 393405 h 3349256"/>
              <a:gd name="connsiteX15" fmla="*/ 1988289 w 2977117"/>
              <a:gd name="connsiteY15" fmla="*/ 414670 h 3349256"/>
              <a:gd name="connsiteX16" fmla="*/ 1967023 w 2977117"/>
              <a:gd name="connsiteY16" fmla="*/ 435935 h 3349256"/>
              <a:gd name="connsiteX17" fmla="*/ 1903228 w 2977117"/>
              <a:gd name="connsiteY17" fmla="*/ 478465 h 3349256"/>
              <a:gd name="connsiteX18" fmla="*/ 1871330 w 2977117"/>
              <a:gd name="connsiteY18" fmla="*/ 542261 h 3349256"/>
              <a:gd name="connsiteX19" fmla="*/ 1850065 w 2977117"/>
              <a:gd name="connsiteY19" fmla="*/ 574158 h 3349256"/>
              <a:gd name="connsiteX20" fmla="*/ 1818168 w 2977117"/>
              <a:gd name="connsiteY20" fmla="*/ 765544 h 3349256"/>
              <a:gd name="connsiteX21" fmla="*/ 1828800 w 2977117"/>
              <a:gd name="connsiteY21" fmla="*/ 978195 h 3349256"/>
              <a:gd name="connsiteX22" fmla="*/ 1839433 w 2977117"/>
              <a:gd name="connsiteY22" fmla="*/ 1010093 h 3349256"/>
              <a:gd name="connsiteX23" fmla="*/ 1860698 w 2977117"/>
              <a:gd name="connsiteY23" fmla="*/ 1116419 h 3349256"/>
              <a:gd name="connsiteX24" fmla="*/ 1871330 w 2977117"/>
              <a:gd name="connsiteY24" fmla="*/ 1244009 h 3349256"/>
              <a:gd name="connsiteX25" fmla="*/ 1881963 w 2977117"/>
              <a:gd name="connsiteY25" fmla="*/ 1307805 h 3349256"/>
              <a:gd name="connsiteX26" fmla="*/ 1924493 w 2977117"/>
              <a:gd name="connsiteY26" fmla="*/ 1318437 h 3349256"/>
              <a:gd name="connsiteX27" fmla="*/ 1998921 w 2977117"/>
              <a:gd name="connsiteY27" fmla="*/ 1307805 h 3349256"/>
              <a:gd name="connsiteX28" fmla="*/ 2030819 w 2977117"/>
              <a:gd name="connsiteY28" fmla="*/ 1297172 h 3349256"/>
              <a:gd name="connsiteX29" fmla="*/ 2073349 w 2977117"/>
              <a:gd name="connsiteY29" fmla="*/ 1286540 h 3349256"/>
              <a:gd name="connsiteX30" fmla="*/ 2094614 w 2977117"/>
              <a:gd name="connsiteY30" fmla="*/ 1265274 h 3349256"/>
              <a:gd name="connsiteX31" fmla="*/ 2179675 w 2977117"/>
              <a:gd name="connsiteY31" fmla="*/ 1265274 h 3349256"/>
              <a:gd name="connsiteX32" fmla="*/ 2200940 w 2977117"/>
              <a:gd name="connsiteY32" fmla="*/ 1286540 h 3349256"/>
              <a:gd name="connsiteX33" fmla="*/ 2211572 w 2977117"/>
              <a:gd name="connsiteY33" fmla="*/ 1382233 h 3349256"/>
              <a:gd name="connsiteX34" fmla="*/ 2222205 w 2977117"/>
              <a:gd name="connsiteY34" fmla="*/ 1414130 h 3349256"/>
              <a:gd name="connsiteX35" fmla="*/ 2211572 w 2977117"/>
              <a:gd name="connsiteY35" fmla="*/ 1796902 h 3349256"/>
              <a:gd name="connsiteX36" fmla="*/ 2179675 w 2977117"/>
              <a:gd name="connsiteY36" fmla="*/ 1924493 h 3349256"/>
              <a:gd name="connsiteX37" fmla="*/ 2158410 w 2977117"/>
              <a:gd name="connsiteY37" fmla="*/ 1956391 h 3349256"/>
              <a:gd name="connsiteX38" fmla="*/ 2126512 w 2977117"/>
              <a:gd name="connsiteY38" fmla="*/ 2009554 h 3349256"/>
              <a:gd name="connsiteX39" fmla="*/ 2094614 w 2977117"/>
              <a:gd name="connsiteY39" fmla="*/ 2073349 h 3349256"/>
              <a:gd name="connsiteX40" fmla="*/ 2062717 w 2977117"/>
              <a:gd name="connsiteY40" fmla="*/ 2094614 h 3349256"/>
              <a:gd name="connsiteX41" fmla="*/ 2052084 w 2977117"/>
              <a:gd name="connsiteY41" fmla="*/ 2126512 h 3349256"/>
              <a:gd name="connsiteX42" fmla="*/ 2020186 w 2977117"/>
              <a:gd name="connsiteY42" fmla="*/ 2137144 h 3349256"/>
              <a:gd name="connsiteX43" fmla="*/ 1988289 w 2977117"/>
              <a:gd name="connsiteY43" fmla="*/ 2158409 h 3349256"/>
              <a:gd name="connsiteX44" fmla="*/ 1839433 w 2977117"/>
              <a:gd name="connsiteY44" fmla="*/ 2179674 h 3349256"/>
              <a:gd name="connsiteX45" fmla="*/ 1711842 w 2977117"/>
              <a:gd name="connsiteY45" fmla="*/ 2190307 h 3349256"/>
              <a:gd name="connsiteX46" fmla="*/ 1648047 w 2977117"/>
              <a:gd name="connsiteY46" fmla="*/ 2211572 h 3349256"/>
              <a:gd name="connsiteX47" fmla="*/ 1616149 w 2977117"/>
              <a:gd name="connsiteY47" fmla="*/ 2232837 h 3349256"/>
              <a:gd name="connsiteX48" fmla="*/ 1552354 w 2977117"/>
              <a:gd name="connsiteY48" fmla="*/ 2254102 h 3349256"/>
              <a:gd name="connsiteX49" fmla="*/ 1531089 w 2977117"/>
              <a:gd name="connsiteY49" fmla="*/ 2275368 h 3349256"/>
              <a:gd name="connsiteX50" fmla="*/ 1414130 w 2977117"/>
              <a:gd name="connsiteY50" fmla="*/ 2296633 h 3349256"/>
              <a:gd name="connsiteX51" fmla="*/ 1371600 w 2977117"/>
              <a:gd name="connsiteY51" fmla="*/ 2307265 h 3349256"/>
              <a:gd name="connsiteX52" fmla="*/ 1265275 w 2977117"/>
              <a:gd name="connsiteY52" fmla="*/ 2317898 h 3349256"/>
              <a:gd name="connsiteX53" fmla="*/ 1190847 w 2977117"/>
              <a:gd name="connsiteY53" fmla="*/ 2328530 h 3349256"/>
              <a:gd name="connsiteX54" fmla="*/ 1116419 w 2977117"/>
              <a:gd name="connsiteY54" fmla="*/ 2349795 h 3349256"/>
              <a:gd name="connsiteX55" fmla="*/ 1052623 w 2977117"/>
              <a:gd name="connsiteY55" fmla="*/ 2360428 h 3349256"/>
              <a:gd name="connsiteX56" fmla="*/ 1020726 w 2977117"/>
              <a:gd name="connsiteY56" fmla="*/ 2371061 h 3349256"/>
              <a:gd name="connsiteX57" fmla="*/ 818707 w 2977117"/>
              <a:gd name="connsiteY57" fmla="*/ 2392326 h 3349256"/>
              <a:gd name="connsiteX58" fmla="*/ 776177 w 2977117"/>
              <a:gd name="connsiteY58" fmla="*/ 2402958 h 3349256"/>
              <a:gd name="connsiteX59" fmla="*/ 637954 w 2977117"/>
              <a:gd name="connsiteY59" fmla="*/ 2424223 h 3349256"/>
              <a:gd name="connsiteX60" fmla="*/ 595423 w 2977117"/>
              <a:gd name="connsiteY60" fmla="*/ 2434856 h 3349256"/>
              <a:gd name="connsiteX61" fmla="*/ 531628 w 2977117"/>
              <a:gd name="connsiteY61" fmla="*/ 2456121 h 3349256"/>
              <a:gd name="connsiteX62" fmla="*/ 478465 w 2977117"/>
              <a:gd name="connsiteY62" fmla="*/ 2466754 h 3349256"/>
              <a:gd name="connsiteX63" fmla="*/ 446568 w 2977117"/>
              <a:gd name="connsiteY63" fmla="*/ 2477386 h 3349256"/>
              <a:gd name="connsiteX64" fmla="*/ 404037 w 2977117"/>
              <a:gd name="connsiteY64" fmla="*/ 2488019 h 3349256"/>
              <a:gd name="connsiteX65" fmla="*/ 276447 w 2977117"/>
              <a:gd name="connsiteY65" fmla="*/ 2509284 h 3349256"/>
              <a:gd name="connsiteX66" fmla="*/ 202019 w 2977117"/>
              <a:gd name="connsiteY66" fmla="*/ 2530549 h 3349256"/>
              <a:gd name="connsiteX67" fmla="*/ 63796 w 2977117"/>
              <a:gd name="connsiteY67" fmla="*/ 2541181 h 3349256"/>
              <a:gd name="connsiteX68" fmla="*/ 31898 w 2977117"/>
              <a:gd name="connsiteY68" fmla="*/ 2551814 h 3349256"/>
              <a:gd name="connsiteX69" fmla="*/ 21265 w 2977117"/>
              <a:gd name="connsiteY69" fmla="*/ 2583712 h 3349256"/>
              <a:gd name="connsiteX70" fmla="*/ 0 w 2977117"/>
              <a:gd name="connsiteY70" fmla="*/ 2615609 h 3349256"/>
              <a:gd name="connsiteX71" fmla="*/ 31898 w 2977117"/>
              <a:gd name="connsiteY71" fmla="*/ 2679405 h 3349256"/>
              <a:gd name="connsiteX72" fmla="*/ 85061 w 2977117"/>
              <a:gd name="connsiteY72" fmla="*/ 2732568 h 3349256"/>
              <a:gd name="connsiteX73" fmla="*/ 148856 w 2977117"/>
              <a:gd name="connsiteY73" fmla="*/ 2753833 h 3349256"/>
              <a:gd name="connsiteX74" fmla="*/ 202019 w 2977117"/>
              <a:gd name="connsiteY74" fmla="*/ 2806995 h 3349256"/>
              <a:gd name="connsiteX75" fmla="*/ 223284 w 2977117"/>
              <a:gd name="connsiteY75" fmla="*/ 2828261 h 3349256"/>
              <a:gd name="connsiteX76" fmla="*/ 318977 w 2977117"/>
              <a:gd name="connsiteY76" fmla="*/ 2860158 h 3349256"/>
              <a:gd name="connsiteX77" fmla="*/ 382772 w 2977117"/>
              <a:gd name="connsiteY77" fmla="*/ 2881423 h 3349256"/>
              <a:gd name="connsiteX78" fmla="*/ 489098 w 2977117"/>
              <a:gd name="connsiteY78" fmla="*/ 2902688 h 3349256"/>
              <a:gd name="connsiteX79" fmla="*/ 510363 w 2977117"/>
              <a:gd name="connsiteY79" fmla="*/ 2923954 h 3349256"/>
              <a:gd name="connsiteX80" fmla="*/ 542261 w 2977117"/>
              <a:gd name="connsiteY80" fmla="*/ 2934586 h 3349256"/>
              <a:gd name="connsiteX81" fmla="*/ 563526 w 2977117"/>
              <a:gd name="connsiteY81" fmla="*/ 2966484 h 3349256"/>
              <a:gd name="connsiteX82" fmla="*/ 627321 w 2977117"/>
              <a:gd name="connsiteY82" fmla="*/ 3009014 h 3349256"/>
              <a:gd name="connsiteX83" fmla="*/ 659219 w 2977117"/>
              <a:gd name="connsiteY83" fmla="*/ 3030279 h 3349256"/>
              <a:gd name="connsiteX84" fmla="*/ 723014 w 2977117"/>
              <a:gd name="connsiteY84" fmla="*/ 3051544 h 3349256"/>
              <a:gd name="connsiteX85" fmla="*/ 765544 w 2977117"/>
              <a:gd name="connsiteY85" fmla="*/ 3072809 h 3349256"/>
              <a:gd name="connsiteX86" fmla="*/ 797442 w 2977117"/>
              <a:gd name="connsiteY86" fmla="*/ 3083442 h 3349256"/>
              <a:gd name="connsiteX87" fmla="*/ 861237 w 2977117"/>
              <a:gd name="connsiteY87" fmla="*/ 3115340 h 3349256"/>
              <a:gd name="connsiteX88" fmla="*/ 914400 w 2977117"/>
              <a:gd name="connsiteY88" fmla="*/ 3147237 h 3349256"/>
              <a:gd name="connsiteX89" fmla="*/ 967563 w 2977117"/>
              <a:gd name="connsiteY89" fmla="*/ 3189768 h 3349256"/>
              <a:gd name="connsiteX90" fmla="*/ 999461 w 2977117"/>
              <a:gd name="connsiteY90" fmla="*/ 3211033 h 3349256"/>
              <a:gd name="connsiteX91" fmla="*/ 956930 w 2977117"/>
              <a:gd name="connsiteY91" fmla="*/ 3327991 h 3349256"/>
              <a:gd name="connsiteX92" fmla="*/ 935665 w 2977117"/>
              <a:gd name="connsiteY92" fmla="*/ 3349256 h 33492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2977117" h="3349256">
                <a:moveTo>
                  <a:pt x="2977117" y="42530"/>
                </a:moveTo>
                <a:cubicBezTo>
                  <a:pt x="2955852" y="35442"/>
                  <a:pt x="2935301" y="25661"/>
                  <a:pt x="2913321" y="21265"/>
                </a:cubicBezTo>
                <a:cubicBezTo>
                  <a:pt x="2735275" y="-14343"/>
                  <a:pt x="2872944" y="29072"/>
                  <a:pt x="2785730" y="0"/>
                </a:cubicBezTo>
                <a:cubicBezTo>
                  <a:pt x="2697126" y="3544"/>
                  <a:pt x="2608050" y="840"/>
                  <a:pt x="2519917" y="10633"/>
                </a:cubicBezTo>
                <a:cubicBezTo>
                  <a:pt x="2509954" y="11740"/>
                  <a:pt x="2503134" y="22932"/>
                  <a:pt x="2498651" y="31898"/>
                </a:cubicBezTo>
                <a:cubicBezTo>
                  <a:pt x="2488626" y="51947"/>
                  <a:pt x="2484474" y="74428"/>
                  <a:pt x="2477386" y="95693"/>
                </a:cubicBezTo>
                <a:cubicBezTo>
                  <a:pt x="2473842" y="106326"/>
                  <a:pt x="2476079" y="121374"/>
                  <a:pt x="2466754" y="127591"/>
                </a:cubicBezTo>
                <a:lnTo>
                  <a:pt x="2339163" y="212651"/>
                </a:lnTo>
                <a:cubicBezTo>
                  <a:pt x="2328530" y="219739"/>
                  <a:pt x="2319388" y="229875"/>
                  <a:pt x="2307265" y="233916"/>
                </a:cubicBezTo>
                <a:cubicBezTo>
                  <a:pt x="2296633" y="237460"/>
                  <a:pt x="2285392" y="239537"/>
                  <a:pt x="2275368" y="244549"/>
                </a:cubicBezTo>
                <a:cubicBezTo>
                  <a:pt x="2192925" y="285771"/>
                  <a:pt x="2291745" y="249722"/>
                  <a:pt x="2211572" y="276447"/>
                </a:cubicBezTo>
                <a:cubicBezTo>
                  <a:pt x="2169219" y="339975"/>
                  <a:pt x="2215472" y="284740"/>
                  <a:pt x="2158410" y="318977"/>
                </a:cubicBezTo>
                <a:cubicBezTo>
                  <a:pt x="2085440" y="362759"/>
                  <a:pt x="2195598" y="320758"/>
                  <a:pt x="2105247" y="350874"/>
                </a:cubicBezTo>
                <a:cubicBezTo>
                  <a:pt x="2068132" y="387991"/>
                  <a:pt x="2093492" y="368970"/>
                  <a:pt x="2020186" y="393405"/>
                </a:cubicBezTo>
                <a:lnTo>
                  <a:pt x="2020186" y="393405"/>
                </a:lnTo>
                <a:cubicBezTo>
                  <a:pt x="2009554" y="400493"/>
                  <a:pt x="1998267" y="406687"/>
                  <a:pt x="1988289" y="414670"/>
                </a:cubicBezTo>
                <a:cubicBezTo>
                  <a:pt x="1980461" y="420932"/>
                  <a:pt x="1975043" y="429920"/>
                  <a:pt x="1967023" y="435935"/>
                </a:cubicBezTo>
                <a:cubicBezTo>
                  <a:pt x="1946577" y="451269"/>
                  <a:pt x="1903228" y="478465"/>
                  <a:pt x="1903228" y="478465"/>
                </a:cubicBezTo>
                <a:cubicBezTo>
                  <a:pt x="1842283" y="569885"/>
                  <a:pt x="1915354" y="454215"/>
                  <a:pt x="1871330" y="542261"/>
                </a:cubicBezTo>
                <a:cubicBezTo>
                  <a:pt x="1865615" y="553690"/>
                  <a:pt x="1857153" y="563526"/>
                  <a:pt x="1850065" y="574158"/>
                </a:cubicBezTo>
                <a:cubicBezTo>
                  <a:pt x="1815304" y="678441"/>
                  <a:pt x="1830661" y="615616"/>
                  <a:pt x="1818168" y="765544"/>
                </a:cubicBezTo>
                <a:cubicBezTo>
                  <a:pt x="1821712" y="836428"/>
                  <a:pt x="1822652" y="907490"/>
                  <a:pt x="1828800" y="978195"/>
                </a:cubicBezTo>
                <a:cubicBezTo>
                  <a:pt x="1829771" y="989361"/>
                  <a:pt x="1837235" y="999103"/>
                  <a:pt x="1839433" y="1010093"/>
                </a:cubicBezTo>
                <a:cubicBezTo>
                  <a:pt x="1863868" y="1132269"/>
                  <a:pt x="1836676" y="1044354"/>
                  <a:pt x="1860698" y="1116419"/>
                </a:cubicBezTo>
                <a:cubicBezTo>
                  <a:pt x="1864242" y="1158949"/>
                  <a:pt x="1866617" y="1201593"/>
                  <a:pt x="1871330" y="1244009"/>
                </a:cubicBezTo>
                <a:cubicBezTo>
                  <a:pt x="1873711" y="1265436"/>
                  <a:pt x="1869432" y="1290262"/>
                  <a:pt x="1881963" y="1307805"/>
                </a:cubicBezTo>
                <a:cubicBezTo>
                  <a:pt x="1890457" y="1319696"/>
                  <a:pt x="1910316" y="1314893"/>
                  <a:pt x="1924493" y="1318437"/>
                </a:cubicBezTo>
                <a:cubicBezTo>
                  <a:pt x="1949302" y="1314893"/>
                  <a:pt x="1974346" y="1312720"/>
                  <a:pt x="1998921" y="1307805"/>
                </a:cubicBezTo>
                <a:cubicBezTo>
                  <a:pt x="2009911" y="1305607"/>
                  <a:pt x="2020042" y="1300251"/>
                  <a:pt x="2030819" y="1297172"/>
                </a:cubicBezTo>
                <a:cubicBezTo>
                  <a:pt x="2044870" y="1293158"/>
                  <a:pt x="2059172" y="1290084"/>
                  <a:pt x="2073349" y="1286540"/>
                </a:cubicBezTo>
                <a:cubicBezTo>
                  <a:pt x="2080437" y="1279451"/>
                  <a:pt x="2086018" y="1270432"/>
                  <a:pt x="2094614" y="1265274"/>
                </a:cubicBezTo>
                <a:cubicBezTo>
                  <a:pt x="2127307" y="1245658"/>
                  <a:pt x="2141884" y="1257716"/>
                  <a:pt x="2179675" y="1265274"/>
                </a:cubicBezTo>
                <a:cubicBezTo>
                  <a:pt x="2186763" y="1272363"/>
                  <a:pt x="2198302" y="1276869"/>
                  <a:pt x="2200940" y="1286540"/>
                </a:cubicBezTo>
                <a:cubicBezTo>
                  <a:pt x="2209384" y="1317503"/>
                  <a:pt x="2206296" y="1350576"/>
                  <a:pt x="2211572" y="1382233"/>
                </a:cubicBezTo>
                <a:cubicBezTo>
                  <a:pt x="2213415" y="1393288"/>
                  <a:pt x="2218661" y="1403498"/>
                  <a:pt x="2222205" y="1414130"/>
                </a:cubicBezTo>
                <a:cubicBezTo>
                  <a:pt x="2218661" y="1541721"/>
                  <a:pt x="2217643" y="1669407"/>
                  <a:pt x="2211572" y="1796902"/>
                </a:cubicBezTo>
                <a:cubicBezTo>
                  <a:pt x="2210345" y="1822659"/>
                  <a:pt x="2194147" y="1902785"/>
                  <a:pt x="2179675" y="1924493"/>
                </a:cubicBezTo>
                <a:cubicBezTo>
                  <a:pt x="2172587" y="1935126"/>
                  <a:pt x="2164125" y="1944961"/>
                  <a:pt x="2158410" y="1956391"/>
                </a:cubicBezTo>
                <a:cubicBezTo>
                  <a:pt x="2130805" y="2011601"/>
                  <a:pt x="2168047" y="1968017"/>
                  <a:pt x="2126512" y="2009554"/>
                </a:cubicBezTo>
                <a:cubicBezTo>
                  <a:pt x="2117864" y="2035496"/>
                  <a:pt x="2115225" y="2052738"/>
                  <a:pt x="2094614" y="2073349"/>
                </a:cubicBezTo>
                <a:cubicBezTo>
                  <a:pt x="2085578" y="2082385"/>
                  <a:pt x="2073349" y="2087526"/>
                  <a:pt x="2062717" y="2094614"/>
                </a:cubicBezTo>
                <a:cubicBezTo>
                  <a:pt x="2059173" y="2105247"/>
                  <a:pt x="2060009" y="2118587"/>
                  <a:pt x="2052084" y="2126512"/>
                </a:cubicBezTo>
                <a:cubicBezTo>
                  <a:pt x="2044159" y="2134437"/>
                  <a:pt x="2030211" y="2132132"/>
                  <a:pt x="2020186" y="2137144"/>
                </a:cubicBezTo>
                <a:cubicBezTo>
                  <a:pt x="2008756" y="2142859"/>
                  <a:pt x="2000412" y="2154368"/>
                  <a:pt x="1988289" y="2158409"/>
                </a:cubicBezTo>
                <a:cubicBezTo>
                  <a:pt x="1970610" y="2164302"/>
                  <a:pt x="1847405" y="2178877"/>
                  <a:pt x="1839433" y="2179674"/>
                </a:cubicBezTo>
                <a:cubicBezTo>
                  <a:pt x="1796967" y="2183921"/>
                  <a:pt x="1754372" y="2186763"/>
                  <a:pt x="1711842" y="2190307"/>
                </a:cubicBezTo>
                <a:cubicBezTo>
                  <a:pt x="1690577" y="2197395"/>
                  <a:pt x="1666698" y="2199138"/>
                  <a:pt x="1648047" y="2211572"/>
                </a:cubicBezTo>
                <a:cubicBezTo>
                  <a:pt x="1637414" y="2218660"/>
                  <a:pt x="1627826" y="2227647"/>
                  <a:pt x="1616149" y="2232837"/>
                </a:cubicBezTo>
                <a:cubicBezTo>
                  <a:pt x="1595666" y="2241941"/>
                  <a:pt x="1552354" y="2254102"/>
                  <a:pt x="1552354" y="2254102"/>
                </a:cubicBezTo>
                <a:cubicBezTo>
                  <a:pt x="1545266" y="2261191"/>
                  <a:pt x="1539685" y="2270210"/>
                  <a:pt x="1531089" y="2275368"/>
                </a:cubicBezTo>
                <a:cubicBezTo>
                  <a:pt x="1504770" y="2291159"/>
                  <a:pt x="1426975" y="2294492"/>
                  <a:pt x="1414130" y="2296633"/>
                </a:cubicBezTo>
                <a:cubicBezTo>
                  <a:pt x="1399716" y="2299035"/>
                  <a:pt x="1386066" y="2305198"/>
                  <a:pt x="1371600" y="2307265"/>
                </a:cubicBezTo>
                <a:cubicBezTo>
                  <a:pt x="1336340" y="2312302"/>
                  <a:pt x="1300649" y="2313736"/>
                  <a:pt x="1265275" y="2317898"/>
                </a:cubicBezTo>
                <a:cubicBezTo>
                  <a:pt x="1240385" y="2320826"/>
                  <a:pt x="1215656" y="2324986"/>
                  <a:pt x="1190847" y="2328530"/>
                </a:cubicBezTo>
                <a:cubicBezTo>
                  <a:pt x="1160441" y="2338666"/>
                  <a:pt x="1149802" y="2343118"/>
                  <a:pt x="1116419" y="2349795"/>
                </a:cubicBezTo>
                <a:cubicBezTo>
                  <a:pt x="1095279" y="2354023"/>
                  <a:pt x="1073888" y="2356884"/>
                  <a:pt x="1052623" y="2360428"/>
                </a:cubicBezTo>
                <a:cubicBezTo>
                  <a:pt x="1041991" y="2363972"/>
                  <a:pt x="1031831" y="2369547"/>
                  <a:pt x="1020726" y="2371061"/>
                </a:cubicBezTo>
                <a:cubicBezTo>
                  <a:pt x="953635" y="2380210"/>
                  <a:pt x="818707" y="2392326"/>
                  <a:pt x="818707" y="2392326"/>
                </a:cubicBezTo>
                <a:cubicBezTo>
                  <a:pt x="804530" y="2395870"/>
                  <a:pt x="790554" y="2400344"/>
                  <a:pt x="776177" y="2402958"/>
                </a:cubicBezTo>
                <a:cubicBezTo>
                  <a:pt x="663900" y="2423372"/>
                  <a:pt x="740669" y="2403680"/>
                  <a:pt x="637954" y="2424223"/>
                </a:cubicBezTo>
                <a:cubicBezTo>
                  <a:pt x="623624" y="2427089"/>
                  <a:pt x="609420" y="2430657"/>
                  <a:pt x="595423" y="2434856"/>
                </a:cubicBezTo>
                <a:cubicBezTo>
                  <a:pt x="573953" y="2441297"/>
                  <a:pt x="553608" y="2451725"/>
                  <a:pt x="531628" y="2456121"/>
                </a:cubicBezTo>
                <a:cubicBezTo>
                  <a:pt x="513907" y="2459665"/>
                  <a:pt x="495997" y="2462371"/>
                  <a:pt x="478465" y="2466754"/>
                </a:cubicBezTo>
                <a:cubicBezTo>
                  <a:pt x="467592" y="2469472"/>
                  <a:pt x="457344" y="2474307"/>
                  <a:pt x="446568" y="2477386"/>
                </a:cubicBezTo>
                <a:cubicBezTo>
                  <a:pt x="432517" y="2481401"/>
                  <a:pt x="418302" y="2484849"/>
                  <a:pt x="404037" y="2488019"/>
                </a:cubicBezTo>
                <a:cubicBezTo>
                  <a:pt x="348075" y="2500455"/>
                  <a:pt x="338569" y="2500409"/>
                  <a:pt x="276447" y="2509284"/>
                </a:cubicBezTo>
                <a:cubicBezTo>
                  <a:pt x="255824" y="2516158"/>
                  <a:pt x="222646" y="2528122"/>
                  <a:pt x="202019" y="2530549"/>
                </a:cubicBezTo>
                <a:cubicBezTo>
                  <a:pt x="156125" y="2535948"/>
                  <a:pt x="109870" y="2537637"/>
                  <a:pt x="63796" y="2541181"/>
                </a:cubicBezTo>
                <a:cubicBezTo>
                  <a:pt x="53163" y="2544725"/>
                  <a:pt x="39823" y="2543889"/>
                  <a:pt x="31898" y="2551814"/>
                </a:cubicBezTo>
                <a:cubicBezTo>
                  <a:pt x="23973" y="2559739"/>
                  <a:pt x="26277" y="2573687"/>
                  <a:pt x="21265" y="2583712"/>
                </a:cubicBezTo>
                <a:cubicBezTo>
                  <a:pt x="15550" y="2595141"/>
                  <a:pt x="7088" y="2604977"/>
                  <a:pt x="0" y="2615609"/>
                </a:cubicBezTo>
                <a:cubicBezTo>
                  <a:pt x="10038" y="2645723"/>
                  <a:pt x="9702" y="2654038"/>
                  <a:pt x="31898" y="2679405"/>
                </a:cubicBezTo>
                <a:cubicBezTo>
                  <a:pt x="48401" y="2698266"/>
                  <a:pt x="61286" y="2724643"/>
                  <a:pt x="85061" y="2732568"/>
                </a:cubicBezTo>
                <a:lnTo>
                  <a:pt x="148856" y="2753833"/>
                </a:lnTo>
                <a:cubicBezTo>
                  <a:pt x="185312" y="2808516"/>
                  <a:pt x="151386" y="2766488"/>
                  <a:pt x="202019" y="2806995"/>
                </a:cubicBezTo>
                <a:cubicBezTo>
                  <a:pt x="209847" y="2813257"/>
                  <a:pt x="214318" y="2823778"/>
                  <a:pt x="223284" y="2828261"/>
                </a:cubicBezTo>
                <a:cubicBezTo>
                  <a:pt x="223296" y="2828267"/>
                  <a:pt x="303022" y="2854840"/>
                  <a:pt x="318977" y="2860158"/>
                </a:cubicBezTo>
                <a:lnTo>
                  <a:pt x="382772" y="2881423"/>
                </a:lnTo>
                <a:lnTo>
                  <a:pt x="489098" y="2902688"/>
                </a:lnTo>
                <a:cubicBezTo>
                  <a:pt x="496186" y="2909777"/>
                  <a:pt x="501767" y="2918796"/>
                  <a:pt x="510363" y="2923954"/>
                </a:cubicBezTo>
                <a:cubicBezTo>
                  <a:pt x="519974" y="2929720"/>
                  <a:pt x="533509" y="2927585"/>
                  <a:pt x="542261" y="2934586"/>
                </a:cubicBezTo>
                <a:cubicBezTo>
                  <a:pt x="552240" y="2942569"/>
                  <a:pt x="553909" y="2958069"/>
                  <a:pt x="563526" y="2966484"/>
                </a:cubicBezTo>
                <a:cubicBezTo>
                  <a:pt x="582760" y="2983314"/>
                  <a:pt x="606056" y="2994837"/>
                  <a:pt x="627321" y="3009014"/>
                </a:cubicBezTo>
                <a:cubicBezTo>
                  <a:pt x="637954" y="3016102"/>
                  <a:pt x="647096" y="3026238"/>
                  <a:pt x="659219" y="3030279"/>
                </a:cubicBezTo>
                <a:cubicBezTo>
                  <a:pt x="680484" y="3037367"/>
                  <a:pt x="702965" y="3041520"/>
                  <a:pt x="723014" y="3051544"/>
                </a:cubicBezTo>
                <a:cubicBezTo>
                  <a:pt x="737191" y="3058632"/>
                  <a:pt x="750976" y="3066565"/>
                  <a:pt x="765544" y="3072809"/>
                </a:cubicBezTo>
                <a:cubicBezTo>
                  <a:pt x="775846" y="3077224"/>
                  <a:pt x="787417" y="3078430"/>
                  <a:pt x="797442" y="3083442"/>
                </a:cubicBezTo>
                <a:cubicBezTo>
                  <a:pt x="879891" y="3124667"/>
                  <a:pt x="781060" y="3088613"/>
                  <a:pt x="861237" y="3115340"/>
                </a:cubicBezTo>
                <a:cubicBezTo>
                  <a:pt x="902775" y="3156876"/>
                  <a:pt x="859189" y="3119632"/>
                  <a:pt x="914400" y="3147237"/>
                </a:cubicBezTo>
                <a:cubicBezTo>
                  <a:pt x="958039" y="3169056"/>
                  <a:pt x="934595" y="3163393"/>
                  <a:pt x="967563" y="3189768"/>
                </a:cubicBezTo>
                <a:cubicBezTo>
                  <a:pt x="977542" y="3197751"/>
                  <a:pt x="988828" y="3203945"/>
                  <a:pt x="999461" y="3211033"/>
                </a:cubicBezTo>
                <a:cubicBezTo>
                  <a:pt x="982888" y="3277326"/>
                  <a:pt x="991001" y="3285402"/>
                  <a:pt x="956930" y="3327991"/>
                </a:cubicBezTo>
                <a:cubicBezTo>
                  <a:pt x="950668" y="3335819"/>
                  <a:pt x="942753" y="3342168"/>
                  <a:pt x="935665" y="3349256"/>
                </a:cubicBezTo>
              </a:path>
            </a:pathLst>
          </a:custGeom>
          <a:ln w="76200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8" name="TextBox 7"/>
          <p:cNvSpPr txBox="1"/>
          <p:nvPr/>
        </p:nvSpPr>
        <p:spPr>
          <a:xfrm rot="20962181">
            <a:off x="4050034" y="4755992"/>
            <a:ext cx="2016899" cy="5027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67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Sông</a:t>
            </a:r>
            <a:r>
              <a:rPr lang="en-US" sz="2667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67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Hương</a:t>
            </a:r>
            <a:endParaRPr lang="en-US" sz="2667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177101"/>
            <a:ext cx="12894877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>
                <a:solidFill>
                  <a:schemeClr val="bg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Nhìn</a:t>
            </a:r>
            <a:r>
              <a:rPr lang="en-US" sz="3600" b="1" dirty="0">
                <a:solidFill>
                  <a:schemeClr val="bg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vào</a:t>
            </a:r>
            <a:r>
              <a:rPr lang="en-US" sz="3600" b="1" dirty="0">
                <a:solidFill>
                  <a:schemeClr val="bg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lược</a:t>
            </a:r>
            <a:r>
              <a:rPr lang="en-US" sz="3600" b="1" dirty="0">
                <a:solidFill>
                  <a:schemeClr val="bg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đồ</a:t>
            </a:r>
            <a:r>
              <a:rPr lang="en-US" sz="3600" b="1" dirty="0">
                <a:solidFill>
                  <a:schemeClr val="bg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hãy</a:t>
            </a:r>
            <a:r>
              <a:rPr lang="en-US" sz="3600" b="1" dirty="0">
                <a:solidFill>
                  <a:schemeClr val="bg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chỉ</a:t>
            </a:r>
            <a:r>
              <a:rPr lang="en-US" sz="3600" b="1" dirty="0">
                <a:solidFill>
                  <a:schemeClr val="bg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hướng</a:t>
            </a:r>
            <a:r>
              <a:rPr lang="en-US" sz="3600" b="1" dirty="0">
                <a:solidFill>
                  <a:schemeClr val="bg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chảy</a:t>
            </a:r>
            <a:r>
              <a:rPr lang="en-US" sz="3600" b="1" dirty="0">
                <a:solidFill>
                  <a:schemeClr val="bg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của</a:t>
            </a:r>
            <a:r>
              <a:rPr lang="en-US" sz="3600" b="1" dirty="0">
                <a:solidFill>
                  <a:schemeClr val="bg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dòng</a:t>
            </a:r>
            <a:r>
              <a:rPr lang="en-US" sz="3600" b="1" dirty="0">
                <a:solidFill>
                  <a:schemeClr val="bg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sông</a:t>
            </a:r>
            <a:r>
              <a:rPr lang="en-US" sz="3600" b="1" dirty="0">
                <a:solidFill>
                  <a:schemeClr val="bg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Hương</a:t>
            </a:r>
            <a:r>
              <a:rPr lang="en-US" sz="3600" b="1" dirty="0">
                <a:solidFill>
                  <a:schemeClr val="bg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49540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  <p:sndAc>
          <p:stSnd>
            <p:snd r:embed="rId2" name="chimes.wav"/>
          </p:stSnd>
        </p:sndAc>
      </p:transition>
    </mc:Choice>
    <mc:Fallback xmlns="">
      <p:transition spd="slow">
        <p:blinds dir="vert"/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21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2" grpId="0" animBg="1"/>
      <p:bldP spid="2" grpId="1" animBg="1"/>
      <p:bldP spid="8" grpId="0"/>
      <p:bldP spid="8" grpId="1"/>
      <p:bldP spid="9" grpId="0"/>
      <p:bldP spid="9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C6DFC6B1-8253-4D02-BF99-FF29B8E9D600}"/>
              </a:ext>
            </a:extLst>
          </p:cNvPr>
          <p:cNvSpPr txBox="1"/>
          <p:nvPr/>
        </p:nvSpPr>
        <p:spPr>
          <a:xfrm>
            <a:off x="5882185" y="1693509"/>
            <a:ext cx="6309815" cy="43396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600" dirty="0" err="1">
                <a:solidFill>
                  <a:schemeClr val="bg1"/>
                </a:solidFill>
                <a:latin typeface="UTM Khuccamta" panose="02040603050506020204" pitchFamily="18" charset="0"/>
                <a:cs typeface="Times New Roman" pitchFamily="18" charset="0"/>
              </a:rPr>
              <a:t>Sông</a:t>
            </a:r>
            <a:r>
              <a:rPr lang="en-US" sz="4600" dirty="0">
                <a:solidFill>
                  <a:schemeClr val="bg1"/>
                </a:solidFill>
                <a:latin typeface="UTM Khuccamta" panose="02040603050506020204" pitchFamily="18" charset="0"/>
                <a:cs typeface="Times New Roman" pitchFamily="18" charset="0"/>
              </a:rPr>
              <a:t> </a:t>
            </a:r>
            <a:r>
              <a:rPr lang="en-US" sz="4600" dirty="0" err="1">
                <a:solidFill>
                  <a:schemeClr val="bg1"/>
                </a:solidFill>
                <a:latin typeface="UTM Khuccamta" panose="02040603050506020204" pitchFamily="18" charset="0"/>
                <a:cs typeface="Times New Roman" pitchFamily="18" charset="0"/>
              </a:rPr>
              <a:t>Hương</a:t>
            </a:r>
            <a:r>
              <a:rPr lang="en-US" sz="4600" dirty="0">
                <a:solidFill>
                  <a:schemeClr val="bg1"/>
                </a:solidFill>
                <a:latin typeface="UTM Khuccamta" panose="02040603050506020204" pitchFamily="18" charset="0"/>
                <a:cs typeface="Times New Roman" pitchFamily="18" charset="0"/>
              </a:rPr>
              <a:t> hay còn </a:t>
            </a:r>
            <a:r>
              <a:rPr lang="en-US" sz="4600" dirty="0" err="1">
                <a:solidFill>
                  <a:schemeClr val="bg1"/>
                </a:solidFill>
                <a:latin typeface="UTM Khuccamta" panose="02040603050506020204" pitchFamily="18" charset="0"/>
                <a:cs typeface="Times New Roman" pitchFamily="18" charset="0"/>
              </a:rPr>
              <a:t>gọi</a:t>
            </a:r>
            <a:r>
              <a:rPr lang="en-US" sz="4600" dirty="0">
                <a:solidFill>
                  <a:schemeClr val="bg1"/>
                </a:solidFill>
                <a:latin typeface="UTM Khuccamta" panose="02040603050506020204" pitchFamily="18" charset="0"/>
                <a:cs typeface="Times New Roman" pitchFamily="18" charset="0"/>
              </a:rPr>
              <a:t> là </a:t>
            </a:r>
            <a:r>
              <a:rPr lang="en-US" sz="4600" dirty="0" err="1">
                <a:solidFill>
                  <a:schemeClr val="bg1"/>
                </a:solidFill>
                <a:latin typeface="UTM Khuccamta" panose="02040603050506020204" pitchFamily="18" charset="0"/>
                <a:cs typeface="Times New Roman" pitchFamily="18" charset="0"/>
              </a:rPr>
              <a:t>Hương</a:t>
            </a:r>
            <a:r>
              <a:rPr lang="en-US" sz="4600" dirty="0">
                <a:solidFill>
                  <a:schemeClr val="bg1"/>
                </a:solidFill>
                <a:latin typeface="UTM Khuccamta" panose="02040603050506020204" pitchFamily="18" charset="0"/>
                <a:cs typeface="Times New Roman" pitchFamily="18" charset="0"/>
              </a:rPr>
              <a:t> </a:t>
            </a:r>
            <a:r>
              <a:rPr lang="en-US" sz="4600" dirty="0" err="1">
                <a:solidFill>
                  <a:schemeClr val="bg1"/>
                </a:solidFill>
                <a:latin typeface="UTM Khuccamta" panose="02040603050506020204" pitchFamily="18" charset="0"/>
                <a:cs typeface="Times New Roman" pitchFamily="18" charset="0"/>
              </a:rPr>
              <a:t>Giang</a:t>
            </a:r>
            <a:r>
              <a:rPr lang="en-US" sz="4600" dirty="0">
                <a:solidFill>
                  <a:schemeClr val="bg1"/>
                </a:solidFill>
                <a:latin typeface="UTM Khuccamta" panose="02040603050506020204" pitchFamily="18" charset="0"/>
                <a:cs typeface="Times New Roman" pitchFamily="18" charset="0"/>
              </a:rPr>
              <a:t>, là </a:t>
            </a:r>
            <a:r>
              <a:rPr lang="en-US" sz="4600" dirty="0" err="1">
                <a:solidFill>
                  <a:schemeClr val="bg1"/>
                </a:solidFill>
                <a:latin typeface="UTM Khuccamta" panose="02040603050506020204" pitchFamily="18" charset="0"/>
                <a:cs typeface="Times New Roman" pitchFamily="18" charset="0"/>
              </a:rPr>
              <a:t>dòng</a:t>
            </a:r>
            <a:r>
              <a:rPr lang="en-US" sz="4600" dirty="0">
                <a:solidFill>
                  <a:schemeClr val="bg1"/>
                </a:solidFill>
                <a:latin typeface="UTM Khuccamta" panose="02040603050506020204" pitchFamily="18" charset="0"/>
                <a:cs typeface="Times New Roman" pitchFamily="18" charset="0"/>
              </a:rPr>
              <a:t> </a:t>
            </a:r>
            <a:r>
              <a:rPr lang="en-US" sz="4600" dirty="0" err="1">
                <a:solidFill>
                  <a:schemeClr val="bg1"/>
                </a:solidFill>
                <a:latin typeface="UTM Khuccamta" panose="02040603050506020204" pitchFamily="18" charset="0"/>
                <a:cs typeface="Times New Roman" pitchFamily="18" charset="0"/>
              </a:rPr>
              <a:t>sông</a:t>
            </a:r>
            <a:r>
              <a:rPr lang="en-US" sz="4600" dirty="0">
                <a:solidFill>
                  <a:schemeClr val="bg1"/>
                </a:solidFill>
                <a:latin typeface="UTM Khuccamta" panose="02040603050506020204" pitchFamily="18" charset="0"/>
                <a:cs typeface="Times New Roman" pitchFamily="18" charset="0"/>
              </a:rPr>
              <a:t> </a:t>
            </a:r>
            <a:r>
              <a:rPr lang="en-US" sz="4600" dirty="0" err="1">
                <a:solidFill>
                  <a:schemeClr val="bg1"/>
                </a:solidFill>
                <a:latin typeface="UTM Khuccamta" panose="02040603050506020204" pitchFamily="18" charset="0"/>
                <a:cs typeface="Times New Roman" pitchFamily="18" charset="0"/>
              </a:rPr>
              <a:t>thơ</a:t>
            </a:r>
            <a:r>
              <a:rPr lang="en-US" sz="4600" dirty="0">
                <a:solidFill>
                  <a:schemeClr val="bg1"/>
                </a:solidFill>
                <a:latin typeface="UTM Khuccamta" panose="02040603050506020204" pitchFamily="18" charset="0"/>
                <a:cs typeface="Times New Roman" pitchFamily="18" charset="0"/>
              </a:rPr>
              <a:t> </a:t>
            </a:r>
            <a:r>
              <a:rPr lang="en-US" sz="4600" dirty="0" err="1">
                <a:solidFill>
                  <a:schemeClr val="bg1"/>
                </a:solidFill>
                <a:latin typeface="UTM Khuccamta" panose="02040603050506020204" pitchFamily="18" charset="0"/>
                <a:cs typeface="Times New Roman" pitchFamily="18" charset="0"/>
              </a:rPr>
              <a:t>mộng</a:t>
            </a:r>
            <a:r>
              <a:rPr lang="en-US" sz="4600" dirty="0">
                <a:solidFill>
                  <a:schemeClr val="bg1"/>
                </a:solidFill>
                <a:latin typeface="UTM Khuccamta" panose="02040603050506020204" pitchFamily="18" charset="0"/>
                <a:cs typeface="Times New Roman" pitchFamily="18" charset="0"/>
              </a:rPr>
              <a:t> </a:t>
            </a:r>
            <a:r>
              <a:rPr lang="en-US" sz="4600" dirty="0" err="1">
                <a:solidFill>
                  <a:schemeClr val="bg1"/>
                </a:solidFill>
                <a:latin typeface="UTM Khuccamta" panose="02040603050506020204" pitchFamily="18" charset="0"/>
                <a:cs typeface="Times New Roman" pitchFamily="18" charset="0"/>
              </a:rPr>
              <a:t>chảy</a:t>
            </a:r>
            <a:r>
              <a:rPr lang="en-US" sz="4600" dirty="0">
                <a:solidFill>
                  <a:schemeClr val="bg1"/>
                </a:solidFill>
                <a:latin typeface="UTM Khuccamta" panose="02040603050506020204" pitchFamily="18" charset="0"/>
                <a:cs typeface="Times New Roman" pitchFamily="18" charset="0"/>
              </a:rPr>
              <a:t> qua </a:t>
            </a:r>
            <a:r>
              <a:rPr lang="en-US" sz="4600" dirty="0" err="1">
                <a:solidFill>
                  <a:schemeClr val="bg1"/>
                </a:solidFill>
                <a:latin typeface="UTM Khuccamta" panose="02040603050506020204" pitchFamily="18" charset="0"/>
                <a:cs typeface="Times New Roman" pitchFamily="18" charset="0"/>
              </a:rPr>
              <a:t>thành</a:t>
            </a:r>
            <a:r>
              <a:rPr lang="en-US" sz="4600" dirty="0">
                <a:solidFill>
                  <a:schemeClr val="bg1"/>
                </a:solidFill>
                <a:latin typeface="UTM Khuccamta" panose="02040603050506020204" pitchFamily="18" charset="0"/>
                <a:cs typeface="Times New Roman" pitchFamily="18" charset="0"/>
              </a:rPr>
              <a:t> </a:t>
            </a:r>
            <a:r>
              <a:rPr lang="en-US" sz="4600" dirty="0" err="1">
                <a:solidFill>
                  <a:schemeClr val="bg1"/>
                </a:solidFill>
                <a:latin typeface="UTM Khuccamta" panose="02040603050506020204" pitchFamily="18" charset="0"/>
                <a:cs typeface="Times New Roman" pitchFamily="18" charset="0"/>
              </a:rPr>
              <a:t>phố</a:t>
            </a:r>
            <a:r>
              <a:rPr lang="en-US" sz="4600" dirty="0">
                <a:solidFill>
                  <a:schemeClr val="bg1"/>
                </a:solidFill>
                <a:latin typeface="UTM Khuccamta" panose="02040603050506020204" pitchFamily="18" charset="0"/>
                <a:cs typeface="Times New Roman" pitchFamily="18" charset="0"/>
              </a:rPr>
              <a:t> </a:t>
            </a:r>
            <a:r>
              <a:rPr lang="en-US" sz="4600" dirty="0" err="1">
                <a:solidFill>
                  <a:schemeClr val="bg1"/>
                </a:solidFill>
                <a:latin typeface="UTM Khuccamta" panose="02040603050506020204" pitchFamily="18" charset="0"/>
                <a:cs typeface="Times New Roman" pitchFamily="18" charset="0"/>
              </a:rPr>
              <a:t>Huế</a:t>
            </a:r>
            <a:r>
              <a:rPr lang="en-US" sz="4600" dirty="0">
                <a:solidFill>
                  <a:schemeClr val="bg1"/>
                </a:solidFill>
                <a:latin typeface="UTM Khuccamta" panose="02040603050506020204" pitchFamily="18" charset="0"/>
                <a:cs typeface="Times New Roman" pitchFamily="18" charset="0"/>
              </a:rPr>
              <a:t>. </a:t>
            </a:r>
            <a:r>
              <a:rPr lang="en-US" sz="4600" dirty="0" err="1">
                <a:solidFill>
                  <a:schemeClr val="bg1"/>
                </a:solidFill>
                <a:latin typeface="UTM Khuccamta" panose="02040603050506020204" pitchFamily="18" charset="0"/>
                <a:cs typeface="Times New Roman" pitchFamily="18" charset="0"/>
              </a:rPr>
              <a:t>Người</a:t>
            </a:r>
            <a:r>
              <a:rPr lang="en-US" sz="4600" dirty="0">
                <a:solidFill>
                  <a:schemeClr val="bg1"/>
                </a:solidFill>
                <a:latin typeface="UTM Khuccamta" panose="02040603050506020204" pitchFamily="18" charset="0"/>
                <a:cs typeface="Times New Roman" pitchFamily="18" charset="0"/>
              </a:rPr>
              <a:t> ta cũng hay </a:t>
            </a:r>
            <a:r>
              <a:rPr lang="en-US" sz="4600" dirty="0" err="1">
                <a:solidFill>
                  <a:schemeClr val="bg1"/>
                </a:solidFill>
                <a:latin typeface="UTM Khuccamta" panose="02040603050506020204" pitchFamily="18" charset="0"/>
                <a:cs typeface="Times New Roman" pitchFamily="18" charset="0"/>
              </a:rPr>
              <a:t>gọi</a:t>
            </a:r>
            <a:r>
              <a:rPr lang="en-US" sz="4600" dirty="0">
                <a:solidFill>
                  <a:schemeClr val="bg1"/>
                </a:solidFill>
                <a:latin typeface="UTM Khuccamta" panose="02040603050506020204" pitchFamily="18" charset="0"/>
                <a:cs typeface="Times New Roman" pitchFamily="18" charset="0"/>
              </a:rPr>
              <a:t> </a:t>
            </a:r>
            <a:r>
              <a:rPr lang="en-US" sz="4600" dirty="0" err="1">
                <a:solidFill>
                  <a:schemeClr val="bg1"/>
                </a:solidFill>
                <a:latin typeface="UTM Khuccamta" panose="02040603050506020204" pitchFamily="18" charset="0"/>
                <a:cs typeface="Times New Roman" pitchFamily="18" charset="0"/>
              </a:rPr>
              <a:t>Huế</a:t>
            </a:r>
            <a:r>
              <a:rPr lang="en-US" sz="4600" dirty="0">
                <a:solidFill>
                  <a:schemeClr val="bg1"/>
                </a:solidFill>
                <a:latin typeface="UTM Khuccamta" panose="02040603050506020204" pitchFamily="18" charset="0"/>
                <a:cs typeface="Times New Roman" pitchFamily="18" charset="0"/>
              </a:rPr>
              <a:t> là </a:t>
            </a:r>
            <a:r>
              <a:rPr lang="en-US" sz="4600" dirty="0" err="1">
                <a:solidFill>
                  <a:schemeClr val="bg1"/>
                </a:solidFill>
                <a:latin typeface="UTM Khuccamta" panose="02040603050506020204" pitchFamily="18" charset="0"/>
                <a:cs typeface="Times New Roman" pitchFamily="18" charset="0"/>
              </a:rPr>
              <a:t>thành</a:t>
            </a:r>
            <a:r>
              <a:rPr lang="en-US" sz="4600" dirty="0">
                <a:solidFill>
                  <a:schemeClr val="bg1"/>
                </a:solidFill>
                <a:latin typeface="UTM Khuccamta" panose="02040603050506020204" pitchFamily="18" charset="0"/>
                <a:cs typeface="Times New Roman" pitchFamily="18" charset="0"/>
              </a:rPr>
              <a:t> </a:t>
            </a:r>
            <a:r>
              <a:rPr lang="en-US" sz="4600" dirty="0" err="1">
                <a:solidFill>
                  <a:schemeClr val="bg1"/>
                </a:solidFill>
                <a:latin typeface="UTM Khuccamta" panose="02040603050506020204" pitchFamily="18" charset="0"/>
                <a:cs typeface="Times New Roman" pitchFamily="18" charset="0"/>
              </a:rPr>
              <a:t>phố</a:t>
            </a:r>
            <a:r>
              <a:rPr lang="en-US" sz="4600" dirty="0">
                <a:solidFill>
                  <a:schemeClr val="bg1"/>
                </a:solidFill>
                <a:latin typeface="UTM Khuccamta" panose="02040603050506020204" pitchFamily="18" charset="0"/>
                <a:cs typeface="Times New Roman" pitchFamily="18" charset="0"/>
              </a:rPr>
              <a:t> </a:t>
            </a:r>
            <a:r>
              <a:rPr lang="en-US" sz="4600" dirty="0" err="1">
                <a:solidFill>
                  <a:schemeClr val="bg1"/>
                </a:solidFill>
                <a:latin typeface="UTM Khuccamta" panose="02040603050506020204" pitchFamily="18" charset="0"/>
                <a:cs typeface="Times New Roman" pitchFamily="18" charset="0"/>
              </a:rPr>
              <a:t>bên</a:t>
            </a:r>
            <a:r>
              <a:rPr lang="en-US" sz="4600" dirty="0">
                <a:solidFill>
                  <a:schemeClr val="bg1"/>
                </a:solidFill>
                <a:latin typeface="UTM Khuccamta" panose="02040603050506020204" pitchFamily="18" charset="0"/>
                <a:cs typeface="Times New Roman" pitchFamily="18" charset="0"/>
              </a:rPr>
              <a:t> </a:t>
            </a:r>
            <a:r>
              <a:rPr lang="en-US" sz="4600" dirty="0" err="1">
                <a:solidFill>
                  <a:schemeClr val="bg1"/>
                </a:solidFill>
                <a:latin typeface="UTM Khuccamta" panose="02040603050506020204" pitchFamily="18" charset="0"/>
                <a:cs typeface="Times New Roman" pitchFamily="18" charset="0"/>
              </a:rPr>
              <a:t>bờ</a:t>
            </a:r>
            <a:r>
              <a:rPr lang="en-US" sz="4600" dirty="0">
                <a:solidFill>
                  <a:schemeClr val="bg1"/>
                </a:solidFill>
                <a:latin typeface="UTM Khuccamta" panose="02040603050506020204" pitchFamily="18" charset="0"/>
                <a:cs typeface="Times New Roman" pitchFamily="18" charset="0"/>
              </a:rPr>
              <a:t> </a:t>
            </a:r>
            <a:r>
              <a:rPr lang="en-US" sz="4600" dirty="0" err="1">
                <a:solidFill>
                  <a:schemeClr val="bg1"/>
                </a:solidFill>
                <a:latin typeface="UTM Khuccamta" panose="02040603050506020204" pitchFamily="18" charset="0"/>
                <a:cs typeface="Times New Roman" pitchFamily="18" charset="0"/>
              </a:rPr>
              <a:t>Hương</a:t>
            </a:r>
            <a:r>
              <a:rPr lang="en-US" sz="4600" dirty="0">
                <a:solidFill>
                  <a:schemeClr val="bg1"/>
                </a:solidFill>
                <a:latin typeface="UTM Khuccamta" panose="02040603050506020204" pitchFamily="18" charset="0"/>
                <a:cs typeface="Times New Roman" pitchFamily="18" charset="0"/>
              </a:rPr>
              <a:t> </a:t>
            </a:r>
            <a:r>
              <a:rPr lang="en-US" sz="4600" dirty="0" err="1">
                <a:solidFill>
                  <a:schemeClr val="bg1"/>
                </a:solidFill>
                <a:latin typeface="UTM Khuccamta" panose="02040603050506020204" pitchFamily="18" charset="0"/>
                <a:cs typeface="Times New Roman" pitchFamily="18" charset="0"/>
              </a:rPr>
              <a:t>Giang</a:t>
            </a:r>
            <a:r>
              <a:rPr lang="en-US" sz="4600" dirty="0">
                <a:solidFill>
                  <a:schemeClr val="bg1"/>
                </a:solidFill>
                <a:latin typeface="UTM Khuccamta" panose="02040603050506020204" pitchFamily="18" charset="0"/>
                <a:cs typeface="Times New Roman" pitchFamily="18" charset="0"/>
              </a:rPr>
              <a:t>….. </a:t>
            </a:r>
            <a:endParaRPr lang="en-US" sz="4600" dirty="0">
              <a:solidFill>
                <a:schemeClr val="bg1"/>
              </a:solidFill>
              <a:latin typeface="UTM Khuccamta" panose="02040603050506020204" pitchFamily="18" charset="0"/>
            </a:endParaRPr>
          </a:p>
        </p:txBody>
      </p:sp>
      <p:pic>
        <p:nvPicPr>
          <p:cNvPr id="8" name="Picture 7" descr="A bridge over water&#10;&#10;Description automatically generated with low confidence">
            <a:extLst>
              <a:ext uri="{FF2B5EF4-FFF2-40B4-BE49-F238E27FC236}">
                <a16:creationId xmlns:a16="http://schemas.microsoft.com/office/drawing/2014/main" id="{FD22F25A-02A5-4607-8D22-0230B0F649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061" y="1693968"/>
            <a:ext cx="5352055" cy="435199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3D73C4F-184F-46C5-8092-F2EB113F1EAE}"/>
              </a:ext>
            </a:extLst>
          </p:cNvPr>
          <p:cNvSpPr txBox="1"/>
          <p:nvPr/>
        </p:nvSpPr>
        <p:spPr>
          <a:xfrm>
            <a:off x="2899012" y="370070"/>
            <a:ext cx="639397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0" spc="600" dirty="0">
                <a:solidFill>
                  <a:schemeClr val="accent2">
                    <a:lumMod val="60000"/>
                    <a:lumOff val="40000"/>
                  </a:schemeClr>
                </a:solidFill>
                <a:latin typeface="UTM Futura Extra" panose="02040603050506020204" pitchFamily="18" charset="0"/>
              </a:rPr>
              <a:t>KẾT LUẬN</a:t>
            </a:r>
          </a:p>
        </p:txBody>
      </p:sp>
    </p:spTree>
    <p:extLst>
      <p:ext uri="{BB962C8B-B14F-4D97-AF65-F5344CB8AC3E}">
        <p14:creationId xmlns:p14="http://schemas.microsoft.com/office/powerpoint/2010/main" val="801818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2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bia21</Template>
  <TotalTime>538</TotalTime>
  <Words>890</Words>
  <Application>Microsoft Office PowerPoint</Application>
  <PresentationFormat>Widescreen</PresentationFormat>
  <Paragraphs>104</Paragraphs>
  <Slides>34</Slides>
  <Notes>3</Notes>
  <HiddenSlides>0</HiddenSlides>
  <MMClips>16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34</vt:i4>
      </vt:variant>
    </vt:vector>
  </HeadingPairs>
  <TitlesOfParts>
    <vt:vector size="54" baseType="lpstr">
      <vt:lpstr>SVN-Newton</vt:lpstr>
      <vt:lpstr>Arial Unicode MS</vt:lpstr>
      <vt:lpstr>#9Slide07 HoneyCream</vt:lpstr>
      <vt:lpstr>UTM Futura Extra</vt:lpstr>
      <vt:lpstr>#9Slide03 Arima Madurai ExtraBo</vt:lpstr>
      <vt:lpstr>Calibri Light</vt:lpstr>
      <vt:lpstr>Calibri</vt:lpstr>
      <vt:lpstr>#9Slide05 MetroScript</vt:lpstr>
      <vt:lpstr>UTM Khuccamta</vt:lpstr>
      <vt:lpstr>HP001 5H</vt:lpstr>
      <vt:lpstr>UTM Netmuc KT</vt:lpstr>
      <vt:lpstr>Arial</vt:lpstr>
      <vt:lpstr>VNI-Trung Kien</vt:lpstr>
      <vt:lpstr>#9Slide07 IcielLa Chic Pro Shad</vt:lpstr>
      <vt:lpstr>Times New Roman</vt:lpstr>
      <vt:lpstr>Office Theme</vt:lpstr>
      <vt:lpstr>Custom Design</vt:lpstr>
      <vt:lpstr>1_Custom Design</vt:lpstr>
      <vt:lpstr>2_Custom Design</vt:lpstr>
      <vt:lpstr>3_Custom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haiyen170198@gmail.com</dc:creator>
  <cp:lastModifiedBy>admin</cp:lastModifiedBy>
  <cp:revision>9</cp:revision>
  <dcterms:created xsi:type="dcterms:W3CDTF">2022-03-18T04:00:50Z</dcterms:created>
  <dcterms:modified xsi:type="dcterms:W3CDTF">2023-04-11T07:18:53Z</dcterms:modified>
</cp:coreProperties>
</file>