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8" r:id="rId2"/>
    <p:sldMasterId id="2147483672" r:id="rId3"/>
    <p:sldMasterId id="2147483684" r:id="rId4"/>
    <p:sldMasterId id="2147483739" r:id="rId5"/>
    <p:sldMasterId id="2147483751" r:id="rId6"/>
    <p:sldMasterId id="2147483763" r:id="rId7"/>
    <p:sldMasterId id="2147483775" r:id="rId8"/>
  </p:sldMasterIdLst>
  <p:notesMasterIdLst>
    <p:notesMasterId r:id="rId41"/>
  </p:notesMasterIdLst>
  <p:sldIdLst>
    <p:sldId id="11088422" r:id="rId9"/>
    <p:sldId id="269" r:id="rId10"/>
    <p:sldId id="11088396" r:id="rId11"/>
    <p:sldId id="11088397" r:id="rId12"/>
    <p:sldId id="259" r:id="rId13"/>
    <p:sldId id="260" r:id="rId14"/>
    <p:sldId id="11088398" r:id="rId15"/>
    <p:sldId id="11088399" r:id="rId16"/>
    <p:sldId id="257" r:id="rId17"/>
    <p:sldId id="415" r:id="rId18"/>
    <p:sldId id="11088407" r:id="rId19"/>
    <p:sldId id="11088408" r:id="rId20"/>
    <p:sldId id="261" r:id="rId21"/>
    <p:sldId id="404" r:id="rId22"/>
    <p:sldId id="11088409" r:id="rId23"/>
    <p:sldId id="11088410" r:id="rId24"/>
    <p:sldId id="11088411" r:id="rId25"/>
    <p:sldId id="1431" r:id="rId26"/>
    <p:sldId id="1432" r:id="rId27"/>
    <p:sldId id="11088412" r:id="rId28"/>
    <p:sldId id="11088413" r:id="rId29"/>
    <p:sldId id="11088414" r:id="rId30"/>
    <p:sldId id="11088415" r:id="rId31"/>
    <p:sldId id="1433" r:id="rId32"/>
    <p:sldId id="11088416" r:id="rId33"/>
    <p:sldId id="1434" r:id="rId34"/>
    <p:sldId id="11088417" r:id="rId35"/>
    <p:sldId id="9441" r:id="rId36"/>
    <p:sldId id="11088419" r:id="rId37"/>
    <p:sldId id="11088421" r:id="rId38"/>
    <p:sldId id="11088420" r:id="rId39"/>
    <p:sldId id="944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95" autoAdjust="0"/>
  </p:normalViewPr>
  <p:slideViewPr>
    <p:cSldViewPr snapToGrid="0">
      <p:cViewPr varScale="1">
        <p:scale>
          <a:sx n="70" d="100"/>
          <a:sy n="70" d="100"/>
        </p:scale>
        <p:origin x="4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1431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893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4</a:t>
            </a:fld>
            <a:endParaRPr lang="en-US"/>
          </a:p>
        </p:txBody>
      </p:sp>
    </p:spTree>
    <p:extLst>
      <p:ext uri="{BB962C8B-B14F-4D97-AF65-F5344CB8AC3E}">
        <p14:creationId xmlns:p14="http://schemas.microsoft.com/office/powerpoint/2010/main" val="221866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F832-62AF-4611-8626-860B014D3C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23BBDD-11A7-47BD-B75B-88942AC8D1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321ED6-94C5-46C0-B3A6-7338C55C6803}"/>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5" name="Footer Placeholder 4">
            <a:extLst>
              <a:ext uri="{FF2B5EF4-FFF2-40B4-BE49-F238E27FC236}">
                <a16:creationId xmlns:a16="http://schemas.microsoft.com/office/drawing/2014/main" id="{E2F50464-3FEB-4A49-B957-82AA2B890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D4D68-27B3-405B-BD8F-638ECB4E0668}"/>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1138543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F8BF-7CE0-401A-95BA-7E7E07C397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57AA0-4126-47D8-AF1F-72CD0219A7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2C108-40DF-4367-A8C6-EF5770DFCF63}"/>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5" name="Footer Placeholder 4">
            <a:extLst>
              <a:ext uri="{FF2B5EF4-FFF2-40B4-BE49-F238E27FC236}">
                <a16:creationId xmlns:a16="http://schemas.microsoft.com/office/drawing/2014/main" id="{313060D9-4683-4832-ADA1-702E59FEA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40127-51D6-4B48-A5FC-A72C46FC704B}"/>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3114339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CBF7A-8496-46F7-8EAA-9AE05ABFE4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FFA36A-AC19-4FD0-B977-B198E2A7D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681F1-0014-4282-B8A7-83A8A449B0CC}"/>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5" name="Footer Placeholder 4">
            <a:extLst>
              <a:ext uri="{FF2B5EF4-FFF2-40B4-BE49-F238E27FC236}">
                <a16:creationId xmlns:a16="http://schemas.microsoft.com/office/drawing/2014/main" id="{47A809F3-7524-4F42-BF3E-BBB630C16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57C2E-951B-4FFA-9701-5048C1EE7B83}"/>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485878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8A433-F5AE-479A-A6DB-4D698D68EF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B03315-F5AE-4524-9F72-030B05F6D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89F8FF-24D9-4CE2-9229-114BA6579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F90E21-1526-4327-B826-566B076A09B1}"/>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6" name="Footer Placeholder 5">
            <a:extLst>
              <a:ext uri="{FF2B5EF4-FFF2-40B4-BE49-F238E27FC236}">
                <a16:creationId xmlns:a16="http://schemas.microsoft.com/office/drawing/2014/main" id="{F4C6BFA5-9678-44D2-9F84-F40AA4347E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5720C-0CF3-4FDC-83E8-D87B3A5E357C}"/>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259659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29F-E38C-4355-AAE4-7D09D44960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00FFE4-F345-4554-A83D-9A8B57C451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1708A1-AD61-4C2F-B7EF-38CADAED71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30A20D-EF09-4551-B366-8E2A864B55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FFE72B-7A9F-4FB7-A733-BFBEAC58A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3632D5-C1C3-42F7-80B1-5746D6818F32}"/>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8" name="Footer Placeholder 7">
            <a:extLst>
              <a:ext uri="{FF2B5EF4-FFF2-40B4-BE49-F238E27FC236}">
                <a16:creationId xmlns:a16="http://schemas.microsoft.com/office/drawing/2014/main" id="{8B7C4710-8F70-4264-8D96-0A88FACF7E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482A33-589E-41F0-967B-60C4D3B5224F}"/>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4085889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CA804-3214-49D6-AC16-183E0B3DCC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2FB74A-3166-45F2-9C3A-56BDB57D5C84}"/>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4" name="Footer Placeholder 3">
            <a:extLst>
              <a:ext uri="{FF2B5EF4-FFF2-40B4-BE49-F238E27FC236}">
                <a16:creationId xmlns:a16="http://schemas.microsoft.com/office/drawing/2014/main" id="{A0347D51-56B6-4C85-A88E-7AAD6E08FB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184411-D903-4F20-95DB-D00CC720CBDA}"/>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2610093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963489-B32C-487A-AEAF-AC93FCFAED45}"/>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3" name="Footer Placeholder 2">
            <a:extLst>
              <a:ext uri="{FF2B5EF4-FFF2-40B4-BE49-F238E27FC236}">
                <a16:creationId xmlns:a16="http://schemas.microsoft.com/office/drawing/2014/main" id="{65449C23-1E3F-4571-B7DE-BB8EE95DDB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DB0B0D-1D0F-484F-A2FD-6978C99BF737}"/>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3443145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45017-41B2-4FCF-8E24-DA3E81282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B7B8C-7858-4AB8-AA9F-1074CE3AAF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CC1537-D468-4DD7-9987-BC2CF46F1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A02B4-D998-42C2-BDCD-1B4F1CB2B824}"/>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6" name="Footer Placeholder 5">
            <a:extLst>
              <a:ext uri="{FF2B5EF4-FFF2-40B4-BE49-F238E27FC236}">
                <a16:creationId xmlns:a16="http://schemas.microsoft.com/office/drawing/2014/main" id="{BF665DD6-C7ED-4221-AF67-21BA2FB4C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DAECE-2966-43E1-93DC-44578FDAA066}"/>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297573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824EE04-F161-4881-AED1-0E8AD13F9D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DF5B6-4006-4B9A-BFBD-6C56164B9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BAEC61-F40F-4E4A-8CFA-EA8DCE9E1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D47D14-ED94-4799-8C0E-2BA04F791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B95DC-B212-477B-89DE-53A7949C0D90}"/>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6" name="Footer Placeholder 5">
            <a:extLst>
              <a:ext uri="{FF2B5EF4-FFF2-40B4-BE49-F238E27FC236}">
                <a16:creationId xmlns:a16="http://schemas.microsoft.com/office/drawing/2014/main" id="{3C53840A-3602-4315-90E2-16D143C26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12CF0-54CF-4939-BBB6-8EF8DCB60F99}"/>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1602484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31D8-7401-4BD4-AC76-F652C902B9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4BA762-5676-4FE1-92D9-39F9BA2971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8E30E-9389-42B4-843D-800F8F3B99A1}"/>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5" name="Footer Placeholder 4">
            <a:extLst>
              <a:ext uri="{FF2B5EF4-FFF2-40B4-BE49-F238E27FC236}">
                <a16:creationId xmlns:a16="http://schemas.microsoft.com/office/drawing/2014/main" id="{EAAF151C-3B81-47D9-864D-709A77770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90CBC-98A1-44D1-878B-1F5C95B08A5B}"/>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4210277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CBCAF-AE26-4C9A-975A-3DFBEA1846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767C9-2FB7-4EB0-9753-948B03DEF0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FF3D9-3EFC-440A-BE6D-A00C3A8C3EA7}"/>
              </a:ext>
            </a:extLst>
          </p:cNvPr>
          <p:cNvSpPr>
            <a:spLocks noGrp="1"/>
          </p:cNvSpPr>
          <p:nvPr>
            <p:ph type="dt" sz="half" idx="10"/>
          </p:nvPr>
        </p:nvSpPr>
        <p:spPr/>
        <p:txBody>
          <a:bodyPr/>
          <a:lstStyle/>
          <a:p>
            <a:fld id="{FF436705-796F-457D-AF64-E5846F68AB17}" type="datetimeFigureOut">
              <a:rPr lang="en-US" smtClean="0"/>
              <a:t>9/20/2023</a:t>
            </a:fld>
            <a:endParaRPr lang="en-US"/>
          </a:p>
        </p:txBody>
      </p:sp>
      <p:sp>
        <p:nvSpPr>
          <p:cNvPr id="5" name="Footer Placeholder 4">
            <a:extLst>
              <a:ext uri="{FF2B5EF4-FFF2-40B4-BE49-F238E27FC236}">
                <a16:creationId xmlns:a16="http://schemas.microsoft.com/office/drawing/2014/main" id="{A914624C-09DE-481C-A69E-699591BA1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AFE6C-3C44-42C1-A1E6-783D3CD8505E}"/>
              </a:ext>
            </a:extLst>
          </p:cNvPr>
          <p:cNvSpPr>
            <a:spLocks noGrp="1"/>
          </p:cNvSpPr>
          <p:nvPr>
            <p:ph type="sldNum" sz="quarter" idx="12"/>
          </p:nvPr>
        </p:nvSpPr>
        <p:spPr/>
        <p:txBody>
          <a:bodyPr/>
          <a:lstStyle/>
          <a:p>
            <a:fld id="{C05DB7C5-2DE2-4A0C-8F3C-5F08A212EFD7}" type="slidenum">
              <a:rPr lang="en-US" smtClean="0"/>
              <a:t>‹#›</a:t>
            </a:fld>
            <a:endParaRPr lang="en-US"/>
          </a:p>
        </p:txBody>
      </p:sp>
    </p:spTree>
    <p:extLst>
      <p:ext uri="{BB962C8B-B14F-4D97-AF65-F5344CB8AC3E}">
        <p14:creationId xmlns:p14="http://schemas.microsoft.com/office/powerpoint/2010/main" val="246012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2023/9/20</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2023/9/20</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2023/9/20</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D67C7C-212A-4F6A-9168-8DDF822801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3F954C-5E44-418F-9CB4-F6834210F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ED088-FA30-4AFB-8BED-CFF885D55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36705-796F-457D-AF64-E5846F68AB17}" type="datetimeFigureOut">
              <a:rPr lang="en-US" smtClean="0"/>
              <a:t>9/20/2023</a:t>
            </a:fld>
            <a:endParaRPr lang="en-US"/>
          </a:p>
        </p:txBody>
      </p:sp>
      <p:sp>
        <p:nvSpPr>
          <p:cNvPr id="5" name="Footer Placeholder 4">
            <a:extLst>
              <a:ext uri="{FF2B5EF4-FFF2-40B4-BE49-F238E27FC236}">
                <a16:creationId xmlns:a16="http://schemas.microsoft.com/office/drawing/2014/main" id="{2FA3FFFB-B64C-4E68-99BE-9FE6EC6C30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252137-AB9B-422F-A6FC-C0898E7A50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DB7C5-2DE2-4A0C-8F3C-5F08A212EFD7}" type="slidenum">
              <a:rPr lang="en-US" smtClean="0"/>
              <a:t>‹#›</a:t>
            </a:fld>
            <a:endParaRPr lang="en-US"/>
          </a:p>
        </p:txBody>
      </p:sp>
    </p:spTree>
    <p:extLst>
      <p:ext uri="{BB962C8B-B14F-4D97-AF65-F5344CB8AC3E}">
        <p14:creationId xmlns:p14="http://schemas.microsoft.com/office/powerpoint/2010/main" val="328916538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2023/9/20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9/20/2023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42.png"/><Relationship Id="rId5" Type="http://schemas.microsoft.com/office/2007/relationships/hdphoto" Target="../media/hdphoto21.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5.png"/><Relationship Id="rId5" Type="http://schemas.openxmlformats.org/officeDocument/2006/relationships/notesSlide" Target="../notesSlides/notesSlide8.xml"/><Relationship Id="rId4"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5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9.xml"/><Relationship Id="rId5" Type="http://schemas.openxmlformats.org/officeDocument/2006/relationships/slideLayout" Target="../slideLayouts/slideLayout36.xml"/><Relationship Id="rId4"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0.jpe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40.xml"/><Relationship Id="rId1" Type="http://schemas.openxmlformats.org/officeDocument/2006/relationships/tags" Target="../tags/tag9.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openxmlformats.org/officeDocument/2006/relationships/slide" Target="slide6.xml"/><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25.png"/><Relationship Id="rId21" Type="http://schemas.openxmlformats.org/officeDocument/2006/relationships/image" Target="../media/image16.png"/><Relationship Id="rId34" Type="http://schemas.microsoft.com/office/2007/relationships/hdphoto" Target="../media/hdphoto13.wdp"/><Relationship Id="rId42" Type="http://schemas.microsoft.com/office/2007/relationships/hdphoto" Target="../media/hdphoto17.wdp"/><Relationship Id="rId47" Type="http://schemas.openxmlformats.org/officeDocument/2006/relationships/slide" Target="slide9.xml"/><Relationship Id="rId7" Type="http://schemas.openxmlformats.org/officeDocument/2006/relationships/image" Target="../media/image11.png"/><Relationship Id="rId2" Type="http://schemas.openxmlformats.org/officeDocument/2006/relationships/notesSlide" Target="../notesSlides/notesSlide3.xml"/><Relationship Id="rId16" Type="http://schemas.microsoft.com/office/2007/relationships/hdphoto" Target="../media/hdphoto4.wdp"/><Relationship Id="rId29" Type="http://schemas.openxmlformats.org/officeDocument/2006/relationships/image" Target="../media/image20.png"/><Relationship Id="rId1" Type="http://schemas.openxmlformats.org/officeDocument/2006/relationships/slideLayout" Target="../slideLayouts/slideLayout56.xml"/><Relationship Id="rId6" Type="http://schemas.microsoft.com/office/2007/relationships/hdphoto" Target="../media/hdphoto2.wdp"/><Relationship Id="rId11" Type="http://schemas.openxmlformats.org/officeDocument/2006/relationships/slide" Target="slide11.xml"/><Relationship Id="rId24" Type="http://schemas.microsoft.com/office/2007/relationships/hdphoto" Target="../media/hdphoto8.wdp"/><Relationship Id="rId32" Type="http://schemas.microsoft.com/office/2007/relationships/hdphoto" Target="../media/hdphoto12.wdp"/><Relationship Id="rId37" Type="http://schemas.openxmlformats.org/officeDocument/2006/relationships/image" Target="../media/image24.png"/><Relationship Id="rId40" Type="http://schemas.microsoft.com/office/2007/relationships/hdphoto" Target="../media/hdphoto16.wdp"/><Relationship Id="rId45"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0.wdp"/><Relationship Id="rId36" Type="http://schemas.microsoft.com/office/2007/relationships/hdphoto" Target="../media/hdphoto14.wdp"/><Relationship Id="rId10" Type="http://schemas.openxmlformats.org/officeDocument/2006/relationships/slide" Target="slide7.xml"/><Relationship Id="rId19" Type="http://schemas.openxmlformats.org/officeDocument/2006/relationships/image" Target="../media/image15.png"/><Relationship Id="rId31" Type="http://schemas.openxmlformats.org/officeDocument/2006/relationships/image" Target="../media/image21.png"/><Relationship Id="rId44" Type="http://schemas.microsoft.com/office/2007/relationships/hdphoto" Target="../media/hdphoto18.wdp"/><Relationship Id="rId4" Type="http://schemas.microsoft.com/office/2007/relationships/hdphoto" Target="../media/hdphoto1.wdp"/><Relationship Id="rId9" Type="http://schemas.openxmlformats.org/officeDocument/2006/relationships/slide" Target="slide5.xml"/><Relationship Id="rId14" Type="http://schemas.openxmlformats.org/officeDocument/2006/relationships/image" Target="../media/image12.gif"/><Relationship Id="rId22" Type="http://schemas.microsoft.com/office/2007/relationships/hdphoto" Target="../media/hdphoto7.wdp"/><Relationship Id="rId27" Type="http://schemas.openxmlformats.org/officeDocument/2006/relationships/image" Target="../media/image19.png"/><Relationship Id="rId30" Type="http://schemas.microsoft.com/office/2007/relationships/hdphoto" Target="../media/hdphoto11.wdp"/><Relationship Id="rId35" Type="http://schemas.openxmlformats.org/officeDocument/2006/relationships/image" Target="../media/image23.png"/><Relationship Id="rId43" Type="http://schemas.openxmlformats.org/officeDocument/2006/relationships/image" Target="../media/image27.png"/><Relationship Id="rId8" Type="http://schemas.microsoft.com/office/2007/relationships/hdphoto" Target="../media/hdphoto3.wdp"/><Relationship Id="rId3" Type="http://schemas.openxmlformats.org/officeDocument/2006/relationships/image" Target="../media/image9.png"/><Relationship Id="rId12" Type="http://schemas.openxmlformats.org/officeDocument/2006/relationships/slide" Target="slide8.xml"/><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microsoft.com/office/2007/relationships/hdphoto" Target="../media/hdphoto15.wdp"/><Relationship Id="rId46" Type="http://schemas.microsoft.com/office/2007/relationships/hdphoto" Target="../media/hdphoto19.wdp"/><Relationship Id="rId20" Type="http://schemas.microsoft.com/office/2007/relationships/hdphoto" Target="../media/hdphoto6.wdp"/><Relationship Id="rId41"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microsoft.com/office/2007/relationships/hdphoto" Target="../media/hdphoto20.wdp"/><Relationship Id="rId12"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audio" Target="../media/audio3.wav"/><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32.png"/><Relationship Id="rId11" Type="http://schemas.openxmlformats.org/officeDocument/2006/relationships/image" Target="../media/image14.png"/><Relationship Id="rId5" Type="http://schemas.openxmlformats.org/officeDocument/2006/relationships/image" Target="../media/image31.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32.png"/><Relationship Id="rId11" Type="http://schemas.openxmlformats.org/officeDocument/2006/relationships/image" Target="../media/image14.png"/><Relationship Id="rId5" Type="http://schemas.openxmlformats.org/officeDocument/2006/relationships/image" Target="../media/image31.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32.png"/><Relationship Id="rId11" Type="http://schemas.openxmlformats.org/officeDocument/2006/relationships/image" Target="../media/image14.png"/><Relationship Id="rId5" Type="http://schemas.openxmlformats.org/officeDocument/2006/relationships/image" Target="../media/image31.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401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1857B28-79D9-4C00-A43A-AABF21F0899E}"/>
              </a:ext>
            </a:extLst>
          </p:cNvPr>
          <p:cNvSpPr/>
          <p:nvPr/>
        </p:nvSpPr>
        <p:spPr>
          <a:xfrm>
            <a:off x="3029414" y="482274"/>
            <a:ext cx="5411611"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Y</a:t>
            </a:r>
            <a:r>
              <a:rPr lang="en-US" sz="5400" b="1">
                <a:ln w="22225">
                  <a:solidFill>
                    <a:schemeClr val="accent2"/>
                  </a:solidFill>
                  <a:prstDash val="solid"/>
                </a:ln>
                <a:solidFill>
                  <a:schemeClr val="accent2">
                    <a:lumMod val="40000"/>
                    <a:lumOff val="60000"/>
                  </a:schemeClr>
                </a:solidFill>
              </a:rPr>
              <a:t>ÊU CẦU CẦN ĐẠT</a:t>
            </a:r>
            <a:endParaRPr lang="en-US" sz="5400" b="1" cap="none" spc="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id="{DFE1F132-F93A-4ECE-8B48-70F0BFC36EE2}"/>
              </a:ext>
            </a:extLst>
          </p:cNvPr>
          <p:cNvSpPr txBox="1"/>
          <p:nvPr/>
        </p:nvSpPr>
        <p:spPr>
          <a:xfrm>
            <a:off x="777549" y="1647578"/>
            <a:ext cx="10773748" cy="3970318"/>
          </a:xfrm>
          <a:prstGeom prst="rect">
            <a:avLst/>
          </a:prstGeom>
          <a:noFill/>
        </p:spPr>
        <p:txBody>
          <a:bodyPr wrap="square" rtlCol="0">
            <a:spAutoFit/>
          </a:bodyPr>
          <a:lstStyle/>
          <a:p>
            <a:pPr marL="285750" indent="-285750" algn="just">
              <a:buFontTx/>
              <a:buChar char="-"/>
            </a:pPr>
            <a:r>
              <a:rPr lang="en-US" sz="3600" dirty="0" err="1">
                <a:latin typeface="Times New Roman" panose="02020603050405020304" pitchFamily="18" charset="0"/>
                <a:ea typeface="Times New Roman" panose="02020603050405020304" pitchFamily="18" charset="0"/>
              </a:rPr>
              <a:t>Học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nêu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việc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giữ</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xung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quanh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nhà</a:t>
            </a:r>
            <a:r>
              <a:rPr lang="en-US" sz="3600" dirty="0">
                <a:latin typeface="Times New Roman" panose="02020603050405020304" pitchFamily="18" charset="0"/>
                <a:ea typeface="Times New Roman" panose="02020603050405020304" pitchFamily="18" charset="0"/>
              </a:rPr>
              <a:t>.</a:t>
            </a:r>
          </a:p>
          <a:p>
            <a:pPr marL="285750" indent="-285750" algn="just">
              <a:buFontTx/>
              <a:buChar char="-"/>
            </a:pP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ý </a:t>
            </a:r>
            <a:r>
              <a:rPr lang="en-US" sz="3600" dirty="0" err="1">
                <a:latin typeface="Times New Roman" panose="02020603050405020304" pitchFamily="18" charset="0"/>
                <a:ea typeface="Times New Roman" panose="02020603050405020304" pitchFamily="18" charset="0"/>
              </a:rPr>
              <a:t>thức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thực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việc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đó</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marL="285750" indent="-285750" algn="just">
              <a:buFontTx/>
              <a:buChar char="-"/>
            </a:pP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tình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huống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đơn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giản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cháy</a:t>
            </a:r>
            <a:endParaRPr lang="en-US" sz="3600" dirty="0">
              <a:effectLst/>
              <a:latin typeface="Times New Roman" panose="02020603050405020304" pitchFamily="18" charset="0"/>
              <a:ea typeface="Times New Roman" panose="02020603050405020304" pitchFamily="18" charset="0"/>
            </a:endParaRPr>
          </a:p>
          <a:p>
            <a:pPr algn="just"/>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Học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thực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giữ</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tuyên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mọi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thực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a:t>
            </a:r>
          </a:p>
          <a:p>
            <a:pPr algn="just"/>
            <a:endParaRPr lang="en-US" sz="3600" dirty="0"/>
          </a:p>
        </p:txBody>
      </p:sp>
    </p:spTree>
    <p:custDataLst>
      <p:tags r:id="rId1"/>
    </p:custDataLst>
    <p:extLst>
      <p:ext uri="{BB962C8B-B14F-4D97-AF65-F5344CB8AC3E}">
        <p14:creationId xmlns:p14="http://schemas.microsoft.com/office/powerpoint/2010/main" val="2286674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3410011" y="2434728"/>
            <a:ext cx="5133277" cy="1609483"/>
          </a:xfrm>
          <a:prstGeom prst="rect">
            <a:avLst/>
          </a:prstGeom>
        </p:spPr>
      </p:pic>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10083168"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nên làm hoặc không nên làm 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470657" y="1623287"/>
            <a:ext cx="6890202" cy="3916226"/>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656320" y="2371619"/>
            <a:ext cx="3376800" cy="2741906"/>
          </a:xfrm>
          <a:prstGeom prst="rect">
            <a:avLst/>
          </a:prstGeom>
        </p:spPr>
      </p:pic>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B4905FA-6E7C-484E-9DCB-CA077387B3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38852" y="-48413"/>
            <a:ext cx="1650945" cy="1650945"/>
          </a:xfrm>
          <a:prstGeom prst="rect">
            <a:avLst/>
          </a:prstGeom>
        </p:spPr>
      </p:pic>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nên</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làm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255760"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674462" y="2606063"/>
            <a:ext cx="9343298" cy="2663034"/>
            <a:chOff x="674462" y="1335180"/>
            <a:chExt cx="6531010" cy="1551362"/>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1297639"/>
              <a:chOff x="1317" y="3053"/>
              <a:chExt cx="16681" cy="6057"/>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5694"/>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778940" y="4605937"/>
            <a:ext cx="9083866"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không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nên</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làm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11237530" cy="1346765"/>
            <a:chOff x="674462" y="1335180"/>
            <a:chExt cx="6531010" cy="1346765"/>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1093042"/>
              <a:chOff x="1317" y="3053"/>
              <a:chExt cx="16681" cy="5102"/>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554" cy="47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674462" y="2606064"/>
            <a:ext cx="9343298"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171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860244" y="3959594"/>
            <a:ext cx="9343298"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870869" y="5221177"/>
            <a:ext cx="9343298"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pic>
        <p:nvPicPr>
          <p:cNvPr id="3" name="Picture 2" descr="Shape&#10;&#10;Description automatically generated with medium confidence">
            <a:extLst>
              <a:ext uri="{FF2B5EF4-FFF2-40B4-BE49-F238E27FC236}">
                <a16:creationId xmlns:a16="http://schemas.microsoft.com/office/drawing/2014/main" id="{693BEAD3-4FD9-4EBE-92F3-ABD4DCB91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800" y="0"/>
            <a:ext cx="1473200" cy="1473200"/>
          </a:xfrm>
          <a:prstGeom prst="rect">
            <a:avLst/>
          </a:prstGeom>
        </p:spPr>
      </p:pic>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139440" y="54864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629013"/>
            <a:ext cx="3914775" cy="4429125"/>
          </a:xfrm>
          <a:prstGeom prst="rect">
            <a:avLst/>
          </a:prstGeom>
          <a:ln>
            <a:noFill/>
          </a:ln>
          <a:effectLst>
            <a:softEdge rad="112500"/>
          </a:effectLst>
        </p:spPr>
      </p:pic>
    </p:spTree>
    <p:extLst>
      <p:ext uri="{BB962C8B-B14F-4D97-AF65-F5344CB8AC3E}">
        <p14:creationId xmlns:p14="http://schemas.microsoft.com/office/powerpoint/2010/main" val="294358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Tree>
    <p:extLst>
      <p:ext uri="{BB962C8B-B14F-4D97-AF65-F5344CB8AC3E}">
        <p14:creationId xmlns:p14="http://schemas.microsoft.com/office/powerpoint/2010/main" val="425660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5" y="1552178"/>
            <a:ext cx="3790950" cy="4343400"/>
          </a:xfrm>
          <a:prstGeom prst="rect">
            <a:avLst/>
          </a:prstGeom>
          <a:ln>
            <a:noFill/>
          </a:ln>
          <a:effectLst>
            <a:softEdge rad="112500"/>
          </a:effectLst>
        </p:spPr>
      </p:pic>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6285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772372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42240" y="2297751"/>
            <a:ext cx="4876801"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575098" y="182744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5329398" y="3587741"/>
            <a:ext cx="6288042" cy="2349875"/>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Tree>
    <p:extLst>
      <p:ext uri="{BB962C8B-B14F-4D97-AF65-F5344CB8AC3E}">
        <p14:creationId xmlns:p14="http://schemas.microsoft.com/office/powerpoint/2010/main" val="4228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B4905FA-6E7C-484E-9DCB-CA077387B3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38852" y="-48413"/>
            <a:ext cx="1650945" cy="1650945"/>
          </a:xfrm>
          <a:prstGeom prst="rect">
            <a:avLst/>
          </a:prstGeom>
        </p:spPr>
      </p:pic>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5537200" y="2367280"/>
            <a:ext cx="6255068" cy="2316479"/>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cs typeface="Arial" panose="020B0604020202020204" pitchFamily="34" charset="0"/>
              </a:rPr>
              <a:t>Em sẽ nhắc nhở bạn nam nên trực tiếp bỏ rác vào xe chở rác chứ không nên vứt ra đường như thế.</a:t>
            </a:r>
            <a:endParaRPr lang="en-US" sz="3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229077" y="2000806"/>
            <a:ext cx="5133975" cy="3286125"/>
          </a:xfrm>
          <a:prstGeom prst="rect">
            <a:avLst/>
          </a:prstGeom>
          <a:ln>
            <a:noFill/>
          </a:ln>
          <a:effectLst>
            <a:softEdge rad="112500"/>
          </a:effectLst>
        </p:spPr>
      </p:pic>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5750560" y="2062480"/>
            <a:ext cx="6041708" cy="3068320"/>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a:solidFill>
                  <a:srgbClr val="FF0000"/>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203200" y="1990010"/>
            <a:ext cx="5334000" cy="3267075"/>
          </a:xfrm>
          <a:prstGeom prst="rect">
            <a:avLst/>
          </a:prstGeom>
          <a:ln>
            <a:noFill/>
          </a:ln>
          <a:effectLst>
            <a:softEdge rad="112500"/>
          </a:effectLst>
        </p:spPr>
      </p:pic>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4211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 presetClass="entr" presetSubtype="1" accel="44000" fill="hold" nodeType="afterEffect" p14:presetBounceEnd="62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2000">
                                          <p:cBhvr additive="base">
                                            <p:cTn id="19"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 presetClass="entr" presetSubtype="1" accel="44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5DE6C3-D839-45F3-9D24-1D87D3365697}"/>
              </a:ext>
            </a:extLst>
          </p:cNvPr>
          <p:cNvGrpSpPr/>
          <p:nvPr/>
        </p:nvGrpSpPr>
        <p:grpSpPr>
          <a:xfrm>
            <a:off x="446314" y="-215265"/>
            <a:ext cx="11386457" cy="7171236"/>
            <a:chOff x="697777" y="299085"/>
            <a:chExt cx="9727106" cy="6558915"/>
          </a:xfrm>
        </p:grpSpPr>
        <p:grpSp>
          <p:nvGrpSpPr>
            <p:cNvPr id="7" name="Group 6">
              <a:extLst>
                <a:ext uri="{FF2B5EF4-FFF2-40B4-BE49-F238E27FC236}">
                  <a16:creationId xmlns:a16="http://schemas.microsoft.com/office/drawing/2014/main" id="{F204AEC2-725D-4600-9E04-6B7FC6F24678}"/>
                </a:ext>
              </a:extLst>
            </p:cNvPr>
            <p:cNvGrpSpPr/>
            <p:nvPr/>
          </p:nvGrpSpPr>
          <p:grpSpPr>
            <a:xfrm>
              <a:off x="697777" y="299085"/>
              <a:ext cx="9727106" cy="6558915"/>
              <a:chOff x="2064844" y="2123198"/>
              <a:chExt cx="7476759" cy="4723822"/>
            </a:xfrm>
          </p:grpSpPr>
          <p:grpSp>
            <p:nvGrpSpPr>
              <p:cNvPr id="9" name="Group 8">
                <a:extLst>
                  <a:ext uri="{FF2B5EF4-FFF2-40B4-BE49-F238E27FC236}">
                    <a16:creationId xmlns:a16="http://schemas.microsoft.com/office/drawing/2014/main" id="{BC0B9AF7-7645-43E7-80FB-022113280E9A}"/>
                  </a:ext>
                </a:extLst>
              </p:cNvPr>
              <p:cNvGrpSpPr/>
              <p:nvPr/>
            </p:nvGrpSpPr>
            <p:grpSpPr>
              <a:xfrm>
                <a:off x="2064844" y="2123198"/>
                <a:ext cx="7476759" cy="4723822"/>
                <a:chOff x="887869" y="1107960"/>
                <a:chExt cx="7476759" cy="4723822"/>
              </a:xfrm>
            </p:grpSpPr>
            <p:pic>
              <p:nvPicPr>
                <p:cNvPr id="13" name="图片 4">
                  <a:extLst>
                    <a:ext uri="{FF2B5EF4-FFF2-40B4-BE49-F238E27FC236}">
                      <a16:creationId xmlns:a16="http://schemas.microsoft.com/office/drawing/2014/main" id="{6A7BB694-F1C4-414F-9D8B-4C5560212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14" name="Rectangle 13">
                  <a:extLst>
                    <a:ext uri="{FF2B5EF4-FFF2-40B4-BE49-F238E27FC236}">
                      <a16:creationId xmlns:a16="http://schemas.microsoft.com/office/drawing/2014/main" id="{8E311931-DC99-4AC8-87E8-6484CDF5D590}"/>
                    </a:ext>
                  </a:extLst>
                </p:cNvPr>
                <p:cNvSpPr/>
                <p:nvPr/>
              </p:nvSpPr>
              <p:spPr>
                <a:xfrm>
                  <a:off x="3055596" y="1625960"/>
                  <a:ext cx="3282118" cy="789709"/>
                </a:xfrm>
                <a:prstGeom prst="rect">
                  <a:avLst/>
                </a:prstGeom>
                <a:solidFill>
                  <a:srgbClr val="FDD000"/>
                </a:solidFill>
                <a:ln w="25400" cap="flat" cmpd="sng" algn="ctr">
                  <a:solidFill>
                    <a:srgbClr val="FDD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0" name="矩形: 圆角 17">
                <a:extLst>
                  <a:ext uri="{FF2B5EF4-FFF2-40B4-BE49-F238E27FC236}">
                    <a16:creationId xmlns:a16="http://schemas.microsoft.com/office/drawing/2014/main" id="{E1C22BE8-BB63-4929-A6D2-DF566FBA27CC}"/>
                  </a:ext>
                </a:extLst>
              </p:cNvPr>
              <p:cNvSpPr/>
              <p:nvPr/>
            </p:nvSpPr>
            <p:spPr>
              <a:xfrm>
                <a:off x="2838333" y="3748592"/>
                <a:ext cx="6029099" cy="2424546"/>
              </a:xfrm>
              <a:prstGeom prst="roundRect">
                <a:avLst>
                  <a:gd name="adj" fmla="val 11805"/>
                </a:avLst>
              </a:prstGeom>
              <a:solidFill>
                <a:srgbClr val="FFFFFF">
                  <a:alpha val="92000"/>
                </a:srgbClr>
              </a:solidFill>
              <a:ln w="28575" cap="flat" cmpd="sng" algn="ctr">
                <a:solidFill>
                  <a:srgbClr val="000000">
                    <a:lumMod val="85000"/>
                    <a:lumOff val="15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a:noFill/>
                  </a:ln>
                  <a:solidFill>
                    <a:srgbClr val="0070C0"/>
                  </a:solidFill>
                  <a:effectLst/>
                  <a:uLnTx/>
                  <a:uFillTx/>
                  <a:latin typeface="Calibri"/>
                  <a:ea typeface="宋体" panose="02010600030101010101" pitchFamily="2" charset="-122"/>
                  <a:cs typeface="+mn-cs"/>
                </a:endParaRPr>
              </a:p>
            </p:txBody>
          </p:sp>
        </p:grpSp>
        <p:pic>
          <p:nvPicPr>
            <p:cNvPr id="8" name="Picture 7">
              <a:extLst>
                <a:ext uri="{FF2B5EF4-FFF2-40B4-BE49-F238E27FC236}">
                  <a16:creationId xmlns:a16="http://schemas.microsoft.com/office/drawing/2014/main" id="{19C838F0-62E1-4783-9DEB-F5E2DA8ADC57}"/>
                </a:ext>
              </a:extLst>
            </p:cNvPr>
            <p:cNvPicPr>
              <a:picLocks noChangeAspect="1"/>
            </p:cNvPicPr>
            <p:nvPr/>
          </p:nvPicPr>
          <p:blipFill rotWithShape="1">
            <a:blip r:embed="rId4"/>
            <a:srcRect l="20840" t="7807"/>
            <a:stretch/>
          </p:blipFill>
          <p:spPr>
            <a:xfrm>
              <a:off x="3764155" y="793734"/>
              <a:ext cx="4599176" cy="1545655"/>
            </a:xfrm>
            <a:prstGeom prst="rect">
              <a:avLst/>
            </a:prstGeom>
          </p:spPr>
        </p:pic>
      </p:grpSp>
      <p:sp>
        <p:nvSpPr>
          <p:cNvPr id="15" name="TextBox 14">
            <a:extLst>
              <a:ext uri="{FF2B5EF4-FFF2-40B4-BE49-F238E27FC236}">
                <a16:creationId xmlns:a16="http://schemas.microsoft.com/office/drawing/2014/main" id="{54D032CD-0AFE-4B97-B635-422E3C9953DB}"/>
              </a:ext>
            </a:extLst>
          </p:cNvPr>
          <p:cNvSpPr txBox="1"/>
          <p:nvPr/>
        </p:nvSpPr>
        <p:spPr>
          <a:xfrm>
            <a:off x="1743440" y="2507548"/>
            <a:ext cx="8943458" cy="317009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4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38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1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5" grpId="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Khởi</a:t>
            </a:r>
            <a:r>
              <a:rPr kumimoji="0" lang="en-GB" sz="1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động</a:t>
            </a: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1857B28-79D9-4C00-A43A-AABF21F0899E}"/>
              </a:ext>
            </a:extLst>
          </p:cNvPr>
          <p:cNvSpPr/>
          <p:nvPr/>
        </p:nvSpPr>
        <p:spPr>
          <a:xfrm>
            <a:off x="3029414" y="482274"/>
            <a:ext cx="5411611"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Y</a:t>
            </a:r>
            <a:r>
              <a:rPr lang="en-US" sz="5400" b="1">
                <a:ln w="22225">
                  <a:solidFill>
                    <a:schemeClr val="accent2"/>
                  </a:solidFill>
                  <a:prstDash val="solid"/>
                </a:ln>
                <a:solidFill>
                  <a:schemeClr val="accent2">
                    <a:lumMod val="40000"/>
                    <a:lumOff val="60000"/>
                  </a:schemeClr>
                </a:solidFill>
              </a:rPr>
              <a:t>ÊU CẦU CẦN ĐẠT</a:t>
            </a:r>
            <a:endParaRPr lang="en-US" sz="5400" b="1" cap="none" spc="0">
              <a:ln w="22225">
                <a:solidFill>
                  <a:schemeClr val="accent2"/>
                </a:solidFill>
                <a:prstDash val="solid"/>
              </a:ln>
              <a:solidFill>
                <a:schemeClr val="accent2">
                  <a:lumMod val="40000"/>
                  <a:lumOff val="60000"/>
                </a:schemeClr>
              </a:solidFill>
              <a:effectLst/>
            </a:endParaRPr>
          </a:p>
        </p:txBody>
      </p:sp>
      <p:sp>
        <p:nvSpPr>
          <p:cNvPr id="4" name="TextBox 3">
            <a:extLst>
              <a:ext uri="{FF2B5EF4-FFF2-40B4-BE49-F238E27FC236}">
                <a16:creationId xmlns:a16="http://schemas.microsoft.com/office/drawing/2014/main" id="{DFE1F132-F93A-4ECE-8B48-70F0BFC36EE2}"/>
              </a:ext>
            </a:extLst>
          </p:cNvPr>
          <p:cNvSpPr txBox="1"/>
          <p:nvPr/>
        </p:nvSpPr>
        <p:spPr>
          <a:xfrm>
            <a:off x="777549" y="1647578"/>
            <a:ext cx="10773748" cy="3970318"/>
          </a:xfrm>
          <a:prstGeom prst="rect">
            <a:avLst/>
          </a:prstGeom>
          <a:noFill/>
        </p:spPr>
        <p:txBody>
          <a:bodyPr wrap="square" rtlCol="0">
            <a:spAutoFit/>
          </a:bodyPr>
          <a:lstStyle/>
          <a:p>
            <a:pPr marL="285750" indent="-285750" algn="just">
              <a:buFontTx/>
              <a:buChar char="-"/>
            </a:pPr>
            <a:r>
              <a:rPr lang="en-US" sz="3600" dirty="0" err="1">
                <a:latin typeface="Times New Roman" panose="02020603050405020304" pitchFamily="18" charset="0"/>
                <a:ea typeface="Times New Roman" panose="02020603050405020304" pitchFamily="18" charset="0"/>
              </a:rPr>
              <a:t>Học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nêu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việc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giữ</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xung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quanh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nhà</a:t>
            </a:r>
            <a:r>
              <a:rPr lang="en-US" sz="3600" dirty="0">
                <a:latin typeface="Times New Roman" panose="02020603050405020304" pitchFamily="18" charset="0"/>
                <a:ea typeface="Times New Roman" panose="02020603050405020304" pitchFamily="18" charset="0"/>
              </a:rPr>
              <a:t>.</a:t>
            </a:r>
          </a:p>
          <a:p>
            <a:pPr marL="285750" indent="-285750" algn="just">
              <a:buFontTx/>
              <a:buChar char="-"/>
            </a:pP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ý </a:t>
            </a:r>
            <a:r>
              <a:rPr lang="en-US" sz="3600" dirty="0" err="1">
                <a:latin typeface="Times New Roman" panose="02020603050405020304" pitchFamily="18" charset="0"/>
                <a:ea typeface="Times New Roman" panose="02020603050405020304" pitchFamily="18" charset="0"/>
              </a:rPr>
              <a:t>thức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thực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việc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đó</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marL="285750" indent="-285750" algn="just">
              <a:buFontTx/>
              <a:buChar char="-"/>
            </a:pP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tình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huống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đơn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giản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cháy</a:t>
            </a:r>
            <a:endParaRPr lang="en-US" sz="3600" dirty="0">
              <a:effectLst/>
              <a:latin typeface="Times New Roman" panose="02020603050405020304" pitchFamily="18" charset="0"/>
              <a:ea typeface="Times New Roman" panose="02020603050405020304" pitchFamily="18" charset="0"/>
            </a:endParaRPr>
          </a:p>
          <a:p>
            <a:pPr algn="just"/>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Học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thực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giữ</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tuyên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mọi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thực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a:t>
            </a:r>
          </a:p>
          <a:p>
            <a:pPr algn="just"/>
            <a:endParaRPr lang="en-US" sz="3600" dirty="0"/>
          </a:p>
        </p:txBody>
      </p:sp>
    </p:spTree>
    <p:custDataLst>
      <p:tags r:id="rId1"/>
    </p:custDataLst>
    <p:extLst>
      <p:ext uri="{BB962C8B-B14F-4D97-AF65-F5344CB8AC3E}">
        <p14:creationId xmlns:p14="http://schemas.microsoft.com/office/powerpoint/2010/main" val="3561081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1973708" y="888110"/>
            <a:ext cx="8480932" cy="53968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690D-4C59-4666-AC7F-53651F210C77}"/>
              </a:ext>
            </a:extLst>
          </p:cNvPr>
          <p:cNvSpPr txBox="1"/>
          <p:nvPr/>
        </p:nvSpPr>
        <p:spPr>
          <a:xfrm>
            <a:off x="4866640" y="2016873"/>
            <a:ext cx="5191760" cy="1569660"/>
          </a:xfrm>
          <a:prstGeom prst="rect">
            <a:avLst/>
          </a:prstGeom>
          <a:noFill/>
        </p:spPr>
        <p:txBody>
          <a:bodyPr wrap="square" rtlCol="0">
            <a:spAutoFit/>
          </a:bodyPr>
          <a:lstStyle/>
          <a:p>
            <a:pPr algn="ctr"/>
            <a:r>
              <a:rPr lang="en-US" sz="3200" dirty="0" err="1">
                <a:solidFill>
                  <a:schemeClr val="bg1"/>
                </a:solidFill>
                <a:latin typeface="Coiny" panose="02000903060500060000" pitchFamily="2" charset="0"/>
              </a:rPr>
              <a:t>Về</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nhà</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thực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hiện</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những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điều</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vừa</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học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vào</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cuộc</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sống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hằng</a:t>
            </a:r>
            <a:r>
              <a:rPr lang="en-US" sz="3200" dirty="0">
                <a:solidFill>
                  <a:schemeClr val="bg1"/>
                </a:solidFill>
                <a:latin typeface="Coiny" panose="02000903060500060000" pitchFamily="2" charset="0"/>
              </a:rPr>
              <a:t> </a:t>
            </a:r>
            <a:r>
              <a:rPr lang="en-US" sz="3200" dirty="0" err="1">
                <a:solidFill>
                  <a:schemeClr val="bg1"/>
                </a:solidFill>
                <a:latin typeface="Coiny" panose="02000903060500060000" pitchFamily="2" charset="0"/>
              </a:rPr>
              <a:t>ngày</a:t>
            </a:r>
            <a:r>
              <a:rPr lang="en-US" sz="3200" dirty="0">
                <a:solidFill>
                  <a:schemeClr val="bg1"/>
                </a:solidFill>
                <a:latin typeface="Coiny" panose="02000903060500060000" pitchFamily="2" charset="0"/>
              </a:rPr>
              <a:t>.</a:t>
            </a:r>
          </a:p>
        </p:txBody>
      </p:sp>
    </p:spTree>
    <p:extLst>
      <p:ext uri="{BB962C8B-B14F-4D97-AF65-F5344CB8AC3E}">
        <p14:creationId xmlns:p14="http://schemas.microsoft.com/office/powerpoint/2010/main" val="86840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1852933" y="2101995"/>
            <a:ext cx="9169179" cy="3072650"/>
          </a:xfrm>
          <a:prstGeom prst="rect">
            <a:avLst/>
          </a:prstGeom>
        </p:spPr>
      </p:pic>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296873" y="-273484"/>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hlinkClick r:id="rId12" action="ppaction://hlinksldjump"/>
              </a:rPr>
              <a:t>4</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Oval 31">
            <a:hlinkClick r:id="rId13"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7">
            <a:extLst>
              <a:ext uri="{BEBA8EAE-BF5A-486C-A8C5-ECC9F3942E4B}">
                <a14:imgProps xmlns:a14="http://schemas.microsoft.com/office/drawing/2010/main">
                  <a14:imgLayer r:embed="rId1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74081" y="3352800"/>
            <a:ext cx="1824781" cy="2286000"/>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543714" y="2731775"/>
            <a:ext cx="2186690" cy="2248037"/>
          </a:xfrm>
          <a:prstGeom prst="rect">
            <a:avLst/>
          </a:prstGeom>
        </p:spPr>
      </p:pic>
      <p:pic>
        <p:nvPicPr>
          <p:cNvPr id="7" name="Picture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7" action="ppaction://hlinksldjump"/>
            <a:extLst>
              <a:ext uri="{FF2B5EF4-FFF2-40B4-BE49-F238E27FC236}">
                <a16:creationId xmlns:a16="http://schemas.microsoft.com/office/drawing/2014/main"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rPr>
              <a:t>A. </a:t>
            </a:r>
            <a:r>
              <a:rPr kumimoji="0" lang="en-US" sz="3200" b="0"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Vẽ</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lên</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nhà</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rPr>
              <a:t>B. </a:t>
            </a:r>
            <a:r>
              <a:rPr lang="vi-VN" sz="2800" dirty="0">
                <a:solidFill>
                  <a:prstClr val="black"/>
                </a:solidFill>
              </a:rPr>
              <a:t>Thường xuyên dọn dẹp nhà cửa</a:t>
            </a:r>
            <a:endParaRPr kumimoji="0" lang="vi-VN" sz="28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4283102" y="5232739"/>
            <a:ext cx="52933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rPr>
              <a:t>C.</a:t>
            </a:r>
            <a:r>
              <a:rPr kumimoji="0" lang="en-US"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ea typeface="Arial-Rounded" panose="020B0500000000000000" pitchFamily="34" charset="0"/>
                <a:cs typeface="Arial-Rounded" panose="020B0500000000000000" pitchFamily="34" charset="0"/>
              </a:rPr>
              <a:t>Vứt</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rác</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ea typeface="Arial-Rounded" panose="020B0500000000000000" pitchFamily="34" charset="0"/>
                <a:cs typeface="Arial-Rounded" panose="020B0500000000000000" pitchFamily="34" charset="0"/>
              </a:rPr>
              <a:t>bãi</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4105" y="5259306"/>
            <a:ext cx="672129" cy="590658"/>
          </a:xfrm>
          <a:prstGeom prst="rect">
            <a:avLst/>
          </a:prstGeom>
        </p:spPr>
      </p:pic>
      <p:sp>
        <p:nvSpPr>
          <p:cNvPr id="24" name="Right Arrow 23">
            <a:hlinkClick r:id="rId12"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Để</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môi</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xung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quanh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nhà</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sạch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sẽ</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em</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đã</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23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314960" y="4136983"/>
            <a:ext cx="5534341" cy="963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rPr>
              <a:t>A</a:t>
            </a:r>
            <a:r>
              <a:rPr lang="en-US" sz="3200" dirty="0">
                <a:solidFill>
                  <a:prstClr val="black"/>
                </a:solidFill>
              </a:rPr>
              <a:t>.</a:t>
            </a:r>
            <a:r>
              <a:rPr lang="vi-VN" sz="3200" dirty="0">
                <a:solidFill>
                  <a:prstClr val="black"/>
                </a:solidFill>
              </a:rPr>
              <a:t>  Đảm bảo được sức khỏe.</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965748" y="5296279"/>
            <a:ext cx="497353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rPr>
              <a:t>C) </a:t>
            </a:r>
            <a:r>
              <a:rPr lang="en-US" sz="3200" dirty="0" err="1">
                <a:solidFill>
                  <a:prstClr val="black"/>
                </a:solidFill>
              </a:rPr>
              <a:t>Cả</a:t>
            </a:r>
            <a:r>
              <a:rPr lang="en-US" sz="3200" dirty="0">
                <a:solidFill>
                  <a:prstClr val="black"/>
                </a:solidFill>
              </a:rPr>
              <a:t> </a:t>
            </a:r>
            <a:r>
              <a:rPr lang="en-US" sz="3200" dirty="0" err="1">
                <a:solidFill>
                  <a:prstClr val="black"/>
                </a:solidFill>
              </a:rPr>
              <a:t>hai</a:t>
            </a:r>
            <a:r>
              <a:rPr lang="en-US" sz="3200" dirty="0">
                <a:solidFill>
                  <a:prstClr val="black"/>
                </a:solidFill>
              </a:rPr>
              <a:t> </a:t>
            </a:r>
            <a:r>
              <a:rPr lang="en-US" sz="3200" dirty="0" err="1">
                <a:solidFill>
                  <a:prstClr val="black"/>
                </a:solidFill>
              </a:rPr>
              <a:t>đáp</a:t>
            </a:r>
            <a:r>
              <a:rPr lang="en-US" sz="3200" dirty="0">
                <a:solidFill>
                  <a:prstClr val="black"/>
                </a:solidFill>
              </a:rPr>
              <a:t> </a:t>
            </a:r>
            <a:r>
              <a:rPr lang="en-US" sz="3200" dirty="0" err="1">
                <a:solidFill>
                  <a:prstClr val="black"/>
                </a:solidFill>
              </a:rPr>
              <a:t>án</a:t>
            </a:r>
            <a:r>
              <a:rPr lang="en-US" sz="3200" dirty="0">
                <a:solidFill>
                  <a:prstClr val="black"/>
                </a:solidFill>
              </a:rPr>
              <a:t> </a:t>
            </a:r>
            <a:r>
              <a:rPr lang="en-US" sz="3200" dirty="0" err="1">
                <a:solidFill>
                  <a:prstClr val="black"/>
                </a:solidFill>
              </a:rPr>
              <a:t>trên</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8045" y="4032614"/>
            <a:ext cx="4829076" cy="106770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rPr>
              <a:t>B. </a:t>
            </a:r>
            <a:r>
              <a:rPr lang="en-US" sz="3200" dirty="0" err="1">
                <a:solidFill>
                  <a:prstClr val="black"/>
                </a:solidFill>
              </a:rPr>
              <a:t>Phòng</a:t>
            </a:r>
            <a:r>
              <a:rPr lang="en-US" sz="3200" dirty="0">
                <a:solidFill>
                  <a:prstClr val="black"/>
                </a:solidFill>
              </a:rPr>
              <a:t> </a:t>
            </a:r>
            <a:r>
              <a:rPr lang="en-US" sz="3200" dirty="0" err="1">
                <a:solidFill>
                  <a:prstClr val="black"/>
                </a:solidFill>
              </a:rPr>
              <a:t>tránh</a:t>
            </a:r>
            <a:r>
              <a:rPr lang="en-US" sz="3200" dirty="0">
                <a:solidFill>
                  <a:prstClr val="black"/>
                </a:solidFill>
              </a:rPr>
              <a:t> </a:t>
            </a:r>
            <a:r>
              <a:rPr lang="en-US" sz="3200" dirty="0" err="1">
                <a:solidFill>
                  <a:prstClr val="black"/>
                </a:solidFill>
              </a:rPr>
              <a:t>nhiều</a:t>
            </a:r>
            <a:r>
              <a:rPr lang="en-US" sz="3200" dirty="0">
                <a:solidFill>
                  <a:prstClr val="black"/>
                </a:solidFill>
              </a:rPr>
              <a:t> </a:t>
            </a:r>
            <a:r>
              <a:rPr lang="en-US" sz="3200" dirty="0" err="1">
                <a:solidFill>
                  <a:prstClr val="black"/>
                </a:solidFill>
              </a:rPr>
              <a:t>bệnh</a:t>
            </a:r>
            <a:r>
              <a:rPr lang="en-US" sz="3200" dirty="0">
                <a:solidFill>
                  <a:prstClr val="black"/>
                </a:solidFill>
              </a:rPr>
              <a:t> </a:t>
            </a:r>
            <a:endParaRPr kumimoji="0" lang="vi-VN" sz="32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726" y="4270778"/>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056" y="4346388"/>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215" y="5322846"/>
            <a:ext cx="672128" cy="537702"/>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261360" y="549800"/>
            <a:ext cx="567791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2. </a:t>
            </a:r>
            <a:r>
              <a:rPr kumimoji="0" lang="vi-VN" sz="36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48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129CBA-AB00-46D9-BA65-557E4E278E95}"/>
              </a:ext>
            </a:extLst>
          </p:cNvPr>
          <p:cNvSpPr/>
          <p:nvPr/>
        </p:nvSpPr>
        <p:spPr>
          <a:xfrm>
            <a:off x="1997319" y="4114395"/>
            <a:ext cx="4105794"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5240774" y="5223606"/>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05414" y="4176961"/>
            <a:ext cx="386258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hoa</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4323" y="4176961"/>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0983" y="415462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7707" y="5238640"/>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879600" y="4101063"/>
            <a:ext cx="41828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064001" y="4875642"/>
            <a:ext cx="4875278"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215" y="484583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2">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5989150" y="793714"/>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5"/>
          <a:stretch>
            <a:fillRect/>
          </a:stretch>
        </p:blipFill>
        <p:spPr>
          <a:xfrm>
            <a:off x="6420515" y="1320781"/>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6"/>
          <a:stretch>
            <a:fillRect/>
          </a:stretch>
        </p:blipFill>
        <p:spPr>
          <a:xfrm>
            <a:off x="5071255" y="2393279"/>
            <a:ext cx="7120745" cy="2706859"/>
          </a:xfrm>
          <a:prstGeom prst="rect">
            <a:avLst/>
          </a:prstGeom>
        </p:spPr>
      </p:pic>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827</Words>
  <Application>Microsoft Office PowerPoint</Application>
  <PresentationFormat>Widescreen</PresentationFormat>
  <Paragraphs>92</Paragraphs>
  <Slides>32</Slides>
  <Notes>24</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32</vt:i4>
      </vt:variant>
    </vt:vector>
  </HeadingPairs>
  <TitlesOfParts>
    <vt:vector size="53" baseType="lpstr">
      <vt:lpstr>等线</vt:lpstr>
      <vt:lpstr>等线 Light</vt:lpstr>
      <vt:lpstr>Arial</vt:lpstr>
      <vt:lpstr>Arial-Rounded</vt:lpstr>
      <vt:lpstr>Baloo 2</vt:lpstr>
      <vt:lpstr>Calibri</vt:lpstr>
      <vt:lpstr>Calibri Light</vt:lpstr>
      <vt:lpstr>Coiny</vt:lpstr>
      <vt:lpstr>Georgia</vt:lpstr>
      <vt:lpstr>Times New Roman</vt:lpstr>
      <vt:lpstr>印品黑体</vt:lpstr>
      <vt:lpstr>字魂105号-简雅黑</vt:lpstr>
      <vt:lpstr>字魂59号-创粗黑</vt:lpstr>
      <vt:lpstr>1_Office 主题​​</vt:lpstr>
      <vt:lpstr>Custom Design</vt:lpstr>
      <vt:lpstr>Office 主题​​</vt:lpstr>
      <vt:lpstr>2_Office 主题​​</vt:lpstr>
      <vt:lpstr>4_Office 主题​​</vt:lpstr>
      <vt:lpstr>5_Office Theme</vt:lpstr>
      <vt:lpstr>5_Office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Dang Hoang Tung</cp:lastModifiedBy>
  <cp:revision>35</cp:revision>
  <dcterms:created xsi:type="dcterms:W3CDTF">2022-07-10T22:58:02Z</dcterms:created>
  <dcterms:modified xsi:type="dcterms:W3CDTF">2023-09-20T05:43:57Z</dcterms:modified>
</cp:coreProperties>
</file>