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61" r:id="rId4"/>
    <p:sldId id="262" r:id="rId5"/>
    <p:sldId id="277" r:id="rId6"/>
    <p:sldId id="278" r:id="rId7"/>
    <p:sldId id="279" r:id="rId8"/>
    <p:sldId id="280" r:id="rId9"/>
    <p:sldId id="281" r:id="rId10"/>
    <p:sldId id="263" r:id="rId11"/>
    <p:sldId id="283" r:id="rId12"/>
    <p:sldId id="282" r:id="rId13"/>
    <p:sldId id="284" r:id="rId14"/>
    <p:sldId id="285" r:id="rId15"/>
    <p:sldId id="266" r:id="rId16"/>
    <p:sldId id="267" r:id="rId17"/>
    <p:sldId id="286" r:id="rId18"/>
    <p:sldId id="287" r:id="rId19"/>
    <p:sldId id="264" r:id="rId20"/>
    <p:sldId id="288" r:id="rId21"/>
    <p:sldId id="270" r:id="rId22"/>
    <p:sldId id="273" r:id="rId23"/>
    <p:sldId id="274" r:id="rId24"/>
    <p:sldId id="275" r:id="rId25"/>
  </p:sldIdLst>
  <p:sldSz cx="12192000" cy="6858000"/>
  <p:notesSz cx="6858000" cy="9144000"/>
  <p:embeddedFontLst>
    <p:embeddedFont>
      <p:font typeface="#9Slide03 AmpleSoft" panose="020B0604020202020204" charset="0"/>
      <p:regular r:id="rId27"/>
    </p:embeddedFont>
    <p:embeddedFont>
      <p:font typeface="#9Slide04 SFU Fenice Ultra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420A3-0BF2-589E-F1EF-2331ECED7A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380" b="65247"/>
          <a:stretch/>
        </p:blipFill>
        <p:spPr>
          <a:xfrm>
            <a:off x="-700735" y="950785"/>
            <a:ext cx="8949861" cy="590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64445"/>
            <a:chOff x="2183009" y="259546"/>
            <a:chExt cx="8348948" cy="2664445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07038" y="1330082"/>
            <a:ext cx="4177923" cy="94114"/>
            <a:chOff x="770326" y="3058661"/>
            <a:chExt cx="4177923" cy="94114"/>
          </a:xfrm>
          <a:solidFill>
            <a:srgbClr val="0F873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" name="直接连接符 4"/>
            <p:cNvCxnSpPr/>
            <p:nvPr/>
          </p:nvCxnSpPr>
          <p:spPr>
            <a:xfrm>
              <a:off x="770326" y="3105718"/>
              <a:ext cx="4177923" cy="0"/>
            </a:xfrm>
            <a:prstGeom prst="line">
              <a:avLst/>
            </a:prstGeom>
            <a:grpFill/>
            <a:ln w="19050">
              <a:solidFill>
                <a:srgbClr val="0F87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/>
          </p:nvSpPr>
          <p:spPr>
            <a:xfrm>
              <a:off x="2203649" y="3058661"/>
              <a:ext cx="1311277" cy="94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936586" y="3400893"/>
            <a:ext cx="346113" cy="346151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36587" y="1720583"/>
            <a:ext cx="346113" cy="346151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9228" y="1466503"/>
            <a:ext cx="1026160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9228" y="3426571"/>
            <a:ext cx="10175072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C3F38-E295-6AFC-4CC8-B8A6745340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836" b="74900"/>
          <a:stretch/>
        </p:blipFill>
        <p:spPr>
          <a:xfrm>
            <a:off x="592409" y="1695586"/>
            <a:ext cx="8979867" cy="527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875" y="1014716"/>
            <a:ext cx="5992887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846</Words>
  <Application>Microsoft Office PowerPoint</Application>
  <PresentationFormat>Widescreen</PresentationFormat>
  <Paragraphs>69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字魂37号-波纹乖乖体</vt:lpstr>
      <vt:lpstr>Arial</vt:lpstr>
      <vt:lpstr>#9Slide03 AmpleSoft</vt:lpstr>
      <vt:lpstr>Times New Roman</vt:lpstr>
      <vt:lpstr>#9Slide04 SFU Fenice Ultra</vt:lpstr>
      <vt:lpstr>Calibri Light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20.Trần Hoàng Phương Nhi</cp:lastModifiedBy>
  <cp:revision>4</cp:revision>
  <dcterms:created xsi:type="dcterms:W3CDTF">2023-06-28T15:31:04Z</dcterms:created>
  <dcterms:modified xsi:type="dcterms:W3CDTF">2023-09-20T05:55:19Z</dcterms:modified>
  <cp:version>MNT37</cp:version>
</cp:coreProperties>
</file>