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477" r:id="rId4"/>
    <p:sldId id="425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262" r:id="rId13"/>
    <p:sldId id="42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50" autoAdjust="0"/>
  </p:normalViewPr>
  <p:slideViewPr>
    <p:cSldViewPr snapToGrid="0" showGuides="1">
      <p:cViewPr varScale="1">
        <p:scale>
          <a:sx n="56" d="100"/>
          <a:sy n="56" d="100"/>
        </p:scale>
        <p:origin x="13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6" y="-297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KẾT LUẬN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4" y="853699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7 IcielCadena" panose="02000503000000020004" pitchFamily="2" charset="0"/>
              </a:rPr>
              <a:t>CAM KẾT HÀNH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598623" y="2820505"/>
            <a:ext cx="899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Tạm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biệt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nhé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!</a:t>
            </a:r>
            <a:endParaRPr lang="zh-CN" altLang="en-US" sz="8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3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KHỞI ĐỘNG</a:t>
            </a:r>
            <a:endParaRPr lang="zh-CN" altLang="en-US" sz="13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3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Khám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phá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chủ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đề</a:t>
            </a:r>
            <a:endParaRPr lang="zh-CN" altLang="en-US" sz="80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0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266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1-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trò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“Xin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491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Luật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kèm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+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xoăn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vẫy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to: 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“Xin </a:t>
            </a:r>
            <a:r>
              <a:rPr lang="en-US" sz="4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2484537"/>
            <a:ext cx="2500191" cy="43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358" y="2061886"/>
            <a:ext cx="7508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629873"/>
            <a:ext cx="12180485" cy="22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" y="1356023"/>
            <a:ext cx="717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bìa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kéo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chì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bông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nhụy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6" y="432693"/>
            <a:ext cx="77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THỰC HÀNH THEO NHÓM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996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718" y="1421363"/>
            <a:ext cx="4799282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72" y="1406487"/>
            <a:ext cx="6285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GÓC CHIA SẺ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3484640"/>
            <a:ext cx="6644640" cy="337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567" y="737444"/>
            <a:ext cx="479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287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#9Slide07 HoneyCream</vt:lpstr>
      <vt:lpstr>#9Slide07 IcielCadena</vt:lpstr>
      <vt:lpstr>#9Slide07 SVNZero</vt:lpstr>
      <vt:lpstr>Arial</vt:lpstr>
      <vt:lpstr>Calibri</vt:lpstr>
      <vt:lpstr>Cambria</vt:lpstr>
      <vt:lpstr>SVN-Newton</vt:lpstr>
      <vt:lpstr>Times New Roman</vt:lpstr>
      <vt:lpstr>Wingdings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Administrator</dc:creator>
  <cp:keywords>MT50</cp:keywords>
  <dc:description>MT50</dc:description>
  <cp:lastModifiedBy>20.Trần Hoàng Phương Nhi</cp:lastModifiedBy>
  <cp:revision>2</cp:revision>
  <dcterms:created xsi:type="dcterms:W3CDTF">2022-04-16T02:57:57Z</dcterms:created>
  <dcterms:modified xsi:type="dcterms:W3CDTF">2023-09-20T06:01:12Z</dcterms:modified>
  <cp:category>MT50</cp:category>
  <cp:version>MT50</cp:version>
</cp:coreProperties>
</file>