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18"/>
  </p:notesMasterIdLst>
  <p:sldIdLst>
    <p:sldId id="2904" r:id="rId4"/>
    <p:sldId id="260" r:id="rId5"/>
    <p:sldId id="256" r:id="rId6"/>
    <p:sldId id="259" r:id="rId7"/>
    <p:sldId id="261" r:id="rId8"/>
    <p:sldId id="2884" r:id="rId9"/>
    <p:sldId id="265" r:id="rId10"/>
    <p:sldId id="2896" r:id="rId11"/>
    <p:sldId id="2897" r:id="rId12"/>
    <p:sldId id="2890" r:id="rId13"/>
    <p:sldId id="2902" r:id="rId14"/>
    <p:sldId id="2889" r:id="rId15"/>
    <p:sldId id="2892" r:id="rId16"/>
    <p:sldId id="28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:ask="http://schemas.microsoft.com/office/drawing/2018/sketchyshapes" xmlns="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636" y="410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:ask="http://schemas.microsoft.com/office/drawing/2018/sketchyshapes" xmlns="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14722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197352" cy="3793535"/>
            <a:chOff x="906077" y="2377947"/>
            <a:chExt cx="10197352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1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Cắm 15 bông hoa vào các lọ, mỗi lọ 5 bông. Hỏi cắm được mấy lọ </a:t>
              </a:r>
              <a:r>
                <a:rPr lang="vi-VN" sz="280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 </a:t>
              </a:r>
              <a:r>
                <a:rPr lang="vi-VN" sz="280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 vậy</a:t>
              </a:r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757714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Times New Roman" pitchFamily="18" charset="0"/>
                      <a:ea typeface="Arial-Rounded" panose="020B0500000000000000" pitchFamily="34" charset="0"/>
                      <a:cs typeface="Times New Roman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Times New Roman" pitchFamily="18" charset="0"/>
                      <a:ea typeface="Arial-Rounded" panose="020B0500000000000000" pitchFamily="34" charset="0"/>
                      <a:cs typeface="Times New Roman" pitchFamily="18" charset="0"/>
                    </a:rPr>
                    <a:t> </a:t>
                  </a:r>
                  <a:r>
                    <a:rPr lang="vi-VN" sz="3200">
                      <a:solidFill>
                        <a:schemeClr val="tx1"/>
                      </a:solidFill>
                      <a:latin typeface="Times New Roman" pitchFamily="18" charset="0"/>
                      <a:ea typeface="Arial-Rounded" panose="020B0500000000000000" pitchFamily="34" charset="0"/>
                      <a:cs typeface="Times New Roman" pitchFamily="18" charset="0"/>
                    </a:rPr>
                    <a:t>3 </a:t>
                  </a:r>
                  <a:r>
                    <a:rPr lang="vi-VN" sz="3200" smtClean="0">
                      <a:solidFill>
                        <a:schemeClr val="tx1"/>
                      </a:solidFill>
                      <a:latin typeface="Times New Roman" pitchFamily="18" charset="0"/>
                      <a:ea typeface="Arial-Rounded" panose="020B0500000000000000" pitchFamily="34" charset="0"/>
                      <a:cs typeface="Times New Roman" pitchFamily="18" charset="0"/>
                    </a:rPr>
                    <a:t>= 15</a:t>
                  </a:r>
                  <a:endParaRPr lang="vi-VN" sz="3200" dirty="0">
                    <a:solidFill>
                      <a:schemeClr val="tx1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CBF8374-ED19-41C8-8C5E-FA96EAE5E2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757714" cy="1051053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endParaRPr lang="vi-VN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8650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4 = 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blipFill>
                <a:blip r:embed="rId4"/>
                <a:stretch>
                  <a:fillRect l="-7003" t="-14583" r="-448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540433" cy="1601511"/>
            <a:chOff x="1566387" y="2411755"/>
            <a:chExt cx="2415432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400806" cy="1409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371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371162" cy="584775"/>
              </a:xfrm>
              <a:prstGeom prst="rect">
                <a:avLst/>
              </a:prstGeom>
              <a:blipFill>
                <a:blip r:embed="rId5"/>
                <a:stretch>
                  <a:fillRect l="-6427" t="-14583" r="-591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blipFill>
                <a:blip r:embed="rId6"/>
                <a:stretch>
                  <a:fillRect l="-6460" t="-14583" r="-568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371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371162" cy="584775"/>
              </a:xfrm>
              <a:prstGeom prst="rect">
                <a:avLst/>
              </a:prstGeom>
              <a:blipFill>
                <a:blip r:embed="rId7"/>
                <a:stretch>
                  <a:fillRect l="-6427" t="-14583" r="-591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309745" y="1431697"/>
            <a:ext cx="727474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en-US" sz="6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633" y="228573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7.40741E-7 L -1.45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871111" y="147599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586283" y="184552"/>
              <a:ext cx="20948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323640" y="1431697"/>
            <a:ext cx="5246949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vi-VN" sz="6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</a:t>
            </a:r>
            <a:r>
              <a:rPr lang="vi-VN" sz="600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Phép chia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37669" y="379825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685904" y="222"/>
              <a:ext cx="3684099" cy="16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 chia ba bằng hai.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377774" cy="461665"/>
            <a:chOff x="1448289" y="3423185"/>
            <a:chExt cx="6377774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195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6709016" cy="461665"/>
            <a:chOff x="1448289" y="3894196"/>
            <a:chExt cx="670901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6510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239337" cy="461665"/>
            <a:chOff x="1448289" y="4389293"/>
            <a:chExt cx="6239337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040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 chia hai bằng ba.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24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885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515</Words>
  <Application>Microsoft Office PowerPoint</Application>
  <PresentationFormat>Widescreen</PresentationFormat>
  <Paragraphs>81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Wingdings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 PRO</cp:lastModifiedBy>
  <cp:revision>16</cp:revision>
  <dcterms:created xsi:type="dcterms:W3CDTF">2021-07-09T06:30:31Z</dcterms:created>
  <dcterms:modified xsi:type="dcterms:W3CDTF">2023-01-29T06:12:35Z</dcterms:modified>
</cp:coreProperties>
</file>