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300" r:id="rId3"/>
    <p:sldId id="301" r:id="rId4"/>
    <p:sldId id="302" r:id="rId5"/>
    <p:sldId id="256" r:id="rId6"/>
    <p:sldId id="295" r:id="rId7"/>
    <p:sldId id="296" r:id="rId8"/>
    <p:sldId id="297" r:id="rId9"/>
    <p:sldId id="306" r:id="rId10"/>
    <p:sldId id="298" r:id="rId11"/>
    <p:sldId id="308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AD22D-938D-43BF-AD34-F85571103F93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EAF7-6877-46D7-ADB7-736C338C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2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69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6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260F-28C1-4FC1-BF41-D0C086C356F8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AB39-00EA-46E3-89B4-CD3244265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5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93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79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6.jpg"/><Relationship Id="rId12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8.jpeg"/><Relationship Id="rId1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mừng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môn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Toán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09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2557633" y="2473262"/>
            <a:ext cx="1477338" cy="571891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5619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Chia 20 kg gạo vào các túi, mỗi túi 5 kg. Hỏi được bao nhiêu túi gạo như vậy?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2557633" y="1997215"/>
            <a:ext cx="20433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1590177" y="2473262"/>
            <a:ext cx="1428535" cy="114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 flipV="1">
            <a:off x="3172494" y="2491876"/>
            <a:ext cx="862477" cy="10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2698054" y="2993729"/>
            <a:ext cx="2711817" cy="184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101098" y="1431697"/>
            <a:ext cx="7692042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 BIỆT CÁC CON!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0" y="68580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040063" y="1777543"/>
            <a:ext cx="6121400" cy="1270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8265"/>
              </a:avLst>
            </a:prstTxWarp>
          </a:bodyPr>
          <a:lstStyle/>
          <a:p>
            <a:pPr algn="ctr"/>
            <a:r>
              <a:rPr lang="en-US" sz="4400" b="1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Rung chuông vàng</a:t>
            </a:r>
          </a:p>
        </p:txBody>
      </p:sp>
      <p:pic>
        <p:nvPicPr>
          <p:cNvPr id="10244" name="Picture 8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1300" y="2097222"/>
            <a:ext cx="4098925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752221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00400" y="1143000"/>
            <a:ext cx="6096000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charset="0"/>
              <a:buNone/>
            </a:pPr>
            <a:endParaRPr lang="en-US" altLang="en-US" sz="3200" b="1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Từ một phép nhân có thể lập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 được mấy phép chia tương ứng?</a:t>
            </a:r>
            <a:endParaRPr lang="en-US" altLang="en-US" sz="3200"/>
          </a:p>
          <a:p>
            <a:pPr eaLnBrk="1" hangingPunct="1"/>
            <a:endParaRPr lang="en-US" altLang="en-US" sz="320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133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05175" y="2703513"/>
            <a:ext cx="4979988" cy="7493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100" b="1" dirty="0"/>
              <a:t>          </a:t>
            </a:r>
            <a:r>
              <a:rPr lang="en-US" altLang="en-US" sz="31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2014" y="2716214"/>
            <a:ext cx="1500187" cy="80168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3" y="2789239"/>
            <a:ext cx="817562" cy="61277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b="1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25689" y="2792897"/>
            <a:ext cx="460375" cy="3873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a typeface="+mn-lt"/>
                <a:cs typeface="+mn-lt"/>
              </a:rPr>
              <a:t>  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352800" y="3657600"/>
            <a:ext cx="4953000" cy="7493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100" b="1" dirty="0">
                <a:solidFill>
                  <a:schemeClr val="bg1"/>
                </a:solidFill>
              </a:rPr>
              <a:t>         </a:t>
            </a:r>
            <a:r>
              <a:rPr lang="en-US" altLang="en-US" sz="3100" b="1" dirty="0">
                <a:solidFill>
                  <a:srgbClr val="FF0000"/>
                </a:solidFill>
              </a:rPr>
              <a:t>3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3929064"/>
            <a:ext cx="593725" cy="35083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3706814"/>
            <a:ext cx="1500187" cy="80168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3779839"/>
            <a:ext cx="817562" cy="61277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b="1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5539" y="3892550"/>
            <a:ext cx="460375" cy="3873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+mn-lt"/>
                <a:cs typeface="+mn-lt"/>
              </a:rPr>
              <a:t>  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128964" y="4711700"/>
            <a:ext cx="5176837" cy="7493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100" b="1" dirty="0">
                <a:solidFill>
                  <a:schemeClr val="bg1"/>
                </a:solidFill>
              </a:rPr>
              <a:t>           </a:t>
            </a:r>
            <a:r>
              <a:rPr lang="en-US" altLang="en-US" sz="31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4919664"/>
            <a:ext cx="593725" cy="35083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4697414"/>
            <a:ext cx="1500187" cy="80168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4770439"/>
            <a:ext cx="817562" cy="61277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b="1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95539" y="4883150"/>
            <a:ext cx="460375" cy="3873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+mn-lt"/>
                <a:cs typeface="+mn-lt"/>
              </a:rPr>
              <a:t>  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084388" y="5630863"/>
            <a:ext cx="6297612" cy="7493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5910264"/>
            <a:ext cx="593725" cy="35083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5688014"/>
            <a:ext cx="1500187" cy="80168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9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5761039"/>
            <a:ext cx="817562" cy="61277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b="1">
              <a:latin typeface=".VnTime" panose="020B7200000000000000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+mn-lt"/>
                <a:cs typeface="+mn-lt"/>
              </a:rPr>
              <a:t>  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38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Câu 1</a:t>
            </a:r>
          </a:p>
        </p:txBody>
      </p:sp>
      <p:pic>
        <p:nvPicPr>
          <p:cNvPr id="11314" name="Picture 29" descr="Picture1"/>
          <p:cNvPicPr>
            <a:picLocks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5" name="WordArt 30"/>
          <p:cNvSpPr>
            <a:spLocks noChangeArrowheads="1" noChangeShapeType="1" noTextEdit="1"/>
          </p:cNvSpPr>
          <p:nvPr/>
        </p:nvSpPr>
        <p:spPr bwMode="auto">
          <a:xfrm>
            <a:off x="3222626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Rung chuông vàng </a:t>
            </a:r>
          </a:p>
        </p:txBody>
      </p:sp>
      <p:pic>
        <p:nvPicPr>
          <p:cNvPr id="1131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8991600" y="1341438"/>
            <a:ext cx="1752600" cy="1752600"/>
            <a:chOff x="4368" y="2861"/>
            <a:chExt cx="1104" cy="1104"/>
          </a:xfrm>
        </p:grpSpPr>
        <p:sp>
          <p:nvSpPr>
            <p:cNvPr id="11335" name="AutoShape 34"/>
            <p:cNvSpPr>
              <a:spLocks noChangeArrowheads="1"/>
            </p:cNvSpPr>
            <p:nvPr/>
          </p:nvSpPr>
          <p:spPr bwMode="auto">
            <a:xfrm>
              <a:off x="4368" y="2861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133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15</a:t>
            </a:r>
          </a:p>
        </p:txBody>
      </p:sp>
      <p:pic>
        <p:nvPicPr>
          <p:cNvPr id="11334" name="Picture 53" descr="avatar320552_1043153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277350" y="0"/>
            <a:ext cx="1390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0123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-2.59259E-6 L -3.88889E-6 -0.07222 " pathEditMode="relative" rAng="0" ptsTypes="AA">
                                      <p:cBhvr>
                                        <p:cTn id="2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2895600" y="762000"/>
            <a:ext cx="7772400" cy="2209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 viết hai phép chia</a:t>
            </a:r>
            <a:r>
              <a:rPr lang="en-US" altLang="vi-VN" sz="3200" b="1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 ứng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với phép nhân.</a:t>
            </a:r>
            <a:endParaRPr lang="en-US" altLang="vi-VN" sz="3200" b="1">
              <a:solidFill>
                <a:schemeClr val="bg1"/>
              </a:solidFill>
              <a:latin typeface=".VnTime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5 x 6 = 30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530351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337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2527301" y="3087688"/>
            <a:ext cx="6067425" cy="9144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5 = 6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7" y="3302000"/>
            <a:ext cx="593726" cy="35083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124200"/>
            <a:ext cx="1500188" cy="80168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1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7388" y="3152776"/>
            <a:ext cx="817562" cy="61277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b="1">
              <a:latin typeface=".VnTime" panose="020B7200000000000000" pitchFamily="34" charset="0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2163764" y="3265488"/>
            <a:ext cx="460375" cy="3873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+mn-lt"/>
                <a:cs typeface="+mn-lt"/>
              </a:rPr>
              <a:t>  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2514600" y="5454650"/>
            <a:ext cx="6096000" cy="8255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7" y="5795964"/>
            <a:ext cx="593726" cy="35083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9" y="5573714"/>
            <a:ext cx="1500187" cy="80168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6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8338" y="4330701"/>
            <a:ext cx="817562" cy="61277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b="1">
              <a:latin typeface=".VnTime" panose="020B7200000000000000" pitchFamily="34" charset="0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2144714" y="5759450"/>
            <a:ext cx="460375" cy="3873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+mn-lt"/>
                <a:cs typeface="+mn-lt"/>
              </a:rPr>
              <a:t>  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2586039" y="4165600"/>
            <a:ext cx="6065837" cy="922338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30 : 6 = 5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7" y="4508500"/>
            <a:ext cx="593726" cy="35083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9" y="4286250"/>
            <a:ext cx="1500187" cy="80168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2144714" y="4471988"/>
            <a:ext cx="460375" cy="3873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+mn-lt"/>
                <a:cs typeface="+mn-lt"/>
              </a:rPr>
              <a:t>  </a:t>
            </a:r>
          </a:p>
        </p:txBody>
      </p:sp>
      <p:sp>
        <p:nvSpPr>
          <p:cNvPr id="53" name="AutoShape 27"/>
          <p:cNvSpPr>
            <a:spLocks noChangeArrowheads="1"/>
          </p:cNvSpPr>
          <p:nvPr/>
        </p:nvSpPr>
        <p:spPr bwMode="auto">
          <a:xfrm>
            <a:off x="1885950" y="990600"/>
            <a:ext cx="13906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4" name="WordArt 28"/>
          <p:cNvSpPr>
            <a:spLocks noChangeArrowheads="1" noChangeShapeType="1" noTextEdit="1"/>
          </p:cNvSpPr>
          <p:nvPr/>
        </p:nvSpPr>
        <p:spPr bwMode="auto">
          <a:xfrm>
            <a:off x="2209800" y="1447801"/>
            <a:ext cx="685800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Câu4</a:t>
            </a:r>
          </a:p>
        </p:txBody>
      </p:sp>
      <p:pic>
        <p:nvPicPr>
          <p:cNvPr id="1334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9" name="WordArt 30"/>
          <p:cNvSpPr>
            <a:spLocks noChangeArrowheads="1" noChangeShapeType="1" noTextEdit="1"/>
          </p:cNvSpPr>
          <p:nvPr/>
        </p:nvSpPr>
        <p:spPr bwMode="auto">
          <a:xfrm>
            <a:off x="3246438" y="26988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Rung chuông vàng </a:t>
            </a:r>
          </a:p>
        </p:txBody>
      </p:sp>
      <p:pic>
        <p:nvPicPr>
          <p:cNvPr id="13350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1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0" y="-152400"/>
            <a:ext cx="16525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WordArt 33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0</a:t>
            </a:r>
          </a:p>
        </p:txBody>
      </p:sp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9378950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94218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938847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9378950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10</a:t>
            </a:r>
          </a:p>
        </p:txBody>
      </p:sp>
      <p:sp>
        <p:nvSpPr>
          <p:cNvPr id="70" name="WordArt 44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11</a:t>
            </a:r>
          </a:p>
        </p:txBody>
      </p:sp>
      <p:sp>
        <p:nvSpPr>
          <p:cNvPr id="71" name="WordArt 45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12</a:t>
            </a:r>
          </a:p>
        </p:txBody>
      </p:sp>
      <p:sp>
        <p:nvSpPr>
          <p:cNvPr id="72" name="WordArt 46"/>
          <p:cNvSpPr>
            <a:spLocks noChangeArrowheads="1" noChangeShapeType="1" noTextEdit="1"/>
          </p:cNvSpPr>
          <p:nvPr/>
        </p:nvSpPr>
        <p:spPr bwMode="auto">
          <a:xfrm>
            <a:off x="9364663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13</a:t>
            </a:r>
          </a:p>
        </p:txBody>
      </p:sp>
      <p:sp>
        <p:nvSpPr>
          <p:cNvPr id="73" name="WordArt 47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14</a:t>
            </a:r>
          </a:p>
        </p:txBody>
      </p:sp>
      <p:sp>
        <p:nvSpPr>
          <p:cNvPr id="74" name="WordArt 48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915400" y="2590800"/>
            <a:ext cx="1752600" cy="1752600"/>
            <a:chOff x="4320" y="2928"/>
            <a:chExt cx="1104" cy="1104"/>
          </a:xfrm>
        </p:grpSpPr>
        <p:sp>
          <p:nvSpPr>
            <p:cNvPr id="13370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337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3369" name="Picture 47" descr="avatar320552_1043153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277350" y="0"/>
            <a:ext cx="1390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809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6 -0.00463 L 0.00086 -0.0713 " pathEditMode="relative" rAng="0" ptsTypes="AA">
                                      <p:cBhvr>
                                        <p:cTn id="2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  <p:animRot by="1500000">
                                      <p:cBhvr>
                                        <p:cTn id="2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3" grpId="0" animBg="1"/>
      <p:bldP spid="43" grpId="1" animBg="1"/>
      <p:bldP spid="43" grpId="2" animBg="1"/>
      <p:bldP spid="46" grpId="0" animBg="1"/>
      <p:bldP spid="53" grpId="0" animBg="1"/>
      <p:bldP spid="53" grpId="1" animBg="1"/>
      <p:bldP spid="54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3585743" y="1011324"/>
            <a:ext cx="758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09F99A0-4B8F-4A91-B97E-CA6D3A8A36F4}"/>
              </a:ext>
            </a:extLst>
          </p:cNvPr>
          <p:cNvGrpSpPr/>
          <p:nvPr/>
        </p:nvGrpSpPr>
        <p:grpSpPr>
          <a:xfrm>
            <a:off x="4168479" y="1367070"/>
            <a:ext cx="3464799" cy="1354354"/>
            <a:chOff x="1313001" y="2225190"/>
            <a:chExt cx="3464799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43233" y="2288173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233" y="2288173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742" r="-1645" b="-124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3768574" y="1167962"/>
            <a:ext cx="21242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5327457" y="1942637"/>
            <a:ext cx="565343" cy="78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7067935" y="1977352"/>
            <a:ext cx="565343" cy="78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5551472" y="2507004"/>
            <a:ext cx="565343" cy="78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7002819" y="2514886"/>
            <a:ext cx="565343" cy="78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1851624" y="1770850"/>
            <a:ext cx="758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3673167" y="2216387"/>
            <a:ext cx="1319747" cy="86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1290255" y="2614354"/>
            <a:ext cx="28684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1851624" y="1770850"/>
            <a:ext cx="758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3673167" y="2216387"/>
            <a:ext cx="1319747" cy="86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1290255" y="2614354"/>
            <a:ext cx="28684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7856553" y="765172"/>
            <a:ext cx="755131" cy="175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7876084" y="2818785"/>
            <a:ext cx="755131" cy="175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7868560" y="4844583"/>
            <a:ext cx="755131" cy="175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  <p:tag name="GENSWF_ADVANCE_TIME" val="0.00"/>
  <p:tag name="ISPRING_SLIDE_INDENT_LEVEL" val="2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428</Words>
  <Application>Microsoft Office PowerPoint</Application>
  <PresentationFormat>Widescreen</PresentationFormat>
  <Paragraphs>186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宋体</vt:lpstr>
      <vt:lpstr>.VnHelvetInsH</vt:lpstr>
      <vt:lpstr>.VnTime</vt:lpstr>
      <vt:lpstr>Arial</vt:lpstr>
      <vt:lpstr>Arial-Rounded</vt:lpstr>
      <vt:lpstr>Calibri</vt:lpstr>
      <vt:lpstr>Cambria Math</vt:lpstr>
      <vt:lpstr>等线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 PRO</cp:lastModifiedBy>
  <cp:revision>174</cp:revision>
  <dcterms:created xsi:type="dcterms:W3CDTF">2021-06-02T01:34:28Z</dcterms:created>
  <dcterms:modified xsi:type="dcterms:W3CDTF">2023-01-29T06:12:11Z</dcterms:modified>
</cp:coreProperties>
</file>