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9" r:id="rId7"/>
    <p:sldId id="30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microsoft.com/office/2007/relationships/hdphoto" Target="../media/hdphoto3.wdp"/><Relationship Id="rId21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20" Type="http://schemas.openxmlformats.org/officeDocument/2006/relationships/image" Target="../media/image2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24" Type="http://schemas.openxmlformats.org/officeDocument/2006/relationships/image" Target="../media/image23.png"/><Relationship Id="rId5" Type="http://schemas.microsoft.com/office/2007/relationships/hdphoto" Target="../media/hdphoto4.wdp"/><Relationship Id="rId15" Type="http://schemas.openxmlformats.org/officeDocument/2006/relationships/image" Target="../media/image18.png"/><Relationship Id="rId23" Type="http://schemas.microsoft.com/office/2007/relationships/hdphoto" Target="../media/hdphoto9.wdp"/><Relationship Id="rId28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openxmlformats.org/officeDocument/2006/relationships/image" Target="../media/image17.png"/><Relationship Id="rId22" Type="http://schemas.openxmlformats.org/officeDocument/2006/relationships/image" Target="../media/image22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  <p:pic>
        <p:nvPicPr>
          <p:cNvPr id="9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637" y="1886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41794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41794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2401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260154"/>
            <a:ext cx="1802144" cy="1025846"/>
            <a:chOff x="1870518" y="1440653"/>
            <a:chExt cx="1149974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70484" cy="632111"/>
              <a:chOff x="1870518" y="1440654"/>
              <a:chExt cx="770484" cy="632111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71979" cy="632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89850" cy="63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" t="-281" r="-366773" b="-5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1696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352810" y="4741181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519843" y="474301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6778182" y="4726236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7956549" y="4766174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129932" y="472623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>
          <a:xfrm>
            <a:off x="1724075" y="1773078"/>
            <a:ext cx="526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84" y="1912108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6033" y="2054000"/>
            <a:ext cx="1557098" cy="16876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81" y="4275890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7213" y="4897537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721680" y="1407669"/>
            <a:ext cx="700002" cy="64633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421682" y="144577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353942" y="3576254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193831" y="5156110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619250" y="1958750"/>
            <a:ext cx="2629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6850" y="1958750"/>
            <a:ext cx="1711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1419 0.04745 C -0.01706 0.05833 -0.02148 0.06273 -0.02604 0.06273 C -0.03125 0.06273 -0.03541 0.05833 -0.03828 0.04745 L -0.05221 2.96296E-6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581 L -4.375E-6 2.96296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267</Words>
  <Application>Microsoft Office PowerPoint</Application>
  <PresentationFormat>Widescreen</PresentationFormat>
  <Paragraphs>68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173</cp:revision>
  <dcterms:created xsi:type="dcterms:W3CDTF">2021-06-02T01:34:28Z</dcterms:created>
  <dcterms:modified xsi:type="dcterms:W3CDTF">2023-01-29T06:11:53Z</dcterms:modified>
</cp:coreProperties>
</file>