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86" r:id="rId3"/>
  </p:sldMasterIdLst>
  <p:notesMasterIdLst>
    <p:notesMasterId r:id="rId11"/>
  </p:notesMasterIdLst>
  <p:sldIdLst>
    <p:sldId id="256" r:id="rId4"/>
    <p:sldId id="2884" r:id="rId5"/>
    <p:sldId id="309" r:id="rId6"/>
    <p:sldId id="310" r:id="rId7"/>
    <p:sldId id="311" r:id="rId8"/>
    <p:sldId id="312" r:id="rId9"/>
    <p:sldId id="2895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B42DF-A40C-4BC8-8D83-02136AAD47E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5D824-C3F1-475F-B4A6-8A2E58136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8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99489-5013-4436-9C33-0367CA2BF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DB6058-81EC-4D91-8EB7-C27DB45FC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7333B-89DC-496A-B943-31784570E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D5D1-7FBC-4A4A-B977-07C23BE84191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4FBF6-0453-4721-BC35-6B612172C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44B84-CD9C-4862-BFD2-D28821B4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B81-7989-4719-A0E1-08ADEEC28F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139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7BFEB-F758-4A22-910E-CE20C190D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1E6E38-0F44-463C-9B1E-46A27B615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C85A8-3293-4E74-A97C-DEE51229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D5D1-7FBC-4A4A-B977-07C23BE84191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1D39F-D491-4F24-9892-CA5B88463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D02EB-287B-4141-BAFD-4ED42F346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B81-7989-4719-A0E1-08ADEEC28F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2558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DB09FE-7A97-4B21-8392-6B5B4F5DA9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16BDB2-75B7-4BFD-AAEA-8EDD3FFB0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A7584-129A-4120-B20E-D7E9D71AB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D5D1-7FBC-4A4A-B977-07C23BE84191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2B8A6-9823-4DA9-9445-80F76C28C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22578-378C-4EC6-99F2-AFAAF6F9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B81-7989-4719-A0E1-08ADEEC28F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1043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945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97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246" y="1364524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0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9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6773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8948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60130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5047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3888F-2609-4349-8F11-99AB9A414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623C2-36DD-44B4-8FA3-1A58B7136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BD798-6447-424F-BC89-09213779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D5D1-7FBC-4A4A-B977-07C23BE84191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5F6A3-EC50-4652-BEEB-BA2A46E3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41098-7D84-4578-A7C5-0C2993D61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B81-7989-4719-A0E1-08ADEEC28F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3542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316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29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4877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40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18074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10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202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97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578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9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7ACD4-6D65-4FFA-B11F-8BFCA31D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3DC33-C902-4A33-B7B8-36AA5FE15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2392F-3D9F-4E28-ABE7-C069A52EB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D5D1-7FBC-4A4A-B977-07C23BE84191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1CA7D-04A9-41B2-A844-4FFAE5964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54235-F8D3-4A07-9091-E51EDEE79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B81-7989-4719-A0E1-08ADEEC28F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140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333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3966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7427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3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53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6502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93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20BD3-1A21-49A5-A1C5-F81A57EE6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FFCCC-0A46-4949-9CA7-4E516C1A6B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4FCEFF-B1A8-4B13-82DE-1EAAEE1DA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201D9-6838-4042-9499-339E18304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D5D1-7FBC-4A4A-B977-07C23BE84191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ED5EE-BD22-4A57-843C-4B9A5D9F8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D60B5A-56F9-4011-9974-F38BB9D11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B81-7989-4719-A0E1-08ADEEC28F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1021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9118F-1AD5-4B1C-B76F-7BDDAE1FC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38A69-D203-4908-869A-82543C4E0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AC3705-C61E-44B4-907E-3754672E1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6854B9-E802-4C7F-B94B-92FC7E81C8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AA9C46-D6B2-48FE-9F84-4C03AB04D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518D1-C9B0-4E7B-A583-4CFBA1058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D5D1-7FBC-4A4A-B977-07C23BE84191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DB5C0C-B50C-4CE0-BB07-035371A3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EFF892-588E-4A3E-B1CB-9F4D425E0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B81-7989-4719-A0E1-08ADEEC28F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99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58A57-04EF-4A8A-892C-93052D425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0000B8-3234-427C-B77F-A6305CBBB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D5D1-7FBC-4A4A-B977-07C23BE84191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9EA593-CA28-45F9-AD63-56165A29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FA2976-6C69-4BB0-B3CA-C90BE4D8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B81-7989-4719-A0E1-08ADEEC28F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8416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82D3B-76AE-4402-ACDD-C2EC2BD80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D5D1-7FBC-4A4A-B977-07C23BE84191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CEB12-AF14-462E-A11B-961A06D7C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BD7D0-9ED1-44E0-BD4B-4D50ACD61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B81-7989-4719-A0E1-08ADEEC28F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4448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89B1-B3D4-45EC-B4F1-1606342B0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2E92-60BC-4ABD-B631-AEA3C82F8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D75BD9-DEBF-43D7-930E-53F79426A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19C87-3BBD-43BB-96F0-E8FE946A6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D5D1-7FBC-4A4A-B977-07C23BE84191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3A5BB-6C34-4F52-8DF2-795379EC6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AF7A1-BC1F-423A-8E7C-B19252F0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B81-7989-4719-A0E1-08ADEEC28F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2320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5C637-D917-4DBB-9E45-C31CEC5B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9B4B37-8F39-4304-AD1A-1A2E6477E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11948C-415B-40AC-B980-A61701E29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C067C-5FA1-45E7-89CE-A265A62F1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D5D1-7FBC-4A4A-B977-07C23BE84191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C0A3E-0381-4D5F-A23C-9B4B7BDC5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62AA6-84DE-4846-AC9D-4F867BB08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B81-7989-4719-A0E1-08ADEEC28F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941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47E0E-6B8E-40A2-81A5-675AD72C1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FB44F-7A9E-4A80-AC0E-60BE8DA17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6D5F8-948B-4266-AE64-E5DD4C0E15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CD5D1-7FBC-4A4A-B977-07C23BE84191}" type="datetimeFigureOut">
              <a:rPr lang="vi-VN" smtClean="0"/>
              <a:t>29/01/2023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865FA-FB38-4F87-A70B-778FFE2D7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ED1C1-1D8F-4440-A868-1AAAD1C21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A2B81-7989-4719-A0E1-08ADEEC28F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471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7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73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0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môn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Toán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" name="Tieng-chuong-reo-vao-lo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177" y="785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772735" y="1431697"/>
            <a:ext cx="8348759" cy="364984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8: BẢNG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 2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Tiết 2 )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2155A534-EBB2-49E3-8AA8-B413183B4D30}"/>
              </a:ext>
            </a:extLst>
          </p:cNvPr>
          <p:cNvSpPr/>
          <p:nvPr/>
        </p:nvSpPr>
        <p:spPr>
          <a:xfrm>
            <a:off x="2967936" y="56416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AA1502A-EA8A-4353-86DD-AC0511A98A7F}"/>
              </a:ext>
            </a:extLst>
          </p:cNvPr>
          <p:cNvGrpSpPr/>
          <p:nvPr/>
        </p:nvGrpSpPr>
        <p:grpSpPr>
          <a:xfrm>
            <a:off x="3585743" y="584129"/>
            <a:ext cx="1116312" cy="472051"/>
            <a:chOff x="1870518" y="1440653"/>
            <a:chExt cx="1116312" cy="4616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03CC182-F82F-4244-AA31-675DDB88360B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9C650665-3942-48FD-B756-23DB7DEE23F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002C2DF-0FDE-435C-BDAC-9F37791846F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256252-15D2-42B4-8A74-0D82E4916DC4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702991A-94B0-4346-B3B1-8DC85253347A}"/>
              </a:ext>
            </a:extLst>
          </p:cNvPr>
          <p:cNvSpPr txBox="1"/>
          <p:nvPr/>
        </p:nvSpPr>
        <p:spPr>
          <a:xfrm>
            <a:off x="1048145" y="133560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010F89-7E70-4385-A591-910BBF639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6654" y="3955930"/>
            <a:ext cx="7809736" cy="1946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4" name="Table 17">
                <a:extLst>
                  <a:ext uri="{FF2B5EF4-FFF2-40B4-BE49-F238E27FC236}">
                    <a16:creationId xmlns:a16="http://schemas.microsoft.com/office/drawing/2014/main" id="{E278A4A8-D552-45C0-8DA8-0EE9B85E78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42683191"/>
                  </p:ext>
                </p:extLst>
              </p:nvPr>
            </p:nvGraphicFramePr>
            <p:xfrm>
              <a:off x="2127862" y="1420393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4" name="Table 17">
                <a:extLst>
                  <a:ext uri="{FF2B5EF4-FFF2-40B4-BE49-F238E27FC236}">
                    <a16:creationId xmlns:a16="http://schemas.microsoft.com/office/drawing/2014/main" id="{E278A4A8-D552-45C0-8DA8-0EE9B85E78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3921080"/>
                  </p:ext>
                </p:extLst>
              </p:nvPr>
            </p:nvGraphicFramePr>
            <p:xfrm>
              <a:off x="2127862" y="1420393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75" t="-2030" r="-368459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726CFA63-C1B3-415E-AB17-354DDAEBD53E}"/>
              </a:ext>
            </a:extLst>
          </p:cNvPr>
          <p:cNvSpPr txBox="1"/>
          <p:nvPr/>
        </p:nvSpPr>
        <p:spPr>
          <a:xfrm>
            <a:off x="4908789" y="266612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18297-22E3-4F20-AC25-FCB8E0A7D444}"/>
              </a:ext>
            </a:extLst>
          </p:cNvPr>
          <p:cNvSpPr txBox="1"/>
          <p:nvPr/>
        </p:nvSpPr>
        <p:spPr>
          <a:xfrm>
            <a:off x="5961522" y="266114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8D4209-AA91-44F4-8607-A5916B4C8954}"/>
              </a:ext>
            </a:extLst>
          </p:cNvPr>
          <p:cNvSpPr txBox="1"/>
          <p:nvPr/>
        </p:nvSpPr>
        <p:spPr>
          <a:xfrm>
            <a:off x="7020605" y="265616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44F062A-AB88-4CAC-A491-ADB1A0A2396F}"/>
              </a:ext>
            </a:extLst>
          </p:cNvPr>
          <p:cNvSpPr txBox="1"/>
          <p:nvPr/>
        </p:nvSpPr>
        <p:spPr>
          <a:xfrm>
            <a:off x="8092388" y="265118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C876B4-74BE-4DFB-B117-57C778379D32}"/>
              </a:ext>
            </a:extLst>
          </p:cNvPr>
          <p:cNvSpPr txBox="1"/>
          <p:nvPr/>
        </p:nvSpPr>
        <p:spPr>
          <a:xfrm>
            <a:off x="1048145" y="34327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3AFB190-545F-41F0-9440-9989877CC33E}"/>
              </a:ext>
            </a:extLst>
          </p:cNvPr>
          <p:cNvSpPr txBox="1"/>
          <p:nvPr/>
        </p:nvSpPr>
        <p:spPr>
          <a:xfrm>
            <a:off x="4635963" y="4247794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CEF081-DEE1-4C3F-A5B9-95FED6A689D4}"/>
              </a:ext>
            </a:extLst>
          </p:cNvPr>
          <p:cNvSpPr txBox="1"/>
          <p:nvPr/>
        </p:nvSpPr>
        <p:spPr>
          <a:xfrm>
            <a:off x="6984289" y="4980119"/>
            <a:ext cx="4107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2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4020038-D5DD-4D54-9935-663429A25C1D}"/>
              </a:ext>
            </a:extLst>
          </p:cNvPr>
          <p:cNvSpPr txBox="1"/>
          <p:nvPr/>
        </p:nvSpPr>
        <p:spPr>
          <a:xfrm>
            <a:off x="8973013" y="4457344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14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22DAC2-08C8-433A-9259-DACD76B36DC5}"/>
              </a:ext>
            </a:extLst>
          </p:cNvPr>
          <p:cNvCxnSpPr>
            <a:cxnSpLocks/>
          </p:cNvCxnSpPr>
          <p:nvPr/>
        </p:nvCxnSpPr>
        <p:spPr>
          <a:xfrm>
            <a:off x="3585743" y="1011324"/>
            <a:ext cx="75838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45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/>
      <p:bldP spid="45" grpId="0" animBg="1"/>
      <p:bldP spid="46" grpId="0" animBg="1"/>
      <p:bldP spid="47" grpId="0" animBg="1"/>
      <p:bldP spid="48" grpId="0" animBg="1"/>
      <p:bldP spid="49" grpId="0"/>
      <p:bldP spid="50" grpId="0" animBg="1"/>
      <p:bldP spid="51" grpId="0" animBg="1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E7E28DD-E688-432A-A09A-0DC87EA7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E64D23C-F136-470B-A0CA-546F6A7411D2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5152C-49CF-47DC-9F61-F0644EC70708}"/>
              </a:ext>
            </a:extLst>
          </p:cNvPr>
          <p:cNvSpPr txBox="1"/>
          <p:nvPr/>
        </p:nvSpPr>
        <p:spPr>
          <a:xfrm>
            <a:off x="1313001" y="1192305"/>
            <a:ext cx="257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Đếm thêm 2 rồi nêu số còn thiếu.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5E829C-4840-4264-9C3A-2F0F5FAD7FC7}"/>
              </a:ext>
            </a:extLst>
          </p:cNvPr>
          <p:cNvGrpSpPr/>
          <p:nvPr/>
        </p:nvGrpSpPr>
        <p:grpSpPr>
          <a:xfrm>
            <a:off x="730152" y="1360693"/>
            <a:ext cx="10707059" cy="4529530"/>
            <a:chOff x="730152" y="1360693"/>
            <a:chExt cx="10707059" cy="45295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71D381-CC1B-4732-AF9F-AEE16B4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0152" y="1360693"/>
              <a:ext cx="10707059" cy="45295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F0CE3A-C1D2-4F38-9EA7-3397C9E40837}"/>
                </a:ext>
              </a:extLst>
            </p:cNvPr>
            <p:cNvSpPr txBox="1"/>
            <p:nvPr/>
          </p:nvSpPr>
          <p:spPr>
            <a:xfrm>
              <a:off x="977942" y="3855192"/>
              <a:ext cx="36702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Hai, bốn, sáu,..., mười tám, hai mươi.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2D77D51-6013-4FAD-9559-F8397DAF040D}"/>
              </a:ext>
            </a:extLst>
          </p:cNvPr>
          <p:cNvSpPr txBox="1"/>
          <p:nvPr/>
        </p:nvSpPr>
        <p:spPr>
          <a:xfrm>
            <a:off x="8439225" y="3255772"/>
            <a:ext cx="441146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B62C0A-AA9C-4382-A6BB-57B67F3DB7C4}"/>
              </a:ext>
            </a:extLst>
          </p:cNvPr>
          <p:cNvSpPr txBox="1"/>
          <p:nvPr/>
        </p:nvSpPr>
        <p:spPr>
          <a:xfrm>
            <a:off x="9368832" y="3255772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7AB279-9B25-4CDA-B9E2-BE426E9FF2D1}"/>
              </a:ext>
            </a:extLst>
          </p:cNvPr>
          <p:cNvSpPr txBox="1"/>
          <p:nvPr/>
        </p:nvSpPr>
        <p:spPr>
          <a:xfrm>
            <a:off x="10256907" y="3914803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12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00F4CD-3551-4CA0-8AD6-4BA917E55EB9}"/>
              </a:ext>
            </a:extLst>
          </p:cNvPr>
          <p:cNvSpPr txBox="1"/>
          <p:nvPr/>
        </p:nvSpPr>
        <p:spPr>
          <a:xfrm>
            <a:off x="9833167" y="4796599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14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F86A39-59C3-4467-9587-5F8F5C2B69AA}"/>
              </a:ext>
            </a:extLst>
          </p:cNvPr>
          <p:cNvSpPr txBox="1"/>
          <p:nvPr/>
        </p:nvSpPr>
        <p:spPr>
          <a:xfrm>
            <a:off x="8829867" y="5094364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16</a:t>
            </a:r>
            <a:endParaRPr lang="vi-VN" sz="3600" b="1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5E7E56-AD92-4DE0-A3DC-13B26DC18E37}"/>
              </a:ext>
            </a:extLst>
          </p:cNvPr>
          <p:cNvCxnSpPr>
            <a:cxnSpLocks/>
          </p:cNvCxnSpPr>
          <p:nvPr/>
        </p:nvCxnSpPr>
        <p:spPr>
          <a:xfrm>
            <a:off x="1456497" y="1564312"/>
            <a:ext cx="162633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33D1B1C-E4A7-432C-9824-673651629CF4}"/>
              </a:ext>
            </a:extLst>
          </p:cNvPr>
          <p:cNvCxnSpPr>
            <a:cxnSpLocks/>
          </p:cNvCxnSpPr>
          <p:nvPr/>
        </p:nvCxnSpPr>
        <p:spPr>
          <a:xfrm>
            <a:off x="1456497" y="1951850"/>
            <a:ext cx="21880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12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E7E28DD-E688-432A-A09A-0DC87EA7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E64D23C-F136-470B-A0CA-546F6A7411D2}"/>
              </a:ext>
            </a:extLst>
          </p:cNvPr>
          <p:cNvSpPr/>
          <p:nvPr/>
        </p:nvSpPr>
        <p:spPr>
          <a:xfrm>
            <a:off x="3056836" y="550206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5152C-49CF-47DC-9F61-F0644EC70708}"/>
              </a:ext>
            </a:extLst>
          </p:cNvPr>
          <p:cNvSpPr txBox="1"/>
          <p:nvPr/>
        </p:nvSpPr>
        <p:spPr>
          <a:xfrm>
            <a:off x="3494159" y="550206"/>
            <a:ext cx="7745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Từ các thừa số và tích dưới đây, em hãy lập các phép nhân thích hợp.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22A88E-3DB9-486C-9A5E-3883BFB27089}"/>
              </a:ext>
            </a:extLst>
          </p:cNvPr>
          <p:cNvGrpSpPr/>
          <p:nvPr/>
        </p:nvGrpSpPr>
        <p:grpSpPr>
          <a:xfrm>
            <a:off x="1720850" y="1381203"/>
            <a:ext cx="8496300" cy="3971925"/>
            <a:chOff x="1720850" y="1381203"/>
            <a:chExt cx="8496300" cy="39719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3DF615-6437-4413-AEF2-F6FF8F4B4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20850" y="1381203"/>
              <a:ext cx="8496300" cy="39719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B1F615-0A47-4190-9FA8-80F5961308D2}"/>
                </a:ext>
              </a:extLst>
            </p:cNvPr>
            <p:cNvSpPr txBox="1"/>
            <p:nvPr/>
          </p:nvSpPr>
          <p:spPr>
            <a:xfrm>
              <a:off x="2747363" y="2782669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/>
                <a:t>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A17B48-F087-4FA9-BAA6-7BE87F11F7D2}"/>
                </a:ext>
              </a:extLst>
            </p:cNvPr>
            <p:cNvSpPr txBox="1"/>
            <p:nvPr/>
          </p:nvSpPr>
          <p:spPr>
            <a:xfrm>
              <a:off x="2744580" y="4259997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/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F11D49-8D19-4F71-A9E0-7069C2E63976}"/>
                </a:ext>
              </a:extLst>
            </p:cNvPr>
            <p:cNvSpPr txBox="1"/>
            <p:nvPr/>
          </p:nvSpPr>
          <p:spPr>
            <a:xfrm>
              <a:off x="2423338" y="1428452"/>
              <a:ext cx="1524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Thừa số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0485F5-A863-418F-A228-0AD840A3BC5A}"/>
                </a:ext>
              </a:extLst>
            </p:cNvPr>
            <p:cNvSpPr txBox="1"/>
            <p:nvPr/>
          </p:nvSpPr>
          <p:spPr>
            <a:xfrm>
              <a:off x="5206612" y="1428452"/>
              <a:ext cx="1524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Thừa số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CC5C51-BDD9-4062-89C1-CF9E9004977B}"/>
                </a:ext>
              </a:extLst>
            </p:cNvPr>
            <p:cNvSpPr txBox="1"/>
            <p:nvPr/>
          </p:nvSpPr>
          <p:spPr>
            <a:xfrm>
              <a:off x="8299375" y="1428452"/>
              <a:ext cx="8835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Tích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A72E1F-C2B2-47B8-8A6C-C16D037EE5A6}"/>
                </a:ext>
              </a:extLst>
            </p:cNvPr>
            <p:cNvSpPr txBox="1"/>
            <p:nvPr/>
          </p:nvSpPr>
          <p:spPr>
            <a:xfrm>
              <a:off x="6096000" y="221220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/>
                <a:t>7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D08F42-36A6-4E88-A055-7F993A25B113}"/>
                </a:ext>
              </a:extLst>
            </p:cNvPr>
            <p:cNvSpPr txBox="1"/>
            <p:nvPr/>
          </p:nvSpPr>
          <p:spPr>
            <a:xfrm>
              <a:off x="6096000" y="3689528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/>
                <a:t>8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51385C8-9367-4EAC-82AF-55FB7100EBD2}"/>
                </a:ext>
              </a:extLst>
            </p:cNvPr>
            <p:cNvSpPr txBox="1"/>
            <p:nvPr/>
          </p:nvSpPr>
          <p:spPr>
            <a:xfrm>
              <a:off x="8392348" y="253536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/>
                <a:t>16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F34FC0-CDD3-4369-B3C5-F8823352C982}"/>
                </a:ext>
              </a:extLst>
            </p:cNvPr>
            <p:cNvSpPr txBox="1"/>
            <p:nvPr/>
          </p:nvSpPr>
          <p:spPr>
            <a:xfrm>
              <a:off x="8392348" y="3936831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/>
                <a:t>14</a:t>
              </a:r>
              <a:endParaRPr lang="vi-VN" sz="3600" dirty="0"/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5FC1B83-20F8-42F7-A2EC-C6412720F55A}"/>
              </a:ext>
            </a:extLst>
          </p:cNvPr>
          <p:cNvCxnSpPr/>
          <p:nvPr/>
        </p:nvCxnSpPr>
        <p:spPr>
          <a:xfrm>
            <a:off x="4037978" y="3181696"/>
            <a:ext cx="1158458" cy="8309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0D4019D-CD90-40AB-8752-4137AEC18087}"/>
              </a:ext>
            </a:extLst>
          </p:cNvPr>
          <p:cNvCxnSpPr/>
          <p:nvPr/>
        </p:nvCxnSpPr>
        <p:spPr>
          <a:xfrm>
            <a:off x="4036503" y="3181696"/>
            <a:ext cx="1158458" cy="8309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E7B839F-724B-4A59-970F-E946BDEBA255}"/>
              </a:ext>
            </a:extLst>
          </p:cNvPr>
          <p:cNvCxnSpPr>
            <a:cxnSpLocks/>
          </p:cNvCxnSpPr>
          <p:nvPr/>
        </p:nvCxnSpPr>
        <p:spPr>
          <a:xfrm flipV="1">
            <a:off x="6787600" y="2951667"/>
            <a:ext cx="893360" cy="130832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333C24-6AE6-436E-87B1-0DACA2B88732}"/>
                  </a:ext>
                </a:extLst>
              </p:cNvPr>
              <p:cNvSpPr txBox="1"/>
              <p:nvPr/>
            </p:nvSpPr>
            <p:spPr>
              <a:xfrm>
                <a:off x="2786578" y="5476796"/>
                <a:ext cx="2323072" cy="646331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2 </a:t>
                </a:r>
                <a14:m>
                  <m:oMath xmlns:m="http://schemas.openxmlformats.org/officeDocument/2006/math">
                    <m:r>
                      <a:rPr lang="vi-VN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8 = 16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333C24-6AE6-436E-87B1-0DACA2B88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578" y="5476796"/>
                <a:ext cx="2323072" cy="646331"/>
              </a:xfrm>
              <a:prstGeom prst="rect">
                <a:avLst/>
              </a:prstGeom>
              <a:blipFill>
                <a:blip r:embed="rId5"/>
                <a:stretch>
                  <a:fillRect l="-3125" t="-741" r="-2404" b="-16296"/>
                </a:stretch>
              </a:blipFill>
              <a:ln w="28575"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3493894-CEAB-4705-A121-5B52659295F9}"/>
              </a:ext>
            </a:extLst>
          </p:cNvPr>
          <p:cNvCxnSpPr>
            <a:cxnSpLocks/>
          </p:cNvCxnSpPr>
          <p:nvPr/>
        </p:nvCxnSpPr>
        <p:spPr>
          <a:xfrm flipV="1">
            <a:off x="4035615" y="2782669"/>
            <a:ext cx="1170997" cy="173946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A23E1AE-088F-478E-841C-BE266607299B}"/>
              </a:ext>
            </a:extLst>
          </p:cNvPr>
          <p:cNvCxnSpPr>
            <a:cxnSpLocks/>
          </p:cNvCxnSpPr>
          <p:nvPr/>
        </p:nvCxnSpPr>
        <p:spPr>
          <a:xfrm>
            <a:off x="6777882" y="2837155"/>
            <a:ext cx="903078" cy="161173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587F5D6-752D-42DA-BE1D-65E1ED3B0778}"/>
                  </a:ext>
                </a:extLst>
              </p:cNvPr>
              <p:cNvSpPr txBox="1"/>
              <p:nvPr/>
            </p:nvSpPr>
            <p:spPr>
              <a:xfrm>
                <a:off x="6537146" y="5476796"/>
                <a:ext cx="2323072" cy="646331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2 </a:t>
                </a:r>
                <a14:m>
                  <m:oMath xmlns:m="http://schemas.openxmlformats.org/officeDocument/2006/math">
                    <m:r>
                      <a:rPr lang="vi-VN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7 = 14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587F5D6-752D-42DA-BE1D-65E1ED3B0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146" y="5476796"/>
                <a:ext cx="2323072" cy="646331"/>
              </a:xfrm>
              <a:prstGeom prst="rect">
                <a:avLst/>
              </a:prstGeom>
              <a:blipFill>
                <a:blip r:embed="rId6"/>
                <a:stretch>
                  <a:fillRect l="-3125" t="-741" r="-2404" b="-16296"/>
                </a:stretch>
              </a:blipFill>
              <a:ln w="28575">
                <a:solidFill>
                  <a:srgbClr val="00B05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D2385D3-5004-4AF0-B3C4-F105DD8BBF6A}"/>
              </a:ext>
            </a:extLst>
          </p:cNvPr>
          <p:cNvCxnSpPr>
            <a:cxnSpLocks/>
          </p:cNvCxnSpPr>
          <p:nvPr/>
        </p:nvCxnSpPr>
        <p:spPr>
          <a:xfrm>
            <a:off x="4705093" y="946010"/>
            <a:ext cx="193083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6AE6610-2B03-4D44-936E-C1F483265E7B}"/>
              </a:ext>
            </a:extLst>
          </p:cNvPr>
          <p:cNvCxnSpPr>
            <a:cxnSpLocks/>
          </p:cNvCxnSpPr>
          <p:nvPr/>
        </p:nvCxnSpPr>
        <p:spPr>
          <a:xfrm flipV="1">
            <a:off x="9182950" y="946010"/>
            <a:ext cx="1659221" cy="1854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6B19402-C202-4EA9-8BA0-308698394A8C}"/>
              </a:ext>
            </a:extLst>
          </p:cNvPr>
          <p:cNvCxnSpPr>
            <a:cxnSpLocks/>
          </p:cNvCxnSpPr>
          <p:nvPr/>
        </p:nvCxnSpPr>
        <p:spPr>
          <a:xfrm>
            <a:off x="3564983" y="1289229"/>
            <a:ext cx="209123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34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9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F4993E30-CC5D-4C07-98A7-73D6211EB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03931A-943F-4F9B-8BAA-0EEE9492D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4923" y="312963"/>
            <a:ext cx="4571699" cy="27893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611684C-9E9D-4C61-A1FF-3388641F237C}"/>
              </a:ext>
            </a:extLst>
          </p:cNvPr>
          <p:cNvSpPr/>
          <p:nvPr/>
        </p:nvSpPr>
        <p:spPr>
          <a:xfrm>
            <a:off x="1746609" y="1403905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5855EE-4007-4BE6-87E6-52A7EFCB9C59}"/>
              </a:ext>
            </a:extLst>
          </p:cNvPr>
          <p:cNvSpPr txBox="1"/>
          <p:nvPr/>
        </p:nvSpPr>
        <p:spPr>
          <a:xfrm>
            <a:off x="2294272" y="1403905"/>
            <a:ext cx="4074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Một con cua có 2 cái càng.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13B120-F603-4E69-9E1F-B3D31C263CEC}"/>
              </a:ext>
            </a:extLst>
          </p:cNvPr>
          <p:cNvSpPr txBox="1"/>
          <p:nvPr/>
        </p:nvSpPr>
        <p:spPr>
          <a:xfrm>
            <a:off x="869379" y="3241436"/>
            <a:ext cx="49827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/>
              <a:t>a) 5 con cua có bao nhiêu cái càng?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DCC821-44F9-41AE-B0E4-DF3782070BB8}"/>
              </a:ext>
            </a:extLst>
          </p:cNvPr>
          <p:cNvSpPr txBox="1"/>
          <p:nvPr/>
        </p:nvSpPr>
        <p:spPr>
          <a:xfrm>
            <a:off x="869379" y="3949299"/>
            <a:ext cx="5320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/>
              <a:t>b) 7 con cua có bao nhiêu cái càng?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1A95D1D-D3C5-4635-AD62-8C274D43AE77}"/>
              </a:ext>
            </a:extLst>
          </p:cNvPr>
          <p:cNvCxnSpPr>
            <a:cxnSpLocks/>
          </p:cNvCxnSpPr>
          <p:nvPr/>
        </p:nvCxnSpPr>
        <p:spPr>
          <a:xfrm>
            <a:off x="2465781" y="1802038"/>
            <a:ext cx="146937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78D12BC-41FC-4C17-B798-C76FB1A402F6}"/>
              </a:ext>
            </a:extLst>
          </p:cNvPr>
          <p:cNvCxnSpPr>
            <a:cxnSpLocks/>
          </p:cNvCxnSpPr>
          <p:nvPr/>
        </p:nvCxnSpPr>
        <p:spPr>
          <a:xfrm>
            <a:off x="4201524" y="1802038"/>
            <a:ext cx="165063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A07367C-62F5-4319-B677-B3643F989F5F}"/>
              </a:ext>
            </a:extLst>
          </p:cNvPr>
          <p:cNvCxnSpPr>
            <a:cxnSpLocks/>
          </p:cNvCxnSpPr>
          <p:nvPr/>
        </p:nvCxnSpPr>
        <p:spPr>
          <a:xfrm>
            <a:off x="1285741" y="3595367"/>
            <a:ext cx="124201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92AED0C-FD4B-403C-AD40-FEAD6E42F9D8}"/>
              </a:ext>
            </a:extLst>
          </p:cNvPr>
          <p:cNvCxnSpPr>
            <a:cxnSpLocks/>
          </p:cNvCxnSpPr>
          <p:nvPr/>
        </p:nvCxnSpPr>
        <p:spPr>
          <a:xfrm>
            <a:off x="2986748" y="3595367"/>
            <a:ext cx="121477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9135902-2AF5-40B6-AE8D-A90BDBAB94D5}"/>
              </a:ext>
            </a:extLst>
          </p:cNvPr>
          <p:cNvCxnSpPr>
            <a:cxnSpLocks/>
          </p:cNvCxnSpPr>
          <p:nvPr/>
        </p:nvCxnSpPr>
        <p:spPr>
          <a:xfrm>
            <a:off x="4382781" y="3595367"/>
            <a:ext cx="881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E3941A5-1346-4A1E-9097-A02095FC45EA}"/>
              </a:ext>
            </a:extLst>
          </p:cNvPr>
          <p:cNvCxnSpPr>
            <a:cxnSpLocks/>
          </p:cNvCxnSpPr>
          <p:nvPr/>
        </p:nvCxnSpPr>
        <p:spPr>
          <a:xfrm>
            <a:off x="1376519" y="4314063"/>
            <a:ext cx="115123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443CC30-0DAD-45B6-A372-FDF7DA2F661C}"/>
              </a:ext>
            </a:extLst>
          </p:cNvPr>
          <p:cNvCxnSpPr>
            <a:cxnSpLocks/>
          </p:cNvCxnSpPr>
          <p:nvPr/>
        </p:nvCxnSpPr>
        <p:spPr>
          <a:xfrm>
            <a:off x="2964566" y="4314063"/>
            <a:ext cx="12591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D0752BF-9605-4A13-B923-6C2D489DB269}"/>
              </a:ext>
            </a:extLst>
          </p:cNvPr>
          <p:cNvCxnSpPr>
            <a:cxnSpLocks/>
          </p:cNvCxnSpPr>
          <p:nvPr/>
        </p:nvCxnSpPr>
        <p:spPr>
          <a:xfrm>
            <a:off x="4331611" y="4314063"/>
            <a:ext cx="109461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19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101098" y="1431697"/>
            <a:ext cx="7692042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 BIỆT CÁC CON!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165</Words>
  <Application>Microsoft Office PowerPoint</Application>
  <PresentationFormat>Widescreen</PresentationFormat>
  <Paragraphs>65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微软雅黑</vt:lpstr>
      <vt:lpstr>宋体</vt:lpstr>
      <vt:lpstr>Arial</vt:lpstr>
      <vt:lpstr>Arial-Rounded</vt:lpstr>
      <vt:lpstr>Calibri</vt:lpstr>
      <vt:lpstr>Calibri Light</vt:lpstr>
      <vt:lpstr>Cambria Math</vt:lpstr>
      <vt:lpstr>等线</vt:lpstr>
      <vt:lpstr>Times New Roman</vt:lpstr>
      <vt:lpstr>Office Theme</vt:lpstr>
      <vt:lpstr>1_Office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quynh anh</dc:creator>
  <cp:lastModifiedBy>WINDOWS 10 PRO</cp:lastModifiedBy>
  <cp:revision>17</cp:revision>
  <dcterms:created xsi:type="dcterms:W3CDTF">2021-06-19T15:47:33Z</dcterms:created>
  <dcterms:modified xsi:type="dcterms:W3CDTF">2023-01-29T06:11:11Z</dcterms:modified>
</cp:coreProperties>
</file>