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2" r:id="rId4"/>
    <p:sldId id="283" r:id="rId5"/>
    <p:sldId id="284" r:id="rId6"/>
    <p:sldId id="294" r:id="rId7"/>
    <p:sldId id="286" r:id="rId8"/>
    <p:sldId id="295" r:id="rId9"/>
    <p:sldId id="299" r:id="rId10"/>
    <p:sldId id="296" r:id="rId11"/>
    <p:sldId id="29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8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26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1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4" r:id="rId28"/>
    <p:sldLayoutId id="214748369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80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504918" y="1774805"/>
            <a:ext cx="1937939" cy="24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50480" y="2509809"/>
            <a:ext cx="854438" cy="11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38139" y="2509809"/>
            <a:ext cx="1182204" cy="11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60914" y="2133600"/>
            <a:ext cx="798286" cy="9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02466" y="2509809"/>
            <a:ext cx="976896" cy="40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8327" y="2870685"/>
            <a:ext cx="1567998" cy="7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665966" y="2660877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6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86922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2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A32C46F-8C82-4292-8CAC-6A3CD3A9328C}"/>
              </a:ext>
            </a:extLst>
          </p:cNvPr>
          <p:cNvSpPr/>
          <p:nvPr/>
        </p:nvSpPr>
        <p:spPr>
          <a:xfrm>
            <a:off x="10637358" y="0"/>
            <a:ext cx="1554642" cy="1457739"/>
          </a:xfrm>
          <a:prstGeom prst="rect">
            <a:avLst/>
          </a:prstGeom>
          <a:solidFill>
            <a:srgbClr val="DF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57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516133" y="3126017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34006" y="3526127"/>
            <a:ext cx="3203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</a:t>
            </a:r>
            <a:r>
              <a:rPr lang="vi-VN" sz="2400">
                <a:solidFill>
                  <a:schemeClr val="accent6">
                    <a:lumMod val="75000"/>
                  </a:schemeClr>
                </a:solidFill>
              </a:rPr>
              <a:t>phép </a:t>
            </a:r>
            <a:r>
              <a:rPr lang="vi-VN" sz="2400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, hơn kém nhau 5 đơn vị</a:t>
            </a:r>
            <a:r>
              <a:rPr lang="vi-VN" sz="240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432518"/>
                  </p:ext>
                </p:extLst>
              </p:nvPr>
            </p:nvGraphicFramePr>
            <p:xfrm>
              <a:off x="2264105" y="2296733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432518"/>
                  </p:ext>
                </p:extLst>
              </p:nvPr>
            </p:nvGraphicFramePr>
            <p:xfrm>
              <a:off x="2264105" y="2296733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1523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687384" y="35099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573767" y="352297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486196" y="35179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7446774" y="35130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8422569" y="35130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4371" y="1872870"/>
            <a:ext cx="758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162875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162875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4427457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4407015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4863435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439668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4430118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488438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439668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437404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48119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437404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437404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485745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352" y="1429771"/>
            <a:ext cx="9003743" cy="302846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1608642" y="2022537"/>
            <a:ext cx="1468386" cy="24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385</Words>
  <Application>Microsoft Office PowerPoint</Application>
  <PresentationFormat>Widescreen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Cambria Math</vt:lpstr>
      <vt:lpstr>等线</vt:lpstr>
      <vt:lpstr>iCiel Cadena</vt:lpstr>
      <vt:lpstr>UTM Cookies</vt:lpstr>
      <vt:lpstr>字魂36号-正文宋楷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195</cp:revision>
  <dcterms:created xsi:type="dcterms:W3CDTF">2021-06-02T01:34:28Z</dcterms:created>
  <dcterms:modified xsi:type="dcterms:W3CDTF">2023-02-04T13:53:14Z</dcterms:modified>
</cp:coreProperties>
</file>