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16" r:id="rId3"/>
    <p:sldMasterId id="2147483754" r:id="rId4"/>
  </p:sldMasterIdLst>
  <p:notesMasterIdLst>
    <p:notesMasterId r:id="rId15"/>
  </p:notesMasterIdLst>
  <p:sldIdLst>
    <p:sldId id="257" r:id="rId5"/>
    <p:sldId id="256" r:id="rId6"/>
    <p:sldId id="265" r:id="rId7"/>
    <p:sldId id="284" r:id="rId8"/>
    <p:sldId id="294" r:id="rId9"/>
    <p:sldId id="286" r:id="rId10"/>
    <p:sldId id="295" r:id="rId11"/>
    <p:sldId id="2007577115" r:id="rId12"/>
    <p:sldId id="296" r:id="rId13"/>
    <p:sldId id="200757709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1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9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4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1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5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1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4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4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3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9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5324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36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86922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Toán 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2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35FB1-B8E3-48E2-B3E1-FB2212F73D0C}"/>
              </a:ext>
            </a:extLst>
          </p:cNvPr>
          <p:cNvSpPr/>
          <p:nvPr/>
        </p:nvSpPr>
        <p:spPr>
          <a:xfrm>
            <a:off x="10416209" y="21276"/>
            <a:ext cx="1775791" cy="1808921"/>
          </a:xfrm>
          <a:prstGeom prst="rect">
            <a:avLst/>
          </a:prstGeom>
          <a:solidFill>
            <a:srgbClr val="DF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22952" y="2191642"/>
            <a:ext cx="5656933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9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6A8594-A893-4600-90CD-15D0BD6223CA}"/>
              </a:ext>
            </a:extLst>
          </p:cNvPr>
          <p:cNvCxnSpPr>
            <a:cxnSpLocks/>
          </p:cNvCxnSpPr>
          <p:nvPr/>
        </p:nvCxnSpPr>
        <p:spPr>
          <a:xfrm>
            <a:off x="7286922" y="1150070"/>
            <a:ext cx="886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439D0EA-004C-4077-8475-54C2AB53C77F}"/>
              </a:ext>
            </a:extLst>
          </p:cNvPr>
          <p:cNvCxnSpPr>
            <a:cxnSpLocks/>
          </p:cNvCxnSpPr>
          <p:nvPr/>
        </p:nvCxnSpPr>
        <p:spPr>
          <a:xfrm>
            <a:off x="8693088" y="1150070"/>
            <a:ext cx="1403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E0A6084-4E1B-49AD-A71F-DC34141F2622}"/>
              </a:ext>
            </a:extLst>
          </p:cNvPr>
          <p:cNvCxnSpPr>
            <a:cxnSpLocks/>
          </p:cNvCxnSpPr>
          <p:nvPr/>
        </p:nvCxnSpPr>
        <p:spPr>
          <a:xfrm>
            <a:off x="7231931" y="1500433"/>
            <a:ext cx="705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4B3A944-75B9-4B08-87E7-B337C7E96CF2}"/>
              </a:ext>
            </a:extLst>
          </p:cNvPr>
          <p:cNvCxnSpPr>
            <a:cxnSpLocks/>
          </p:cNvCxnSpPr>
          <p:nvPr/>
        </p:nvCxnSpPr>
        <p:spPr>
          <a:xfrm>
            <a:off x="8355294" y="1500433"/>
            <a:ext cx="1403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F3F5EE8-502B-4418-92DE-DA3F5D776EFA}"/>
              </a:ext>
            </a:extLst>
          </p:cNvPr>
          <p:cNvCxnSpPr>
            <a:cxnSpLocks/>
          </p:cNvCxnSpPr>
          <p:nvPr/>
        </p:nvCxnSpPr>
        <p:spPr>
          <a:xfrm>
            <a:off x="8355294" y="1873675"/>
            <a:ext cx="2117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18FC3E-EE0A-4224-A57E-11B2AC83EE6A}"/>
              </a:ext>
            </a:extLst>
          </p:cNvPr>
          <p:cNvCxnSpPr>
            <a:cxnSpLocks/>
          </p:cNvCxnSpPr>
          <p:nvPr/>
        </p:nvCxnSpPr>
        <p:spPr>
          <a:xfrm>
            <a:off x="6886136" y="1873675"/>
            <a:ext cx="1403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5FA7978-9F6F-4BFF-B928-F49FCE9FC4E7}"/>
              </a:ext>
            </a:extLst>
          </p:cNvPr>
          <p:cNvCxnSpPr>
            <a:cxnSpLocks/>
          </p:cNvCxnSpPr>
          <p:nvPr/>
        </p:nvCxnSpPr>
        <p:spPr>
          <a:xfrm>
            <a:off x="6974270" y="2242892"/>
            <a:ext cx="1792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64F995B-9202-440D-AAC6-6BF680FA4A42}"/>
              </a:ext>
            </a:extLst>
          </p:cNvPr>
          <p:cNvCxnSpPr>
            <a:cxnSpLocks/>
          </p:cNvCxnSpPr>
          <p:nvPr/>
        </p:nvCxnSpPr>
        <p:spPr>
          <a:xfrm>
            <a:off x="8903620" y="2213924"/>
            <a:ext cx="14187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3E262FD-B6B3-4AB3-AF25-77A7A035CDC9}"/>
              </a:ext>
            </a:extLst>
          </p:cNvPr>
          <p:cNvCxnSpPr>
            <a:cxnSpLocks/>
          </p:cNvCxnSpPr>
          <p:nvPr/>
        </p:nvCxnSpPr>
        <p:spPr>
          <a:xfrm>
            <a:off x="8460528" y="2584516"/>
            <a:ext cx="919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53947" y="1346059"/>
            <a:ext cx="1201097" cy="669260"/>
            <a:chOff x="1840094" y="1297918"/>
            <a:chExt cx="1201097" cy="654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40094" y="1320343"/>
              <a:ext cx="759951" cy="632112"/>
              <a:chOff x="1840094" y="1320343"/>
              <a:chExt cx="759951" cy="6321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41663" y="1351635"/>
                <a:ext cx="758382" cy="556332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840094" y="1320343"/>
                <a:ext cx="748923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00045" y="1297918"/>
              <a:ext cx="441146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8627744"/>
                  </p:ext>
                </p:extLst>
              </p:nvPr>
            </p:nvGraphicFramePr>
            <p:xfrm>
              <a:off x="1664091" y="2440728"/>
              <a:ext cx="8729902" cy="20135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7176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7270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84766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5051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8338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8338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8338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65767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1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3100" dirty="0"/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100" dirty="0"/>
                            <a:t>12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65767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100" dirty="0"/>
                            <a:t>2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98217">
                    <a:tc>
                      <a:txBody>
                        <a:bodyPr/>
                        <a:lstStyle/>
                        <a:p>
                          <a:pPr algn="ctr"/>
                          <a:endParaRPr lang="vi-VN" sz="3100" dirty="0"/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100" dirty="0"/>
                            <a:t>6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100" dirty="0"/>
                            <a:t>?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8627744"/>
                  </p:ext>
                </p:extLst>
              </p:nvPr>
            </p:nvGraphicFramePr>
            <p:xfrm>
              <a:off x="1664091" y="2440728"/>
              <a:ext cx="8729902" cy="20135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7176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7270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84766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5051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8338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8338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8338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657672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1" t="-1852" r="-368404" b="-6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100" dirty="0"/>
                            <a:t>12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65767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100" dirty="0"/>
                            <a:t>2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98217">
                    <a:tc>
                      <a:txBody>
                        <a:bodyPr/>
                        <a:lstStyle/>
                        <a:p>
                          <a:pPr algn="ctr"/>
                          <a:endParaRPr lang="vi-VN" sz="3100" dirty="0"/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100" dirty="0"/>
                            <a:t>6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100" dirty="0"/>
                            <a:t>?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100584" marR="100584" marT="50292" marB="50292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818905" y="3790509"/>
            <a:ext cx="823704" cy="6432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857124" y="3785528"/>
            <a:ext cx="823704" cy="6432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028751" y="3780547"/>
            <a:ext cx="823704" cy="6432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213078" y="3775566"/>
            <a:ext cx="823704" cy="6432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BDEE9D-7D87-487A-A53A-3BA24A01B0C8}"/>
              </a:ext>
            </a:extLst>
          </p:cNvPr>
          <p:cNvCxnSpPr>
            <a:cxnSpLocks/>
          </p:cNvCxnSpPr>
          <p:nvPr/>
        </p:nvCxnSpPr>
        <p:spPr>
          <a:xfrm>
            <a:off x="1762815" y="1919201"/>
            <a:ext cx="4996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3B9B5-32A5-4F49-8B0B-6CEDF0D012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1086651"/>
            <a:ext cx="5925250" cy="28762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FE599E-922E-4CBF-948C-CE7747DE2C57}"/>
              </a:ext>
            </a:extLst>
          </p:cNvPr>
          <p:cNvSpPr/>
          <p:nvPr/>
        </p:nvSpPr>
        <p:spPr>
          <a:xfrm>
            <a:off x="1066564" y="61273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4B5A6-1709-4B98-830E-AA2267B558EA}"/>
              </a:ext>
            </a:extLst>
          </p:cNvPr>
          <p:cNvSpPr txBox="1"/>
          <p:nvPr/>
        </p:nvSpPr>
        <p:spPr>
          <a:xfrm>
            <a:off x="1590563" y="526072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3493D-6569-43E6-9A2E-50FB3816DFCE}"/>
              </a:ext>
            </a:extLst>
          </p:cNvPr>
          <p:cNvSpPr/>
          <p:nvPr/>
        </p:nvSpPr>
        <p:spPr>
          <a:xfrm>
            <a:off x="1120716" y="142771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D5188C-980F-44D3-B666-20832A13FD4E}"/>
                  </a:ext>
                </a:extLst>
              </p:cNvPr>
              <p:cNvSpPr/>
              <p:nvPr/>
            </p:nvSpPr>
            <p:spPr>
              <a:xfrm>
                <a:off x="1120715" y="188938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D5188C-980F-44D3-B666-20832A13F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715" y="1889380"/>
                <a:ext cx="1946367" cy="461665"/>
              </a:xfrm>
              <a:prstGeom prst="rect">
                <a:avLst/>
              </a:prstGeom>
              <a:blipFill>
                <a:blip r:embed="rId4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618A668-FC5B-497A-830A-5480F159076A}"/>
              </a:ext>
            </a:extLst>
          </p:cNvPr>
          <p:cNvSpPr/>
          <p:nvPr/>
        </p:nvSpPr>
        <p:spPr>
          <a:xfrm>
            <a:off x="1120714" y="2358192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16AA76-BB9B-4B6D-A0DD-027080B3061E}"/>
              </a:ext>
            </a:extLst>
          </p:cNvPr>
          <p:cNvSpPr/>
          <p:nvPr/>
        </p:nvSpPr>
        <p:spPr>
          <a:xfrm>
            <a:off x="1120713" y="2827004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554BA8E-CB48-4965-BD76-4EC1FD5DBAD6}"/>
                  </a:ext>
                </a:extLst>
              </p:cNvPr>
              <p:cNvSpPr/>
              <p:nvPr/>
            </p:nvSpPr>
            <p:spPr>
              <a:xfrm>
                <a:off x="1120712" y="329581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554BA8E-CB48-4965-BD76-4EC1FD5DB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712" y="3295816"/>
                <a:ext cx="1946367" cy="461665"/>
              </a:xfrm>
              <a:prstGeom prst="rect">
                <a:avLst/>
              </a:prstGeom>
              <a:blipFill>
                <a:blip r:embed="rId5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07AB749-082F-4162-8E3D-13C818F64F12}"/>
              </a:ext>
            </a:extLst>
          </p:cNvPr>
          <p:cNvSpPr/>
          <p:nvPr/>
        </p:nvSpPr>
        <p:spPr>
          <a:xfrm>
            <a:off x="3685544" y="14503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A80C09-A124-4EAF-B3A0-6DFD7F026448}"/>
                  </a:ext>
                </a:extLst>
              </p:cNvPr>
              <p:cNvSpPr/>
              <p:nvPr/>
            </p:nvSpPr>
            <p:spPr>
              <a:xfrm>
                <a:off x="3685543" y="1919162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A80C09-A124-4EAF-B3A0-6DFD7F02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543" y="1919162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C4045EA-3801-4BBE-B839-B0A1B0818F86}"/>
              </a:ext>
            </a:extLst>
          </p:cNvPr>
          <p:cNvSpPr/>
          <p:nvPr/>
        </p:nvSpPr>
        <p:spPr>
          <a:xfrm>
            <a:off x="3685542" y="238797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649354-1919-4AE8-AFB9-E6B34BD72F45}"/>
              </a:ext>
            </a:extLst>
          </p:cNvPr>
          <p:cNvSpPr/>
          <p:nvPr/>
        </p:nvSpPr>
        <p:spPr>
          <a:xfrm>
            <a:off x="3685541" y="285678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AEAAE2-5A3F-4753-BCC4-791446323CB5}"/>
              </a:ext>
            </a:extLst>
          </p:cNvPr>
          <p:cNvSpPr/>
          <p:nvPr/>
        </p:nvSpPr>
        <p:spPr>
          <a:xfrm>
            <a:off x="3685540" y="3325598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F6660-854A-4558-8668-95C9D635EAFA}"/>
              </a:ext>
            </a:extLst>
          </p:cNvPr>
          <p:cNvSpPr txBox="1"/>
          <p:nvPr/>
        </p:nvSpPr>
        <p:spPr>
          <a:xfrm>
            <a:off x="2536602" y="139693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5A334-8FFE-498D-B28F-1F4F4624B6A6}"/>
              </a:ext>
            </a:extLst>
          </p:cNvPr>
          <p:cNvSpPr txBox="1"/>
          <p:nvPr/>
        </p:nvSpPr>
        <p:spPr>
          <a:xfrm>
            <a:off x="2536601" y="185842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3A762-1642-4723-8F90-621BE212B58E}"/>
              </a:ext>
            </a:extLst>
          </p:cNvPr>
          <p:cNvSpPr txBox="1"/>
          <p:nvPr/>
        </p:nvSpPr>
        <p:spPr>
          <a:xfrm>
            <a:off x="2536600" y="230672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16E6F3-22CA-49AB-BF54-0364962DFABF}"/>
              </a:ext>
            </a:extLst>
          </p:cNvPr>
          <p:cNvSpPr txBox="1"/>
          <p:nvPr/>
        </p:nvSpPr>
        <p:spPr>
          <a:xfrm>
            <a:off x="2536599" y="279996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01467-64E8-4A75-BCC8-16F7B703D495}"/>
              </a:ext>
            </a:extLst>
          </p:cNvPr>
          <p:cNvSpPr txBox="1"/>
          <p:nvPr/>
        </p:nvSpPr>
        <p:spPr>
          <a:xfrm>
            <a:off x="2436410" y="325510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1FBCDE-B615-4317-9FF4-CD30A59B1A61}"/>
              </a:ext>
            </a:extLst>
          </p:cNvPr>
          <p:cNvSpPr txBox="1"/>
          <p:nvPr/>
        </p:nvSpPr>
        <p:spPr>
          <a:xfrm>
            <a:off x="5101430" y="142771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B248E9-40A4-4981-895A-7EFECA7DE708}"/>
              </a:ext>
            </a:extLst>
          </p:cNvPr>
          <p:cNvSpPr txBox="1"/>
          <p:nvPr/>
        </p:nvSpPr>
        <p:spPr>
          <a:xfrm>
            <a:off x="5001245" y="186780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7FEDF-2A98-4F0F-BE91-8FB1911248DA}"/>
              </a:ext>
            </a:extLst>
          </p:cNvPr>
          <p:cNvSpPr txBox="1"/>
          <p:nvPr/>
        </p:nvSpPr>
        <p:spPr>
          <a:xfrm>
            <a:off x="5101432" y="2361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630CD-0F04-42A3-B0C8-121782345304}"/>
              </a:ext>
            </a:extLst>
          </p:cNvPr>
          <p:cNvSpPr txBox="1"/>
          <p:nvPr/>
        </p:nvSpPr>
        <p:spPr>
          <a:xfrm>
            <a:off x="5001243" y="281618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DCBA8-527E-481D-BF19-07589320098A}"/>
              </a:ext>
            </a:extLst>
          </p:cNvPr>
          <p:cNvSpPr txBox="1"/>
          <p:nvPr/>
        </p:nvSpPr>
        <p:spPr>
          <a:xfrm>
            <a:off x="5101430" y="33030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B1C012-5734-44F0-88BD-40EFF03D914B}"/>
              </a:ext>
            </a:extLst>
          </p:cNvPr>
          <p:cNvCxnSpPr>
            <a:cxnSpLocks/>
          </p:cNvCxnSpPr>
          <p:nvPr/>
        </p:nvCxnSpPr>
        <p:spPr>
          <a:xfrm>
            <a:off x="1759953" y="1050060"/>
            <a:ext cx="19255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2925" y="2891497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4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EDAE6D-F8A7-4714-9887-A2E48B28EF27}"/>
              </a:ext>
            </a:extLst>
          </p:cNvPr>
          <p:cNvCxnSpPr/>
          <p:nvPr/>
        </p:nvCxnSpPr>
        <p:spPr>
          <a:xfrm>
            <a:off x="1458565" y="2525486"/>
            <a:ext cx="3294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80C385-2588-4190-B831-73573CD73000}"/>
              </a:ext>
            </a:extLst>
          </p:cNvPr>
          <p:cNvCxnSpPr>
            <a:cxnSpLocks/>
          </p:cNvCxnSpPr>
          <p:nvPr/>
        </p:nvCxnSpPr>
        <p:spPr>
          <a:xfrm>
            <a:off x="3058519" y="2891497"/>
            <a:ext cx="84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B5DD11-65F2-415E-9AA5-E41B1433A763}"/>
              </a:ext>
            </a:extLst>
          </p:cNvPr>
          <p:cNvCxnSpPr>
            <a:cxnSpLocks/>
          </p:cNvCxnSpPr>
          <p:nvPr/>
        </p:nvCxnSpPr>
        <p:spPr>
          <a:xfrm>
            <a:off x="1444051" y="3284089"/>
            <a:ext cx="2351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375</Words>
  <Application>Microsoft Office PowerPoint</Application>
  <PresentationFormat>Widescreen</PresentationFormat>
  <Paragraphs>100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Microsoft YaHei</vt:lpstr>
      <vt:lpstr>宋体</vt:lpstr>
      <vt:lpstr>Arial</vt:lpstr>
      <vt:lpstr>Arial-Rounded</vt:lpstr>
      <vt:lpstr>Calibri</vt:lpstr>
      <vt:lpstr>Calibri Light</vt:lpstr>
      <vt:lpstr>Cambria Math</vt:lpstr>
      <vt:lpstr>等线</vt:lpstr>
      <vt:lpstr>黑体</vt:lpstr>
      <vt:lpstr>UTM Avo</vt:lpstr>
      <vt:lpstr>UTM Cookies</vt:lpstr>
      <vt:lpstr>Office Theme</vt:lpstr>
      <vt:lpstr>1_Office Theme</vt:lpstr>
      <vt:lpstr>第一PPT，www.1ppt.com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179</cp:revision>
  <dcterms:created xsi:type="dcterms:W3CDTF">2021-06-02T01:34:28Z</dcterms:created>
  <dcterms:modified xsi:type="dcterms:W3CDTF">2023-02-04T13:52:49Z</dcterms:modified>
</cp:coreProperties>
</file>