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9" r:id="rId3"/>
    <p:sldMasterId id="2147483733" r:id="rId4"/>
  </p:sldMasterIdLst>
  <p:notesMasterIdLst>
    <p:notesMasterId r:id="rId14"/>
  </p:notesMasterIdLst>
  <p:handoutMasterIdLst>
    <p:handoutMasterId r:id="rId15"/>
  </p:handoutMasterIdLst>
  <p:sldIdLst>
    <p:sldId id="2007577095" r:id="rId5"/>
    <p:sldId id="2007577096" r:id="rId6"/>
    <p:sldId id="2007577099" r:id="rId7"/>
    <p:sldId id="2892" r:id="rId8"/>
    <p:sldId id="2901" r:id="rId9"/>
    <p:sldId id="2893" r:id="rId10"/>
    <p:sldId id="2007577108" r:id="rId11"/>
    <p:sldId id="2007577111" r:id="rId12"/>
    <p:sldId id="20075770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660" y="48"/>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2/4/2023</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AA73BD-C5D8-4B63-9CA8-E2BBB6B8FCFD}" type="datetimeFigureOut">
              <a:rPr lang="en-US" smtClean="0"/>
              <a:t>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B24B0-82BB-45AA-B7D5-ED64221C1579}" type="slidenum">
              <a:rPr lang="en-US" smtClean="0"/>
              <a:t>‹#›</a:t>
            </a:fld>
            <a:endParaRPr lang="en-US"/>
          </a:p>
        </p:txBody>
      </p:sp>
    </p:spTree>
    <p:extLst>
      <p:ext uri="{BB962C8B-B14F-4D97-AF65-F5344CB8AC3E}">
        <p14:creationId xmlns:p14="http://schemas.microsoft.com/office/powerpoint/2010/main" val="143058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280492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 Id="rId4" Type="http://schemas.openxmlformats.org/officeDocument/2006/relationships/image" Target="../media/image26.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26.gi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2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61295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709266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06983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4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91158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5319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8735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2832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50004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87446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27234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2/4/2023</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403240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89095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8014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710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182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72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172425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143246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2023/2/4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647794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t>2023/2/4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t>‹#›</a:t>
            </a:fld>
            <a:endParaRPr lang="zh-CN" altLang="en-US"/>
          </a:p>
        </p:txBody>
      </p:sp>
    </p:spTree>
    <p:extLst>
      <p:ext uri="{BB962C8B-B14F-4D97-AF65-F5344CB8AC3E}">
        <p14:creationId xmlns:p14="http://schemas.microsoft.com/office/powerpoint/2010/main" val="3271264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algn="ctr">
              <a:defRPr/>
            </a:pP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Chào</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mừng</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các</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em</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đến</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với</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p>
          <a:p>
            <a:pPr algn="ctr">
              <a:defRPr/>
            </a:pP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Môn</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Toán</a:t>
            </a:r>
            <a:endPar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solidFill>
                  <a:prstClr val="black"/>
                </a:solidFill>
                <a:cs typeface="Arial" panose="020B0604020202020204" pitchFamily="34" charset="0"/>
              </a:rPr>
              <a:t>Thiết</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kế</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bởi</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Hương</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Thảo</a:t>
            </a:r>
            <a:r>
              <a:rPr lang="en-US" sz="1400" dirty="0">
                <a:solidFill>
                  <a:prstClr val="black"/>
                </a:solidFill>
                <a:cs typeface="Arial" panose="020B0604020202020204" pitchFamily="34" charset="0"/>
              </a:rPr>
              <a:t>: tranthao121004@gmail.com</a:t>
            </a:r>
          </a:p>
        </p:txBody>
      </p:sp>
    </p:spTree>
    <p:extLst>
      <p:ext uri="{BB962C8B-B14F-4D97-AF65-F5344CB8AC3E}">
        <p14:creationId xmlns:p14="http://schemas.microsoft.com/office/powerpoint/2010/main" val="468137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521485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solidFill>
                  <a:prstClr val="black"/>
                </a:solidFill>
              </a:rPr>
              <a:pPr/>
              <a:t>2/4/2023</a:t>
            </a:fld>
            <a:endParaRPr lang="en-US">
              <a:solidFill>
                <a:prstClr val="black"/>
              </a:solidFill>
            </a:endParaRPr>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solidFill>
                  <a:prstClr val="black"/>
                </a:solidFill>
              </a:rPr>
              <a:pPr/>
              <a:t>‹#›</a:t>
            </a:fld>
            <a:endParaRPr lang="en-US">
              <a:solidFill>
                <a:prstClr val="black"/>
              </a:solidFill>
            </a:endParaRPr>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9" name="TextBox 28">
            <a:extLst>
              <a:ext uri="{FF2B5EF4-FFF2-40B4-BE49-F238E27FC236}">
                <a16:creationId xmlns:a16="http://schemas.microsoft.com/office/drawing/2014/main"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solidFill>
                  <a:prstClr val="black"/>
                </a:solidFill>
                <a:cs typeface="Arial" panose="020B0604020202020204" pitchFamily="34" charset="0"/>
              </a:rPr>
              <a:t>Thiết</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kế</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bởi</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Hương</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Thảo</a:t>
            </a:r>
            <a:r>
              <a:rPr lang="en-US" sz="1400" dirty="0">
                <a:solidFill>
                  <a:prstClr val="black"/>
                </a:solidFill>
                <a:cs typeface="Arial" panose="020B0604020202020204" pitchFamily="34" charset="0"/>
              </a:rPr>
              <a:t>: tranthao121004@gmail.com</a:t>
            </a:r>
          </a:p>
        </p:txBody>
      </p:sp>
    </p:spTree>
    <p:extLst>
      <p:ext uri="{BB962C8B-B14F-4D97-AF65-F5344CB8AC3E}">
        <p14:creationId xmlns:p14="http://schemas.microsoft.com/office/powerpoint/2010/main" val="3063770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3602345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solidFill>
                  <a:prstClr val="black"/>
                </a:solidFill>
              </a:rPr>
              <a:pPr/>
              <a:t>2023/2/4</a:t>
            </a:fld>
            <a:endParaRPr kumimoji="1" lang="zh-CN" altLang="en-US">
              <a:solidFill>
                <a:prstClr val="black"/>
              </a:solidFill>
            </a:endParaRPr>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solidFill>
                <a:prstClr val="black"/>
              </a:solidFill>
            </a:endParaRPr>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solidFill>
                  <a:prstClr val="black"/>
                </a:solidFill>
              </a:rPr>
              <a:pPr/>
              <a:t>‹#›</a:t>
            </a:fld>
            <a:endParaRPr kumimoji="1" lang="zh-CN" altLang="en-US">
              <a:solidFill>
                <a:prstClr val="black"/>
              </a:solidFill>
            </a:endParaRPr>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1910397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4235435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8" name="TextBox 17">
            <a:extLst>
              <a:ext uri="{FF2B5EF4-FFF2-40B4-BE49-F238E27FC236}">
                <a16:creationId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3194448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7030A0"/>
                </a:solidFill>
                <a:effectLst>
                  <a:outerShdw blurRad="50800" dist="38100" dir="8100000" algn="tr" rotWithShape="0">
                    <a:prstClr val="black">
                      <a:alpha val="40000"/>
                    </a:prstClr>
                  </a:outerShdw>
                </a:effectLst>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3157381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5B9BD5">
                    <a:lumMod val="75000"/>
                  </a:srgbClr>
                </a:solidFill>
                <a:effectLst>
                  <a:outerShdw blurRad="50800" dist="38100" dir="8100000" algn="tr" rotWithShape="0">
                    <a:prstClr val="black">
                      <a:alpha val="40000"/>
                    </a:prstClr>
                  </a:outerShdw>
                </a:effectLst>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55129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00B050"/>
                </a:solidFill>
                <a:effectLst>
                  <a:outerShdw blurRad="50800" dist="38100" dir="8100000" algn="tr" rotWithShape="0">
                    <a:prstClr val="black">
                      <a:alpha val="40000"/>
                    </a:prstClr>
                  </a:outerShdw>
                </a:effectLst>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1047237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ED7D31"/>
                </a:solidFill>
                <a:effectLst>
                  <a:outerShdw blurRad="50800" dist="38100" dir="8100000" algn="tr" rotWithShape="0">
                    <a:prstClr val="black">
                      <a:alpha val="40000"/>
                    </a:prstClr>
                  </a:outerShdw>
                </a:effectLst>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endParaRPr>
                <a:solidFill>
                  <a:prstClr val="black"/>
                </a:solidFill>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endParaRPr>
                  <a:solidFill>
                    <a:prstClr val="black"/>
                  </a:solidFill>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endParaRPr>
                  <a:solidFill>
                    <a:prstClr val="black"/>
                  </a:solidFill>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endParaRPr>
                  <a:solidFill>
                    <a:prstClr val="black"/>
                  </a:solidFill>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endParaRPr>
                  <a:solidFill>
                    <a:prstClr val="black"/>
                  </a:solidFill>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endParaRPr>
                  <a:solidFill>
                    <a:prstClr val="black"/>
                  </a:solidFill>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endParaRPr>
                  <a:solidFill>
                    <a:prstClr val="black"/>
                  </a:solidFill>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endParaRPr>
                  <a:solidFill>
                    <a:prstClr val="black"/>
                  </a:solidFill>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endParaRPr>
                <a:solidFill>
                  <a:prstClr val="black"/>
                </a:solidFill>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endParaRPr>
                <a:solidFill>
                  <a:prstClr val="black"/>
                </a:solidFill>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endParaRPr>
                <a:solidFill>
                  <a:prstClr val="black"/>
                </a:solidFill>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endParaRPr>
                <a:solidFill>
                  <a:prstClr val="black"/>
                </a:solidFill>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endParaRPr>
                <a:solidFill>
                  <a:prstClr val="black"/>
                </a:solidFill>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endParaRPr>
                <a:solidFill>
                  <a:prstClr val="black"/>
                </a:solidFill>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endParaRPr>
                <a:solidFill>
                  <a:prstClr val="black"/>
                </a:solidFill>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endParaRPr>
                <a:solidFill>
                  <a:prstClr val="black"/>
                </a:solidFill>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endParaRPr>
                <a:solidFill>
                  <a:prstClr val="black"/>
                </a:solidFill>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endParaRPr>
                <a:solidFill>
                  <a:prstClr val="black"/>
                </a:solidFill>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endParaRPr>
                <a:solidFill>
                  <a:prstClr val="black"/>
                </a:solidFill>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endParaRPr>
                <a:solidFill>
                  <a:prstClr val="black"/>
                </a:solidFill>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endParaRPr>
                <a:solidFill>
                  <a:prstClr val="black"/>
                </a:solidFill>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endParaRPr>
                <a:solidFill>
                  <a:prstClr val="black"/>
                </a:solidFill>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endParaRPr>
                <a:solidFill>
                  <a:prstClr val="black"/>
                </a:solidFill>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endParaRPr>
                <a:solidFill>
                  <a:prstClr val="black"/>
                </a:solidFill>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endParaRPr>
                <a:solidFill>
                  <a:prstClr val="black"/>
                </a:solidFill>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endParaRPr>
                <a:solidFill>
                  <a:prstClr val="black"/>
                </a:solidFill>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endParaRPr>
                <a:solidFill>
                  <a:prstClr val="black"/>
                </a:solidFill>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endParaRPr>
                <a:solidFill>
                  <a:prstClr val="black"/>
                </a:solidFill>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endParaRPr>
                <a:solidFill>
                  <a:prstClr val="black"/>
                </a:solidFill>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endParaRPr>
                <a:solidFill>
                  <a:prstClr val="black"/>
                </a:solidFill>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endParaRPr>
                <a:solidFill>
                  <a:prstClr val="black"/>
                </a:solidFill>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endParaRPr>
                <a:solidFill>
                  <a:prstClr val="black"/>
                </a:solidFill>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endParaRPr>
                <a:solidFill>
                  <a:prstClr val="black"/>
                </a:solidFill>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endParaRPr>
                <a:solidFill>
                  <a:prstClr val="black"/>
                </a:solidFill>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endParaRPr>
                <a:solidFill>
                  <a:prstClr val="black"/>
                </a:solidFill>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endParaRPr>
                <a:solidFill>
                  <a:prstClr val="black"/>
                </a:solidFill>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endParaRPr>
                <a:solidFill>
                  <a:prstClr val="black"/>
                </a:solidFill>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endParaRPr>
                <a:solidFill>
                  <a:prstClr val="black"/>
                </a:solidFill>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2043726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1202164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2023/2/4</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942810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395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236505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457174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683341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6158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126300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7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38498642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2023/2/4</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85616453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71971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3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1.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39.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023C8-03CC-4ED0-830D-BF606451F86B}"/>
              </a:ext>
            </a:extLst>
          </p:cNvPr>
          <p:cNvSpPr txBox="1"/>
          <p:nvPr/>
        </p:nvSpPr>
        <p:spPr>
          <a:xfrm>
            <a:off x="1615469" y="3256553"/>
            <a:ext cx="8813492" cy="830164"/>
          </a:xfrm>
          <a:prstGeom prst="rect">
            <a:avLst/>
          </a:prstGeom>
          <a:noFill/>
          <a:ln>
            <a:noFill/>
          </a:ln>
        </p:spPr>
        <p:txBody>
          <a:bodyPr wrap="square" rtlCol="0">
            <a:spAutoFit/>
          </a:bodyPr>
          <a:lstStyle/>
          <a:p>
            <a:pPr algn="ctr">
              <a:lnSpc>
                <a:spcPct val="120000"/>
              </a:lnSpc>
            </a:pPr>
            <a:r>
              <a:rPr lang="vi-VN" sz="4400" b="1">
                <a:ln w="22225">
                  <a:solidFill>
                    <a:schemeClr val="accent6">
                      <a:lumMod val="50000"/>
                    </a:schemeClr>
                  </a:solidFill>
                  <a:prstDash val="solid"/>
                </a:ln>
                <a:solidFill>
                  <a:schemeClr val="bg1"/>
                </a:solidFill>
              </a:rPr>
              <a:t>BÀI</a:t>
            </a:r>
            <a:r>
              <a:rPr lang="en-US" sz="4400" b="1">
                <a:ln w="22225">
                  <a:solidFill>
                    <a:schemeClr val="accent6">
                      <a:lumMod val="50000"/>
                    </a:schemeClr>
                  </a:solidFill>
                  <a:prstDash val="solid"/>
                </a:ln>
                <a:solidFill>
                  <a:schemeClr val="bg1"/>
                </a:solidFill>
              </a:rPr>
              <a:t> </a:t>
            </a:r>
            <a:r>
              <a:rPr lang="en-US" sz="4400" b="1" smtClean="0">
                <a:ln w="22225">
                  <a:solidFill>
                    <a:schemeClr val="accent6">
                      <a:lumMod val="50000"/>
                    </a:schemeClr>
                  </a:solidFill>
                  <a:prstDash val="solid"/>
                </a:ln>
                <a:solidFill>
                  <a:schemeClr val="bg1"/>
                </a:solidFill>
              </a:rPr>
              <a:t>43: BẢNG CHIA 2</a:t>
            </a:r>
            <a:endParaRPr lang="vi-VN" sz="4400" b="1" dirty="0">
              <a:ln w="22225">
                <a:solidFill>
                  <a:schemeClr val="accent6">
                    <a:lumMod val="50000"/>
                  </a:schemeClr>
                </a:solidFill>
                <a:prstDash val="solid"/>
              </a:ln>
              <a:solidFill>
                <a:schemeClr val="bg1"/>
              </a:solidFill>
            </a:endParaRPr>
          </a:p>
        </p:txBody>
      </p:sp>
      <p:grpSp>
        <p:nvGrpSpPr>
          <p:cNvPr id="3" name="Group 2">
            <a:extLst>
              <a:ext uri="{FF2B5EF4-FFF2-40B4-BE49-F238E27FC236}">
                <a16:creationId xmlns:a16="http://schemas.microsoft.com/office/drawing/2014/main" id="{BCBC260D-FA70-43A2-A5AC-8FAC030EFAE9}"/>
              </a:ext>
            </a:extLst>
          </p:cNvPr>
          <p:cNvGrpSpPr/>
          <p:nvPr/>
        </p:nvGrpSpPr>
        <p:grpSpPr>
          <a:xfrm>
            <a:off x="1314892" y="894087"/>
            <a:ext cx="2163960" cy="1242752"/>
            <a:chOff x="1523997" y="0"/>
            <a:chExt cx="2190752" cy="1015320"/>
          </a:xfrm>
        </p:grpSpPr>
        <p:grpSp>
          <p:nvGrpSpPr>
            <p:cNvPr id="4" name="Group 3">
              <a:extLst>
                <a:ext uri="{FF2B5EF4-FFF2-40B4-BE49-F238E27FC236}">
                  <a16:creationId xmlns:a16="http://schemas.microsoft.com/office/drawing/2014/main" id="{00A336D1-6EAB-4D88-B050-1A664761CDAA}"/>
                </a:ext>
              </a:extLst>
            </p:cNvPr>
            <p:cNvGrpSpPr/>
            <p:nvPr/>
          </p:nvGrpSpPr>
          <p:grpSpPr>
            <a:xfrm>
              <a:off x="1523998" y="0"/>
              <a:ext cx="2190751" cy="980661"/>
              <a:chOff x="1523999" y="0"/>
              <a:chExt cx="1285462" cy="1828800"/>
            </a:xfrm>
          </p:grpSpPr>
          <p:sp>
            <p:nvSpPr>
              <p:cNvPr id="6" name="Rectangle: Top Corners Rounded 5">
                <a:extLst>
                  <a:ext uri="{FF2B5EF4-FFF2-40B4-BE49-F238E27FC236}">
                    <a16:creationId xmlns:a16="http://schemas.microsoft.com/office/drawing/2014/main" id="{2CCECC4C-EFA0-4170-AF5B-8E735A0187EF}"/>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 name="Rectangle: Top Corners Rounded 6">
                <a:extLst>
                  <a:ext uri="{FF2B5EF4-FFF2-40B4-BE49-F238E27FC236}">
                    <a16:creationId xmlns:a16="http://schemas.microsoft.com/office/drawing/2014/main" id="{47C0B4B5-27EA-44D3-9621-0CB828F23E5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 name="TextBox 4">
              <a:extLst>
                <a:ext uri="{FF2B5EF4-FFF2-40B4-BE49-F238E27FC236}">
                  <a16:creationId xmlns:a16="http://schemas.microsoft.com/office/drawing/2014/main" id="{F4D8ACC7-221E-48DD-83A2-16D3E6FF1490}"/>
                </a:ext>
              </a:extLst>
            </p:cNvPr>
            <p:cNvSpPr txBox="1"/>
            <p:nvPr/>
          </p:nvSpPr>
          <p:spPr>
            <a:xfrm>
              <a:off x="1523997" y="135240"/>
              <a:ext cx="1972089" cy="880080"/>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8</a:t>
              </a:r>
              <a:endParaRPr lang="vi-VN" sz="3200" dirty="0">
                <a:solidFill>
                  <a:schemeClr val="accent6">
                    <a:lumMod val="75000"/>
                  </a:schemeClr>
                </a:solidFill>
                <a:latin typeface="+mj-lt"/>
              </a:endParaRPr>
            </a:p>
          </p:txBody>
        </p:sp>
      </p:grpSp>
      <p:sp>
        <p:nvSpPr>
          <p:cNvPr id="8" name="TextBox 7">
            <a:extLst>
              <a:ext uri="{FF2B5EF4-FFF2-40B4-BE49-F238E27FC236}">
                <a16:creationId xmlns:a16="http://schemas.microsoft.com/office/drawing/2014/main" id="{69308AFA-8573-43EC-992F-FC51DD70C7E8}"/>
              </a:ext>
            </a:extLst>
          </p:cNvPr>
          <p:cNvSpPr txBox="1"/>
          <p:nvPr/>
        </p:nvSpPr>
        <p:spPr>
          <a:xfrm>
            <a:off x="3147238" y="1059621"/>
            <a:ext cx="7942521" cy="646331"/>
          </a:xfrm>
          <a:prstGeom prst="rect">
            <a:avLst/>
          </a:prstGeom>
          <a:noFill/>
        </p:spPr>
        <p:txBody>
          <a:bodyPr wrap="square" rtlCol="0">
            <a:spAutoFit/>
          </a:bodyPr>
          <a:lstStyle/>
          <a:p>
            <a:pPr algn="ctr"/>
            <a:r>
              <a:rPr lang="en-US" sz="3600" b="1" smtClean="0">
                <a:solidFill>
                  <a:schemeClr val="bg1"/>
                </a:solidFill>
                <a:latin typeface="+mj-lt"/>
              </a:rPr>
              <a:t>PHÉP NHÂN, PHÉP CHIA</a:t>
            </a:r>
            <a:endParaRPr lang="en-US" sz="3600" b="1" dirty="0">
              <a:solidFill>
                <a:schemeClr val="bg1"/>
              </a:solidFill>
              <a:latin typeface="+mj-lt"/>
            </a:endParaRPr>
          </a:p>
        </p:txBody>
      </p:sp>
      <p:pic>
        <p:nvPicPr>
          <p:cNvPr id="9" name="Tieng-chuong-reo-vao-lop-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H="1">
            <a:off x="3916680" y="2391896"/>
            <a:ext cx="45719" cy="609600"/>
          </a:xfrm>
          <a:prstGeom prst="rect">
            <a:avLst/>
          </a:prstGeom>
        </p:spPr>
      </p:pic>
    </p:spTree>
    <p:extLst>
      <p:ext uri="{BB962C8B-B14F-4D97-AF65-F5344CB8AC3E}">
        <p14:creationId xmlns:p14="http://schemas.microsoft.com/office/powerpoint/2010/main" val="3744271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5198" fill="hold"/>
                                        <p:tgtEl>
                                          <p:spTgt spid="9"/>
                                        </p:tgtEl>
                                      </p:cBhvr>
                                    </p:cmd>
                                  </p:childTnLst>
                                </p:cTn>
                              </p:par>
                            </p:childTnLst>
                          </p:cTn>
                        </p:par>
                      </p:childTnLst>
                    </p:cTn>
                  </p:par>
                </p:childTnLst>
              </p:cTn>
              <p:nextCondLst>
                <p:cond evt="onClick" delay="0">
                  <p:tgtEl>
                    <p:spTgt spid="9"/>
                  </p:tgtEl>
                </p:cond>
              </p:nextCondLst>
            </p:seq>
            <p:audio>
              <p:cMediaNode vol="80000">
                <p:cTn id="24" fill="hold" display="0">
                  <p:stCondLst>
                    <p:cond delay="indefinite"/>
                  </p:stCondLst>
                  <p:endCondLst>
                    <p:cond evt="onStopAudio" delay="0">
                      <p:tgtEl>
                        <p:sldTgt/>
                      </p:tgtEl>
                    </p:cond>
                  </p:endCondLst>
                </p:cTn>
                <p:tgtEl>
                  <p:spTgt spid="9"/>
                </p:tgtEl>
              </p:cMediaNode>
            </p:audio>
          </p:childTnLst>
        </p:cTn>
      </p:par>
    </p:tnLst>
    <p:bldLst>
      <p:bldP spid="2"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6FC1E2-E192-4684-8AC0-52155A0925FB}"/>
              </a:ext>
            </a:extLst>
          </p:cNvPr>
          <p:cNvSpPr txBox="1"/>
          <p:nvPr/>
        </p:nvSpPr>
        <p:spPr>
          <a:xfrm>
            <a:off x="4373697" y="2555913"/>
            <a:ext cx="4979624" cy="1569660"/>
          </a:xfrm>
          <a:prstGeom prst="rect">
            <a:avLst/>
          </a:prstGeom>
          <a:noFill/>
        </p:spPr>
        <p:txBody>
          <a:bodyPr wrap="square" rtlCol="0">
            <a:spAutoFit/>
          </a:bodyPr>
          <a:lstStyle/>
          <a:p>
            <a:r>
              <a:rPr lang="en-US" sz="9600" b="1" dirty="0">
                <a:solidFill>
                  <a:schemeClr val="bg1"/>
                </a:solidFill>
              </a:rPr>
              <a:t>TIẾT 2</a:t>
            </a:r>
          </a:p>
        </p:txBody>
      </p:sp>
    </p:spTree>
    <p:extLst>
      <p:ext uri="{BB962C8B-B14F-4D97-AF65-F5344CB8AC3E}">
        <p14:creationId xmlns:p14="http://schemas.microsoft.com/office/powerpoint/2010/main" val="330311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113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3F4EC883-CAF8-4487-9264-F4CDCA3BE643}"/>
              </a:ext>
            </a:extLst>
          </p:cNvPr>
          <p:cNvPicPr>
            <a:picLocks noChangeAspect="1" noChangeArrowheads="1"/>
          </p:cNvPicPr>
          <p:nvPr/>
        </p:nvPicPr>
        <p:blipFill>
          <a:blip r:embed="rId2" cstate="print"/>
          <a:srcRect/>
          <a:stretch>
            <a:fillRect/>
          </a:stretch>
        </p:blipFill>
        <p:spPr bwMode="auto">
          <a:xfrm>
            <a:off x="730152" y="424509"/>
            <a:ext cx="2237784" cy="863493"/>
          </a:xfrm>
          <a:prstGeom prst="rect">
            <a:avLst/>
          </a:prstGeom>
          <a:noFill/>
        </p:spPr>
      </p:pic>
      <p:sp>
        <p:nvSpPr>
          <p:cNvPr id="3" name="Oval 2">
            <a:extLst>
              <a:ext uri="{FF2B5EF4-FFF2-40B4-BE49-F238E27FC236}">
                <a16:creationId xmlns:a16="http://schemas.microsoft.com/office/drawing/2014/main" id="{EBA173B2-C201-45C6-A93A-CDC4685CD1BB}"/>
              </a:ext>
            </a:extLst>
          </p:cNvPr>
          <p:cNvSpPr/>
          <p:nvPr/>
        </p:nvSpPr>
        <p:spPr>
          <a:xfrm>
            <a:off x="2967362" y="786913"/>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a:t>
            </a:r>
            <a:endPar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4A891CF6-E7DD-4923-9327-3BA985182179}"/>
              </a:ext>
            </a:extLst>
          </p:cNvPr>
          <p:cNvGrpSpPr/>
          <p:nvPr/>
        </p:nvGrpSpPr>
        <p:grpSpPr>
          <a:xfrm>
            <a:off x="3585169" y="806878"/>
            <a:ext cx="1081046" cy="461666"/>
            <a:chOff x="1870518" y="1440653"/>
            <a:chExt cx="1081046" cy="451509"/>
          </a:xfrm>
        </p:grpSpPr>
        <p:grpSp>
          <p:nvGrpSpPr>
            <p:cNvPr id="5" name="Group 4">
              <a:extLst>
                <a:ext uri="{FF2B5EF4-FFF2-40B4-BE49-F238E27FC236}">
                  <a16:creationId xmlns:a16="http://schemas.microsoft.com/office/drawing/2014/main" id="{1BEFA404-8EF7-49AB-81D0-EB5023228510}"/>
                </a:ext>
              </a:extLst>
            </p:cNvPr>
            <p:cNvGrpSpPr/>
            <p:nvPr/>
          </p:nvGrpSpPr>
          <p:grpSpPr>
            <a:xfrm>
              <a:off x="1870518" y="1440654"/>
              <a:ext cx="758382" cy="451508"/>
              <a:chOff x="1870518" y="1440654"/>
              <a:chExt cx="758382" cy="451508"/>
            </a:xfrm>
          </p:grpSpPr>
          <p:sp>
            <p:nvSpPr>
              <p:cNvPr id="7" name="Rectangle: Rounded Corners 6">
                <a:extLst>
                  <a:ext uri="{FF2B5EF4-FFF2-40B4-BE49-F238E27FC236}">
                    <a16:creationId xmlns:a16="http://schemas.microsoft.com/office/drawing/2014/main" id="{3764BF9C-AE93-49A4-9190-C41F6011A9C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A1FE751-E498-4382-B9C5-73CF72BB4F8B}"/>
                  </a:ext>
                </a:extLst>
              </p:cNvPr>
              <p:cNvSpPr txBox="1"/>
              <p:nvPr/>
            </p:nvSpPr>
            <p:spPr>
              <a:xfrm>
                <a:off x="1969023" y="1440654"/>
                <a:ext cx="510076" cy="4515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a:t>
                </a:r>
              </a:p>
            </p:txBody>
          </p:sp>
        </p:grpSp>
        <p:sp>
          <p:nvSpPr>
            <p:cNvPr id="6" name="TextBox 5">
              <a:extLst>
                <a:ext uri="{FF2B5EF4-FFF2-40B4-BE49-F238E27FC236}">
                  <a16:creationId xmlns:a16="http://schemas.microsoft.com/office/drawing/2014/main" id="{64916CB8-CBFC-47B7-90AC-418BEE8A3501}"/>
                </a:ext>
              </a:extLst>
            </p:cNvPr>
            <p:cNvSpPr txBox="1"/>
            <p:nvPr/>
          </p:nvSpPr>
          <p:spPr>
            <a:xfrm>
              <a:off x="2630642" y="1440653"/>
              <a:ext cx="320922" cy="4515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graphicFrame>
        <p:nvGraphicFramePr>
          <p:cNvPr id="9" name="Table 17">
            <a:extLst>
              <a:ext uri="{FF2B5EF4-FFF2-40B4-BE49-F238E27FC236}">
                <a16:creationId xmlns:a16="http://schemas.microsoft.com/office/drawing/2014/main" id="{A91185BB-1300-4B86-A933-BA9DDD995CF9}"/>
              </a:ext>
            </a:extLst>
          </p:cNvPr>
          <p:cNvGraphicFramePr>
            <a:graphicFrameLocks noGrp="1"/>
          </p:cNvGraphicFramePr>
          <p:nvPr>
            <p:extLst>
              <p:ext uri="{D42A27DB-BD31-4B8C-83A1-F6EECF244321}">
                <p14:modId xmlns:p14="http://schemas.microsoft.com/office/powerpoint/2010/main" val="2719583681"/>
              </p:ext>
            </p:extLst>
          </p:nvPr>
        </p:nvGraphicFramePr>
        <p:xfrm>
          <a:off x="1978480" y="1694186"/>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10" name="TextBox 9">
            <a:extLst>
              <a:ext uri="{FF2B5EF4-FFF2-40B4-BE49-F238E27FC236}">
                <a16:creationId xmlns:a16="http://schemas.microsoft.com/office/drawing/2014/main" id="{7C033D18-6959-441A-ACBC-AC214B087229}"/>
              </a:ext>
            </a:extLst>
          </p:cNvPr>
          <p:cNvSpPr txBox="1"/>
          <p:nvPr/>
        </p:nvSpPr>
        <p:spPr>
          <a:xfrm>
            <a:off x="4869200" y="2939922"/>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12</a:t>
            </a:r>
          </a:p>
        </p:txBody>
      </p:sp>
      <p:sp>
        <p:nvSpPr>
          <p:cNvPr id="11" name="TextBox 10">
            <a:extLst>
              <a:ext uri="{FF2B5EF4-FFF2-40B4-BE49-F238E27FC236}">
                <a16:creationId xmlns:a16="http://schemas.microsoft.com/office/drawing/2014/main" id="{233ECA2F-BEEB-42CF-BC2F-1CCC86A79AFD}"/>
              </a:ext>
            </a:extLst>
          </p:cNvPr>
          <p:cNvSpPr txBox="1"/>
          <p:nvPr/>
        </p:nvSpPr>
        <p:spPr>
          <a:xfrm>
            <a:off x="5921933" y="2934941"/>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10</a:t>
            </a:r>
          </a:p>
        </p:txBody>
      </p:sp>
      <p:sp>
        <p:nvSpPr>
          <p:cNvPr id="12" name="TextBox 11">
            <a:extLst>
              <a:ext uri="{FF2B5EF4-FFF2-40B4-BE49-F238E27FC236}">
                <a16:creationId xmlns:a16="http://schemas.microsoft.com/office/drawing/2014/main" id="{31CBCAD6-99B0-47ED-9DED-52C2E72296FA}"/>
              </a:ext>
            </a:extLst>
          </p:cNvPr>
          <p:cNvSpPr txBox="1"/>
          <p:nvPr/>
        </p:nvSpPr>
        <p:spPr>
          <a:xfrm>
            <a:off x="7010044" y="2929960"/>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16</a:t>
            </a:r>
          </a:p>
        </p:txBody>
      </p:sp>
      <p:sp>
        <p:nvSpPr>
          <p:cNvPr id="13" name="TextBox 12">
            <a:extLst>
              <a:ext uri="{FF2B5EF4-FFF2-40B4-BE49-F238E27FC236}">
                <a16:creationId xmlns:a16="http://schemas.microsoft.com/office/drawing/2014/main" id="{B823A5B2-A535-42E9-A72C-6EC66535275F}"/>
              </a:ext>
            </a:extLst>
          </p:cNvPr>
          <p:cNvSpPr txBox="1"/>
          <p:nvPr/>
        </p:nvSpPr>
        <p:spPr>
          <a:xfrm>
            <a:off x="8125369" y="2924979"/>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18</a:t>
            </a:r>
          </a:p>
        </p:txBody>
      </p:sp>
      <p:sp>
        <p:nvSpPr>
          <p:cNvPr id="14" name="TextBox 13">
            <a:extLst>
              <a:ext uri="{FF2B5EF4-FFF2-40B4-BE49-F238E27FC236}">
                <a16:creationId xmlns:a16="http://schemas.microsoft.com/office/drawing/2014/main" id="{F53034C4-E9A4-4B3D-B934-633E12158ACB}"/>
              </a:ext>
            </a:extLst>
          </p:cNvPr>
          <p:cNvSpPr txBox="1"/>
          <p:nvPr/>
        </p:nvSpPr>
        <p:spPr>
          <a:xfrm>
            <a:off x="9308728" y="2919998"/>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20</a:t>
            </a:r>
          </a:p>
        </p:txBody>
      </p:sp>
      <p:sp>
        <p:nvSpPr>
          <p:cNvPr id="15" name="TextBox 14">
            <a:extLst>
              <a:ext uri="{FF2B5EF4-FFF2-40B4-BE49-F238E27FC236}">
                <a16:creationId xmlns:a16="http://schemas.microsoft.com/office/drawing/2014/main" id="{54591C02-9A8F-4980-8B61-31E0B72B7051}"/>
              </a:ext>
            </a:extLst>
          </p:cNvPr>
          <p:cNvSpPr txBox="1"/>
          <p:nvPr/>
        </p:nvSpPr>
        <p:spPr>
          <a:xfrm>
            <a:off x="1077010" y="1694186"/>
            <a:ext cx="463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a:t>
            </a:r>
          </a:p>
        </p:txBody>
      </p:sp>
      <p:sp>
        <p:nvSpPr>
          <p:cNvPr id="16" name="TextBox 15">
            <a:extLst>
              <a:ext uri="{FF2B5EF4-FFF2-40B4-BE49-F238E27FC236}">
                <a16:creationId xmlns:a16="http://schemas.microsoft.com/office/drawing/2014/main" id="{7250D20F-D3C8-45A6-9F59-7AFD4E3E87EE}"/>
              </a:ext>
            </a:extLst>
          </p:cNvPr>
          <p:cNvSpPr txBox="1"/>
          <p:nvPr/>
        </p:nvSpPr>
        <p:spPr>
          <a:xfrm>
            <a:off x="1077009" y="3762471"/>
            <a:ext cx="4844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t>
            </a:r>
          </a:p>
        </p:txBody>
      </p:sp>
      <p:graphicFrame>
        <p:nvGraphicFramePr>
          <p:cNvPr id="17" name="Table 17">
            <a:extLst>
              <a:ext uri="{FF2B5EF4-FFF2-40B4-BE49-F238E27FC236}">
                <a16:creationId xmlns:a16="http://schemas.microsoft.com/office/drawing/2014/main" id="{20780316-AA09-4DE2-8617-F7E088C2C84B}"/>
              </a:ext>
            </a:extLst>
          </p:cNvPr>
          <p:cNvGraphicFramePr>
            <a:graphicFrameLocks noGrp="1"/>
          </p:cNvGraphicFramePr>
          <p:nvPr>
            <p:extLst>
              <p:ext uri="{D42A27DB-BD31-4B8C-83A1-F6EECF244321}">
                <p14:modId xmlns:p14="http://schemas.microsoft.com/office/powerpoint/2010/main" val="1423625429"/>
              </p:ext>
            </p:extLst>
          </p:nvPr>
        </p:nvGraphicFramePr>
        <p:xfrm>
          <a:off x="1978480" y="4021255"/>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18" name="TextBox 17">
            <a:extLst>
              <a:ext uri="{FF2B5EF4-FFF2-40B4-BE49-F238E27FC236}">
                <a16:creationId xmlns:a16="http://schemas.microsoft.com/office/drawing/2014/main" id="{BB24B448-2B28-4286-98E2-0CCE1FFEA085}"/>
              </a:ext>
            </a:extLst>
          </p:cNvPr>
          <p:cNvSpPr txBox="1"/>
          <p:nvPr/>
        </p:nvSpPr>
        <p:spPr>
          <a:xfrm>
            <a:off x="4869200" y="5389638"/>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a:t>
            </a:r>
          </a:p>
        </p:txBody>
      </p:sp>
      <p:sp>
        <p:nvSpPr>
          <p:cNvPr id="19" name="TextBox 18">
            <a:extLst>
              <a:ext uri="{FF2B5EF4-FFF2-40B4-BE49-F238E27FC236}">
                <a16:creationId xmlns:a16="http://schemas.microsoft.com/office/drawing/2014/main" id="{8179EA69-C23A-4558-85CB-568741F3CEF7}"/>
              </a:ext>
            </a:extLst>
          </p:cNvPr>
          <p:cNvSpPr txBox="1"/>
          <p:nvPr/>
        </p:nvSpPr>
        <p:spPr>
          <a:xfrm>
            <a:off x="5940983" y="5389638"/>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8</a:t>
            </a:r>
          </a:p>
        </p:txBody>
      </p:sp>
      <p:sp>
        <p:nvSpPr>
          <p:cNvPr id="20" name="TextBox 19">
            <a:extLst>
              <a:ext uri="{FF2B5EF4-FFF2-40B4-BE49-F238E27FC236}">
                <a16:creationId xmlns:a16="http://schemas.microsoft.com/office/drawing/2014/main" id="{D64ADF2E-CA0F-4E20-8485-A8E1A133F02A}"/>
              </a:ext>
            </a:extLst>
          </p:cNvPr>
          <p:cNvSpPr txBox="1"/>
          <p:nvPr/>
        </p:nvSpPr>
        <p:spPr>
          <a:xfrm>
            <a:off x="7010044" y="5382166"/>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10</a:t>
            </a:r>
          </a:p>
        </p:txBody>
      </p:sp>
      <p:sp>
        <p:nvSpPr>
          <p:cNvPr id="21" name="TextBox 20">
            <a:extLst>
              <a:ext uri="{FF2B5EF4-FFF2-40B4-BE49-F238E27FC236}">
                <a16:creationId xmlns:a16="http://schemas.microsoft.com/office/drawing/2014/main" id="{3901FB8C-0911-480C-9A5E-68927C2E4357}"/>
              </a:ext>
            </a:extLst>
          </p:cNvPr>
          <p:cNvSpPr txBox="1"/>
          <p:nvPr/>
        </p:nvSpPr>
        <p:spPr>
          <a:xfrm>
            <a:off x="8157639" y="5374695"/>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7</a:t>
            </a:r>
          </a:p>
        </p:txBody>
      </p:sp>
      <p:sp>
        <p:nvSpPr>
          <p:cNvPr id="22" name="TextBox 21">
            <a:extLst>
              <a:ext uri="{FF2B5EF4-FFF2-40B4-BE49-F238E27FC236}">
                <a16:creationId xmlns:a16="http://schemas.microsoft.com/office/drawing/2014/main" id="{F42A261D-3E6C-4858-84F1-EE2B76EA9CC7}"/>
              </a:ext>
            </a:extLst>
          </p:cNvPr>
          <p:cNvSpPr txBox="1"/>
          <p:nvPr/>
        </p:nvSpPr>
        <p:spPr>
          <a:xfrm>
            <a:off x="9282555" y="5389638"/>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9</a:t>
            </a:r>
          </a:p>
        </p:txBody>
      </p:sp>
      <p:cxnSp>
        <p:nvCxnSpPr>
          <p:cNvPr id="24" name="Straight Connector 23"/>
          <p:cNvCxnSpPr/>
          <p:nvPr/>
        </p:nvCxnSpPr>
        <p:spPr>
          <a:xfrm>
            <a:off x="3696737" y="1179346"/>
            <a:ext cx="4924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09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500"/>
                            </p:stCondLst>
                            <p:childTnLst>
                              <p:par>
                                <p:cTn id="24" presetID="16" presetClass="entr" presetSubtype="2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par>
                          <p:cTn id="67" fill="hold">
                            <p:stCondLst>
                              <p:cond delay="500"/>
                            </p:stCondLst>
                            <p:childTnLst>
                              <p:par>
                                <p:cTn id="68" presetID="16" presetClass="entr" presetSubtype="21"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inVertical)">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Effect transition="in" filter="fade">
                                      <p:cBhvr>
                                        <p:cTn id="98" dur="50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95EFE73-4FE9-4000-AF2D-C15FF847D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508" y="283804"/>
            <a:ext cx="614199" cy="614199"/>
          </a:xfrm>
          <a:prstGeom prst="rect">
            <a:avLst/>
          </a:prstGeom>
        </p:spPr>
      </p:pic>
      <p:pic>
        <p:nvPicPr>
          <p:cNvPr id="6" name="Picture 5" descr="Icon&#10;&#10;Description automatically generated">
            <a:extLst>
              <a:ext uri="{FF2B5EF4-FFF2-40B4-BE49-F238E27FC236}">
                <a16:creationId xmlns:a16="http://schemas.microsoft.com/office/drawing/2014/main" id="{713BAE6A-01FD-4B98-87B3-A98CE93D8F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3838" y="283804"/>
            <a:ext cx="614199" cy="614199"/>
          </a:xfrm>
          <a:prstGeom prst="rect">
            <a:avLst/>
          </a:prstGeom>
        </p:spPr>
      </p:pic>
      <p:pic>
        <p:nvPicPr>
          <p:cNvPr id="7" name="Picture 6" descr="Icon&#10;&#10;Description automatically generated">
            <a:extLst>
              <a:ext uri="{FF2B5EF4-FFF2-40B4-BE49-F238E27FC236}">
                <a16:creationId xmlns:a16="http://schemas.microsoft.com/office/drawing/2014/main" id="{5E18538A-4F25-4F35-B112-C6B2FD9939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0168" y="283804"/>
            <a:ext cx="614199" cy="614199"/>
          </a:xfrm>
          <a:prstGeom prst="rect">
            <a:avLst/>
          </a:prstGeom>
        </p:spPr>
      </p:pic>
      <p:pic>
        <p:nvPicPr>
          <p:cNvPr id="8" name="Picture 7" descr="Icon&#10;&#10;Description automatically generated">
            <a:extLst>
              <a:ext uri="{FF2B5EF4-FFF2-40B4-BE49-F238E27FC236}">
                <a16:creationId xmlns:a16="http://schemas.microsoft.com/office/drawing/2014/main" id="{459C17E8-4803-4877-86C7-72F6C8829D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6498" y="283804"/>
            <a:ext cx="614199" cy="614199"/>
          </a:xfrm>
          <a:prstGeom prst="rect">
            <a:avLst/>
          </a:prstGeom>
        </p:spPr>
      </p:pic>
      <p:pic>
        <p:nvPicPr>
          <p:cNvPr id="9" name="Picture 8" descr="Icon&#10;&#10;Description automatically generated">
            <a:extLst>
              <a:ext uri="{FF2B5EF4-FFF2-40B4-BE49-F238E27FC236}">
                <a16:creationId xmlns:a16="http://schemas.microsoft.com/office/drawing/2014/main" id="{49016FE6-8E9F-426C-979F-4BFCD84495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828" y="283804"/>
            <a:ext cx="614199" cy="614199"/>
          </a:xfrm>
          <a:prstGeom prst="rect">
            <a:avLst/>
          </a:prstGeom>
        </p:spPr>
      </p:pic>
      <p:pic>
        <p:nvPicPr>
          <p:cNvPr id="10" name="Picture 9" descr="Icon&#10;&#10;Description automatically generated">
            <a:extLst>
              <a:ext uri="{FF2B5EF4-FFF2-40B4-BE49-F238E27FC236}">
                <a16:creationId xmlns:a16="http://schemas.microsoft.com/office/drawing/2014/main" id="{EA522F28-9813-459A-AC94-1EAB3C1C31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9158" y="283804"/>
            <a:ext cx="614199" cy="614199"/>
          </a:xfrm>
          <a:prstGeom prst="rect">
            <a:avLst/>
          </a:prstGeom>
        </p:spPr>
      </p:pic>
      <p:pic>
        <p:nvPicPr>
          <p:cNvPr id="11" name="Picture 10" descr="Icon&#10;&#10;Description automatically generated">
            <a:extLst>
              <a:ext uri="{FF2B5EF4-FFF2-40B4-BE49-F238E27FC236}">
                <a16:creationId xmlns:a16="http://schemas.microsoft.com/office/drawing/2014/main" id="{FE64F19B-8F87-47EE-81DA-AFDF463DDE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5488" y="283804"/>
            <a:ext cx="614199" cy="614199"/>
          </a:xfrm>
          <a:prstGeom prst="rect">
            <a:avLst/>
          </a:prstGeom>
        </p:spPr>
      </p:pic>
      <p:pic>
        <p:nvPicPr>
          <p:cNvPr id="12" name="Picture 11" descr="Icon&#10;&#10;Description automatically generated">
            <a:extLst>
              <a:ext uri="{FF2B5EF4-FFF2-40B4-BE49-F238E27FC236}">
                <a16:creationId xmlns:a16="http://schemas.microsoft.com/office/drawing/2014/main" id="{A0713397-33B9-4CFE-849F-E14167CBE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1818" y="283804"/>
            <a:ext cx="614199" cy="614199"/>
          </a:xfrm>
          <a:prstGeom prst="rect">
            <a:avLst/>
          </a:prstGeom>
        </p:spPr>
      </p:pic>
      <p:pic>
        <p:nvPicPr>
          <p:cNvPr id="13" name="Picture 12" descr="Icon&#10;&#10;Description automatically generated">
            <a:extLst>
              <a:ext uri="{FF2B5EF4-FFF2-40B4-BE49-F238E27FC236}">
                <a16:creationId xmlns:a16="http://schemas.microsoft.com/office/drawing/2014/main" id="{96DBD243-BE86-421B-87B2-3151600573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8148" y="283804"/>
            <a:ext cx="614199" cy="614199"/>
          </a:xfrm>
          <a:prstGeom prst="rect">
            <a:avLst/>
          </a:prstGeom>
        </p:spPr>
      </p:pic>
      <p:pic>
        <p:nvPicPr>
          <p:cNvPr id="14" name="Picture 13" descr="Icon&#10;&#10;Description automatically generated">
            <a:extLst>
              <a:ext uri="{FF2B5EF4-FFF2-40B4-BE49-F238E27FC236}">
                <a16:creationId xmlns:a16="http://schemas.microsoft.com/office/drawing/2014/main" id="{3E7CD36D-F70F-4283-AD9F-75C31006EE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4478" y="283804"/>
            <a:ext cx="614199" cy="614199"/>
          </a:xfrm>
          <a:prstGeom prst="rect">
            <a:avLst/>
          </a:prstGeom>
        </p:spPr>
      </p:pic>
      <p:pic>
        <p:nvPicPr>
          <p:cNvPr id="15" name="Picture 14">
            <a:extLst>
              <a:ext uri="{FF2B5EF4-FFF2-40B4-BE49-F238E27FC236}">
                <a16:creationId xmlns:a16="http://schemas.microsoft.com/office/drawing/2014/main" id="{94618D3B-72ED-488E-821A-A81E8098333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582276" y="1023359"/>
            <a:ext cx="8981777" cy="2615973"/>
          </a:xfrm>
          <a:prstGeom prst="rect">
            <a:avLst/>
          </a:prstGeom>
        </p:spPr>
      </p:pic>
      <p:pic>
        <p:nvPicPr>
          <p:cNvPr id="16" name="Picture 15">
            <a:extLst>
              <a:ext uri="{FF2B5EF4-FFF2-40B4-BE49-F238E27FC236}">
                <a16:creationId xmlns:a16="http://schemas.microsoft.com/office/drawing/2014/main" id="{D5E48977-74BC-4E2F-ACAB-731CD23328B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1712467" y="3488113"/>
            <a:ext cx="8897257" cy="3030175"/>
          </a:xfrm>
          <a:prstGeom prst="rect">
            <a:avLst/>
          </a:prstGeom>
        </p:spPr>
      </p:pic>
      <p:pic>
        <p:nvPicPr>
          <p:cNvPr id="17" name="Picture 16" descr="C:\Users\TUAN\Downloads\Luyện tập 1.png">
            <a:extLst>
              <a:ext uri="{FF2B5EF4-FFF2-40B4-BE49-F238E27FC236}">
                <a16:creationId xmlns:a16="http://schemas.microsoft.com/office/drawing/2014/main" id="{E8A850D0-32AC-475F-948E-11ED9913FF1F}"/>
              </a:ext>
            </a:extLst>
          </p:cNvPr>
          <p:cNvPicPr>
            <a:picLocks noChangeAspect="1" noChangeArrowheads="1"/>
          </p:cNvPicPr>
          <p:nvPr/>
        </p:nvPicPr>
        <p:blipFill>
          <a:blip r:embed="rId7" cstate="print"/>
          <a:srcRect/>
          <a:stretch>
            <a:fillRect/>
          </a:stretch>
        </p:blipFill>
        <p:spPr bwMode="auto">
          <a:xfrm>
            <a:off x="730152" y="584000"/>
            <a:ext cx="2237784" cy="863493"/>
          </a:xfrm>
          <a:prstGeom prst="rect">
            <a:avLst/>
          </a:prstGeom>
          <a:noFill/>
        </p:spPr>
      </p:pic>
      <p:sp>
        <p:nvSpPr>
          <p:cNvPr id="18" name="Oval 17">
            <a:extLst>
              <a:ext uri="{FF2B5EF4-FFF2-40B4-BE49-F238E27FC236}">
                <a16:creationId xmlns:a16="http://schemas.microsoft.com/office/drawing/2014/main" id="{AD7184BE-158E-4645-91D7-3FC44FDAF0C1}"/>
              </a:ext>
            </a:extLst>
          </p:cNvPr>
          <p:cNvSpPr/>
          <p:nvPr/>
        </p:nvSpPr>
        <p:spPr>
          <a:xfrm>
            <a:off x="2967362" y="946404"/>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endPar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B2FFC27A-7CAF-48AB-A284-7C2D4F3753E2}"/>
              </a:ext>
            </a:extLst>
          </p:cNvPr>
          <p:cNvGrpSpPr/>
          <p:nvPr/>
        </p:nvGrpSpPr>
        <p:grpSpPr>
          <a:xfrm>
            <a:off x="3585169" y="966369"/>
            <a:ext cx="1081046" cy="461666"/>
            <a:chOff x="1870518" y="1440653"/>
            <a:chExt cx="1081046" cy="451509"/>
          </a:xfrm>
        </p:grpSpPr>
        <p:grpSp>
          <p:nvGrpSpPr>
            <p:cNvPr id="20" name="Group 19">
              <a:extLst>
                <a:ext uri="{FF2B5EF4-FFF2-40B4-BE49-F238E27FC236}">
                  <a16:creationId xmlns:a16="http://schemas.microsoft.com/office/drawing/2014/main" id="{369C33AC-AF27-4D86-8C38-AFEC237EB2D4}"/>
                </a:ext>
              </a:extLst>
            </p:cNvPr>
            <p:cNvGrpSpPr/>
            <p:nvPr/>
          </p:nvGrpSpPr>
          <p:grpSpPr>
            <a:xfrm>
              <a:off x="1870518" y="1440654"/>
              <a:ext cx="758382" cy="451508"/>
              <a:chOff x="1870518" y="1440654"/>
              <a:chExt cx="758382" cy="451508"/>
            </a:xfrm>
          </p:grpSpPr>
          <p:sp>
            <p:nvSpPr>
              <p:cNvPr id="22" name="Rectangle: Rounded Corners 21">
                <a:extLst>
                  <a:ext uri="{FF2B5EF4-FFF2-40B4-BE49-F238E27FC236}">
                    <a16:creationId xmlns:a16="http://schemas.microsoft.com/office/drawing/2014/main" id="{5FFA80C8-D991-42C7-A5AD-498702C104D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4C350A9D-8DFC-456D-B236-BA76CD83AE95}"/>
                  </a:ext>
                </a:extLst>
              </p:cNvPr>
              <p:cNvSpPr txBox="1"/>
              <p:nvPr/>
            </p:nvSpPr>
            <p:spPr>
              <a:xfrm>
                <a:off x="1969023" y="1440654"/>
                <a:ext cx="510076" cy="4515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a:t>
                </a:r>
              </a:p>
            </p:txBody>
          </p:sp>
        </p:grpSp>
        <p:sp>
          <p:nvSpPr>
            <p:cNvPr id="21" name="TextBox 20">
              <a:extLst>
                <a:ext uri="{FF2B5EF4-FFF2-40B4-BE49-F238E27FC236}">
                  <a16:creationId xmlns:a16="http://schemas.microsoft.com/office/drawing/2014/main" id="{9CD0416B-1E05-4891-A3A4-29028A155BF3}"/>
                </a:ext>
              </a:extLst>
            </p:cNvPr>
            <p:cNvSpPr txBox="1"/>
            <p:nvPr/>
          </p:nvSpPr>
          <p:spPr>
            <a:xfrm>
              <a:off x="2630642" y="1440653"/>
              <a:ext cx="320922" cy="4515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24" name="TextBox 23">
            <a:extLst>
              <a:ext uri="{FF2B5EF4-FFF2-40B4-BE49-F238E27FC236}">
                <a16:creationId xmlns:a16="http://schemas.microsoft.com/office/drawing/2014/main" id="{30AD24A1-048F-4B4D-9ECD-93BACAD471D1}"/>
              </a:ext>
            </a:extLst>
          </p:cNvPr>
          <p:cNvSpPr txBox="1"/>
          <p:nvPr/>
        </p:nvSpPr>
        <p:spPr>
          <a:xfrm>
            <a:off x="1077010" y="1853677"/>
            <a:ext cx="463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a:t>
            </a:r>
          </a:p>
        </p:txBody>
      </p:sp>
      <p:sp>
        <p:nvSpPr>
          <p:cNvPr id="25" name="TextBox 24">
            <a:extLst>
              <a:ext uri="{FF2B5EF4-FFF2-40B4-BE49-F238E27FC236}">
                <a16:creationId xmlns:a16="http://schemas.microsoft.com/office/drawing/2014/main" id="{E7B0172A-C35D-4773-9007-6F9356A79039}"/>
              </a:ext>
            </a:extLst>
          </p:cNvPr>
          <p:cNvSpPr txBox="1"/>
          <p:nvPr/>
        </p:nvSpPr>
        <p:spPr>
          <a:xfrm>
            <a:off x="1077009" y="3921962"/>
            <a:ext cx="4844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t>
            </a:r>
          </a:p>
        </p:txBody>
      </p:sp>
      <p:sp>
        <p:nvSpPr>
          <p:cNvPr id="26" name="TextBox 25">
            <a:extLst>
              <a:ext uri="{FF2B5EF4-FFF2-40B4-BE49-F238E27FC236}">
                <a16:creationId xmlns:a16="http://schemas.microsoft.com/office/drawing/2014/main" id="{49CA1785-D7E4-4134-B132-37DCC0913EF2}"/>
              </a:ext>
            </a:extLst>
          </p:cNvPr>
          <p:cNvSpPr txBox="1"/>
          <p:nvPr/>
        </p:nvSpPr>
        <p:spPr>
          <a:xfrm>
            <a:off x="5302449" y="2347869"/>
            <a:ext cx="415498"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5</a:t>
            </a:r>
          </a:p>
        </p:txBody>
      </p:sp>
      <p:sp>
        <p:nvSpPr>
          <p:cNvPr id="27" name="TextBox 26">
            <a:extLst>
              <a:ext uri="{FF2B5EF4-FFF2-40B4-BE49-F238E27FC236}">
                <a16:creationId xmlns:a16="http://schemas.microsoft.com/office/drawing/2014/main" id="{2064EFE9-A08F-4847-8B69-3F2755A35317}"/>
              </a:ext>
            </a:extLst>
          </p:cNvPr>
          <p:cNvSpPr txBox="1"/>
          <p:nvPr/>
        </p:nvSpPr>
        <p:spPr>
          <a:xfrm>
            <a:off x="8169719" y="2347869"/>
            <a:ext cx="646331"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10</a:t>
            </a:r>
          </a:p>
        </p:txBody>
      </p:sp>
      <p:sp>
        <p:nvSpPr>
          <p:cNvPr id="28" name="TextBox 27">
            <a:extLst>
              <a:ext uri="{FF2B5EF4-FFF2-40B4-BE49-F238E27FC236}">
                <a16:creationId xmlns:a16="http://schemas.microsoft.com/office/drawing/2014/main" id="{14BF34D3-9269-46BE-9615-5AE41CE88EC9}"/>
              </a:ext>
            </a:extLst>
          </p:cNvPr>
          <p:cNvSpPr txBox="1"/>
          <p:nvPr/>
        </p:nvSpPr>
        <p:spPr>
          <a:xfrm>
            <a:off x="4685277" y="4269785"/>
            <a:ext cx="415498"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8</a:t>
            </a:r>
          </a:p>
        </p:txBody>
      </p:sp>
      <p:sp>
        <p:nvSpPr>
          <p:cNvPr id="29" name="TextBox 28">
            <a:extLst>
              <a:ext uri="{FF2B5EF4-FFF2-40B4-BE49-F238E27FC236}">
                <a16:creationId xmlns:a16="http://schemas.microsoft.com/office/drawing/2014/main" id="{4A677478-47D8-4F1A-9604-2450F7C861B4}"/>
              </a:ext>
            </a:extLst>
          </p:cNvPr>
          <p:cNvSpPr txBox="1"/>
          <p:nvPr/>
        </p:nvSpPr>
        <p:spPr>
          <a:xfrm>
            <a:off x="6804363" y="4988686"/>
            <a:ext cx="415498"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30" name="TextBox 29">
            <a:extLst>
              <a:ext uri="{FF2B5EF4-FFF2-40B4-BE49-F238E27FC236}">
                <a16:creationId xmlns:a16="http://schemas.microsoft.com/office/drawing/2014/main" id="{7CA7DC5E-C535-4000-B8C7-F40ABD8EC606}"/>
              </a:ext>
            </a:extLst>
          </p:cNvPr>
          <p:cNvSpPr txBox="1"/>
          <p:nvPr/>
        </p:nvSpPr>
        <p:spPr>
          <a:xfrm>
            <a:off x="9199220" y="4183572"/>
            <a:ext cx="415498"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p>
        </p:txBody>
      </p:sp>
      <p:cxnSp>
        <p:nvCxnSpPr>
          <p:cNvPr id="31" name="Straight Connector 30"/>
          <p:cNvCxnSpPr/>
          <p:nvPr/>
        </p:nvCxnSpPr>
        <p:spPr>
          <a:xfrm>
            <a:off x="3723631" y="1336714"/>
            <a:ext cx="4924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038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p:cTn id="70" dur="500" fill="hold"/>
                                        <p:tgtEl>
                                          <p:spTgt spid="30"/>
                                        </p:tgtEl>
                                        <p:attrNameLst>
                                          <p:attrName>ppt_w</p:attrName>
                                        </p:attrNameLst>
                                      </p:cBhvr>
                                      <p:tavLst>
                                        <p:tav tm="0">
                                          <p:val>
                                            <p:fltVal val="0"/>
                                          </p:val>
                                        </p:tav>
                                        <p:tav tm="100000">
                                          <p:val>
                                            <p:strVal val="#ppt_w"/>
                                          </p:val>
                                        </p:tav>
                                      </p:tavLst>
                                    </p:anim>
                                    <p:anim calcmode="lin" valueType="num">
                                      <p:cBhvr>
                                        <p:cTn id="71" dur="500" fill="hold"/>
                                        <p:tgtEl>
                                          <p:spTgt spid="30"/>
                                        </p:tgtEl>
                                        <p:attrNameLst>
                                          <p:attrName>ppt_h</p:attrName>
                                        </p:attrNameLst>
                                      </p:cBhvr>
                                      <p:tavLst>
                                        <p:tav tm="0">
                                          <p:val>
                                            <p:fltVal val="0"/>
                                          </p:val>
                                        </p:tav>
                                        <p:tav tm="100000">
                                          <p:val>
                                            <p:strVal val="#ppt_h"/>
                                          </p:val>
                                        </p:tav>
                                      </p:tavLst>
                                    </p:anim>
                                    <p:animEffect transition="in" filter="fade">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p:bldP spid="25" grpId="0"/>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3EBD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E13869-AB1E-43BC-9972-E551A286EE25}"/>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7" name="Picture 6" descr="C:\Users\TUAN\Downloads\Luyện tập 1.png">
            <a:extLst>
              <a:ext uri="{FF2B5EF4-FFF2-40B4-BE49-F238E27FC236}">
                <a16:creationId xmlns:a16="http://schemas.microsoft.com/office/drawing/2014/main" id="{BF4D41B1-9FF8-4D68-8B25-75B3CDD3BD32}"/>
              </a:ext>
            </a:extLst>
          </p:cNvPr>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sp>
        <p:nvSpPr>
          <p:cNvPr id="8" name="Oval 7">
            <a:extLst>
              <a:ext uri="{FF2B5EF4-FFF2-40B4-BE49-F238E27FC236}">
                <a16:creationId xmlns:a16="http://schemas.microsoft.com/office/drawing/2014/main" id="{BB63275D-3890-4D55-A3C2-87B211415FFA}"/>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a:t>
            </a:r>
            <a:endPar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4141FFC-0398-4AD6-88F6-6B6943CDFF3F}"/>
              </a:ext>
            </a:extLst>
          </p:cNvPr>
          <p:cNvSpPr txBox="1"/>
          <p:nvPr/>
        </p:nvSpPr>
        <p:spPr>
          <a:xfrm>
            <a:off x="3405258" y="498066"/>
            <a:ext cx="78287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Mèo câu được các con cá ghi phép tính có kết quả là số trên áo của nó.</a:t>
            </a:r>
          </a:p>
        </p:txBody>
      </p:sp>
      <p:sp>
        <p:nvSpPr>
          <p:cNvPr id="10" name="TextBox 9">
            <a:extLst>
              <a:ext uri="{FF2B5EF4-FFF2-40B4-BE49-F238E27FC236}">
                <a16:creationId xmlns:a16="http://schemas.microsoft.com/office/drawing/2014/main" id="{36B2DF3A-78DC-470A-AFA5-CE60F5951229}"/>
              </a:ext>
            </a:extLst>
          </p:cNvPr>
          <p:cNvSpPr txBox="1"/>
          <p:nvPr/>
        </p:nvSpPr>
        <p:spPr>
          <a:xfrm>
            <a:off x="1411401" y="5442945"/>
            <a:ext cx="56284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Mỗi con mèo câu được bao nhiêu con cá?</a:t>
            </a:r>
          </a:p>
        </p:txBody>
      </p:sp>
      <p:grpSp>
        <p:nvGrpSpPr>
          <p:cNvPr id="11" name="Group 10">
            <a:extLst>
              <a:ext uri="{FF2B5EF4-FFF2-40B4-BE49-F238E27FC236}">
                <a16:creationId xmlns:a16="http://schemas.microsoft.com/office/drawing/2014/main" id="{35B73179-E7D3-4B81-AF09-BB977757A73A}"/>
              </a:ext>
            </a:extLst>
          </p:cNvPr>
          <p:cNvGrpSpPr/>
          <p:nvPr/>
        </p:nvGrpSpPr>
        <p:grpSpPr>
          <a:xfrm>
            <a:off x="3665484" y="1633759"/>
            <a:ext cx="662828" cy="662828"/>
            <a:chOff x="1750173" y="2926500"/>
            <a:chExt cx="662828" cy="662828"/>
          </a:xfrm>
        </p:grpSpPr>
        <p:sp>
          <p:nvSpPr>
            <p:cNvPr id="12" name="Oval 11">
              <a:extLst>
                <a:ext uri="{FF2B5EF4-FFF2-40B4-BE49-F238E27FC236}">
                  <a16:creationId xmlns:a16="http://schemas.microsoft.com/office/drawing/2014/main" id="{BFF1AA7D-8F34-4312-B152-5EC4E2ECB3F2}"/>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26</a:t>
              </a:r>
              <a:endPar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B6C22CD-3872-4512-A01D-C7CB759CF74E}"/>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CDD5CA57-F3DB-44E9-9AE3-D37427096C09}"/>
              </a:ext>
            </a:extLst>
          </p:cNvPr>
          <p:cNvGrpSpPr/>
          <p:nvPr/>
        </p:nvGrpSpPr>
        <p:grpSpPr>
          <a:xfrm>
            <a:off x="5576346" y="1421093"/>
            <a:ext cx="662828" cy="662828"/>
            <a:chOff x="1750173" y="2926500"/>
            <a:chExt cx="662828" cy="662828"/>
          </a:xfrm>
        </p:grpSpPr>
        <p:sp>
          <p:nvSpPr>
            <p:cNvPr id="15" name="Oval 14">
              <a:extLst>
                <a:ext uri="{FF2B5EF4-FFF2-40B4-BE49-F238E27FC236}">
                  <a16:creationId xmlns:a16="http://schemas.microsoft.com/office/drawing/2014/main" id="{8DCCEE8E-48A2-4CFA-A22B-CB85DD7D9F2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26</a:t>
              </a:r>
              <a:endPar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90F7B733-129E-4F8C-8757-06AB545052C9}"/>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DEEC25D5-1073-489E-BF62-B4AEA757D124}"/>
              </a:ext>
            </a:extLst>
          </p:cNvPr>
          <p:cNvGrpSpPr/>
          <p:nvPr/>
        </p:nvGrpSpPr>
        <p:grpSpPr>
          <a:xfrm>
            <a:off x="3242869" y="2714892"/>
            <a:ext cx="662828" cy="662828"/>
            <a:chOff x="1750173" y="2926500"/>
            <a:chExt cx="662828" cy="662828"/>
          </a:xfrm>
        </p:grpSpPr>
        <p:sp>
          <p:nvSpPr>
            <p:cNvPr id="18" name="Oval 17">
              <a:extLst>
                <a:ext uri="{FF2B5EF4-FFF2-40B4-BE49-F238E27FC236}">
                  <a16:creationId xmlns:a16="http://schemas.microsoft.com/office/drawing/2014/main" id="{671C7195-4CA1-47E5-9C5C-700C530432E2}"/>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26</a:t>
              </a:r>
              <a:endPar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F4159BF-0F40-45B5-9254-AA6F1B8182AE}"/>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2DCFFFB5-26DC-44D8-A4F9-0B32E6D0960E}"/>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F3347DF0-B230-4654-B425-B26344DFB2A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26</a:t>
              </a:r>
              <a:endPar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DCA379F4-3242-4F0D-9C73-97BCD1E83FE3}"/>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10</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CE07A103-6E15-4959-BBC1-5838D16C1E05}"/>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40ABA0D1-150E-4675-B5BF-3708C69C3A2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26</a:t>
              </a:r>
              <a:endPar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ABA9F682-EC70-4FFC-ADF7-277BA3254BCC}"/>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10</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0AFBAF72-7994-4171-880E-9E1F8E009DAD}"/>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E7307176-6BA6-4013-AE54-2A2DE6915AF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26</a:t>
              </a:r>
              <a:endPar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6B69E429-68BE-422A-B418-3206592ED379}"/>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8</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D9C4F492-89E9-47C3-8434-129EDF5E95A8}"/>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44858F2F-D362-49BE-A1D7-9A38123175C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26</a:t>
              </a:r>
              <a:endPar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77EE7A14-5111-46CC-8A8C-F87970401C91}"/>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8</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03333AC4-E9D3-4C60-9D61-7A00BAC870EB}"/>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222FD1CD-F60A-48FF-A547-98181DB2EE3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26</a:t>
              </a:r>
              <a:endPar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615F341-FC8D-4734-832F-1DFBDCA3C403}"/>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10</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0D1F6F40-6738-4516-B019-99392E2A00BF}"/>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0CB26881-864A-45BE-BB35-35AF87538E62}"/>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26</a:t>
              </a:r>
              <a:endPar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4A6623DE-0973-4AF0-A07D-524C782497DE}"/>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38" name="Rectangle: Rounded Corners 37">
            <a:extLst>
              <a:ext uri="{FF2B5EF4-FFF2-40B4-BE49-F238E27FC236}">
                <a16:creationId xmlns:a16="http://schemas.microsoft.com/office/drawing/2014/main" id="{4EA3BFF2-BF5F-45AF-A2F6-7EAB395AE0D9}"/>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con</a:t>
            </a:r>
          </a:p>
        </p:txBody>
      </p:sp>
      <p:sp>
        <p:nvSpPr>
          <p:cNvPr id="39" name="Rectangle: Rounded Corners 38">
            <a:extLst>
              <a:ext uri="{FF2B5EF4-FFF2-40B4-BE49-F238E27FC236}">
                <a16:creationId xmlns:a16="http://schemas.microsoft.com/office/drawing/2014/main" id="{38FBF49C-5C60-465B-9120-05BA4DC51921}"/>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con</a:t>
            </a:r>
          </a:p>
        </p:txBody>
      </p:sp>
      <p:sp>
        <p:nvSpPr>
          <p:cNvPr id="40" name="Rectangle: Rounded Corners 39">
            <a:extLst>
              <a:ext uri="{FF2B5EF4-FFF2-40B4-BE49-F238E27FC236}">
                <a16:creationId xmlns:a16="http://schemas.microsoft.com/office/drawing/2014/main" id="{ED5050D6-0E30-4C23-8CE6-6C067C4036EF}"/>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 con</a:t>
            </a:r>
          </a:p>
        </p:txBody>
      </p:sp>
      <p:sp>
        <p:nvSpPr>
          <p:cNvPr id="41" name="Rectangle: Rounded Corners 40">
            <a:extLst>
              <a:ext uri="{FF2B5EF4-FFF2-40B4-BE49-F238E27FC236}">
                <a16:creationId xmlns:a16="http://schemas.microsoft.com/office/drawing/2014/main" id="{B65078B1-78C6-45C0-B990-3AA9670DD22D}"/>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con</a:t>
            </a:r>
          </a:p>
        </p:txBody>
      </p:sp>
      <p:sp>
        <p:nvSpPr>
          <p:cNvPr id="42" name="TextBox 41">
            <a:extLst>
              <a:ext uri="{FF2B5EF4-FFF2-40B4-BE49-F238E27FC236}">
                <a16:creationId xmlns:a16="http://schemas.microsoft.com/office/drawing/2014/main" id="{BB3B9D00-289C-46B0-8A21-D2DC0D909688}"/>
              </a:ext>
            </a:extLst>
          </p:cNvPr>
          <p:cNvSpPr txBox="1"/>
          <p:nvPr/>
        </p:nvSpPr>
        <p:spPr>
          <a:xfrm>
            <a:off x="1411401" y="5904610"/>
            <a:ext cx="521008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 Con mèo nào câu được nhiều cá nhất?</a:t>
            </a:r>
          </a:p>
        </p:txBody>
      </p:sp>
      <p:sp>
        <p:nvSpPr>
          <p:cNvPr id="43" name="Oval 42">
            <a:extLst>
              <a:ext uri="{FF2B5EF4-FFF2-40B4-BE49-F238E27FC236}">
                <a16:creationId xmlns:a16="http://schemas.microsoft.com/office/drawing/2014/main" id="{CA80E772-FE4E-47CC-887F-70B298C6500A}"/>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44" name="Straight Connector 43"/>
          <p:cNvCxnSpPr/>
          <p:nvPr/>
        </p:nvCxnSpPr>
        <p:spPr>
          <a:xfrm>
            <a:off x="1849044" y="5823927"/>
            <a:ext cx="22892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74856" y="5816100"/>
            <a:ext cx="24756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49044" y="6285609"/>
            <a:ext cx="24792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097747" y="6285609"/>
            <a:ext cx="19888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143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up)">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p:tgtEl>
                                          <p:spTgt spid="14"/>
                                        </p:tgtEl>
                                        <p:attrNameLst>
                                          <p:attrName>ppt_y</p:attrName>
                                        </p:attrNameLst>
                                      </p:cBhvr>
                                      <p:tavLst>
                                        <p:tav tm="0">
                                          <p:val>
                                            <p:strVal val="#ppt_y+#ppt_h*1.125000"/>
                                          </p:val>
                                        </p:tav>
                                        <p:tav tm="100000">
                                          <p:val>
                                            <p:strVal val="#ppt_y"/>
                                          </p:val>
                                        </p:tav>
                                      </p:tavLst>
                                    </p:anim>
                                    <p:animEffect transition="in" filter="wipe(up)">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p:tgtEl>
                                          <p:spTgt spid="17"/>
                                        </p:tgtEl>
                                        <p:attrNameLst>
                                          <p:attrName>ppt_y</p:attrName>
                                        </p:attrNameLst>
                                      </p:cBhvr>
                                      <p:tavLst>
                                        <p:tav tm="0">
                                          <p:val>
                                            <p:strVal val="#ppt_y+#ppt_h*1.125000"/>
                                          </p:val>
                                        </p:tav>
                                        <p:tav tm="100000">
                                          <p:val>
                                            <p:strVal val="#ppt_y"/>
                                          </p:val>
                                        </p:tav>
                                      </p:tavLst>
                                    </p:anim>
                                    <p:animEffect transition="in" filter="wipe(up)">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p:tgtEl>
                                          <p:spTgt spid="20"/>
                                        </p:tgtEl>
                                        <p:attrNameLst>
                                          <p:attrName>ppt_y</p:attrName>
                                        </p:attrNameLst>
                                      </p:cBhvr>
                                      <p:tavLst>
                                        <p:tav tm="0">
                                          <p:val>
                                            <p:strVal val="#ppt_y+#ppt_h*1.125000"/>
                                          </p:val>
                                        </p:tav>
                                        <p:tav tm="100000">
                                          <p:val>
                                            <p:strVal val="#ppt_y"/>
                                          </p:val>
                                        </p:tav>
                                      </p:tavLst>
                                    </p:anim>
                                    <p:animEffect transition="in" filter="wipe(up)">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p:tgtEl>
                                          <p:spTgt spid="23"/>
                                        </p:tgtEl>
                                        <p:attrNameLst>
                                          <p:attrName>ppt_y</p:attrName>
                                        </p:attrNameLst>
                                      </p:cBhvr>
                                      <p:tavLst>
                                        <p:tav tm="0">
                                          <p:val>
                                            <p:strVal val="#ppt_y+#ppt_h*1.125000"/>
                                          </p:val>
                                        </p:tav>
                                        <p:tav tm="100000">
                                          <p:val>
                                            <p:strVal val="#ppt_y"/>
                                          </p:val>
                                        </p:tav>
                                      </p:tavLst>
                                    </p:anim>
                                    <p:animEffect transition="in" filter="wipe(up)">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p:tgtEl>
                                          <p:spTgt spid="26"/>
                                        </p:tgtEl>
                                        <p:attrNameLst>
                                          <p:attrName>ppt_y</p:attrName>
                                        </p:attrNameLst>
                                      </p:cBhvr>
                                      <p:tavLst>
                                        <p:tav tm="0">
                                          <p:val>
                                            <p:strVal val="#ppt_y+#ppt_h*1.125000"/>
                                          </p:val>
                                        </p:tav>
                                        <p:tav tm="100000">
                                          <p:val>
                                            <p:strVal val="#ppt_y"/>
                                          </p:val>
                                        </p:tav>
                                      </p:tavLst>
                                    </p:anim>
                                    <p:animEffect transition="in" filter="wipe(up)">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p:tgtEl>
                                          <p:spTgt spid="29"/>
                                        </p:tgtEl>
                                        <p:attrNameLst>
                                          <p:attrName>ppt_y</p:attrName>
                                        </p:attrNameLst>
                                      </p:cBhvr>
                                      <p:tavLst>
                                        <p:tav tm="0">
                                          <p:val>
                                            <p:strVal val="#ppt_y+#ppt_h*1.125000"/>
                                          </p:val>
                                        </p:tav>
                                        <p:tav tm="100000">
                                          <p:val>
                                            <p:strVal val="#ppt_y"/>
                                          </p:val>
                                        </p:tav>
                                      </p:tavLst>
                                    </p:anim>
                                    <p:animEffect transition="in" filter="wipe(up)">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p:tgtEl>
                                          <p:spTgt spid="32"/>
                                        </p:tgtEl>
                                        <p:attrNameLst>
                                          <p:attrName>ppt_y</p:attrName>
                                        </p:attrNameLst>
                                      </p:cBhvr>
                                      <p:tavLst>
                                        <p:tav tm="0">
                                          <p:val>
                                            <p:strVal val="#ppt_y+#ppt_h*1.125000"/>
                                          </p:val>
                                        </p:tav>
                                        <p:tav tm="100000">
                                          <p:val>
                                            <p:strVal val="#ppt_y"/>
                                          </p:val>
                                        </p:tav>
                                      </p:tavLst>
                                    </p:anim>
                                    <p:animEffect transition="in" filter="wipe(up)">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p:tgtEl>
                                          <p:spTgt spid="35"/>
                                        </p:tgtEl>
                                        <p:attrNameLst>
                                          <p:attrName>ppt_y</p:attrName>
                                        </p:attrNameLst>
                                      </p:cBhvr>
                                      <p:tavLst>
                                        <p:tav tm="0">
                                          <p:val>
                                            <p:strVal val="#ppt_y+#ppt_h*1.125000"/>
                                          </p:val>
                                        </p:tav>
                                        <p:tav tm="100000">
                                          <p:val>
                                            <p:strVal val="#ppt_y"/>
                                          </p:val>
                                        </p:tav>
                                      </p:tavLst>
                                    </p:anim>
                                    <p:animEffect transition="in" filter="wipe(up)">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1"/>
                                        </p:tgtEl>
                                      </p:cBhvr>
                                    </p:animEffect>
                                    <p:animScale>
                                      <p:cBhvr>
                                        <p:cTn id="93" dur="250" autoRev="1" fill="hold"/>
                                        <p:tgtEl>
                                          <p:spTgt spid="11"/>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35"/>
                                        </p:tgtEl>
                                      </p:cBhvr>
                                    </p:animEffect>
                                    <p:animScale>
                                      <p:cBhvr>
                                        <p:cTn id="96" dur="250" autoRev="1" fill="hold"/>
                                        <p:tgtEl>
                                          <p:spTgt spid="35"/>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4"/>
                                        </p:tgtEl>
                                      </p:cBhvr>
                                    </p:animEffect>
                                    <p:animScale>
                                      <p:cBhvr>
                                        <p:cTn id="107" dur="250" autoRev="1" fill="hold"/>
                                        <p:tgtEl>
                                          <p:spTgt spid="14"/>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17"/>
                                        </p:tgtEl>
                                      </p:cBhvr>
                                    </p:animEffect>
                                    <p:animScale>
                                      <p:cBhvr>
                                        <p:cTn id="110" dur="250" autoRev="1" fill="hold"/>
                                        <p:tgtEl>
                                          <p:spTgt spid="17"/>
                                        </p:tgtEl>
                                      </p:cBhvr>
                                      <p:by x="105000" y="105000"/>
                                    </p:animScale>
                                  </p:childTnLst>
                                </p:cTn>
                              </p:par>
                            </p:childTnLst>
                          </p:cTn>
                        </p:par>
                        <p:par>
                          <p:cTn id="111" fill="hold">
                            <p:stCondLst>
                              <p:cond delay="1500"/>
                            </p:stCondLst>
                            <p:childTnLst>
                              <p:par>
                                <p:cTn id="112" presetID="53" presetClass="entr" presetSubtype="16" fill="hold" grpId="0" nodeType="afterEffect">
                                  <p:stCondLst>
                                    <p:cond delay="0"/>
                                  </p:stCondLst>
                                  <p:childTnLst>
                                    <p:set>
                                      <p:cBhvr>
                                        <p:cTn id="113" dur="1" fill="hold">
                                          <p:stCondLst>
                                            <p:cond delay="0"/>
                                          </p:stCondLst>
                                        </p:cTn>
                                        <p:tgtEl>
                                          <p:spTgt spid="39"/>
                                        </p:tgtEl>
                                        <p:attrNameLst>
                                          <p:attrName>style.visibility</p:attrName>
                                        </p:attrNameLst>
                                      </p:cBhvr>
                                      <p:to>
                                        <p:strVal val="visible"/>
                                      </p:to>
                                    </p:set>
                                    <p:anim calcmode="lin" valueType="num">
                                      <p:cBhvr>
                                        <p:cTn id="114" dur="500" fill="hold"/>
                                        <p:tgtEl>
                                          <p:spTgt spid="39"/>
                                        </p:tgtEl>
                                        <p:attrNameLst>
                                          <p:attrName>ppt_w</p:attrName>
                                        </p:attrNameLst>
                                      </p:cBhvr>
                                      <p:tavLst>
                                        <p:tav tm="0">
                                          <p:val>
                                            <p:fltVal val="0"/>
                                          </p:val>
                                        </p:tav>
                                        <p:tav tm="100000">
                                          <p:val>
                                            <p:strVal val="#ppt_w"/>
                                          </p:val>
                                        </p:tav>
                                      </p:tavLst>
                                    </p:anim>
                                    <p:anim calcmode="lin" valueType="num">
                                      <p:cBhvr>
                                        <p:cTn id="115" dur="500" fill="hold"/>
                                        <p:tgtEl>
                                          <p:spTgt spid="39"/>
                                        </p:tgtEl>
                                        <p:attrNameLst>
                                          <p:attrName>ppt_h</p:attrName>
                                        </p:attrNameLst>
                                      </p:cBhvr>
                                      <p:tavLst>
                                        <p:tav tm="0">
                                          <p:val>
                                            <p:fltVal val="0"/>
                                          </p:val>
                                        </p:tav>
                                        <p:tav tm="100000">
                                          <p:val>
                                            <p:strVal val="#ppt_h"/>
                                          </p:val>
                                        </p:tav>
                                      </p:tavLst>
                                    </p:anim>
                                    <p:animEffect transition="in" filter="fade">
                                      <p:cBhvr>
                                        <p:cTn id="116" dur="500"/>
                                        <p:tgtEl>
                                          <p:spTgt spid="39"/>
                                        </p:tgtEl>
                                      </p:cBhvr>
                                    </p:animEffect>
                                  </p:childTnLst>
                                </p:cTn>
                              </p:par>
                            </p:childTnLst>
                          </p:cTn>
                        </p:par>
                      </p:childTnLst>
                    </p:cTn>
                  </p:par>
                  <p:par>
                    <p:cTn id="117" fill="hold">
                      <p:stCondLst>
                        <p:cond delay="indefinite"/>
                      </p:stCondLst>
                      <p:childTnLst>
                        <p:par>
                          <p:cTn id="118" fill="hold">
                            <p:stCondLst>
                              <p:cond delay="0"/>
                            </p:stCondLst>
                            <p:childTnLst>
                              <p:par>
                                <p:cTn id="119" presetID="26" presetClass="emph" presetSubtype="0" repeatCount="3000" fill="hold" nodeType="clickEffect">
                                  <p:stCondLst>
                                    <p:cond delay="0"/>
                                  </p:stCondLst>
                                  <p:childTnLst>
                                    <p:animEffect transition="out" filter="fade">
                                      <p:cBhvr>
                                        <p:cTn id="120" dur="500" tmFilter="0, 0; .2, .5; .8, .5; 1, 0"/>
                                        <p:tgtEl>
                                          <p:spTgt spid="20"/>
                                        </p:tgtEl>
                                      </p:cBhvr>
                                    </p:animEffect>
                                    <p:animScale>
                                      <p:cBhvr>
                                        <p:cTn id="121" dur="250" autoRev="1" fill="hold"/>
                                        <p:tgtEl>
                                          <p:spTgt spid="20"/>
                                        </p:tgtEl>
                                      </p:cBhvr>
                                      <p:by x="105000" y="105000"/>
                                    </p:animScale>
                                  </p:childTnLst>
                                </p:cTn>
                              </p:par>
                              <p:par>
                                <p:cTn id="122" presetID="26" presetClass="emph" presetSubtype="0" repeatCount="3000" fill="hold" nodeType="withEffect">
                                  <p:stCondLst>
                                    <p:cond delay="0"/>
                                  </p:stCondLst>
                                  <p:childTnLst>
                                    <p:animEffect transition="out" filter="fade">
                                      <p:cBhvr>
                                        <p:cTn id="123" dur="500" tmFilter="0, 0; .2, .5; .8, .5; 1, 0"/>
                                        <p:tgtEl>
                                          <p:spTgt spid="23"/>
                                        </p:tgtEl>
                                      </p:cBhvr>
                                    </p:animEffect>
                                    <p:animScale>
                                      <p:cBhvr>
                                        <p:cTn id="124" dur="250" autoRev="1" fill="hold"/>
                                        <p:tgtEl>
                                          <p:spTgt spid="23"/>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32"/>
                                        </p:tgtEl>
                                      </p:cBhvr>
                                    </p:animEffect>
                                    <p:animScale>
                                      <p:cBhvr>
                                        <p:cTn id="127" dur="250" autoRev="1" fill="hold"/>
                                        <p:tgtEl>
                                          <p:spTgt spid="32"/>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0"/>
                                        </p:tgtEl>
                                        <p:attrNameLst>
                                          <p:attrName>style.visibility</p:attrName>
                                        </p:attrNameLst>
                                      </p:cBhvr>
                                      <p:to>
                                        <p:strVal val="visible"/>
                                      </p:to>
                                    </p:set>
                                    <p:anim calcmode="lin" valueType="num">
                                      <p:cBhvr>
                                        <p:cTn id="131" dur="500" fill="hold"/>
                                        <p:tgtEl>
                                          <p:spTgt spid="40"/>
                                        </p:tgtEl>
                                        <p:attrNameLst>
                                          <p:attrName>ppt_w</p:attrName>
                                        </p:attrNameLst>
                                      </p:cBhvr>
                                      <p:tavLst>
                                        <p:tav tm="0">
                                          <p:val>
                                            <p:fltVal val="0"/>
                                          </p:val>
                                        </p:tav>
                                        <p:tav tm="100000">
                                          <p:val>
                                            <p:strVal val="#ppt_w"/>
                                          </p:val>
                                        </p:tav>
                                      </p:tavLst>
                                    </p:anim>
                                    <p:anim calcmode="lin" valueType="num">
                                      <p:cBhvr>
                                        <p:cTn id="132" dur="500" fill="hold"/>
                                        <p:tgtEl>
                                          <p:spTgt spid="40"/>
                                        </p:tgtEl>
                                        <p:attrNameLst>
                                          <p:attrName>ppt_h</p:attrName>
                                        </p:attrNameLst>
                                      </p:cBhvr>
                                      <p:tavLst>
                                        <p:tav tm="0">
                                          <p:val>
                                            <p:fltVal val="0"/>
                                          </p:val>
                                        </p:tav>
                                        <p:tav tm="100000">
                                          <p:val>
                                            <p:strVal val="#ppt_h"/>
                                          </p:val>
                                        </p:tav>
                                      </p:tavLst>
                                    </p:anim>
                                    <p:animEffect transition="in" filter="fade">
                                      <p:cBhvr>
                                        <p:cTn id="133" dur="500"/>
                                        <p:tgtEl>
                                          <p:spTgt spid="40"/>
                                        </p:tgtEl>
                                      </p:cBhvr>
                                    </p:animEffect>
                                  </p:childTnLst>
                                </p:cTn>
                              </p:par>
                            </p:childTnLst>
                          </p:cTn>
                        </p:par>
                      </p:childTnLst>
                    </p:cTn>
                  </p:par>
                  <p:par>
                    <p:cTn id="134" fill="hold">
                      <p:stCondLst>
                        <p:cond delay="indefinite"/>
                      </p:stCondLst>
                      <p:childTnLst>
                        <p:par>
                          <p:cTn id="135" fill="hold">
                            <p:stCondLst>
                              <p:cond delay="0"/>
                            </p:stCondLst>
                            <p:childTnLst>
                              <p:par>
                                <p:cTn id="136" presetID="26" presetClass="emph" presetSubtype="0" repeatCount="3000" fill="hold" nodeType="clickEffect">
                                  <p:stCondLst>
                                    <p:cond delay="0"/>
                                  </p:stCondLst>
                                  <p:childTnLst>
                                    <p:animEffect transition="out" filter="fade">
                                      <p:cBhvr>
                                        <p:cTn id="137" dur="500" tmFilter="0, 0; .2, .5; .8, .5; 1, 0"/>
                                        <p:tgtEl>
                                          <p:spTgt spid="26"/>
                                        </p:tgtEl>
                                      </p:cBhvr>
                                    </p:animEffect>
                                    <p:animScale>
                                      <p:cBhvr>
                                        <p:cTn id="138" dur="250" autoRev="1" fill="hold"/>
                                        <p:tgtEl>
                                          <p:spTgt spid="26"/>
                                        </p:tgtEl>
                                      </p:cBhvr>
                                      <p:by x="105000" y="105000"/>
                                    </p:animScale>
                                  </p:childTnLst>
                                </p:cTn>
                              </p:par>
                              <p:par>
                                <p:cTn id="139" presetID="26" presetClass="emph" presetSubtype="0" repeatCount="3000" fill="hold" nodeType="withEffect">
                                  <p:stCondLst>
                                    <p:cond delay="0"/>
                                  </p:stCondLst>
                                  <p:childTnLst>
                                    <p:animEffect transition="out" filter="fade">
                                      <p:cBhvr>
                                        <p:cTn id="140" dur="500" tmFilter="0, 0; .2, .5; .8, .5; 1, 0"/>
                                        <p:tgtEl>
                                          <p:spTgt spid="29"/>
                                        </p:tgtEl>
                                      </p:cBhvr>
                                    </p:animEffect>
                                    <p:animScale>
                                      <p:cBhvr>
                                        <p:cTn id="141" dur="250" autoRev="1" fill="hold"/>
                                        <p:tgtEl>
                                          <p:spTgt spid="29"/>
                                        </p:tgtEl>
                                      </p:cBhvr>
                                      <p:by x="105000" y="105000"/>
                                    </p:animScale>
                                  </p:childTnLst>
                                </p:cTn>
                              </p:par>
                            </p:childTnLst>
                          </p:cTn>
                        </p:par>
                        <p:par>
                          <p:cTn id="142" fill="hold">
                            <p:stCondLst>
                              <p:cond delay="1500"/>
                            </p:stCondLst>
                            <p:childTnLst>
                              <p:par>
                                <p:cTn id="143" presetID="53" presetClass="entr" presetSubtype="16" fill="hold" grpId="0" nodeType="after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p:cTn id="145" dur="500" fill="hold"/>
                                        <p:tgtEl>
                                          <p:spTgt spid="41"/>
                                        </p:tgtEl>
                                        <p:attrNameLst>
                                          <p:attrName>ppt_w</p:attrName>
                                        </p:attrNameLst>
                                      </p:cBhvr>
                                      <p:tavLst>
                                        <p:tav tm="0">
                                          <p:val>
                                            <p:fltVal val="0"/>
                                          </p:val>
                                        </p:tav>
                                        <p:tav tm="100000">
                                          <p:val>
                                            <p:strVal val="#ppt_w"/>
                                          </p:val>
                                        </p:tav>
                                      </p:tavLst>
                                    </p:anim>
                                    <p:anim calcmode="lin" valueType="num">
                                      <p:cBhvr>
                                        <p:cTn id="146" dur="500" fill="hold"/>
                                        <p:tgtEl>
                                          <p:spTgt spid="41"/>
                                        </p:tgtEl>
                                        <p:attrNameLst>
                                          <p:attrName>ppt_h</p:attrName>
                                        </p:attrNameLst>
                                      </p:cBhvr>
                                      <p:tavLst>
                                        <p:tav tm="0">
                                          <p:val>
                                            <p:fltVal val="0"/>
                                          </p:val>
                                        </p:tav>
                                        <p:tav tm="100000">
                                          <p:val>
                                            <p:strVal val="#ppt_h"/>
                                          </p:val>
                                        </p:tav>
                                      </p:tavLst>
                                    </p:anim>
                                    <p:animEffect transition="in" filter="fade">
                                      <p:cBhvr>
                                        <p:cTn id="147" dur="500"/>
                                        <p:tgtEl>
                                          <p:spTgt spid="41"/>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wipe(left)">
                                      <p:cBhvr>
                                        <p:cTn id="152" dur="500"/>
                                        <p:tgtEl>
                                          <p:spTgt spid="42"/>
                                        </p:tgtEl>
                                      </p:cBhvr>
                                    </p:animEffect>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nodeType="clickEffect">
                                  <p:stCondLst>
                                    <p:cond delay="0"/>
                                  </p:stCondLst>
                                  <p:childTnLst>
                                    <p:set>
                                      <p:cBhvr>
                                        <p:cTn id="156" dur="1" fill="hold">
                                          <p:stCondLst>
                                            <p:cond delay="0"/>
                                          </p:stCondLst>
                                        </p:cTn>
                                        <p:tgtEl>
                                          <p:spTgt spid="51"/>
                                        </p:tgtEl>
                                        <p:attrNameLst>
                                          <p:attrName>style.visibility</p:attrName>
                                        </p:attrNameLst>
                                      </p:cBhvr>
                                      <p:to>
                                        <p:strVal val="visible"/>
                                      </p:to>
                                    </p:set>
                                    <p:animEffect transition="in" filter="fade">
                                      <p:cBhvr>
                                        <p:cTn id="157" dur="1000"/>
                                        <p:tgtEl>
                                          <p:spTgt spid="51"/>
                                        </p:tgtEl>
                                      </p:cBhvr>
                                    </p:animEffect>
                                    <p:anim calcmode="lin" valueType="num">
                                      <p:cBhvr>
                                        <p:cTn id="158" dur="1000" fill="hold"/>
                                        <p:tgtEl>
                                          <p:spTgt spid="51"/>
                                        </p:tgtEl>
                                        <p:attrNameLst>
                                          <p:attrName>ppt_x</p:attrName>
                                        </p:attrNameLst>
                                      </p:cBhvr>
                                      <p:tavLst>
                                        <p:tav tm="0">
                                          <p:val>
                                            <p:strVal val="#ppt_x"/>
                                          </p:val>
                                        </p:tav>
                                        <p:tav tm="100000">
                                          <p:val>
                                            <p:strVal val="#ppt_x"/>
                                          </p:val>
                                        </p:tav>
                                      </p:tavLst>
                                    </p:anim>
                                    <p:anim calcmode="lin" valueType="num">
                                      <p:cBhvr>
                                        <p:cTn id="15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nodeType="clickEffect">
                                  <p:stCondLst>
                                    <p:cond delay="0"/>
                                  </p:stCondLst>
                                  <p:childTnLst>
                                    <p:set>
                                      <p:cBhvr>
                                        <p:cTn id="163" dur="1" fill="hold">
                                          <p:stCondLst>
                                            <p:cond delay="0"/>
                                          </p:stCondLst>
                                        </p:cTn>
                                        <p:tgtEl>
                                          <p:spTgt spid="54"/>
                                        </p:tgtEl>
                                        <p:attrNameLst>
                                          <p:attrName>style.visibility</p:attrName>
                                        </p:attrNameLst>
                                      </p:cBhvr>
                                      <p:to>
                                        <p:strVal val="visible"/>
                                      </p:to>
                                    </p:set>
                                    <p:animEffect transition="in" filter="fade">
                                      <p:cBhvr>
                                        <p:cTn id="164" dur="1000"/>
                                        <p:tgtEl>
                                          <p:spTgt spid="54"/>
                                        </p:tgtEl>
                                      </p:cBhvr>
                                    </p:animEffect>
                                    <p:anim calcmode="lin" valueType="num">
                                      <p:cBhvr>
                                        <p:cTn id="165" dur="1000" fill="hold"/>
                                        <p:tgtEl>
                                          <p:spTgt spid="54"/>
                                        </p:tgtEl>
                                        <p:attrNameLst>
                                          <p:attrName>ppt_x</p:attrName>
                                        </p:attrNameLst>
                                      </p:cBhvr>
                                      <p:tavLst>
                                        <p:tav tm="0">
                                          <p:val>
                                            <p:strVal val="#ppt_x"/>
                                          </p:val>
                                        </p:tav>
                                        <p:tav tm="100000">
                                          <p:val>
                                            <p:strVal val="#ppt_x"/>
                                          </p:val>
                                        </p:tav>
                                      </p:tavLst>
                                    </p:anim>
                                    <p:anim calcmode="lin" valueType="num">
                                      <p:cBhvr>
                                        <p:cTn id="16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1" presetClass="entr" presetSubtype="1" fill="hold" grpId="0" nodeType="clickEffect">
                                  <p:stCondLst>
                                    <p:cond delay="0"/>
                                  </p:stCondLst>
                                  <p:childTnLst>
                                    <p:set>
                                      <p:cBhvr>
                                        <p:cTn id="170" dur="1" fill="hold">
                                          <p:stCondLst>
                                            <p:cond delay="0"/>
                                          </p:stCondLst>
                                        </p:cTn>
                                        <p:tgtEl>
                                          <p:spTgt spid="43"/>
                                        </p:tgtEl>
                                        <p:attrNameLst>
                                          <p:attrName>style.visibility</p:attrName>
                                        </p:attrNameLst>
                                      </p:cBhvr>
                                      <p:to>
                                        <p:strVal val="visible"/>
                                      </p:to>
                                    </p:set>
                                    <p:animEffect transition="in" filter="wheel(1)">
                                      <p:cBhvr>
                                        <p:cTn id="171"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38" grpId="0" animBg="1"/>
      <p:bldP spid="39" grpId="0" animBg="1"/>
      <p:bldP spid="40" grpId="0" animBg="1"/>
      <p:bldP spid="41" grpId="0" animBg="1"/>
      <p:bldP spid="42" grpId="0"/>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7575B9-3B91-417B-BAB0-07075B3DBDE4}"/>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437306"/>
            <a:ext cx="6867568" cy="3470634"/>
          </a:xfrm>
          <a:prstGeom prst="rect">
            <a:avLst/>
          </a:prstGeom>
        </p:spPr>
      </p:pic>
      <p:sp>
        <p:nvSpPr>
          <p:cNvPr id="3" name="Oval 2">
            <a:extLst>
              <a:ext uri="{FF2B5EF4-FFF2-40B4-BE49-F238E27FC236}">
                <a16:creationId xmlns:a16="http://schemas.microsoft.com/office/drawing/2014/main" id="{691EA7CB-A655-4022-8C84-20EF2810A0E2}"/>
              </a:ext>
            </a:extLst>
          </p:cNvPr>
          <p:cNvSpPr/>
          <p:nvPr/>
        </p:nvSpPr>
        <p:spPr>
          <a:xfrm>
            <a:off x="446108" y="137474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a:t>
            </a:r>
            <a:endPar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BF6749A-0752-47C8-B960-A565167D7D46}"/>
              </a:ext>
            </a:extLst>
          </p:cNvPr>
          <p:cNvSpPr txBox="1"/>
          <p:nvPr/>
        </p:nvSpPr>
        <p:spPr>
          <a:xfrm>
            <a:off x="883430" y="1384863"/>
            <a:ext cx="3913654"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 bữa cơm gia đình, Mai lấy đũa cho cả nhà. Mai lấy 12 chiếc đũa chia thành các đôi thì vừa đủ mỗi người một đôi. Hỏi gia đình Mai có mấy người?</a:t>
            </a:r>
          </a:p>
        </p:txBody>
      </p:sp>
      <p:pic>
        <p:nvPicPr>
          <p:cNvPr id="10" name="Picture 9" descr="C:\Users\TUAN\Downloads\Luyện tập 1.png">
            <a:extLst>
              <a:ext uri="{FF2B5EF4-FFF2-40B4-BE49-F238E27FC236}">
                <a16:creationId xmlns:a16="http://schemas.microsoft.com/office/drawing/2014/main" id="{A163489F-401E-4874-B210-58CD5DF1490B}"/>
              </a:ext>
            </a:extLst>
          </p:cNvPr>
          <p:cNvPicPr>
            <a:picLocks noChangeAspect="1" noChangeArrowheads="1"/>
          </p:cNvPicPr>
          <p:nvPr/>
        </p:nvPicPr>
        <p:blipFill>
          <a:blip r:embed="rId4" cstate="print"/>
          <a:srcRect/>
          <a:stretch>
            <a:fillRect/>
          </a:stretch>
        </p:blipFill>
        <p:spPr bwMode="auto">
          <a:xfrm>
            <a:off x="730152" y="413872"/>
            <a:ext cx="2237784" cy="863493"/>
          </a:xfrm>
          <a:prstGeom prst="rect">
            <a:avLst/>
          </a:prstGeom>
          <a:noFill/>
        </p:spPr>
      </p:pic>
      <p:cxnSp>
        <p:nvCxnSpPr>
          <p:cNvPr id="12" name="Straight Connector 11"/>
          <p:cNvCxnSpPr/>
          <p:nvPr/>
        </p:nvCxnSpPr>
        <p:spPr>
          <a:xfrm>
            <a:off x="1008537" y="2474259"/>
            <a:ext cx="3684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8024" y="2868706"/>
            <a:ext cx="369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48719" y="3222812"/>
            <a:ext cx="20192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19718" y="3222812"/>
            <a:ext cx="15733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9790" y="3678203"/>
            <a:ext cx="15379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041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7575B9-3B91-417B-BAB0-07075B3DBDE4}"/>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437306"/>
            <a:ext cx="6867568" cy="3470634"/>
          </a:xfrm>
          <a:prstGeom prst="rect">
            <a:avLst/>
          </a:prstGeom>
        </p:spPr>
      </p:pic>
      <p:sp>
        <p:nvSpPr>
          <p:cNvPr id="3" name="Oval 2">
            <a:extLst>
              <a:ext uri="{FF2B5EF4-FFF2-40B4-BE49-F238E27FC236}">
                <a16:creationId xmlns:a16="http://schemas.microsoft.com/office/drawing/2014/main" id="{691EA7CB-A655-4022-8C84-20EF2810A0E2}"/>
              </a:ext>
            </a:extLst>
          </p:cNvPr>
          <p:cNvSpPr/>
          <p:nvPr/>
        </p:nvSpPr>
        <p:spPr>
          <a:xfrm>
            <a:off x="446108" y="137474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4</a:t>
            </a:r>
            <a:endParaRPr lang="vi-VN" sz="32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BF6749A-0752-47C8-B960-A565167D7D46}"/>
              </a:ext>
            </a:extLst>
          </p:cNvPr>
          <p:cNvSpPr txBox="1"/>
          <p:nvPr/>
        </p:nvSpPr>
        <p:spPr>
          <a:xfrm>
            <a:off x="883430" y="1384863"/>
            <a:ext cx="3913654" cy="2308324"/>
          </a:xfrm>
          <a:prstGeom prst="rect">
            <a:avLst/>
          </a:prstGeom>
          <a:noFill/>
        </p:spPr>
        <p:txBody>
          <a:bodyPr wrap="square" rtlCol="0">
            <a:spAutoFit/>
          </a:bodyPr>
          <a:lstStyle/>
          <a:p>
            <a:pPr algn="just">
              <a:defRPr/>
            </a:pPr>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Vào bữa cơm gia đình, Mai lấy đũa cho cả nhà. Mai lấy 12 chiếc đũa chia thành các đôi thì vừa đủ mỗi người một đôi. Hỏi gia đình Mai có mấy người?</a:t>
            </a:r>
          </a:p>
        </p:txBody>
      </p:sp>
      <p:sp>
        <p:nvSpPr>
          <p:cNvPr id="5" name="TextBox 4">
            <a:extLst>
              <a:ext uri="{FF2B5EF4-FFF2-40B4-BE49-F238E27FC236}">
                <a16:creationId xmlns:a16="http://schemas.microsoft.com/office/drawing/2014/main" id="{EE392C60-E91A-496B-A148-61EC3698A35D}"/>
              </a:ext>
            </a:extLst>
          </p:cNvPr>
          <p:cNvSpPr txBox="1"/>
          <p:nvPr/>
        </p:nvSpPr>
        <p:spPr>
          <a:xfrm>
            <a:off x="5130089" y="3813021"/>
            <a:ext cx="1551369" cy="523220"/>
          </a:xfrm>
          <a:prstGeom prst="rect">
            <a:avLst/>
          </a:prstGeom>
          <a:noFill/>
        </p:spPr>
        <p:txBody>
          <a:bodyPr wrap="square" rtlCol="0">
            <a:spAutoFit/>
          </a:bodyPr>
          <a:lstStyle/>
          <a:p>
            <a:pPr algn="ctr">
              <a:defRPr/>
            </a:pPr>
            <a:r>
              <a:rPr lang="vi-VN" sz="2800" i="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Bài giải</a:t>
            </a:r>
          </a:p>
        </p:txBody>
      </p:sp>
      <p:sp>
        <p:nvSpPr>
          <p:cNvPr id="6" name="TextBox 5">
            <a:extLst>
              <a:ext uri="{FF2B5EF4-FFF2-40B4-BE49-F238E27FC236}">
                <a16:creationId xmlns:a16="http://schemas.microsoft.com/office/drawing/2014/main" id="{EE5139D5-3ED8-45B0-A08C-4CCFD8155697}"/>
              </a:ext>
            </a:extLst>
          </p:cNvPr>
          <p:cNvSpPr txBox="1"/>
          <p:nvPr/>
        </p:nvSpPr>
        <p:spPr>
          <a:xfrm>
            <a:off x="2967936" y="4855497"/>
            <a:ext cx="5176796" cy="523220"/>
          </a:xfrm>
          <a:prstGeom prst="rect">
            <a:avLst/>
          </a:prstGeom>
          <a:noFill/>
        </p:spPr>
        <p:txBody>
          <a:bodyPr wrap="square" rtlCol="0">
            <a:spAutoFit/>
          </a:bodyPr>
          <a:lstStyle/>
          <a:p>
            <a:pPr algn="ctr">
              <a:defRPr/>
            </a:pPr>
            <a:r>
              <a:rPr lang="vi-VN"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Gia đình Mai có số người là:</a:t>
            </a:r>
          </a:p>
        </p:txBody>
      </p:sp>
      <p:sp>
        <p:nvSpPr>
          <p:cNvPr id="7" name="TextBox 6">
            <a:extLst>
              <a:ext uri="{FF2B5EF4-FFF2-40B4-BE49-F238E27FC236}">
                <a16:creationId xmlns:a16="http://schemas.microsoft.com/office/drawing/2014/main" id="{A61DC934-52E7-4196-B7CB-01EC6E70FBDB}"/>
              </a:ext>
            </a:extLst>
          </p:cNvPr>
          <p:cNvSpPr txBox="1"/>
          <p:nvPr/>
        </p:nvSpPr>
        <p:spPr>
          <a:xfrm>
            <a:off x="2967936" y="5382681"/>
            <a:ext cx="5065485" cy="523220"/>
          </a:xfrm>
          <a:prstGeom prst="rect">
            <a:avLst/>
          </a:prstGeom>
          <a:noFill/>
        </p:spPr>
        <p:txBody>
          <a:bodyPr wrap="square" rtlCol="0">
            <a:spAutoFit/>
          </a:bodyPr>
          <a:lstStyle/>
          <a:p>
            <a:pPr algn="ctr">
              <a:defRPr/>
            </a:pPr>
            <a:r>
              <a:rPr lang="vi-VN"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12 : 2 = 6 (người)</a:t>
            </a:r>
          </a:p>
        </p:txBody>
      </p:sp>
      <p:sp>
        <p:nvSpPr>
          <p:cNvPr id="8" name="TextBox 7">
            <a:extLst>
              <a:ext uri="{FF2B5EF4-FFF2-40B4-BE49-F238E27FC236}">
                <a16:creationId xmlns:a16="http://schemas.microsoft.com/office/drawing/2014/main" id="{F604F0CA-3333-41BE-8862-BB89BB74DDA9}"/>
              </a:ext>
            </a:extLst>
          </p:cNvPr>
          <p:cNvSpPr txBox="1"/>
          <p:nvPr/>
        </p:nvSpPr>
        <p:spPr>
          <a:xfrm>
            <a:off x="3931944" y="5901937"/>
            <a:ext cx="4010835" cy="523220"/>
          </a:xfrm>
          <a:prstGeom prst="rect">
            <a:avLst/>
          </a:prstGeom>
          <a:noFill/>
        </p:spPr>
        <p:txBody>
          <a:bodyPr wrap="square" rtlCol="0">
            <a:spAutoFit/>
          </a:bodyPr>
          <a:lstStyle/>
          <a:p>
            <a:pPr algn="r">
              <a:defRPr/>
            </a:pPr>
            <a:r>
              <a:rPr lang="vi-VN"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Đáp số: 6 người.</a:t>
            </a:r>
          </a:p>
        </p:txBody>
      </p:sp>
      <p:sp>
        <p:nvSpPr>
          <p:cNvPr id="9" name="TextBox 8">
            <a:extLst>
              <a:ext uri="{FF2B5EF4-FFF2-40B4-BE49-F238E27FC236}">
                <a16:creationId xmlns:a16="http://schemas.microsoft.com/office/drawing/2014/main" id="{9F711955-5D07-4B15-90CE-E3D94E6FCFD3}"/>
              </a:ext>
            </a:extLst>
          </p:cNvPr>
          <p:cNvSpPr txBox="1"/>
          <p:nvPr/>
        </p:nvSpPr>
        <p:spPr>
          <a:xfrm>
            <a:off x="2856625" y="4328313"/>
            <a:ext cx="5176796" cy="523220"/>
          </a:xfrm>
          <a:prstGeom prst="rect">
            <a:avLst/>
          </a:prstGeom>
          <a:noFill/>
        </p:spPr>
        <p:txBody>
          <a:bodyPr wrap="square" rtlCol="0">
            <a:spAutoFit/>
          </a:bodyPr>
          <a:lstStyle/>
          <a:p>
            <a:pPr algn="ctr">
              <a:defRPr/>
            </a:pPr>
            <a:r>
              <a:rPr lang="vi-VN"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Mỗi đôi đũa có 2 chiếc đũa.</a:t>
            </a:r>
          </a:p>
        </p:txBody>
      </p:sp>
      <p:pic>
        <p:nvPicPr>
          <p:cNvPr id="10" name="Picture 9" descr="C:\Users\TUAN\Downloads\Luyện tập 1.png">
            <a:extLst>
              <a:ext uri="{FF2B5EF4-FFF2-40B4-BE49-F238E27FC236}">
                <a16:creationId xmlns:a16="http://schemas.microsoft.com/office/drawing/2014/main" id="{A163489F-401E-4874-B210-58CD5DF1490B}"/>
              </a:ext>
            </a:extLst>
          </p:cNvPr>
          <p:cNvPicPr>
            <a:picLocks noChangeAspect="1" noChangeArrowheads="1"/>
          </p:cNvPicPr>
          <p:nvPr/>
        </p:nvPicPr>
        <p:blipFill>
          <a:blip r:embed="rId4" cstate="print"/>
          <a:srcRect/>
          <a:stretch>
            <a:fillRect/>
          </a:stretch>
        </p:blipFill>
        <p:spPr bwMode="auto">
          <a:xfrm>
            <a:off x="730152" y="413872"/>
            <a:ext cx="2237784" cy="863493"/>
          </a:xfrm>
          <a:prstGeom prst="rect">
            <a:avLst/>
          </a:prstGeom>
          <a:noFill/>
        </p:spPr>
      </p:pic>
      <p:cxnSp>
        <p:nvCxnSpPr>
          <p:cNvPr id="12" name="Straight Connector 11"/>
          <p:cNvCxnSpPr/>
          <p:nvPr/>
        </p:nvCxnSpPr>
        <p:spPr>
          <a:xfrm>
            <a:off x="1008537" y="2474259"/>
            <a:ext cx="3684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8024" y="2868706"/>
            <a:ext cx="369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48719" y="3222812"/>
            <a:ext cx="20192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19718" y="3222812"/>
            <a:ext cx="15733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58327" y="3590365"/>
            <a:ext cx="15379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058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3C01-F1C3-4F4A-A585-43D56DAABCFB}"/>
              </a:ext>
            </a:extLst>
          </p:cNvPr>
          <p:cNvSpPr>
            <a:spLocks noGrp="1"/>
          </p:cNvSpPr>
          <p:nvPr>
            <p:ph type="title"/>
          </p:nvPr>
        </p:nvSpPr>
        <p:spPr>
          <a:xfrm>
            <a:off x="2793440" y="2114122"/>
            <a:ext cx="10515600" cy="1325563"/>
          </a:xfrm>
        </p:spPr>
        <p:txBody>
          <a:bodyPr>
            <a:normAutofit/>
          </a:bodyPr>
          <a:lstStyle/>
          <a:p>
            <a:r>
              <a:rPr lang="en-US" sz="5400" b="1" smtClean="0">
                <a:solidFill>
                  <a:srgbClr val="0070C0"/>
                </a:solidFill>
                <a:latin typeface="UTM Avo" panose="02040603050506020204" pitchFamily="18" charset="0"/>
              </a:rPr>
              <a:t>HOẠT ĐỘNG TIẾP NỐI</a:t>
            </a:r>
            <a:endParaRPr lang="en-US" sz="5400" b="1" dirty="0">
              <a:solidFill>
                <a:srgbClr val="0070C0"/>
              </a:solidFill>
              <a:latin typeface="UTM Avo" panose="02040603050506020204" pitchFamily="18" charset="0"/>
            </a:endParaRPr>
          </a:p>
        </p:txBody>
      </p:sp>
      <p:sp>
        <p:nvSpPr>
          <p:cNvPr id="3" name="TextBox 2">
            <a:extLst>
              <a:ext uri="{FF2B5EF4-FFF2-40B4-BE49-F238E27FC236}">
                <a16:creationId xmlns:a16="http://schemas.microsoft.com/office/drawing/2014/main" id="{D1A7052F-57EE-4025-9847-16EE610FAB80}"/>
              </a:ext>
            </a:extLst>
          </p:cNvPr>
          <p:cNvSpPr txBox="1"/>
          <p:nvPr/>
        </p:nvSpPr>
        <p:spPr>
          <a:xfrm>
            <a:off x="8942603" y="6581001"/>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441199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280</Words>
  <Application>Microsoft Office PowerPoint</Application>
  <PresentationFormat>Widescreen</PresentationFormat>
  <Paragraphs>109</Paragraphs>
  <Slides>9</Slides>
  <Notes>1</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9</vt:i4>
      </vt:variant>
    </vt:vector>
  </HeadingPairs>
  <TitlesOfParts>
    <vt:vector size="22" baseType="lpstr">
      <vt:lpstr>Microsoft YaHei</vt:lpstr>
      <vt:lpstr>Microsoft YaHei</vt:lpstr>
      <vt:lpstr>宋体</vt:lpstr>
      <vt:lpstr>Arial</vt:lpstr>
      <vt:lpstr>Arial-Rounded</vt:lpstr>
      <vt:lpstr>Calibri</vt:lpstr>
      <vt:lpstr>等线</vt:lpstr>
      <vt:lpstr>Times New Roman</vt:lpstr>
      <vt:lpstr>UTM Avo</vt:lpstr>
      <vt:lpstr>Office Theme</vt:lpstr>
      <vt:lpstr>5_Office Theme</vt:lpstr>
      <vt:lpstr>自定义设计方案</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TIẾP NỐI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10 PRO</cp:lastModifiedBy>
  <cp:revision>32</cp:revision>
  <dcterms:created xsi:type="dcterms:W3CDTF">2021-07-24T01:07:49Z</dcterms:created>
  <dcterms:modified xsi:type="dcterms:W3CDTF">2023-02-04T13:52:32Z</dcterms:modified>
</cp:coreProperties>
</file>