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5" r:id="rId3"/>
    <p:sldMasterId id="2147483700" r:id="rId4"/>
  </p:sldMasterIdLst>
  <p:notesMasterIdLst>
    <p:notesMasterId r:id="rId15"/>
  </p:notesMasterIdLst>
  <p:sldIdLst>
    <p:sldId id="263" r:id="rId5"/>
    <p:sldId id="264" r:id="rId6"/>
    <p:sldId id="257" r:id="rId7"/>
    <p:sldId id="265" r:id="rId8"/>
    <p:sldId id="270" r:id="rId9"/>
    <p:sldId id="271" r:id="rId10"/>
    <p:sldId id="267" r:id="rId11"/>
    <p:sldId id="268" r:id="rId12"/>
    <p:sldId id="266" r:id="rId13"/>
    <p:sldId id="26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5388E-88CC-4F5F-A0EF-EF36FC5F460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C48E0-2FBA-4B2F-8B39-BAF861F8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7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mềm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classkick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text box</a:t>
            </a:r>
            <a:endParaRPr lang="en-US" sz="1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4668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3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0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1/29/2023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35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1/29/2023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14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98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77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97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556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233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11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84661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338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24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985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518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1" y="25892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3" y="1774825"/>
            <a:ext cx="11443217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81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9845ADF9-2A41-438F-A9B5-D04F9D7048C0}" type="slidenum">
              <a:rPr lang="en-US" altLang="zh-C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zh-C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695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117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>
              <a:defRPr/>
            </a:pPr>
            <a:fld id="{86884BA9-77B5-4BF2-BE58-0253DA0CBE85}" type="datetimeFigureOut">
              <a:rPr lang="en-US" sz="2400" smtClean="0">
                <a:solidFill>
                  <a:srgbClr val="213054"/>
                </a:solidFill>
              </a:rPr>
              <a:pPr defTabSz="1219170">
                <a:defRPr/>
              </a:pPr>
              <a:t>1/29/2023</a:t>
            </a:fld>
            <a:endParaRPr lang="en-US" sz="2400">
              <a:solidFill>
                <a:srgbClr val="2130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>
              <a:defRPr/>
            </a:pPr>
            <a:endParaRPr lang="en-US" sz="2400">
              <a:solidFill>
                <a:srgbClr val="2130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>
              <a:defRPr/>
            </a:pPr>
            <a:fld id="{40E26F27-4BAD-4C83-B38B-DE89F1B2FBA4}" type="slidenum">
              <a:rPr lang="en-US" sz="2400" smtClean="0">
                <a:solidFill>
                  <a:srgbClr val="213054"/>
                </a:solidFill>
              </a:rPr>
              <a:pPr defTabSz="1219170">
                <a:defRPr/>
              </a:pPr>
              <a:t>‹#›</a:t>
            </a:fld>
            <a:endParaRPr lang="en-US" sz="240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6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664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22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49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436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810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593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328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130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946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946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1/29/2023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477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1/29/2023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9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96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87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73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47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11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3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175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627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8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63" y="6502401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968209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931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5" r:id="rId10"/>
    <p:sldLayoutId id="21474837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8267" y="3729957"/>
            <a:ext cx="10199999" cy="22206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685783">
              <a:lnSpc>
                <a:spcPct val="200000"/>
              </a:lnSpc>
            </a:pPr>
            <a:r>
              <a:rPr lang="vi-VN" sz="48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Chào mừng các con đến với bài giảng</a:t>
            </a:r>
          </a:p>
          <a:p>
            <a:pPr algn="ctr" defTabSz="685783">
              <a:lnSpc>
                <a:spcPct val="200000"/>
              </a:lnSpc>
            </a:pPr>
            <a:r>
              <a:rPr lang="vi-VN" sz="48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Môn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Tiếng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Việt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48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– Lớp 2</a:t>
            </a:r>
            <a:endParaRPr lang="en-US" sz="4800" b="1" dirty="0">
              <a:ln w="22225">
                <a:noFill/>
                <a:prstDash val="solid"/>
              </a:ln>
              <a:solidFill>
                <a:srgbClr val="002060"/>
              </a:solidFill>
              <a:latin typeface="Calibri Light" panose="020F03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73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061" y="1264028"/>
            <a:ext cx="8781081" cy="132556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vi-VN" sz="7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4C43"/>
                </a:solidFill>
                <a:latin typeface="+mj-lt"/>
              </a:rPr>
              <a:t>Chúc các con học tốt.</a:t>
            </a:r>
            <a:endParaRPr lang="en-US" sz="7600" dirty="0">
              <a:ln w="22225">
                <a:solidFill>
                  <a:schemeClr val="accent2"/>
                </a:solidFill>
                <a:prstDash val="solid"/>
              </a:ln>
              <a:solidFill>
                <a:srgbClr val="FB4C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87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982350" y="615348"/>
            <a:ext cx="767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  <a:r>
              <a:rPr lang="en-US" sz="6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HỌA MI HÓT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1AFAA1-BB34-4817-BA6A-713D54213877}"/>
              </a:ext>
            </a:extLst>
          </p:cNvPr>
          <p:cNvGrpSpPr/>
          <p:nvPr/>
        </p:nvGrpSpPr>
        <p:grpSpPr>
          <a:xfrm>
            <a:off x="2034254" y="1854427"/>
            <a:ext cx="7832759" cy="4424362"/>
            <a:chOff x="1417547" y="1264224"/>
            <a:chExt cx="4405927" cy="3318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B4136A-58E1-401D-B438-C1E452D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67DB1-A5CC-4287-9F16-D882F16D77FD}"/>
                </a:ext>
              </a:extLst>
            </p:cNvPr>
            <p:cNvSpPr txBox="1"/>
            <p:nvPr/>
          </p:nvSpPr>
          <p:spPr>
            <a:xfrm>
              <a:off x="2730476" y="2826154"/>
              <a:ext cx="2514854" cy="10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17479D"/>
                  </a:solidFill>
                  <a:latin typeface="Times New Roman"/>
                  <a:cs typeface="Arial"/>
                  <a:sym typeface="Arial"/>
                </a:rPr>
                <a:t>TẬP </a:t>
              </a:r>
              <a:r>
                <a:rPr lang="vi-VN" sz="5867" b="1" kern="0" dirty="0">
                  <a:solidFill>
                    <a:srgbClr val="17479D"/>
                  </a:solidFill>
                  <a:latin typeface="Times New Roman"/>
                  <a:cs typeface="Arial"/>
                  <a:sym typeface="Arial"/>
                </a:rPr>
                <a:t>VIẾT</a:t>
              </a:r>
              <a:endParaRPr lang="en-US" sz="5867" b="1" kern="0" dirty="0">
                <a:solidFill>
                  <a:srgbClr val="17479D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177311CB-2423-4DE4-B1B1-B46DAE12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33" y="4263525"/>
            <a:ext cx="2768396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0483" y="391931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98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589791" y="733821"/>
            <a:ext cx="7591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FFFFFF"/>
                </a:solidFill>
                <a:latin typeface="HP001 4 hàng" panose="020B0603050302020204" pitchFamily="34" charset="0"/>
                <a:cs typeface="HP001 5H" panose="020B0603050302020204" pitchFamily="34" charset="0"/>
                <a:sym typeface="Arial"/>
              </a:rPr>
              <a:t>Chữ hoa 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486" t="23437" r="10439" b="22556"/>
          <a:stretch/>
        </p:blipFill>
        <p:spPr bwMode="auto">
          <a:xfrm>
            <a:off x="6967539" y="3328217"/>
            <a:ext cx="3213912" cy="31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2194912" y="2250831"/>
            <a:ext cx="4554015" cy="4262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0483" y="391931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6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70197" y="296757"/>
            <a:ext cx="953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chữ </a:t>
            </a:r>
            <a:r>
              <a:rPr lang="en-US" sz="3467" b="1" kern="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hoa</a:t>
            </a: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endParaRPr lang="en-US" sz="3467" b="1" kern="0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146" y="1840458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R hoa có mấy nét?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253" y="2768605"/>
            <a:ext cx="6705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nét:</a:t>
            </a:r>
          </a:p>
          <a:p>
            <a:pPr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Nét 1: Móc ngược trái</a:t>
            </a:r>
          </a:p>
          <a:p>
            <a:pPr algn="ctr"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Nét 2: Nét kết hợp của nét cong trên</a:t>
            </a:r>
          </a:p>
          <a:p>
            <a:pPr algn="ctr"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và nét móc ngược phải, hai nét</a:t>
            </a:r>
          </a:p>
          <a:p>
            <a:pPr algn="ctr"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nối với nhau tạo thành vòng xoắn giữa thân chữ.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486" t="23437" r="10439" b="22556"/>
          <a:stretch/>
        </p:blipFill>
        <p:spPr bwMode="auto">
          <a:xfrm>
            <a:off x="8474111" y="4130405"/>
            <a:ext cx="2191110" cy="22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8043300" y="805481"/>
            <a:ext cx="3052733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275145" y="444186"/>
            <a:ext cx="953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chữ hoa </a:t>
            </a:r>
            <a:r>
              <a:rPr lang="en-US" sz="48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 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(Cỡ vừa)</a:t>
            </a:r>
            <a:endParaRPr lang="en-US" sz="3467" b="1" kern="0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334" y="2703384"/>
            <a:ext cx="480620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R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rộng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94697" y="2268479"/>
            <a:ext cx="0" cy="36576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08736" y="6158132"/>
            <a:ext cx="3896028" cy="487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46749" y="3443972"/>
            <a:ext cx="10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0297" y="6078728"/>
            <a:ext cx="10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25" r="1403"/>
          <a:stretch/>
        </p:blipFill>
        <p:spPr>
          <a:xfrm>
            <a:off x="6296299" y="1505243"/>
            <a:ext cx="4554015" cy="4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275145" y="444186"/>
            <a:ext cx="953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chữ hoa </a:t>
            </a:r>
            <a:r>
              <a:rPr lang="en-US" sz="48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 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en-US" sz="3467" kern="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Cỡ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  <a:endParaRPr lang="en-US" sz="3467" b="1" kern="0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334" y="2703384"/>
            <a:ext cx="4806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R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rộng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02896" y="2429691"/>
            <a:ext cx="5840" cy="29783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87559" y="5695406"/>
            <a:ext cx="3392910" cy="96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13775" y="3488214"/>
            <a:ext cx="10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1174" y="5849506"/>
            <a:ext cx="122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486" t="23437" r="10439" b="22556"/>
          <a:stretch/>
        </p:blipFill>
        <p:spPr bwMode="auto">
          <a:xfrm>
            <a:off x="6769943" y="1798615"/>
            <a:ext cx="4044450" cy="37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3149600" y="655069"/>
            <a:ext cx="1012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  <a:r>
              <a:rPr lang="vi-VN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</a:t>
            </a:r>
            <a:r>
              <a:rPr lang="en-US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vi-VN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ẾT</a:t>
            </a:r>
            <a:r>
              <a:rPr lang="vi-VN" sz="4800" b="1" kern="0" dirty="0">
                <a:solidFill>
                  <a:srgbClr val="FFFFFF"/>
                </a:solidFill>
                <a:latin typeface="Times New Roman"/>
                <a:cs typeface="Arial"/>
                <a:sym typeface="Arial"/>
              </a:rPr>
              <a:t> ỨNG DỤNG</a:t>
            </a:r>
            <a:endParaRPr lang="en-US" sz="4800" b="1" kern="0" dirty="0">
              <a:solidFill>
                <a:srgbClr val="FFFFFF"/>
              </a:solidFill>
              <a:latin typeface="Arial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778182" y="2397126"/>
            <a:ext cx="11024689" cy="1190443"/>
            <a:chOff x="418676" y="2043957"/>
            <a:chExt cx="6201388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438149" y="2331614"/>
              <a:ext cx="6181915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Rừng cây vươn mình đón nắng mai.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1403484" y="3511172"/>
            <a:ext cx="10879691" cy="240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a.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hoa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 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b.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Khoảng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giữa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lang="vi-VN" sz="2667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2.5 li ?</a:t>
            </a:r>
            <a:endParaRPr lang="vi-VN" sz="2667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1403484" y="4663165"/>
            <a:ext cx="1087969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Khoảng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giữa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con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o.</a:t>
            </a:r>
            <a:endParaRPr lang="vi-VN" sz="2667" kern="0" dirty="0">
              <a:solidFill>
                <a:srgbClr val="FC7D77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5655873" y="3481626"/>
            <a:ext cx="237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Wingdings" panose="05000000000000000000" pitchFamily="2" charset="2"/>
              </a:rPr>
              <a:t>R</a:t>
            </a:r>
            <a:endParaRPr lang="vi-VN" sz="2667" b="1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1403484" y="5461000"/>
            <a:ext cx="10879691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3200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Arial"/>
              </a:rPr>
              <a:t>R</a:t>
            </a:r>
            <a:r>
              <a:rPr lang="en-US" sz="4267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Arial"/>
              </a:rPr>
              <a:t>, </a:t>
            </a:r>
            <a:r>
              <a:rPr lang="en-US" sz="3200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Arial"/>
              </a:rPr>
              <a:t>h, g, y</a:t>
            </a:r>
            <a:endParaRPr lang="vi-VN" sz="2667" b="1" kern="0" dirty="0">
              <a:solidFill>
                <a:srgbClr val="FC7D77">
                  <a:lumMod val="75000"/>
                </a:srgbClr>
              </a:solidFill>
              <a:latin typeface="HP001 4 hàng" pitchFamily="34" charset="0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0483" y="362955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1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3001188" y="655066"/>
            <a:ext cx="1012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 dirty="0">
                <a:solidFill>
                  <a:srgbClr val="FFFF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    LUYỆN VIẾT VỞ</a:t>
            </a: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64" y="2584153"/>
            <a:ext cx="5133264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1326371" y="2087465"/>
            <a:ext cx="9539248" cy="63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vi-VN" sz="26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Học sinh viết vào vở </a:t>
            </a:r>
            <a:r>
              <a:rPr lang="vi-VN" sz="2667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Tập viết 2 tập </a:t>
            </a:r>
            <a:r>
              <a:rPr lang="en-US" sz="2667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endParaRPr lang="en-US" sz="2667" b="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5253" y="400782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92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8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36131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258</Words>
  <Application>Microsoft Office PowerPoint</Application>
  <PresentationFormat>Widescreen</PresentationFormat>
  <Paragraphs>40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HP001</vt:lpstr>
      <vt:lpstr>HP001 4 hàng</vt:lpstr>
      <vt:lpstr>HP001 5 hàng</vt:lpstr>
      <vt:lpstr>HP001 5H</vt:lpstr>
      <vt:lpstr>Kalam</vt:lpstr>
      <vt:lpstr>Montserrat</vt:lpstr>
      <vt:lpstr>Times New Roman</vt:lpstr>
      <vt:lpstr>UTM Avo</vt:lpstr>
      <vt:lpstr>Wingdings</vt:lpstr>
      <vt:lpstr>1_Doodle Sketchbook by Slidesgo</vt:lpstr>
      <vt:lpstr>Doodle Sketchbook by Slidesgo</vt:lpstr>
      <vt:lpstr>2_Doodle Sketchbook by Slidesgo</vt:lpstr>
      <vt:lpstr>3_Doodle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WINDOWS 10 PRO</cp:lastModifiedBy>
  <cp:revision>12</cp:revision>
  <dcterms:created xsi:type="dcterms:W3CDTF">2021-12-14T15:59:55Z</dcterms:created>
  <dcterms:modified xsi:type="dcterms:W3CDTF">2023-01-29T06:10:55Z</dcterms:modified>
</cp:coreProperties>
</file>