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8"/>
  </p:notesMasterIdLst>
  <p:sldIdLst>
    <p:sldId id="257" r:id="rId3"/>
    <p:sldId id="352" r:id="rId4"/>
    <p:sldId id="341" r:id="rId5"/>
    <p:sldId id="361" r:id="rId6"/>
    <p:sldId id="363" r:id="rId7"/>
    <p:sldId id="365" r:id="rId8"/>
    <p:sldId id="342" r:id="rId9"/>
    <p:sldId id="353" r:id="rId10"/>
    <p:sldId id="354" r:id="rId11"/>
    <p:sldId id="355" r:id="rId12"/>
    <p:sldId id="359" r:id="rId13"/>
    <p:sldId id="367" r:id="rId14"/>
    <p:sldId id="369" r:id="rId15"/>
    <p:sldId id="266" r:id="rId16"/>
    <p:sldId id="3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42ACC-11FC-4809-8544-21C427D02FC9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836AF-8F38-4102-873C-CE949C7FF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28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85706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4" name="Google Shape;2304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9915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107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434343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rgbClr val="BF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rgbClr val="9C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rgbClr val="BF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rgbClr val="9C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949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rgbClr val="F95858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915600" y="1809867"/>
            <a:ext cx="932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3401000" y="4271300"/>
            <a:ext cx="6350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80166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575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470266" y="5179009"/>
            <a:ext cx="661837" cy="845623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6249271" y="473533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defRPr sz="1867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defRPr sz="1867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defRPr sz="1867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defRPr sz="1867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3412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9933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rgbClr val="FFFBEF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99931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1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1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1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1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1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1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1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6"/>
          <p:cNvSpPr txBox="1"/>
          <p:nvPr/>
        </p:nvSpPr>
        <p:spPr>
          <a:xfrm>
            <a:off x="3707267" y="5104300"/>
            <a:ext cx="56196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/>
              </a:rPr>
              <a:t>Slidesgo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/>
              </a:rPr>
              <a:t>Flaticon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/>
              </a:rPr>
              <a:t>Freepik</a:t>
            </a: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/>
          </p:nvPr>
        </p:nvSpPr>
        <p:spPr>
          <a:xfrm>
            <a:off x="3132733" y="974464"/>
            <a:ext cx="6660400" cy="12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1"/>
          </p:nvPr>
        </p:nvSpPr>
        <p:spPr>
          <a:xfrm>
            <a:off x="4075933" y="3093755"/>
            <a:ext cx="4774000" cy="18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2969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94419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rgbClr val="E7F4F5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43B11E-E954-4E97-BB4A-21CF3B067AAF}"/>
              </a:ext>
            </a:extLst>
          </p:cNvPr>
          <p:cNvSpPr/>
          <p:nvPr userDrawn="1"/>
        </p:nvSpPr>
        <p:spPr>
          <a:xfrm>
            <a:off x="156928" y="170507"/>
            <a:ext cx="11769505" cy="6516987"/>
          </a:xfrm>
          <a:custGeom>
            <a:avLst/>
            <a:gdLst>
              <a:gd name="connsiteX0" fmla="*/ 0 w 8827129"/>
              <a:gd name="connsiteY0" fmla="*/ 552070 h 4887740"/>
              <a:gd name="connsiteX1" fmla="*/ 552070 w 8827129"/>
              <a:gd name="connsiteY1" fmla="*/ 0 h 4887740"/>
              <a:gd name="connsiteX2" fmla="*/ 991686 w 8827129"/>
              <a:gd name="connsiteY2" fmla="*/ 0 h 4887740"/>
              <a:gd name="connsiteX3" fmla="*/ 1662992 w 8827129"/>
              <a:gd name="connsiteY3" fmla="*/ 0 h 4887740"/>
              <a:gd name="connsiteX4" fmla="*/ 2257068 w 8827129"/>
              <a:gd name="connsiteY4" fmla="*/ 0 h 4887740"/>
              <a:gd name="connsiteX5" fmla="*/ 3005604 w 8827129"/>
              <a:gd name="connsiteY5" fmla="*/ 0 h 4887740"/>
              <a:gd name="connsiteX6" fmla="*/ 3367991 w 8827129"/>
              <a:gd name="connsiteY6" fmla="*/ 0 h 4887740"/>
              <a:gd name="connsiteX7" fmla="*/ 3730377 w 8827129"/>
              <a:gd name="connsiteY7" fmla="*/ 0 h 4887740"/>
              <a:gd name="connsiteX8" fmla="*/ 4478913 w 8827129"/>
              <a:gd name="connsiteY8" fmla="*/ 0 h 4887740"/>
              <a:gd name="connsiteX9" fmla="*/ 4918529 w 8827129"/>
              <a:gd name="connsiteY9" fmla="*/ 0 h 4887740"/>
              <a:gd name="connsiteX10" fmla="*/ 5667065 w 8827129"/>
              <a:gd name="connsiteY10" fmla="*/ 0 h 4887740"/>
              <a:gd name="connsiteX11" fmla="*/ 6261141 w 8827129"/>
              <a:gd name="connsiteY11" fmla="*/ 0 h 4887740"/>
              <a:gd name="connsiteX12" fmla="*/ 6932447 w 8827129"/>
              <a:gd name="connsiteY12" fmla="*/ 0 h 4887740"/>
              <a:gd name="connsiteX13" fmla="*/ 7526523 w 8827129"/>
              <a:gd name="connsiteY13" fmla="*/ 0 h 4887740"/>
              <a:gd name="connsiteX14" fmla="*/ 8275059 w 8827129"/>
              <a:gd name="connsiteY14" fmla="*/ 0 h 4887740"/>
              <a:gd name="connsiteX15" fmla="*/ 8827129 w 8827129"/>
              <a:gd name="connsiteY15" fmla="*/ 552070 h 4887740"/>
              <a:gd name="connsiteX16" fmla="*/ 8827129 w 8827129"/>
              <a:gd name="connsiteY16" fmla="*/ 1130420 h 4887740"/>
              <a:gd name="connsiteX17" fmla="*/ 8827129 w 8827129"/>
              <a:gd name="connsiteY17" fmla="*/ 1633099 h 4887740"/>
              <a:gd name="connsiteX18" fmla="*/ 8827129 w 8827129"/>
              <a:gd name="connsiteY18" fmla="*/ 2249285 h 4887740"/>
              <a:gd name="connsiteX19" fmla="*/ 8827129 w 8827129"/>
              <a:gd name="connsiteY19" fmla="*/ 2827635 h 4887740"/>
              <a:gd name="connsiteX20" fmla="*/ 8827129 w 8827129"/>
              <a:gd name="connsiteY20" fmla="*/ 3443821 h 4887740"/>
              <a:gd name="connsiteX21" fmla="*/ 8827129 w 8827129"/>
              <a:gd name="connsiteY21" fmla="*/ 3870828 h 4887740"/>
              <a:gd name="connsiteX22" fmla="*/ 8827129 w 8827129"/>
              <a:gd name="connsiteY22" fmla="*/ 4335670 h 4887740"/>
              <a:gd name="connsiteX23" fmla="*/ 8275059 w 8827129"/>
              <a:gd name="connsiteY23" fmla="*/ 4887740 h 4887740"/>
              <a:gd name="connsiteX24" fmla="*/ 7835443 w 8827129"/>
              <a:gd name="connsiteY24" fmla="*/ 4887740 h 4887740"/>
              <a:gd name="connsiteX25" fmla="*/ 7473056 w 8827129"/>
              <a:gd name="connsiteY25" fmla="*/ 4887740 h 4887740"/>
              <a:gd name="connsiteX26" fmla="*/ 6956210 w 8827129"/>
              <a:gd name="connsiteY26" fmla="*/ 4887740 h 4887740"/>
              <a:gd name="connsiteX27" fmla="*/ 6439364 w 8827129"/>
              <a:gd name="connsiteY27" fmla="*/ 4887740 h 4887740"/>
              <a:gd name="connsiteX28" fmla="*/ 5999748 w 8827129"/>
              <a:gd name="connsiteY28" fmla="*/ 4887740 h 4887740"/>
              <a:gd name="connsiteX29" fmla="*/ 5482901 w 8827129"/>
              <a:gd name="connsiteY29" fmla="*/ 4887740 h 4887740"/>
              <a:gd name="connsiteX30" fmla="*/ 4966055 w 8827129"/>
              <a:gd name="connsiteY30" fmla="*/ 4887740 h 4887740"/>
              <a:gd name="connsiteX31" fmla="*/ 4294749 w 8827129"/>
              <a:gd name="connsiteY31" fmla="*/ 4887740 h 4887740"/>
              <a:gd name="connsiteX32" fmla="*/ 3777903 w 8827129"/>
              <a:gd name="connsiteY32" fmla="*/ 4887740 h 4887740"/>
              <a:gd name="connsiteX33" fmla="*/ 3183827 w 8827129"/>
              <a:gd name="connsiteY33" fmla="*/ 4887740 h 4887740"/>
              <a:gd name="connsiteX34" fmla="*/ 2589751 w 8827129"/>
              <a:gd name="connsiteY34" fmla="*/ 4887740 h 4887740"/>
              <a:gd name="connsiteX35" fmla="*/ 1918445 w 8827129"/>
              <a:gd name="connsiteY35" fmla="*/ 4887740 h 4887740"/>
              <a:gd name="connsiteX36" fmla="*/ 1556059 w 8827129"/>
              <a:gd name="connsiteY36" fmla="*/ 4887740 h 4887740"/>
              <a:gd name="connsiteX37" fmla="*/ 1193672 w 8827129"/>
              <a:gd name="connsiteY37" fmla="*/ 4887740 h 4887740"/>
              <a:gd name="connsiteX38" fmla="*/ 552070 w 8827129"/>
              <a:gd name="connsiteY38" fmla="*/ 4887740 h 4887740"/>
              <a:gd name="connsiteX39" fmla="*/ 0 w 8827129"/>
              <a:gd name="connsiteY39" fmla="*/ 4335670 h 4887740"/>
              <a:gd name="connsiteX40" fmla="*/ 0 w 8827129"/>
              <a:gd name="connsiteY40" fmla="*/ 3832992 h 4887740"/>
              <a:gd name="connsiteX41" fmla="*/ 0 w 8827129"/>
              <a:gd name="connsiteY41" fmla="*/ 3292477 h 4887740"/>
              <a:gd name="connsiteX42" fmla="*/ 0 w 8827129"/>
              <a:gd name="connsiteY42" fmla="*/ 2714127 h 4887740"/>
              <a:gd name="connsiteX43" fmla="*/ 0 w 8827129"/>
              <a:gd name="connsiteY43" fmla="*/ 2173613 h 4887740"/>
              <a:gd name="connsiteX44" fmla="*/ 0 w 8827129"/>
              <a:gd name="connsiteY44" fmla="*/ 1557427 h 4887740"/>
              <a:gd name="connsiteX45" fmla="*/ 0 w 8827129"/>
              <a:gd name="connsiteY45" fmla="*/ 1016912 h 4887740"/>
              <a:gd name="connsiteX46" fmla="*/ 0 w 8827129"/>
              <a:gd name="connsiteY46" fmla="*/ 552070 h 488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827129" h="4887740" fill="none" extrusionOk="0">
                <a:moveTo>
                  <a:pt x="0" y="552070"/>
                </a:moveTo>
                <a:cubicBezTo>
                  <a:pt x="6359" y="260568"/>
                  <a:pt x="235900" y="54904"/>
                  <a:pt x="552070" y="0"/>
                </a:cubicBezTo>
                <a:cubicBezTo>
                  <a:pt x="694983" y="-1667"/>
                  <a:pt x="868561" y="32784"/>
                  <a:pt x="991686" y="0"/>
                </a:cubicBezTo>
                <a:cubicBezTo>
                  <a:pt x="1114811" y="-32784"/>
                  <a:pt x="1450855" y="61691"/>
                  <a:pt x="1662992" y="0"/>
                </a:cubicBezTo>
                <a:cubicBezTo>
                  <a:pt x="1875129" y="-61691"/>
                  <a:pt x="1973653" y="34849"/>
                  <a:pt x="2257068" y="0"/>
                </a:cubicBezTo>
                <a:cubicBezTo>
                  <a:pt x="2540483" y="-34849"/>
                  <a:pt x="2657264" y="76008"/>
                  <a:pt x="3005604" y="0"/>
                </a:cubicBezTo>
                <a:cubicBezTo>
                  <a:pt x="3353944" y="-76008"/>
                  <a:pt x="3231630" y="32121"/>
                  <a:pt x="3367991" y="0"/>
                </a:cubicBezTo>
                <a:cubicBezTo>
                  <a:pt x="3504352" y="-32121"/>
                  <a:pt x="3653919" y="2234"/>
                  <a:pt x="3730377" y="0"/>
                </a:cubicBezTo>
                <a:cubicBezTo>
                  <a:pt x="3806835" y="-2234"/>
                  <a:pt x="4249548" y="30638"/>
                  <a:pt x="4478913" y="0"/>
                </a:cubicBezTo>
                <a:cubicBezTo>
                  <a:pt x="4708278" y="-30638"/>
                  <a:pt x="4806032" y="31364"/>
                  <a:pt x="4918529" y="0"/>
                </a:cubicBezTo>
                <a:cubicBezTo>
                  <a:pt x="5031026" y="-31364"/>
                  <a:pt x="5443191" y="9879"/>
                  <a:pt x="5667065" y="0"/>
                </a:cubicBezTo>
                <a:cubicBezTo>
                  <a:pt x="5890939" y="-9879"/>
                  <a:pt x="6112048" y="51261"/>
                  <a:pt x="6261141" y="0"/>
                </a:cubicBezTo>
                <a:cubicBezTo>
                  <a:pt x="6410234" y="-51261"/>
                  <a:pt x="6721566" y="61119"/>
                  <a:pt x="6932447" y="0"/>
                </a:cubicBezTo>
                <a:cubicBezTo>
                  <a:pt x="7143328" y="-61119"/>
                  <a:pt x="7367345" y="49886"/>
                  <a:pt x="7526523" y="0"/>
                </a:cubicBezTo>
                <a:cubicBezTo>
                  <a:pt x="7685701" y="-49886"/>
                  <a:pt x="8083061" y="44039"/>
                  <a:pt x="8275059" y="0"/>
                </a:cubicBezTo>
                <a:cubicBezTo>
                  <a:pt x="8569062" y="-6621"/>
                  <a:pt x="8882972" y="203451"/>
                  <a:pt x="8827129" y="552070"/>
                </a:cubicBezTo>
                <a:cubicBezTo>
                  <a:pt x="8874381" y="836598"/>
                  <a:pt x="8811037" y="845464"/>
                  <a:pt x="8827129" y="1130420"/>
                </a:cubicBezTo>
                <a:cubicBezTo>
                  <a:pt x="8843221" y="1415376"/>
                  <a:pt x="8777092" y="1528957"/>
                  <a:pt x="8827129" y="1633099"/>
                </a:cubicBezTo>
                <a:cubicBezTo>
                  <a:pt x="8877166" y="1737241"/>
                  <a:pt x="8758744" y="2053989"/>
                  <a:pt x="8827129" y="2249285"/>
                </a:cubicBezTo>
                <a:cubicBezTo>
                  <a:pt x="8895514" y="2444581"/>
                  <a:pt x="8802015" y="2706709"/>
                  <a:pt x="8827129" y="2827635"/>
                </a:cubicBezTo>
                <a:cubicBezTo>
                  <a:pt x="8852243" y="2948561"/>
                  <a:pt x="8823139" y="3250718"/>
                  <a:pt x="8827129" y="3443821"/>
                </a:cubicBezTo>
                <a:cubicBezTo>
                  <a:pt x="8831119" y="3636924"/>
                  <a:pt x="8817115" y="3691986"/>
                  <a:pt x="8827129" y="3870828"/>
                </a:cubicBezTo>
                <a:cubicBezTo>
                  <a:pt x="8837143" y="4049670"/>
                  <a:pt x="8789870" y="4120455"/>
                  <a:pt x="8827129" y="4335670"/>
                </a:cubicBezTo>
                <a:cubicBezTo>
                  <a:pt x="8805954" y="4675459"/>
                  <a:pt x="8528616" y="4895990"/>
                  <a:pt x="8275059" y="4887740"/>
                </a:cubicBezTo>
                <a:cubicBezTo>
                  <a:pt x="8108574" y="4938232"/>
                  <a:pt x="7966662" y="4886585"/>
                  <a:pt x="7835443" y="4887740"/>
                </a:cubicBezTo>
                <a:cubicBezTo>
                  <a:pt x="7704224" y="4888895"/>
                  <a:pt x="7652747" y="4859750"/>
                  <a:pt x="7473056" y="4887740"/>
                </a:cubicBezTo>
                <a:cubicBezTo>
                  <a:pt x="7293365" y="4915730"/>
                  <a:pt x="7110170" y="4870425"/>
                  <a:pt x="6956210" y="4887740"/>
                </a:cubicBezTo>
                <a:cubicBezTo>
                  <a:pt x="6802250" y="4905055"/>
                  <a:pt x="6637444" y="4866461"/>
                  <a:pt x="6439364" y="4887740"/>
                </a:cubicBezTo>
                <a:cubicBezTo>
                  <a:pt x="6241284" y="4909019"/>
                  <a:pt x="6215863" y="4848619"/>
                  <a:pt x="5999748" y="4887740"/>
                </a:cubicBezTo>
                <a:cubicBezTo>
                  <a:pt x="5783633" y="4926861"/>
                  <a:pt x="5596704" y="4880662"/>
                  <a:pt x="5482901" y="4887740"/>
                </a:cubicBezTo>
                <a:cubicBezTo>
                  <a:pt x="5369098" y="4894818"/>
                  <a:pt x="5125190" y="4850999"/>
                  <a:pt x="4966055" y="4887740"/>
                </a:cubicBezTo>
                <a:cubicBezTo>
                  <a:pt x="4806920" y="4924481"/>
                  <a:pt x="4545547" y="4851083"/>
                  <a:pt x="4294749" y="4887740"/>
                </a:cubicBezTo>
                <a:cubicBezTo>
                  <a:pt x="4043951" y="4924397"/>
                  <a:pt x="3972984" y="4876276"/>
                  <a:pt x="3777903" y="4887740"/>
                </a:cubicBezTo>
                <a:cubicBezTo>
                  <a:pt x="3582822" y="4899204"/>
                  <a:pt x="3410596" y="4849037"/>
                  <a:pt x="3183827" y="4887740"/>
                </a:cubicBezTo>
                <a:cubicBezTo>
                  <a:pt x="2957058" y="4926443"/>
                  <a:pt x="2750233" y="4840658"/>
                  <a:pt x="2589751" y="4887740"/>
                </a:cubicBezTo>
                <a:cubicBezTo>
                  <a:pt x="2429269" y="4934822"/>
                  <a:pt x="2196317" y="4869634"/>
                  <a:pt x="1918445" y="4887740"/>
                </a:cubicBezTo>
                <a:cubicBezTo>
                  <a:pt x="1640573" y="4905846"/>
                  <a:pt x="1704034" y="4874302"/>
                  <a:pt x="1556059" y="4887740"/>
                </a:cubicBezTo>
                <a:cubicBezTo>
                  <a:pt x="1408084" y="4901178"/>
                  <a:pt x="1359577" y="4854062"/>
                  <a:pt x="1193672" y="4887740"/>
                </a:cubicBezTo>
                <a:cubicBezTo>
                  <a:pt x="1027767" y="4921418"/>
                  <a:pt x="764929" y="4877675"/>
                  <a:pt x="552070" y="4887740"/>
                </a:cubicBezTo>
                <a:cubicBezTo>
                  <a:pt x="286861" y="4957658"/>
                  <a:pt x="-27959" y="4655253"/>
                  <a:pt x="0" y="4335670"/>
                </a:cubicBezTo>
                <a:cubicBezTo>
                  <a:pt x="-4734" y="4162121"/>
                  <a:pt x="1071" y="4079784"/>
                  <a:pt x="0" y="3832992"/>
                </a:cubicBezTo>
                <a:cubicBezTo>
                  <a:pt x="-1071" y="3586200"/>
                  <a:pt x="1584" y="3474301"/>
                  <a:pt x="0" y="3292477"/>
                </a:cubicBezTo>
                <a:cubicBezTo>
                  <a:pt x="-1584" y="3110654"/>
                  <a:pt x="56777" y="2908270"/>
                  <a:pt x="0" y="2714127"/>
                </a:cubicBezTo>
                <a:cubicBezTo>
                  <a:pt x="-56777" y="2519984"/>
                  <a:pt x="4958" y="2301141"/>
                  <a:pt x="0" y="2173613"/>
                </a:cubicBezTo>
                <a:cubicBezTo>
                  <a:pt x="-4958" y="2046085"/>
                  <a:pt x="9546" y="1802504"/>
                  <a:pt x="0" y="1557427"/>
                </a:cubicBezTo>
                <a:cubicBezTo>
                  <a:pt x="-9546" y="1312350"/>
                  <a:pt x="28717" y="1230031"/>
                  <a:pt x="0" y="1016912"/>
                </a:cubicBezTo>
                <a:cubicBezTo>
                  <a:pt x="-28717" y="803794"/>
                  <a:pt x="1215" y="649692"/>
                  <a:pt x="0" y="552070"/>
                </a:cubicBezTo>
                <a:close/>
              </a:path>
              <a:path w="8827129" h="4887740" stroke="0" extrusionOk="0">
                <a:moveTo>
                  <a:pt x="0" y="552070"/>
                </a:moveTo>
                <a:cubicBezTo>
                  <a:pt x="-53331" y="273101"/>
                  <a:pt x="204132" y="-25232"/>
                  <a:pt x="552070" y="0"/>
                </a:cubicBezTo>
                <a:cubicBezTo>
                  <a:pt x="807670" y="-33458"/>
                  <a:pt x="987486" y="38974"/>
                  <a:pt x="1146146" y="0"/>
                </a:cubicBezTo>
                <a:cubicBezTo>
                  <a:pt x="1304806" y="-38974"/>
                  <a:pt x="1563198" y="52428"/>
                  <a:pt x="1817452" y="0"/>
                </a:cubicBezTo>
                <a:cubicBezTo>
                  <a:pt x="2071706" y="-52428"/>
                  <a:pt x="2274586" y="60549"/>
                  <a:pt x="2411528" y="0"/>
                </a:cubicBezTo>
                <a:cubicBezTo>
                  <a:pt x="2548470" y="-60549"/>
                  <a:pt x="2812064" y="62856"/>
                  <a:pt x="3082834" y="0"/>
                </a:cubicBezTo>
                <a:cubicBezTo>
                  <a:pt x="3353604" y="-62856"/>
                  <a:pt x="3585026" y="24008"/>
                  <a:pt x="3831370" y="0"/>
                </a:cubicBezTo>
                <a:cubicBezTo>
                  <a:pt x="4077714" y="-24008"/>
                  <a:pt x="4224141" y="11172"/>
                  <a:pt x="4348216" y="0"/>
                </a:cubicBezTo>
                <a:cubicBezTo>
                  <a:pt x="4472291" y="-11172"/>
                  <a:pt x="4700026" y="605"/>
                  <a:pt x="4865062" y="0"/>
                </a:cubicBezTo>
                <a:cubicBezTo>
                  <a:pt x="5030098" y="-605"/>
                  <a:pt x="5313121" y="61"/>
                  <a:pt x="5459138" y="0"/>
                </a:cubicBezTo>
                <a:cubicBezTo>
                  <a:pt x="5605155" y="-61"/>
                  <a:pt x="5995970" y="87721"/>
                  <a:pt x="6207674" y="0"/>
                </a:cubicBezTo>
                <a:cubicBezTo>
                  <a:pt x="6419378" y="-87721"/>
                  <a:pt x="6687606" y="27256"/>
                  <a:pt x="6878980" y="0"/>
                </a:cubicBezTo>
                <a:cubicBezTo>
                  <a:pt x="7070354" y="-27256"/>
                  <a:pt x="7399950" y="24524"/>
                  <a:pt x="7627516" y="0"/>
                </a:cubicBezTo>
                <a:cubicBezTo>
                  <a:pt x="7855082" y="-24524"/>
                  <a:pt x="8053956" y="44072"/>
                  <a:pt x="8275059" y="0"/>
                </a:cubicBezTo>
                <a:cubicBezTo>
                  <a:pt x="8591360" y="5957"/>
                  <a:pt x="8793165" y="249776"/>
                  <a:pt x="8827129" y="552070"/>
                </a:cubicBezTo>
                <a:cubicBezTo>
                  <a:pt x="8859550" y="657053"/>
                  <a:pt x="8798249" y="818293"/>
                  <a:pt x="8827129" y="1054748"/>
                </a:cubicBezTo>
                <a:cubicBezTo>
                  <a:pt x="8856009" y="1291203"/>
                  <a:pt x="8793904" y="1366070"/>
                  <a:pt x="8827129" y="1633099"/>
                </a:cubicBezTo>
                <a:cubicBezTo>
                  <a:pt x="8860354" y="1900128"/>
                  <a:pt x="8793603" y="1970789"/>
                  <a:pt x="8827129" y="2097941"/>
                </a:cubicBezTo>
                <a:cubicBezTo>
                  <a:pt x="8860655" y="2225093"/>
                  <a:pt x="8764397" y="2528785"/>
                  <a:pt x="8827129" y="2638455"/>
                </a:cubicBezTo>
                <a:cubicBezTo>
                  <a:pt x="8889861" y="2748125"/>
                  <a:pt x="8794221" y="2891309"/>
                  <a:pt x="8827129" y="3065461"/>
                </a:cubicBezTo>
                <a:cubicBezTo>
                  <a:pt x="8860037" y="3239613"/>
                  <a:pt x="8815309" y="3420490"/>
                  <a:pt x="8827129" y="3530304"/>
                </a:cubicBezTo>
                <a:cubicBezTo>
                  <a:pt x="8838949" y="3640118"/>
                  <a:pt x="8768403" y="4053323"/>
                  <a:pt x="8827129" y="4335670"/>
                </a:cubicBezTo>
                <a:cubicBezTo>
                  <a:pt x="8765313" y="4664686"/>
                  <a:pt x="8611400" y="4850161"/>
                  <a:pt x="8275059" y="4887740"/>
                </a:cubicBezTo>
                <a:cubicBezTo>
                  <a:pt x="8123627" y="4914474"/>
                  <a:pt x="8034862" y="4845702"/>
                  <a:pt x="7912673" y="4887740"/>
                </a:cubicBezTo>
                <a:cubicBezTo>
                  <a:pt x="7790484" y="4929778"/>
                  <a:pt x="7575624" y="4868262"/>
                  <a:pt x="7395826" y="4887740"/>
                </a:cubicBezTo>
                <a:cubicBezTo>
                  <a:pt x="7216028" y="4907218"/>
                  <a:pt x="7117540" y="4868990"/>
                  <a:pt x="7033440" y="4887740"/>
                </a:cubicBezTo>
                <a:cubicBezTo>
                  <a:pt x="6949340" y="4906490"/>
                  <a:pt x="6657198" y="4822016"/>
                  <a:pt x="6362134" y="4887740"/>
                </a:cubicBezTo>
                <a:cubicBezTo>
                  <a:pt x="6067070" y="4953464"/>
                  <a:pt x="6039833" y="4872820"/>
                  <a:pt x="5768058" y="4887740"/>
                </a:cubicBezTo>
                <a:cubicBezTo>
                  <a:pt x="5496283" y="4902660"/>
                  <a:pt x="5501772" y="4867516"/>
                  <a:pt x="5405672" y="4887740"/>
                </a:cubicBezTo>
                <a:cubicBezTo>
                  <a:pt x="5309572" y="4907964"/>
                  <a:pt x="4956145" y="4868725"/>
                  <a:pt x="4811595" y="4887740"/>
                </a:cubicBezTo>
                <a:cubicBezTo>
                  <a:pt x="4667045" y="4906755"/>
                  <a:pt x="4416686" y="4876550"/>
                  <a:pt x="4294749" y="4887740"/>
                </a:cubicBezTo>
                <a:cubicBezTo>
                  <a:pt x="4172812" y="4898930"/>
                  <a:pt x="3767059" y="4828741"/>
                  <a:pt x="3623443" y="4887740"/>
                </a:cubicBezTo>
                <a:cubicBezTo>
                  <a:pt x="3479827" y="4946739"/>
                  <a:pt x="3299277" y="4843908"/>
                  <a:pt x="3183827" y="4887740"/>
                </a:cubicBezTo>
                <a:cubicBezTo>
                  <a:pt x="3068377" y="4931572"/>
                  <a:pt x="2753802" y="4869719"/>
                  <a:pt x="2435291" y="4887740"/>
                </a:cubicBezTo>
                <a:cubicBezTo>
                  <a:pt x="2116780" y="4905761"/>
                  <a:pt x="2105693" y="4823457"/>
                  <a:pt x="1841215" y="4887740"/>
                </a:cubicBezTo>
                <a:cubicBezTo>
                  <a:pt x="1576737" y="4952023"/>
                  <a:pt x="1400099" y="4851765"/>
                  <a:pt x="1247139" y="4887740"/>
                </a:cubicBezTo>
                <a:cubicBezTo>
                  <a:pt x="1094179" y="4923715"/>
                  <a:pt x="840166" y="4823632"/>
                  <a:pt x="552070" y="4887740"/>
                </a:cubicBezTo>
                <a:cubicBezTo>
                  <a:pt x="252374" y="4833513"/>
                  <a:pt x="1217" y="4631624"/>
                  <a:pt x="0" y="4335670"/>
                </a:cubicBezTo>
                <a:cubicBezTo>
                  <a:pt x="-56297" y="4189963"/>
                  <a:pt x="38712" y="3918335"/>
                  <a:pt x="0" y="3719484"/>
                </a:cubicBezTo>
                <a:cubicBezTo>
                  <a:pt x="-38712" y="3520633"/>
                  <a:pt x="34494" y="3431248"/>
                  <a:pt x="0" y="3254641"/>
                </a:cubicBezTo>
                <a:cubicBezTo>
                  <a:pt x="-34494" y="3078034"/>
                  <a:pt x="339" y="2995088"/>
                  <a:pt x="0" y="2789799"/>
                </a:cubicBezTo>
                <a:cubicBezTo>
                  <a:pt x="-339" y="2584510"/>
                  <a:pt x="46242" y="2485736"/>
                  <a:pt x="0" y="2287121"/>
                </a:cubicBezTo>
                <a:cubicBezTo>
                  <a:pt x="-46242" y="2088506"/>
                  <a:pt x="59619" y="1901675"/>
                  <a:pt x="0" y="1784443"/>
                </a:cubicBezTo>
                <a:cubicBezTo>
                  <a:pt x="-59619" y="1667211"/>
                  <a:pt x="56146" y="1427983"/>
                  <a:pt x="0" y="1281764"/>
                </a:cubicBezTo>
                <a:cubicBezTo>
                  <a:pt x="-56146" y="1135545"/>
                  <a:pt x="26974" y="867667"/>
                  <a:pt x="0" y="55207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4">
                <a:lumMod val="9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833128947">
                  <a:custGeom>
                    <a:avLst/>
                    <a:gdLst>
                      <a:gd name="connsiteX0" fmla="*/ 0 w 11769505"/>
                      <a:gd name="connsiteY0" fmla="*/ 736094 h 6516987"/>
                      <a:gd name="connsiteX1" fmla="*/ 736094 w 11769505"/>
                      <a:gd name="connsiteY1" fmla="*/ 0 h 6516987"/>
                      <a:gd name="connsiteX2" fmla="*/ 1411140 w 11769505"/>
                      <a:gd name="connsiteY2" fmla="*/ 0 h 6516987"/>
                      <a:gd name="connsiteX3" fmla="*/ 2086187 w 11769505"/>
                      <a:gd name="connsiteY3" fmla="*/ 0 h 6516987"/>
                      <a:gd name="connsiteX4" fmla="*/ 2555287 w 11769505"/>
                      <a:gd name="connsiteY4" fmla="*/ 0 h 6516987"/>
                      <a:gd name="connsiteX5" fmla="*/ 3333306 w 11769505"/>
                      <a:gd name="connsiteY5" fmla="*/ 0 h 6516987"/>
                      <a:gd name="connsiteX6" fmla="*/ 4008353 w 11769505"/>
                      <a:gd name="connsiteY6" fmla="*/ 0 h 6516987"/>
                      <a:gd name="connsiteX7" fmla="*/ 4786372 w 11769505"/>
                      <a:gd name="connsiteY7" fmla="*/ 0 h 6516987"/>
                      <a:gd name="connsiteX8" fmla="*/ 5049526 w 11769505"/>
                      <a:gd name="connsiteY8" fmla="*/ 0 h 6516987"/>
                      <a:gd name="connsiteX9" fmla="*/ 5415653 w 11769505"/>
                      <a:gd name="connsiteY9" fmla="*/ 0 h 6516987"/>
                      <a:gd name="connsiteX10" fmla="*/ 5884752 w 11769505"/>
                      <a:gd name="connsiteY10" fmla="*/ 0 h 6516987"/>
                      <a:gd name="connsiteX11" fmla="*/ 6456826 w 11769505"/>
                      <a:gd name="connsiteY11" fmla="*/ 0 h 6516987"/>
                      <a:gd name="connsiteX12" fmla="*/ 7131872 w 11769505"/>
                      <a:gd name="connsiteY12" fmla="*/ 0 h 6516987"/>
                      <a:gd name="connsiteX13" fmla="*/ 7395026 w 11769505"/>
                      <a:gd name="connsiteY13" fmla="*/ 0 h 6516987"/>
                      <a:gd name="connsiteX14" fmla="*/ 7864126 w 11769505"/>
                      <a:gd name="connsiteY14" fmla="*/ 0 h 6516987"/>
                      <a:gd name="connsiteX15" fmla="*/ 8333226 w 11769505"/>
                      <a:gd name="connsiteY15" fmla="*/ 0 h 6516987"/>
                      <a:gd name="connsiteX16" fmla="*/ 8699352 w 11769505"/>
                      <a:gd name="connsiteY16" fmla="*/ 0 h 6516987"/>
                      <a:gd name="connsiteX17" fmla="*/ 9168452 w 11769505"/>
                      <a:gd name="connsiteY17" fmla="*/ 0 h 6516987"/>
                      <a:gd name="connsiteX18" fmla="*/ 9637552 w 11769505"/>
                      <a:gd name="connsiteY18" fmla="*/ 0 h 6516987"/>
                      <a:gd name="connsiteX19" fmla="*/ 10312599 w 11769505"/>
                      <a:gd name="connsiteY19" fmla="*/ 0 h 6516987"/>
                      <a:gd name="connsiteX20" fmla="*/ 11033411 w 11769505"/>
                      <a:gd name="connsiteY20" fmla="*/ 0 h 6516987"/>
                      <a:gd name="connsiteX21" fmla="*/ 11769505 w 11769505"/>
                      <a:gd name="connsiteY21" fmla="*/ 736094 h 6516987"/>
                      <a:gd name="connsiteX22" fmla="*/ 11769505 w 11769505"/>
                      <a:gd name="connsiteY22" fmla="*/ 1195731 h 6516987"/>
                      <a:gd name="connsiteX23" fmla="*/ 11769505 w 11769505"/>
                      <a:gd name="connsiteY23" fmla="*/ 1604920 h 6516987"/>
                      <a:gd name="connsiteX24" fmla="*/ 11769505 w 11769505"/>
                      <a:gd name="connsiteY24" fmla="*/ 2014110 h 6516987"/>
                      <a:gd name="connsiteX25" fmla="*/ 11769505 w 11769505"/>
                      <a:gd name="connsiteY25" fmla="*/ 2574643 h 6516987"/>
                      <a:gd name="connsiteX26" fmla="*/ 11769505 w 11769505"/>
                      <a:gd name="connsiteY26" fmla="*/ 3084728 h 6516987"/>
                      <a:gd name="connsiteX27" fmla="*/ 11769505 w 11769505"/>
                      <a:gd name="connsiteY27" fmla="*/ 3594813 h 6516987"/>
                      <a:gd name="connsiteX28" fmla="*/ 11769505 w 11769505"/>
                      <a:gd name="connsiteY28" fmla="*/ 4155347 h 6516987"/>
                      <a:gd name="connsiteX29" fmla="*/ 11769505 w 11769505"/>
                      <a:gd name="connsiteY29" fmla="*/ 4715880 h 6516987"/>
                      <a:gd name="connsiteX30" fmla="*/ 11769505 w 11769505"/>
                      <a:gd name="connsiteY30" fmla="*/ 5780893 h 6516987"/>
                      <a:gd name="connsiteX31" fmla="*/ 11033411 w 11769505"/>
                      <a:gd name="connsiteY31" fmla="*/ 6516987 h 6516987"/>
                      <a:gd name="connsiteX32" fmla="*/ 10770257 w 11769505"/>
                      <a:gd name="connsiteY32" fmla="*/ 6516987 h 6516987"/>
                      <a:gd name="connsiteX33" fmla="*/ 10507104 w 11769505"/>
                      <a:gd name="connsiteY33" fmla="*/ 6516987 h 6516987"/>
                      <a:gd name="connsiteX34" fmla="*/ 10243950 w 11769505"/>
                      <a:gd name="connsiteY34" fmla="*/ 6516987 h 6516987"/>
                      <a:gd name="connsiteX35" fmla="*/ 9671877 w 11769505"/>
                      <a:gd name="connsiteY35" fmla="*/ 6516987 h 6516987"/>
                      <a:gd name="connsiteX36" fmla="*/ 9099804 w 11769505"/>
                      <a:gd name="connsiteY36" fmla="*/ 6516987 h 6516987"/>
                      <a:gd name="connsiteX37" fmla="*/ 8321784 w 11769505"/>
                      <a:gd name="connsiteY37" fmla="*/ 6516987 h 6516987"/>
                      <a:gd name="connsiteX38" fmla="*/ 8058631 w 11769505"/>
                      <a:gd name="connsiteY38" fmla="*/ 6516987 h 6516987"/>
                      <a:gd name="connsiteX39" fmla="*/ 7383584 w 11769505"/>
                      <a:gd name="connsiteY39" fmla="*/ 6516987 h 6516987"/>
                      <a:gd name="connsiteX40" fmla="*/ 6605565 w 11769505"/>
                      <a:gd name="connsiteY40" fmla="*/ 6516987 h 6516987"/>
                      <a:gd name="connsiteX41" fmla="*/ 6033492 w 11769505"/>
                      <a:gd name="connsiteY41" fmla="*/ 6516987 h 6516987"/>
                      <a:gd name="connsiteX42" fmla="*/ 5564392 w 11769505"/>
                      <a:gd name="connsiteY42" fmla="*/ 6516987 h 6516987"/>
                      <a:gd name="connsiteX43" fmla="*/ 4786372 w 11769505"/>
                      <a:gd name="connsiteY43" fmla="*/ 6516987 h 6516987"/>
                      <a:gd name="connsiteX44" fmla="*/ 4420245 w 11769505"/>
                      <a:gd name="connsiteY44" fmla="*/ 6516987 h 6516987"/>
                      <a:gd name="connsiteX45" fmla="*/ 4157092 w 11769505"/>
                      <a:gd name="connsiteY45" fmla="*/ 6516987 h 6516987"/>
                      <a:gd name="connsiteX46" fmla="*/ 3687992 w 11769505"/>
                      <a:gd name="connsiteY46" fmla="*/ 6516987 h 6516987"/>
                      <a:gd name="connsiteX47" fmla="*/ 3321865 w 11769505"/>
                      <a:gd name="connsiteY47" fmla="*/ 6516987 h 6516987"/>
                      <a:gd name="connsiteX48" fmla="*/ 2955738 w 11769505"/>
                      <a:gd name="connsiteY48" fmla="*/ 6516987 h 6516987"/>
                      <a:gd name="connsiteX49" fmla="*/ 2177718 w 11769505"/>
                      <a:gd name="connsiteY49" fmla="*/ 6516987 h 6516987"/>
                      <a:gd name="connsiteX50" fmla="*/ 1914565 w 11769505"/>
                      <a:gd name="connsiteY50" fmla="*/ 6516987 h 6516987"/>
                      <a:gd name="connsiteX51" fmla="*/ 1548438 w 11769505"/>
                      <a:gd name="connsiteY51" fmla="*/ 6516987 h 6516987"/>
                      <a:gd name="connsiteX52" fmla="*/ 736094 w 11769505"/>
                      <a:gd name="connsiteY52" fmla="*/ 6516987 h 6516987"/>
                      <a:gd name="connsiteX53" fmla="*/ 0 w 11769505"/>
                      <a:gd name="connsiteY53" fmla="*/ 5780893 h 6516987"/>
                      <a:gd name="connsiteX54" fmla="*/ 0 w 11769505"/>
                      <a:gd name="connsiteY54" fmla="*/ 5270808 h 6516987"/>
                      <a:gd name="connsiteX55" fmla="*/ 0 w 11769505"/>
                      <a:gd name="connsiteY55" fmla="*/ 4609379 h 6516987"/>
                      <a:gd name="connsiteX56" fmla="*/ 0 w 11769505"/>
                      <a:gd name="connsiteY56" fmla="*/ 3947949 h 6516987"/>
                      <a:gd name="connsiteX57" fmla="*/ 0 w 11769505"/>
                      <a:gd name="connsiteY57" fmla="*/ 3437864 h 6516987"/>
                      <a:gd name="connsiteX58" fmla="*/ 0 w 11769505"/>
                      <a:gd name="connsiteY58" fmla="*/ 2978227 h 6516987"/>
                      <a:gd name="connsiteX59" fmla="*/ 0 w 11769505"/>
                      <a:gd name="connsiteY59" fmla="*/ 2417694 h 6516987"/>
                      <a:gd name="connsiteX60" fmla="*/ 0 w 11769505"/>
                      <a:gd name="connsiteY60" fmla="*/ 1907608 h 6516987"/>
                      <a:gd name="connsiteX61" fmla="*/ 0 w 11769505"/>
                      <a:gd name="connsiteY61" fmla="*/ 1498419 h 6516987"/>
                      <a:gd name="connsiteX62" fmla="*/ 0 w 11769505"/>
                      <a:gd name="connsiteY62" fmla="*/ 736094 h 6516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11769505" h="6516987" fill="none" extrusionOk="0">
                        <a:moveTo>
                          <a:pt x="0" y="736094"/>
                        </a:moveTo>
                        <a:cubicBezTo>
                          <a:pt x="26330" y="313226"/>
                          <a:pt x="348468" y="-95544"/>
                          <a:pt x="736094" y="0"/>
                        </a:cubicBezTo>
                        <a:cubicBezTo>
                          <a:pt x="944624" y="-27426"/>
                          <a:pt x="1125560" y="52898"/>
                          <a:pt x="1411140" y="0"/>
                        </a:cubicBezTo>
                        <a:cubicBezTo>
                          <a:pt x="1696720" y="-52898"/>
                          <a:pt x="1873968" y="56704"/>
                          <a:pt x="2086187" y="0"/>
                        </a:cubicBezTo>
                        <a:cubicBezTo>
                          <a:pt x="2298406" y="-56704"/>
                          <a:pt x="2452674" y="26398"/>
                          <a:pt x="2555287" y="0"/>
                        </a:cubicBezTo>
                        <a:cubicBezTo>
                          <a:pt x="2657900" y="-26398"/>
                          <a:pt x="3023230" y="28999"/>
                          <a:pt x="3333306" y="0"/>
                        </a:cubicBezTo>
                        <a:cubicBezTo>
                          <a:pt x="3643382" y="-28999"/>
                          <a:pt x="3806177" y="9093"/>
                          <a:pt x="4008353" y="0"/>
                        </a:cubicBezTo>
                        <a:cubicBezTo>
                          <a:pt x="4210529" y="-9093"/>
                          <a:pt x="4424215" y="9385"/>
                          <a:pt x="4786372" y="0"/>
                        </a:cubicBezTo>
                        <a:cubicBezTo>
                          <a:pt x="5148529" y="-9385"/>
                          <a:pt x="4943230" y="11294"/>
                          <a:pt x="5049526" y="0"/>
                        </a:cubicBezTo>
                        <a:cubicBezTo>
                          <a:pt x="5155822" y="-11294"/>
                          <a:pt x="5252488" y="17761"/>
                          <a:pt x="5415653" y="0"/>
                        </a:cubicBezTo>
                        <a:cubicBezTo>
                          <a:pt x="5578818" y="-17761"/>
                          <a:pt x="5726478" y="33301"/>
                          <a:pt x="5884752" y="0"/>
                        </a:cubicBezTo>
                        <a:cubicBezTo>
                          <a:pt x="6043026" y="-33301"/>
                          <a:pt x="6313433" y="20142"/>
                          <a:pt x="6456826" y="0"/>
                        </a:cubicBezTo>
                        <a:cubicBezTo>
                          <a:pt x="6600219" y="-20142"/>
                          <a:pt x="6800727" y="14345"/>
                          <a:pt x="7131872" y="0"/>
                        </a:cubicBezTo>
                        <a:cubicBezTo>
                          <a:pt x="7463017" y="-14345"/>
                          <a:pt x="7263821" y="16857"/>
                          <a:pt x="7395026" y="0"/>
                        </a:cubicBezTo>
                        <a:cubicBezTo>
                          <a:pt x="7526231" y="-16857"/>
                          <a:pt x="7658174" y="35458"/>
                          <a:pt x="7864126" y="0"/>
                        </a:cubicBezTo>
                        <a:cubicBezTo>
                          <a:pt x="8070078" y="-35458"/>
                          <a:pt x="8166287" y="29508"/>
                          <a:pt x="8333226" y="0"/>
                        </a:cubicBezTo>
                        <a:cubicBezTo>
                          <a:pt x="8500165" y="-29508"/>
                          <a:pt x="8618301" y="23292"/>
                          <a:pt x="8699352" y="0"/>
                        </a:cubicBezTo>
                        <a:cubicBezTo>
                          <a:pt x="8780403" y="-23292"/>
                          <a:pt x="9061001" y="550"/>
                          <a:pt x="9168452" y="0"/>
                        </a:cubicBezTo>
                        <a:cubicBezTo>
                          <a:pt x="9275903" y="-550"/>
                          <a:pt x="9485009" y="20143"/>
                          <a:pt x="9637552" y="0"/>
                        </a:cubicBezTo>
                        <a:cubicBezTo>
                          <a:pt x="9790095" y="-20143"/>
                          <a:pt x="9993118" y="5345"/>
                          <a:pt x="10312599" y="0"/>
                        </a:cubicBezTo>
                        <a:cubicBezTo>
                          <a:pt x="10632080" y="-5345"/>
                          <a:pt x="10727490" y="8644"/>
                          <a:pt x="11033411" y="0"/>
                        </a:cubicBezTo>
                        <a:cubicBezTo>
                          <a:pt x="11471094" y="5517"/>
                          <a:pt x="11739182" y="301162"/>
                          <a:pt x="11769505" y="736094"/>
                        </a:cubicBezTo>
                        <a:cubicBezTo>
                          <a:pt x="11810196" y="893607"/>
                          <a:pt x="11745101" y="1053381"/>
                          <a:pt x="11769505" y="1195731"/>
                        </a:cubicBezTo>
                        <a:cubicBezTo>
                          <a:pt x="11793909" y="1338081"/>
                          <a:pt x="11746871" y="1421130"/>
                          <a:pt x="11769505" y="1604920"/>
                        </a:cubicBezTo>
                        <a:cubicBezTo>
                          <a:pt x="11792139" y="1788710"/>
                          <a:pt x="11752386" y="1814196"/>
                          <a:pt x="11769505" y="2014110"/>
                        </a:cubicBezTo>
                        <a:cubicBezTo>
                          <a:pt x="11786624" y="2214024"/>
                          <a:pt x="11753727" y="2403604"/>
                          <a:pt x="11769505" y="2574643"/>
                        </a:cubicBezTo>
                        <a:cubicBezTo>
                          <a:pt x="11785283" y="2745682"/>
                          <a:pt x="11714364" y="2890607"/>
                          <a:pt x="11769505" y="3084728"/>
                        </a:cubicBezTo>
                        <a:cubicBezTo>
                          <a:pt x="11824646" y="3278850"/>
                          <a:pt x="11724735" y="3416932"/>
                          <a:pt x="11769505" y="3594813"/>
                        </a:cubicBezTo>
                        <a:cubicBezTo>
                          <a:pt x="11814275" y="3772694"/>
                          <a:pt x="11762090" y="3935120"/>
                          <a:pt x="11769505" y="4155347"/>
                        </a:cubicBezTo>
                        <a:cubicBezTo>
                          <a:pt x="11776920" y="4375574"/>
                          <a:pt x="11765492" y="4591377"/>
                          <a:pt x="11769505" y="4715880"/>
                        </a:cubicBezTo>
                        <a:cubicBezTo>
                          <a:pt x="11773518" y="4840383"/>
                          <a:pt x="11724191" y="5512817"/>
                          <a:pt x="11769505" y="5780893"/>
                        </a:cubicBezTo>
                        <a:cubicBezTo>
                          <a:pt x="11780535" y="6284953"/>
                          <a:pt x="11416855" y="6575867"/>
                          <a:pt x="11033411" y="6516987"/>
                        </a:cubicBezTo>
                        <a:cubicBezTo>
                          <a:pt x="10978808" y="6526448"/>
                          <a:pt x="10886664" y="6486755"/>
                          <a:pt x="10770257" y="6516987"/>
                        </a:cubicBezTo>
                        <a:cubicBezTo>
                          <a:pt x="10653850" y="6547219"/>
                          <a:pt x="10625581" y="6509362"/>
                          <a:pt x="10507104" y="6516987"/>
                        </a:cubicBezTo>
                        <a:cubicBezTo>
                          <a:pt x="10388627" y="6524612"/>
                          <a:pt x="10372358" y="6511230"/>
                          <a:pt x="10243950" y="6516987"/>
                        </a:cubicBezTo>
                        <a:cubicBezTo>
                          <a:pt x="10115542" y="6522744"/>
                          <a:pt x="9933923" y="6498364"/>
                          <a:pt x="9671877" y="6516987"/>
                        </a:cubicBezTo>
                        <a:cubicBezTo>
                          <a:pt x="9409831" y="6535610"/>
                          <a:pt x="9298375" y="6475440"/>
                          <a:pt x="9099804" y="6516987"/>
                        </a:cubicBezTo>
                        <a:cubicBezTo>
                          <a:pt x="8901233" y="6558534"/>
                          <a:pt x="8541895" y="6482321"/>
                          <a:pt x="8321784" y="6516987"/>
                        </a:cubicBezTo>
                        <a:cubicBezTo>
                          <a:pt x="8101673" y="6551653"/>
                          <a:pt x="8140314" y="6515110"/>
                          <a:pt x="8058631" y="6516987"/>
                        </a:cubicBezTo>
                        <a:cubicBezTo>
                          <a:pt x="7976948" y="6518864"/>
                          <a:pt x="7577272" y="6440045"/>
                          <a:pt x="7383584" y="6516987"/>
                        </a:cubicBezTo>
                        <a:cubicBezTo>
                          <a:pt x="7189896" y="6593929"/>
                          <a:pt x="6923896" y="6514528"/>
                          <a:pt x="6605565" y="6516987"/>
                        </a:cubicBezTo>
                        <a:cubicBezTo>
                          <a:pt x="6287234" y="6519446"/>
                          <a:pt x="6237425" y="6499280"/>
                          <a:pt x="6033492" y="6516987"/>
                        </a:cubicBezTo>
                        <a:cubicBezTo>
                          <a:pt x="5829559" y="6534694"/>
                          <a:pt x="5751434" y="6500273"/>
                          <a:pt x="5564392" y="6516987"/>
                        </a:cubicBezTo>
                        <a:cubicBezTo>
                          <a:pt x="5377350" y="6533701"/>
                          <a:pt x="5004611" y="6429989"/>
                          <a:pt x="4786372" y="6516987"/>
                        </a:cubicBezTo>
                        <a:cubicBezTo>
                          <a:pt x="4568133" y="6603985"/>
                          <a:pt x="4522171" y="6504122"/>
                          <a:pt x="4420245" y="6516987"/>
                        </a:cubicBezTo>
                        <a:cubicBezTo>
                          <a:pt x="4318319" y="6529852"/>
                          <a:pt x="4243293" y="6507170"/>
                          <a:pt x="4157092" y="6516987"/>
                        </a:cubicBezTo>
                        <a:cubicBezTo>
                          <a:pt x="4070891" y="6526804"/>
                          <a:pt x="3796058" y="6498274"/>
                          <a:pt x="3687992" y="6516987"/>
                        </a:cubicBezTo>
                        <a:cubicBezTo>
                          <a:pt x="3579926" y="6535700"/>
                          <a:pt x="3400129" y="6492427"/>
                          <a:pt x="3321865" y="6516987"/>
                        </a:cubicBezTo>
                        <a:cubicBezTo>
                          <a:pt x="3243601" y="6541547"/>
                          <a:pt x="3074167" y="6474190"/>
                          <a:pt x="2955738" y="6516987"/>
                        </a:cubicBezTo>
                        <a:cubicBezTo>
                          <a:pt x="2837309" y="6559784"/>
                          <a:pt x="2458910" y="6478854"/>
                          <a:pt x="2177718" y="6516987"/>
                        </a:cubicBezTo>
                        <a:cubicBezTo>
                          <a:pt x="1896526" y="6555120"/>
                          <a:pt x="2031360" y="6495966"/>
                          <a:pt x="1914565" y="6516987"/>
                        </a:cubicBezTo>
                        <a:cubicBezTo>
                          <a:pt x="1797770" y="6538008"/>
                          <a:pt x="1719159" y="6473780"/>
                          <a:pt x="1548438" y="6516987"/>
                        </a:cubicBezTo>
                        <a:cubicBezTo>
                          <a:pt x="1377717" y="6560194"/>
                          <a:pt x="1083602" y="6509492"/>
                          <a:pt x="736094" y="6516987"/>
                        </a:cubicBezTo>
                        <a:cubicBezTo>
                          <a:pt x="308667" y="6512362"/>
                          <a:pt x="48444" y="6184973"/>
                          <a:pt x="0" y="5780893"/>
                        </a:cubicBezTo>
                        <a:cubicBezTo>
                          <a:pt x="-22808" y="5605180"/>
                          <a:pt x="42160" y="5419447"/>
                          <a:pt x="0" y="5270808"/>
                        </a:cubicBezTo>
                        <a:cubicBezTo>
                          <a:pt x="-42160" y="5122170"/>
                          <a:pt x="52152" y="4882964"/>
                          <a:pt x="0" y="4609379"/>
                        </a:cubicBezTo>
                        <a:cubicBezTo>
                          <a:pt x="-52152" y="4335794"/>
                          <a:pt x="67375" y="4273437"/>
                          <a:pt x="0" y="3947949"/>
                        </a:cubicBezTo>
                        <a:cubicBezTo>
                          <a:pt x="-67375" y="3622461"/>
                          <a:pt x="6698" y="3646035"/>
                          <a:pt x="0" y="3437864"/>
                        </a:cubicBezTo>
                        <a:cubicBezTo>
                          <a:pt x="-6698" y="3229693"/>
                          <a:pt x="5303" y="3099733"/>
                          <a:pt x="0" y="2978227"/>
                        </a:cubicBezTo>
                        <a:cubicBezTo>
                          <a:pt x="-5303" y="2856721"/>
                          <a:pt x="32631" y="2561064"/>
                          <a:pt x="0" y="2417694"/>
                        </a:cubicBezTo>
                        <a:cubicBezTo>
                          <a:pt x="-32631" y="2274324"/>
                          <a:pt x="55369" y="2090001"/>
                          <a:pt x="0" y="1907608"/>
                        </a:cubicBezTo>
                        <a:cubicBezTo>
                          <a:pt x="-55369" y="1725215"/>
                          <a:pt x="44700" y="1686921"/>
                          <a:pt x="0" y="1498419"/>
                        </a:cubicBezTo>
                        <a:cubicBezTo>
                          <a:pt x="-44700" y="1309917"/>
                          <a:pt x="58348" y="907390"/>
                          <a:pt x="0" y="736094"/>
                        </a:cubicBezTo>
                        <a:close/>
                      </a:path>
                      <a:path w="11769505" h="6516987" stroke="0" extrusionOk="0">
                        <a:moveTo>
                          <a:pt x="0" y="736094"/>
                        </a:moveTo>
                        <a:cubicBezTo>
                          <a:pt x="-85428" y="371098"/>
                          <a:pt x="273897" y="-32635"/>
                          <a:pt x="736094" y="0"/>
                        </a:cubicBezTo>
                        <a:cubicBezTo>
                          <a:pt x="974159" y="-16955"/>
                          <a:pt x="1074964" y="29215"/>
                          <a:pt x="1308167" y="0"/>
                        </a:cubicBezTo>
                        <a:cubicBezTo>
                          <a:pt x="1541370" y="-29215"/>
                          <a:pt x="1761284" y="78815"/>
                          <a:pt x="1983214" y="0"/>
                        </a:cubicBezTo>
                        <a:cubicBezTo>
                          <a:pt x="2205144" y="-78815"/>
                          <a:pt x="2277718" y="50205"/>
                          <a:pt x="2555287" y="0"/>
                        </a:cubicBezTo>
                        <a:cubicBezTo>
                          <a:pt x="2832856" y="-50205"/>
                          <a:pt x="3075131" y="64527"/>
                          <a:pt x="3230333" y="0"/>
                        </a:cubicBezTo>
                        <a:cubicBezTo>
                          <a:pt x="3385535" y="-64527"/>
                          <a:pt x="3750466" y="30642"/>
                          <a:pt x="4008353" y="0"/>
                        </a:cubicBezTo>
                        <a:cubicBezTo>
                          <a:pt x="4266240" y="-30642"/>
                          <a:pt x="4371984" y="37776"/>
                          <a:pt x="4477453" y="0"/>
                        </a:cubicBezTo>
                        <a:cubicBezTo>
                          <a:pt x="4582922" y="-37776"/>
                          <a:pt x="4825697" y="40613"/>
                          <a:pt x="4946553" y="0"/>
                        </a:cubicBezTo>
                        <a:cubicBezTo>
                          <a:pt x="5067409" y="-40613"/>
                          <a:pt x="5377277" y="31772"/>
                          <a:pt x="5518626" y="0"/>
                        </a:cubicBezTo>
                        <a:cubicBezTo>
                          <a:pt x="5659975" y="-31772"/>
                          <a:pt x="5987588" y="46322"/>
                          <a:pt x="6296645" y="0"/>
                        </a:cubicBezTo>
                        <a:cubicBezTo>
                          <a:pt x="6605702" y="-46322"/>
                          <a:pt x="6742914" y="57499"/>
                          <a:pt x="6971692" y="0"/>
                        </a:cubicBezTo>
                        <a:cubicBezTo>
                          <a:pt x="7200470" y="-57499"/>
                          <a:pt x="7416378" y="85397"/>
                          <a:pt x="7749711" y="0"/>
                        </a:cubicBezTo>
                        <a:cubicBezTo>
                          <a:pt x="8083044" y="-85397"/>
                          <a:pt x="8184175" y="25863"/>
                          <a:pt x="8527731" y="0"/>
                        </a:cubicBezTo>
                        <a:cubicBezTo>
                          <a:pt x="8871287" y="-25863"/>
                          <a:pt x="9043779" y="3533"/>
                          <a:pt x="9202777" y="0"/>
                        </a:cubicBezTo>
                        <a:cubicBezTo>
                          <a:pt x="9361775" y="-3533"/>
                          <a:pt x="9624198" y="22394"/>
                          <a:pt x="9980796" y="0"/>
                        </a:cubicBezTo>
                        <a:cubicBezTo>
                          <a:pt x="10337394" y="-22394"/>
                          <a:pt x="10539984" y="120415"/>
                          <a:pt x="11033411" y="0"/>
                        </a:cubicBezTo>
                        <a:cubicBezTo>
                          <a:pt x="11333947" y="41776"/>
                          <a:pt x="11836161" y="347637"/>
                          <a:pt x="11769505" y="736094"/>
                        </a:cubicBezTo>
                        <a:cubicBezTo>
                          <a:pt x="11782019" y="967631"/>
                          <a:pt x="11761745" y="1171991"/>
                          <a:pt x="11769505" y="1296627"/>
                        </a:cubicBezTo>
                        <a:cubicBezTo>
                          <a:pt x="11777265" y="1421263"/>
                          <a:pt x="11722294" y="1512717"/>
                          <a:pt x="11769505" y="1705816"/>
                        </a:cubicBezTo>
                        <a:cubicBezTo>
                          <a:pt x="11816716" y="1898915"/>
                          <a:pt x="11750090" y="1941135"/>
                          <a:pt x="11769505" y="2165454"/>
                        </a:cubicBezTo>
                        <a:cubicBezTo>
                          <a:pt x="11788920" y="2389773"/>
                          <a:pt x="11723308" y="2469979"/>
                          <a:pt x="11769505" y="2725987"/>
                        </a:cubicBezTo>
                        <a:cubicBezTo>
                          <a:pt x="11815702" y="2981995"/>
                          <a:pt x="11753208" y="3060579"/>
                          <a:pt x="11769505" y="3236072"/>
                        </a:cubicBezTo>
                        <a:cubicBezTo>
                          <a:pt x="11785802" y="3411566"/>
                          <a:pt x="11737340" y="3607336"/>
                          <a:pt x="11769505" y="3796605"/>
                        </a:cubicBezTo>
                        <a:cubicBezTo>
                          <a:pt x="11801670" y="3985874"/>
                          <a:pt x="11732550" y="4066344"/>
                          <a:pt x="11769505" y="4306691"/>
                        </a:cubicBezTo>
                        <a:cubicBezTo>
                          <a:pt x="11806460" y="4547038"/>
                          <a:pt x="11714141" y="4680846"/>
                          <a:pt x="11769505" y="4816776"/>
                        </a:cubicBezTo>
                        <a:cubicBezTo>
                          <a:pt x="11824869" y="4952706"/>
                          <a:pt x="11759718" y="5040921"/>
                          <a:pt x="11769505" y="5225965"/>
                        </a:cubicBezTo>
                        <a:cubicBezTo>
                          <a:pt x="11779292" y="5411009"/>
                          <a:pt x="11705761" y="5645621"/>
                          <a:pt x="11769505" y="5780893"/>
                        </a:cubicBezTo>
                        <a:cubicBezTo>
                          <a:pt x="11802545" y="6214271"/>
                          <a:pt x="11406789" y="6577089"/>
                          <a:pt x="11033411" y="6516987"/>
                        </a:cubicBezTo>
                        <a:cubicBezTo>
                          <a:pt x="10839460" y="6595031"/>
                          <a:pt x="10621551" y="6483782"/>
                          <a:pt x="10358365" y="6516987"/>
                        </a:cubicBezTo>
                        <a:cubicBezTo>
                          <a:pt x="10095179" y="6550192"/>
                          <a:pt x="10040614" y="6487373"/>
                          <a:pt x="9889265" y="6516987"/>
                        </a:cubicBezTo>
                        <a:cubicBezTo>
                          <a:pt x="9737916" y="6546601"/>
                          <a:pt x="9457523" y="6462972"/>
                          <a:pt x="9214218" y="6516987"/>
                        </a:cubicBezTo>
                        <a:cubicBezTo>
                          <a:pt x="8970913" y="6571002"/>
                          <a:pt x="8941462" y="6483959"/>
                          <a:pt x="8848092" y="6516987"/>
                        </a:cubicBezTo>
                        <a:cubicBezTo>
                          <a:pt x="8754722" y="6550015"/>
                          <a:pt x="8418030" y="6433878"/>
                          <a:pt x="8070072" y="6516987"/>
                        </a:cubicBezTo>
                        <a:cubicBezTo>
                          <a:pt x="7722114" y="6600096"/>
                          <a:pt x="7784020" y="6465672"/>
                          <a:pt x="7497999" y="6516987"/>
                        </a:cubicBezTo>
                        <a:cubicBezTo>
                          <a:pt x="7211978" y="6568302"/>
                          <a:pt x="7041097" y="6451509"/>
                          <a:pt x="6925926" y="6516987"/>
                        </a:cubicBezTo>
                        <a:cubicBezTo>
                          <a:pt x="6810755" y="6582465"/>
                          <a:pt x="6740008" y="6501607"/>
                          <a:pt x="6662772" y="6516987"/>
                        </a:cubicBezTo>
                        <a:cubicBezTo>
                          <a:pt x="6585536" y="6532367"/>
                          <a:pt x="6506036" y="6494693"/>
                          <a:pt x="6399618" y="6516987"/>
                        </a:cubicBezTo>
                        <a:cubicBezTo>
                          <a:pt x="6293200" y="6539281"/>
                          <a:pt x="5950949" y="6503896"/>
                          <a:pt x="5827545" y="6516987"/>
                        </a:cubicBezTo>
                        <a:cubicBezTo>
                          <a:pt x="5704141" y="6530078"/>
                          <a:pt x="5629785" y="6502862"/>
                          <a:pt x="5564392" y="6516987"/>
                        </a:cubicBezTo>
                        <a:cubicBezTo>
                          <a:pt x="5498999" y="6531112"/>
                          <a:pt x="5367678" y="6511828"/>
                          <a:pt x="5198265" y="6516987"/>
                        </a:cubicBezTo>
                        <a:cubicBezTo>
                          <a:pt x="5028852" y="6522146"/>
                          <a:pt x="4958468" y="6484347"/>
                          <a:pt x="4832138" y="6516987"/>
                        </a:cubicBezTo>
                        <a:cubicBezTo>
                          <a:pt x="4705808" y="6549627"/>
                          <a:pt x="4545259" y="6487652"/>
                          <a:pt x="4363038" y="6516987"/>
                        </a:cubicBezTo>
                        <a:cubicBezTo>
                          <a:pt x="4180817" y="6546322"/>
                          <a:pt x="4116206" y="6497919"/>
                          <a:pt x="3893938" y="6516987"/>
                        </a:cubicBezTo>
                        <a:cubicBezTo>
                          <a:pt x="3671670" y="6536055"/>
                          <a:pt x="3619000" y="6504192"/>
                          <a:pt x="3424838" y="6516987"/>
                        </a:cubicBezTo>
                        <a:cubicBezTo>
                          <a:pt x="3230676" y="6529782"/>
                          <a:pt x="3063182" y="6452759"/>
                          <a:pt x="2852765" y="6516987"/>
                        </a:cubicBezTo>
                        <a:cubicBezTo>
                          <a:pt x="2642348" y="6581215"/>
                          <a:pt x="2417747" y="6490307"/>
                          <a:pt x="2177718" y="6516987"/>
                        </a:cubicBezTo>
                        <a:cubicBezTo>
                          <a:pt x="1937689" y="6543667"/>
                          <a:pt x="1655606" y="6445215"/>
                          <a:pt x="1502672" y="6516987"/>
                        </a:cubicBezTo>
                        <a:cubicBezTo>
                          <a:pt x="1349738" y="6588759"/>
                          <a:pt x="1012460" y="6428236"/>
                          <a:pt x="736094" y="6516987"/>
                        </a:cubicBezTo>
                        <a:cubicBezTo>
                          <a:pt x="310145" y="6517135"/>
                          <a:pt x="74475" y="6191437"/>
                          <a:pt x="0" y="5780893"/>
                        </a:cubicBezTo>
                        <a:cubicBezTo>
                          <a:pt x="-63934" y="5527621"/>
                          <a:pt x="25991" y="5314712"/>
                          <a:pt x="0" y="5169912"/>
                        </a:cubicBezTo>
                        <a:cubicBezTo>
                          <a:pt x="-25991" y="5025112"/>
                          <a:pt x="37387" y="4871879"/>
                          <a:pt x="0" y="4760723"/>
                        </a:cubicBezTo>
                        <a:cubicBezTo>
                          <a:pt x="-37387" y="4649567"/>
                          <a:pt x="26127" y="4546597"/>
                          <a:pt x="0" y="4351533"/>
                        </a:cubicBezTo>
                        <a:cubicBezTo>
                          <a:pt x="-26127" y="4156469"/>
                          <a:pt x="49986" y="3921812"/>
                          <a:pt x="0" y="3690104"/>
                        </a:cubicBezTo>
                        <a:cubicBezTo>
                          <a:pt x="-49986" y="3458396"/>
                          <a:pt x="3064" y="3385616"/>
                          <a:pt x="0" y="3230467"/>
                        </a:cubicBezTo>
                        <a:cubicBezTo>
                          <a:pt x="-3064" y="3075318"/>
                          <a:pt x="57060" y="2727219"/>
                          <a:pt x="0" y="2569038"/>
                        </a:cubicBezTo>
                        <a:cubicBezTo>
                          <a:pt x="-57060" y="2410857"/>
                          <a:pt x="63772" y="2206634"/>
                          <a:pt x="0" y="2008504"/>
                        </a:cubicBezTo>
                        <a:cubicBezTo>
                          <a:pt x="-63772" y="1810374"/>
                          <a:pt x="58666" y="1535622"/>
                          <a:pt x="0" y="1397523"/>
                        </a:cubicBezTo>
                        <a:cubicBezTo>
                          <a:pt x="-58666" y="1259424"/>
                          <a:pt x="38984" y="1017573"/>
                          <a:pt x="0" y="736094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36957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7F4F5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169145" y="87801"/>
            <a:ext cx="11873947" cy="1682943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48908" y="1762124"/>
            <a:ext cx="11968880" cy="5020563"/>
            <a:chOff x="215297" y="1331119"/>
            <a:chExt cx="6488273" cy="3606267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15297" y="1331119"/>
              <a:ext cx="6488273" cy="3606267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309498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FFFBE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959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rgbClr val="FFFBEF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10715890" y="5455263"/>
            <a:ext cx="859620" cy="1057435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0957550" y="12825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rgbClr val="F95858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1759350" y="62108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rgbClr val="F95858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091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rgbClr val="FFFBE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47" y="3453987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5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5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911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FFBE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5337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rgbClr val="FFFBE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2202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rgbClr val="F95858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648200" y="1524000"/>
            <a:ext cx="4112400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479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7170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rgbClr val="F95858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3960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Char char="●"/>
              <a:defRPr sz="18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●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●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49666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3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84760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microsoft.com/office/2007/relationships/hdphoto" Target="../media/hdphoto11.wdp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microsoft.com/office/2007/relationships/hdphoto" Target="../media/hdphoto1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microsoft.com/office/2007/relationships/hdphoto" Target="../media/hdphoto11.wdp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2.xml"/><Relationship Id="rId7" Type="http://schemas.microsoft.com/office/2007/relationships/hdphoto" Target="../media/hdphoto6.wdp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microsoft.com/office/2007/relationships/hdphoto" Target="../media/hdphoto7.wdp"/><Relationship Id="rId5" Type="http://schemas.microsoft.com/office/2007/relationships/hdphoto" Target="../media/hdphoto5.wdp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890907" y="1851453"/>
            <a:ext cx="6785787" cy="3422736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rgbClr val="FFFBEF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8058760" y="1434651"/>
            <a:ext cx="2550365" cy="1346908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928630" y="1360707"/>
            <a:ext cx="1761121" cy="1639676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20"/>
          <p:cNvGrpSpPr/>
          <p:nvPr/>
        </p:nvGrpSpPr>
        <p:grpSpPr>
          <a:xfrm>
            <a:off x="8863741" y="3167006"/>
            <a:ext cx="2445428" cy="3615519"/>
            <a:chOff x="6557130" y="2325091"/>
            <a:chExt cx="1834071" cy="2711639"/>
          </a:xfrm>
        </p:grpSpPr>
        <p:sp>
          <p:nvSpPr>
            <p:cNvPr id="333" name="Google Shape;333;p20"/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0"/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0"/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0"/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0"/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0"/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0"/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0"/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0"/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0"/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0"/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0"/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0"/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0"/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0"/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0"/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0"/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0"/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0"/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0"/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0"/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rgbClr val="9929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0"/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0"/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0"/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0"/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0"/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0"/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0"/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0"/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0"/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0"/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0"/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0"/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0"/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0"/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0"/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0"/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0"/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0"/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rgbClr val="4B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0"/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0"/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0"/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0"/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0"/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0"/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0"/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0"/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0"/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0"/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0"/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0"/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0"/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0"/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0"/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0"/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0"/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0"/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0"/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0"/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0"/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0"/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0"/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0"/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0"/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2611567" y="2183465"/>
            <a:ext cx="48308" cy="78729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877667" y="2038332"/>
            <a:ext cx="48308" cy="78729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99" name="Google Shape;399;p20"/>
          <p:cNvGrpSpPr/>
          <p:nvPr/>
        </p:nvGrpSpPr>
        <p:grpSpPr>
          <a:xfrm>
            <a:off x="2159811" y="4038302"/>
            <a:ext cx="2349776" cy="1872932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6438200" y="285234"/>
            <a:ext cx="661837" cy="845623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943133" y="-22467"/>
            <a:ext cx="184400" cy="688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1" name="Google Shape;431;p20"/>
          <p:cNvSpPr/>
          <p:nvPr/>
        </p:nvSpPr>
        <p:spPr>
          <a:xfrm>
            <a:off x="1127133" y="-22467"/>
            <a:ext cx="184400" cy="68804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2" name="Google Shape;432;p20"/>
          <p:cNvSpPr/>
          <p:nvPr/>
        </p:nvSpPr>
        <p:spPr>
          <a:xfrm>
            <a:off x="1302824" y="-22467"/>
            <a:ext cx="184400" cy="688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3" name="Google Shape;433;p20"/>
          <p:cNvSpPr/>
          <p:nvPr/>
        </p:nvSpPr>
        <p:spPr>
          <a:xfrm>
            <a:off x="-12000" y="-22033"/>
            <a:ext cx="943600" cy="6880800"/>
          </a:xfrm>
          <a:prstGeom prst="rect">
            <a:avLst/>
          </a:prstGeom>
          <a:solidFill>
            <a:srgbClr val="FFFBEF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4" name="Google Shape;434;p20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5" name="Google Shape;435;p20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6" name="Google Shape;436;p20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7" name="Google Shape;437;p20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8" name="Google Shape;438;p20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9" name="Google Shape;439;p20"/>
          <p:cNvSpPr/>
          <p:nvPr/>
        </p:nvSpPr>
        <p:spPr>
          <a:xfrm>
            <a:off x="4757767" y="1408133"/>
            <a:ext cx="2989900" cy="1048755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440" name="Google Shape;440;p20"/>
          <p:cNvGrpSpPr/>
          <p:nvPr/>
        </p:nvGrpSpPr>
        <p:grpSpPr>
          <a:xfrm>
            <a:off x="5655300" y="5038584"/>
            <a:ext cx="978267" cy="949933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3" name="Google Shape;453;p20"/>
          <p:cNvSpPr txBox="1"/>
          <p:nvPr/>
        </p:nvSpPr>
        <p:spPr>
          <a:xfrm rot="-381691">
            <a:off x="4276009" y="1575657"/>
            <a:ext cx="3916919" cy="663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400" kern="0">
                <a:solidFill>
                  <a:srgbClr val="8F357D"/>
                </a:solidFill>
                <a:latin typeface="Odibee Sans"/>
                <a:ea typeface="Odibee Sans"/>
                <a:cs typeface="Odibee Sans"/>
                <a:sym typeface="Odibee Sans"/>
              </a:rPr>
              <a:t>SUMMER </a:t>
            </a:r>
            <a:r>
              <a:rPr lang="en" sz="3467" kern="0">
                <a:solidFill>
                  <a:srgbClr val="F95858"/>
                </a:solidFill>
                <a:latin typeface="Odibee Sans"/>
                <a:ea typeface="Odibee Sans"/>
                <a:cs typeface="Odibee Sans"/>
                <a:sym typeface="Odibee Sans"/>
              </a:rPr>
              <a:t>BREAK</a:t>
            </a:r>
            <a:endParaRPr sz="3467" kern="0">
              <a:solidFill>
                <a:srgbClr val="F95858"/>
              </a:solidFill>
              <a:latin typeface="Odibee Sans"/>
              <a:ea typeface="Odibee Sans"/>
              <a:cs typeface="Odibee Sans"/>
              <a:sym typeface="Odibee Sans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823701" y="2886430"/>
            <a:ext cx="6539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5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5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</a:t>
            </a:r>
            <a:r>
              <a:rPr lang="en-US" sz="5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5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nghe</a:t>
            </a:r>
            <a:endParaRPr lang="en-US" sz="5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5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Tiết</a:t>
            </a:r>
            <a:r>
              <a:rPr lang="en-US" sz="5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576EBB3-EFEF-0D49-86FE-5BD3C7BF1390}"/>
              </a:ext>
            </a:extLst>
          </p:cNvPr>
          <p:cNvSpPr/>
          <p:nvPr/>
        </p:nvSpPr>
        <p:spPr>
          <a:xfrm>
            <a:off x="2634532" y="4518136"/>
            <a:ext cx="6922936" cy="172003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733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Qua mùa thu, sang mùa đông chuyện gì xảy ra với chị mây?</a:t>
            </a:r>
            <a:endParaRPr lang="x-none" sz="3733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F93849-477E-C64D-A6E5-523B721D7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1673" y="619829"/>
            <a:ext cx="6408655" cy="4019857"/>
          </a:xfrm>
          <a:prstGeom prst="round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971297E5-1CC7-47CE-BCA4-8AC0D80D7BA8}"/>
              </a:ext>
            </a:extLst>
          </p:cNvPr>
          <p:cNvSpPr/>
          <p:nvPr/>
        </p:nvSpPr>
        <p:spPr>
          <a:xfrm>
            <a:off x="1773381" y="4767090"/>
            <a:ext cx="9318171" cy="172003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mùa thu ,sang mùa 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 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 mây ngày càng mảnh 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mai,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hao 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gầy như 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ải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lụa 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ỏng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.Chị ghé xuống hồ nước 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nói: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em chị cũng yếu 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ẳn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đi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 nước đã gọi ông mặt trời chiếu vào, những đám mây lại căng tràn sức sống và chuẩn bị cho đợt mưa sắp tới.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4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6" name="Google Shape;2306;p40"/>
          <p:cNvGrpSpPr/>
          <p:nvPr/>
        </p:nvGrpSpPr>
        <p:grpSpPr>
          <a:xfrm>
            <a:off x="1628488" y="256746"/>
            <a:ext cx="10428507" cy="6479828"/>
            <a:chOff x="1221366" y="192559"/>
            <a:chExt cx="7821380" cy="4859871"/>
          </a:xfrm>
        </p:grpSpPr>
        <p:sp>
          <p:nvSpPr>
            <p:cNvPr id="2307" name="Google Shape;2307;p40"/>
            <p:cNvSpPr/>
            <p:nvPr/>
          </p:nvSpPr>
          <p:spPr>
            <a:xfrm>
              <a:off x="1467500" y="589000"/>
              <a:ext cx="7252852" cy="4014495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8" name="Google Shape;2308;p40"/>
            <p:cNvSpPr/>
            <p:nvPr/>
          </p:nvSpPr>
          <p:spPr>
            <a:xfrm rot="-7882638">
              <a:off x="1162380" y="413572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9" name="Google Shape;2309;p40"/>
            <p:cNvSpPr/>
            <p:nvPr/>
          </p:nvSpPr>
          <p:spPr>
            <a:xfrm rot="-7882638">
              <a:off x="7706055" y="63597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10" name="Google Shape;2310;p40"/>
          <p:cNvSpPr txBox="1">
            <a:spLocks noGrp="1"/>
          </p:cNvSpPr>
          <p:nvPr>
            <p:ph type="title"/>
          </p:nvPr>
        </p:nvSpPr>
        <p:spPr>
          <a:xfrm>
            <a:off x="1791353" y="1508213"/>
            <a:ext cx="9320800" cy="261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8000" dirty="0">
                <a:latin typeface="Times New Roman" pitchFamily="18" charset="0"/>
                <a:cs typeface="Times New Roman" pitchFamily="18" charset="0"/>
              </a:rPr>
              <a:t>Kể chuyện </a:t>
            </a:r>
            <a:r>
              <a:rPr lang="en" sz="800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" sz="8000" smtClean="0">
                <a:latin typeface="Times New Roman" pitchFamily="18" charset="0"/>
                <a:cs typeface="Times New Roman" pitchFamily="18" charset="0"/>
              </a:rPr>
              <a:t>cặp/nhóm</a:t>
            </a:r>
            <a:endParaRPr sz="8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12" name="Google Shape;2312;p40"/>
          <p:cNvGrpSpPr/>
          <p:nvPr/>
        </p:nvGrpSpPr>
        <p:grpSpPr>
          <a:xfrm rot="-3780534">
            <a:off x="1717093" y="199091"/>
            <a:ext cx="1072312" cy="1279128"/>
            <a:chOff x="7663650" y="-223800"/>
            <a:chExt cx="1364498" cy="1627668"/>
          </a:xfrm>
        </p:grpSpPr>
        <p:sp>
          <p:nvSpPr>
            <p:cNvPr id="2313" name="Google Shape;2313;p40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4" name="Google Shape;2314;p40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5" name="Google Shape;2315;p40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6" name="Google Shape;2316;p40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7" name="Google Shape;2317;p40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8" name="Google Shape;2318;p40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9" name="Google Shape;2319;p40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0" name="Google Shape;2320;p40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1" name="Google Shape;2321;p40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2" name="Google Shape;2322;p40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3" name="Google Shape;2323;p40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4" name="Google Shape;2324;p40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5" name="Google Shape;2325;p40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6" name="Google Shape;2326;p40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7" name="Google Shape;2327;p40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8" name="Google Shape;2328;p40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9" name="Google Shape;2329;p40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0" name="Google Shape;2330;p40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1" name="Google Shape;2331;p40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2" name="Google Shape;2332;p40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33" name="Google Shape;2333;p40"/>
          <p:cNvGrpSpPr/>
          <p:nvPr/>
        </p:nvGrpSpPr>
        <p:grpSpPr>
          <a:xfrm rot="-872953">
            <a:off x="10067731" y="5287395"/>
            <a:ext cx="1702944" cy="1378813"/>
            <a:chOff x="8196023" y="1954943"/>
            <a:chExt cx="1556011" cy="1259847"/>
          </a:xfrm>
        </p:grpSpPr>
        <p:sp>
          <p:nvSpPr>
            <p:cNvPr id="2334" name="Google Shape;2334;p40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5" name="Google Shape;2335;p40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6" name="Google Shape;2336;p40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7" name="Google Shape;2337;p40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8" name="Google Shape;2338;p40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9" name="Google Shape;2339;p40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0" name="Google Shape;2340;p40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355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85349" y="469061"/>
            <a:ext cx="4689509" cy="707888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946248" y="889269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5" y="3123392"/>
              <a:ext cx="3181365" cy="2100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tự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tin,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biết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kết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cử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chỉ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điệu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bộ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390549" y="3332653"/>
            <a:ext cx="7679108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4" y="4109891"/>
              <a:ext cx="4630366" cy="2100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Thể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hiện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phù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phân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biệt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nhân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46771" y="867069"/>
            <a:ext cx="5694731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8" y="2029658"/>
              <a:ext cx="4415434" cy="143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đúng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nội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chuyện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6107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644" y="3073395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717" y="3249675"/>
            <a:ext cx="86925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2800" b="1">
                <a:solidFill>
                  <a:srgbClr val="002060"/>
                </a:solidFill>
                <a:latin typeface="+mj-lt"/>
              </a:rPr>
              <a:t>Những lợi ích mà chị mây mang lại là che </a:t>
            </a:r>
            <a:r>
              <a:rPr lang="vi-VN" sz="2800" b="1" smtClean="0">
                <a:solidFill>
                  <a:srgbClr val="002060"/>
                </a:solidFill>
                <a:latin typeface="+mj-lt"/>
              </a:rPr>
              <a:t>mát,</a:t>
            </a:r>
            <a:r>
              <a:rPr lang="en-US" sz="2800" b="1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b="1" smtClean="0">
                <a:solidFill>
                  <a:srgbClr val="002060"/>
                </a:solidFill>
                <a:latin typeface="+mj-lt"/>
              </a:rPr>
              <a:t>làm </a:t>
            </a:r>
            <a:r>
              <a:rPr lang="vi-VN" sz="2800" b="1">
                <a:solidFill>
                  <a:srgbClr val="002060"/>
                </a:solidFill>
                <a:latin typeface="+mj-lt"/>
              </a:rPr>
              <a:t>đông nước khi nước bốc hơi sau đó tạo thành mưa để tưới mát cho mọi vật …</a:t>
            </a:r>
            <a:endParaRPr lang="en-US" sz="2800" b="1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7165223" y="1186778"/>
              <a:ext cx="2908948" cy="38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20" name="Text Box 1736">
            <a:extLst>
              <a:ext uri="{FF2B5EF4-FFF2-40B4-BE49-F238E27FC236}">
                <a16:creationId xmlns:a16="http://schemas.microsoft.com/office/drawing/2014/main" id="{C2FEE6CD-500E-4FDF-A4DA-9CB39D464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717" y="4736529"/>
            <a:ext cx="91913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b="1" i="1">
                <a:solidFill>
                  <a:srgbClr val="002060"/>
                </a:solidFill>
                <a:latin typeface="+mj-lt"/>
              </a:rPr>
              <a:t>Trong cuộc sống không ai sống được một </a:t>
            </a:r>
            <a:r>
              <a:rPr lang="vi-VN" b="1" i="1" smtClean="0">
                <a:solidFill>
                  <a:srgbClr val="002060"/>
                </a:solidFill>
                <a:latin typeface="+mj-lt"/>
              </a:rPr>
              <a:t>mình</a:t>
            </a:r>
            <a:r>
              <a:rPr lang="en-US" b="1" i="1" smtClean="0">
                <a:solidFill>
                  <a:srgbClr val="002060"/>
                </a:solidFill>
                <a:latin typeface="+mj-lt"/>
              </a:rPr>
              <a:t>. </a:t>
            </a:r>
            <a:r>
              <a:rPr lang="vi-VN" b="1" i="1" smtClean="0">
                <a:solidFill>
                  <a:srgbClr val="002060"/>
                </a:solidFill>
                <a:latin typeface="+mj-lt"/>
              </a:rPr>
              <a:t>Mỗi </a:t>
            </a:r>
            <a:r>
              <a:rPr lang="vi-VN" b="1" i="1">
                <a:solidFill>
                  <a:srgbClr val="002060"/>
                </a:solidFill>
                <a:latin typeface="+mj-lt"/>
              </a:rPr>
              <a:t>người trong chúng ta cần giúp đỡ và hỗ trợ cho nhau</a:t>
            </a:r>
            <a:r>
              <a:rPr lang="vi-VN" b="1">
                <a:solidFill>
                  <a:srgbClr val="002060"/>
                </a:solidFill>
                <a:latin typeface="+mj-lt"/>
              </a:rPr>
              <a:t> </a:t>
            </a:r>
            <a:endParaRPr lang="vi-VN" b="1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8868" y="1291186"/>
            <a:ext cx="51007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400" b="1">
                <a:solidFill>
                  <a:srgbClr val="002060"/>
                </a:solidFill>
                <a:latin typeface="+mj-lt"/>
              </a:rPr>
              <a:t>Em hãy nêu những lợi ích mà chị mây mang lại cho môi trường xung quanh ?</a:t>
            </a:r>
            <a:endParaRPr lang="en-US" sz="24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61267" y="1259800"/>
            <a:ext cx="51007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400" b="1">
                <a:solidFill>
                  <a:srgbClr val="002060"/>
                </a:solidFill>
                <a:latin typeface="+mj-lt"/>
              </a:rPr>
              <a:t>Qua các sự vật xảy đến với hồ nước và mây ,em học được gì từ câu chuyện ?</a:t>
            </a:r>
            <a:endParaRPr lang="en-US" sz="2400" b="1">
              <a:solidFill>
                <a:srgbClr val="002060"/>
              </a:solidFill>
              <a:latin typeface="+mj-lt"/>
            </a:endParaRPr>
          </a:p>
          <a:p>
            <a:pPr algn="ctr"/>
            <a:endParaRPr lang="en-US" sz="2400" b="1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6510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30"/>
          <p:cNvSpPr/>
          <p:nvPr/>
        </p:nvSpPr>
        <p:spPr>
          <a:xfrm>
            <a:off x="2279218" y="2995034"/>
            <a:ext cx="8593553" cy="2787924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rgbClr val="65C1C9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4" name="Google Shape;1434;p30"/>
          <p:cNvSpPr/>
          <p:nvPr/>
        </p:nvSpPr>
        <p:spPr>
          <a:xfrm rot="-8603968">
            <a:off x="2165539" y="5127009"/>
            <a:ext cx="1860903" cy="631040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rgbClr val="434343">
              <a:alpha val="15109"/>
            </a:srgb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5" name="Google Shape;1435;p30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với người thân về điều em đã học được từ câu chuyện trên.</a:t>
            </a:r>
          </a:p>
        </p:txBody>
      </p:sp>
      <p:grpSp>
        <p:nvGrpSpPr>
          <p:cNvPr id="1437" name="Google Shape;1437;p30"/>
          <p:cNvGrpSpPr/>
          <p:nvPr/>
        </p:nvGrpSpPr>
        <p:grpSpPr>
          <a:xfrm>
            <a:off x="11068234" y="-18735"/>
            <a:ext cx="539543" cy="2411120"/>
            <a:chOff x="8574475" y="-14051"/>
            <a:chExt cx="404657" cy="1808340"/>
          </a:xfrm>
        </p:grpSpPr>
        <p:sp>
          <p:nvSpPr>
            <p:cNvPr id="1438" name="Google Shape;1438;p30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0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0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0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0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0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0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0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0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0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48" name="Google Shape;1448;p30"/>
          <p:cNvSpPr/>
          <p:nvPr/>
        </p:nvSpPr>
        <p:spPr>
          <a:xfrm rot="639960">
            <a:off x="5856289" y="5555366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49" name="Google Shape;1449;p30"/>
          <p:cNvGrpSpPr/>
          <p:nvPr/>
        </p:nvGrpSpPr>
        <p:grpSpPr>
          <a:xfrm rot="-616622">
            <a:off x="5405582" y="75667"/>
            <a:ext cx="1440948" cy="1733071"/>
            <a:chOff x="3368409" y="1154615"/>
            <a:chExt cx="994364" cy="1195950"/>
          </a:xfrm>
        </p:grpSpPr>
        <p:sp>
          <p:nvSpPr>
            <p:cNvPr id="1450" name="Google Shape;1450;p30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0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0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0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0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0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0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0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0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0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0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0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0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0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0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0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0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0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0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0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0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0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0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0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0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0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0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30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30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30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30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30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82" name="Google Shape;1482;p30"/>
          <p:cNvGrpSpPr/>
          <p:nvPr/>
        </p:nvGrpSpPr>
        <p:grpSpPr>
          <a:xfrm rot="407631">
            <a:off x="10030079" y="5078114"/>
            <a:ext cx="1651135" cy="1447495"/>
            <a:chOff x="7611038" y="3431425"/>
            <a:chExt cx="1238324" cy="1085597"/>
          </a:xfrm>
        </p:grpSpPr>
        <p:sp>
          <p:nvSpPr>
            <p:cNvPr id="1483" name="Google Shape;1483;p30"/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30"/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85" name="Google Shape;1485;p30"/>
          <p:cNvGrpSpPr/>
          <p:nvPr/>
        </p:nvGrpSpPr>
        <p:grpSpPr>
          <a:xfrm rot="-8615533">
            <a:off x="8940503" y="3149759"/>
            <a:ext cx="2696365" cy="438728"/>
            <a:chOff x="1777900" y="2356875"/>
            <a:chExt cx="5003236" cy="814081"/>
          </a:xfrm>
        </p:grpSpPr>
        <p:sp>
          <p:nvSpPr>
            <p:cNvPr id="1486" name="Google Shape;1486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23" name="Google Shape;1523;p30"/>
          <p:cNvGrpSpPr/>
          <p:nvPr/>
        </p:nvGrpSpPr>
        <p:grpSpPr>
          <a:xfrm>
            <a:off x="2007382" y="650959"/>
            <a:ext cx="1349969" cy="1262779"/>
            <a:chOff x="1178193" y="539992"/>
            <a:chExt cx="1573391" cy="1471771"/>
          </a:xfrm>
        </p:grpSpPr>
        <p:sp>
          <p:nvSpPr>
            <p:cNvPr id="1524" name="Google Shape;1524;p30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307632" y="2022030"/>
            <a:ext cx="3809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" grpId="0"/>
      <p:bldP spid="1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890907" y="1851453"/>
            <a:ext cx="6785787" cy="3422736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rgbClr val="FFFBEF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8058760" y="1434651"/>
            <a:ext cx="2550365" cy="1346908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928630" y="1360707"/>
            <a:ext cx="1761121" cy="1639676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20"/>
          <p:cNvGrpSpPr/>
          <p:nvPr/>
        </p:nvGrpSpPr>
        <p:grpSpPr>
          <a:xfrm>
            <a:off x="8863741" y="3167006"/>
            <a:ext cx="2445428" cy="3615519"/>
            <a:chOff x="6557130" y="2325091"/>
            <a:chExt cx="1834071" cy="2711639"/>
          </a:xfrm>
        </p:grpSpPr>
        <p:sp>
          <p:nvSpPr>
            <p:cNvPr id="333" name="Google Shape;333;p20"/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334;p20"/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5" name="Google Shape;335;p20"/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6" name="Google Shape;336;p20"/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7" name="Google Shape;337;p20"/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" name="Google Shape;338;p20"/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9" name="Google Shape;339;p20"/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0" name="Google Shape;340;p20"/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1" name="Google Shape;341;p20"/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2" name="Google Shape;342;p20"/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3" name="Google Shape;343;p20"/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4" name="Google Shape;344;p20"/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5" name="Google Shape;345;p20"/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6" name="Google Shape;346;p20"/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7" name="Google Shape;347;p20"/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8" name="Google Shape;348;p20"/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9" name="Google Shape;349;p20"/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0" name="Google Shape;350;p20"/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1" name="Google Shape;351;p20"/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" name="Google Shape;352;p20"/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" name="Google Shape;353;p20"/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rgbClr val="9929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" name="Google Shape;354;p20"/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" name="Google Shape;355;p20"/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" name="Google Shape;356;p20"/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" name="Google Shape;357;p20"/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" name="Google Shape;358;p20"/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" name="Google Shape;359;p20"/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" name="Google Shape;360;p20"/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" name="Google Shape;361;p20"/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" name="Google Shape;362;p20"/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" name="Google Shape;363;p20"/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" name="Google Shape;364;p20"/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" name="Google Shape;365;p20"/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" name="Google Shape;366;p20"/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" name="Google Shape;367;p20"/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" name="Google Shape;368;p20"/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" name="Google Shape;369;p20"/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" name="Google Shape;370;p20"/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" name="Google Shape;371;p20"/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rgbClr val="4B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" name="Google Shape;372;p20"/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" name="Google Shape;373;p20"/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" name="Google Shape;374;p20"/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" name="Google Shape;375;p20"/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" name="Google Shape;376;p20"/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" name="Google Shape;377;p20"/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" name="Google Shape;378;p20"/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" name="Google Shape;379;p20"/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" name="Google Shape;380;p20"/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" name="Google Shape;381;p20"/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" name="Google Shape;382;p20"/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" name="Google Shape;383;p20"/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" name="Google Shape;384;p20"/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" name="Google Shape;385;p20"/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" name="Google Shape;386;p20"/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" name="Google Shape;387;p20"/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" name="Google Shape;388;p20"/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" name="Google Shape;389;p20"/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" name="Google Shape;390;p20"/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" name="Google Shape;391;p20"/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" name="Google Shape;392;p20"/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" name="Google Shape;393;p20"/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" name="Google Shape;394;p20"/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" name="Google Shape;395;p20"/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" name="Google Shape;396;p20"/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2611567" y="2183465"/>
            <a:ext cx="48308" cy="78729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877667" y="2038332"/>
            <a:ext cx="48308" cy="78729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99" name="Google Shape;399;p20"/>
          <p:cNvGrpSpPr/>
          <p:nvPr/>
        </p:nvGrpSpPr>
        <p:grpSpPr>
          <a:xfrm>
            <a:off x="2159811" y="4038302"/>
            <a:ext cx="2349776" cy="1872932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6438200" y="285234"/>
            <a:ext cx="661837" cy="845623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943133" y="-22467"/>
            <a:ext cx="184400" cy="688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1" name="Google Shape;431;p20"/>
          <p:cNvSpPr/>
          <p:nvPr/>
        </p:nvSpPr>
        <p:spPr>
          <a:xfrm>
            <a:off x="1127133" y="-22467"/>
            <a:ext cx="184400" cy="68804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2" name="Google Shape;432;p20"/>
          <p:cNvSpPr/>
          <p:nvPr/>
        </p:nvSpPr>
        <p:spPr>
          <a:xfrm>
            <a:off x="1302824" y="-22467"/>
            <a:ext cx="184400" cy="688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3" name="Google Shape;433;p20"/>
          <p:cNvSpPr/>
          <p:nvPr/>
        </p:nvSpPr>
        <p:spPr>
          <a:xfrm>
            <a:off x="-12000" y="-22033"/>
            <a:ext cx="943600" cy="6880800"/>
          </a:xfrm>
          <a:prstGeom prst="rect">
            <a:avLst/>
          </a:prstGeom>
          <a:solidFill>
            <a:srgbClr val="FFFBEF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4" name="Google Shape;434;p20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5" name="Google Shape;435;p20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6" name="Google Shape;436;p20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7" name="Google Shape;437;p20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8" name="Google Shape;438;p20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9" name="Google Shape;439;p20"/>
          <p:cNvSpPr/>
          <p:nvPr/>
        </p:nvSpPr>
        <p:spPr>
          <a:xfrm>
            <a:off x="4757767" y="1408133"/>
            <a:ext cx="2989900" cy="1048755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440" name="Google Shape;440;p20"/>
          <p:cNvGrpSpPr/>
          <p:nvPr/>
        </p:nvGrpSpPr>
        <p:grpSpPr>
          <a:xfrm>
            <a:off x="5655300" y="5038584"/>
            <a:ext cx="978267" cy="949933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53" name="Google Shape;453;p20"/>
          <p:cNvSpPr txBox="1"/>
          <p:nvPr/>
        </p:nvSpPr>
        <p:spPr>
          <a:xfrm rot="-381691">
            <a:off x="4276009" y="1575657"/>
            <a:ext cx="3916919" cy="663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400" b="0" i="0" u="none" strike="noStrike" kern="0" cap="none" spc="0" normalizeH="0" baseline="0" noProof="0">
                <a:ln>
                  <a:noFill/>
                </a:ln>
                <a:solidFill>
                  <a:srgbClr val="8F357D"/>
                </a:solidFill>
                <a:effectLst/>
                <a:uLnTx/>
                <a:uFillTx/>
                <a:latin typeface="Odibee Sans"/>
                <a:ea typeface="Odibee Sans"/>
                <a:cs typeface="Odibee Sans"/>
                <a:sym typeface="Odibee Sans"/>
              </a:rPr>
              <a:t>SUMMER </a:t>
            </a:r>
            <a:r>
              <a:rPr kumimoji="0" lang="en" sz="3467" b="0" i="0" u="none" strike="noStrike" kern="0" cap="none" spc="0" normalizeH="0" baseline="0" noProof="0">
                <a:ln>
                  <a:noFill/>
                </a:ln>
                <a:solidFill>
                  <a:srgbClr val="F95858"/>
                </a:solidFill>
                <a:effectLst/>
                <a:uLnTx/>
                <a:uFillTx/>
                <a:latin typeface="Odibee Sans"/>
                <a:ea typeface="Odibee Sans"/>
                <a:cs typeface="Odibee Sans"/>
                <a:sym typeface="Odibee Sans"/>
              </a:rPr>
              <a:t>BREAK</a:t>
            </a:r>
            <a:endParaRPr kumimoji="0" sz="3467" b="0" i="0" u="none" strike="noStrike" kern="0" cap="none" spc="0" normalizeH="0" baseline="0" noProof="0">
              <a:ln>
                <a:noFill/>
              </a:ln>
              <a:solidFill>
                <a:srgbClr val="F95858"/>
              </a:solidFill>
              <a:effectLst/>
              <a:uLnTx/>
              <a:uFillTx/>
              <a:latin typeface="Odibee Sans"/>
              <a:ea typeface="Odibee Sans"/>
              <a:cs typeface="Odibee Sans"/>
              <a:sym typeface="Odibee Sans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823701" y="2886430"/>
            <a:ext cx="6539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dặn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dò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129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869344" y="3485479"/>
            <a:ext cx="5226659" cy="3470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Vào một ngày </a:t>
            </a:r>
            <a:r>
              <a:rPr lang="vi-VN" sz="2400" ker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cuối </a:t>
            </a:r>
            <a:r>
              <a:rPr lang="en-US" sz="2400" kern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x</a:t>
            </a:r>
            <a:r>
              <a:rPr lang="vi-VN" sz="2400" kern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u</a:t>
            </a:r>
            <a:r>
              <a:rPr lang="en-US" sz="2400" ker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â</a:t>
            </a:r>
            <a:r>
              <a:rPr lang="vi-VN" sz="2400" kern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n</a:t>
            </a: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, hồ nước và mây nói với nhau điều gì?</a:t>
            </a:r>
            <a:endParaRPr lang="x-none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x-none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6096001" y="3258824"/>
            <a:ext cx="4618892" cy="3470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Dưới nắng hè gay gắt, hồ nước lên tiếng cầu cứu ai?</a:t>
            </a:r>
            <a:r>
              <a:rPr lang="x-none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1264508" y="6182603"/>
            <a:ext cx="4436329" cy="67539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Vì sao chị mây bay về hồ nước và cho mưa xuống?</a:t>
            </a:r>
            <a:r>
              <a:rPr lang="x-none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en-US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6245308" y="6144386"/>
            <a:ext cx="5192696" cy="61117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Qua mùa thu, sang mùa đông chuyện gì xảy ra với chị mây?</a:t>
            </a:r>
            <a:endParaRPr lang="x-none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9903A2-253E-BF43-9400-504BA2B79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6757" y="802748"/>
            <a:ext cx="3742089" cy="2293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CDFDA6-45DA-3A43-9EF3-9B936D8FC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8311" y="831180"/>
            <a:ext cx="3742089" cy="22366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F9C50B-90F2-F043-A1F9-309D90900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4412" y="3832535"/>
            <a:ext cx="3588515" cy="2323840"/>
          </a:xfrm>
          <a:prstGeom prst="round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FA7DA0-D985-744C-B64B-6219658E07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9074" y="3832535"/>
            <a:ext cx="3611325" cy="2324348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5534" y="380008"/>
            <a:ext cx="4592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 nước và mây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512" y="17217"/>
            <a:ext cx="9060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 Dựa vào tranh và câu hỏi gợi ý, đoán nội dung của từng tranh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45029" y="380008"/>
            <a:ext cx="166254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61020" y="380008"/>
            <a:ext cx="150098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75761" y="380008"/>
            <a:ext cx="342968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3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774893" y="655066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800" kern="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 và nghe</a:t>
            </a:r>
            <a:endParaRPr lang="en-US" sz="48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4695CB-A6C5-8642-8253-33D3ECA4C332}"/>
              </a:ext>
            </a:extLst>
          </p:cNvPr>
          <p:cNvSpPr txBox="1"/>
          <p:nvPr/>
        </p:nvSpPr>
        <p:spPr>
          <a:xfrm>
            <a:off x="3437317" y="312192"/>
            <a:ext cx="553776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x-none" sz="3733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Hồ nước </a:t>
            </a:r>
            <a:r>
              <a:rPr lang="en-US" sz="3733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</a:t>
            </a:r>
            <a:r>
              <a:rPr lang="x-none" sz="3733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à mây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F5C71A-908C-0C4B-B335-77C253241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6710" y="1070564"/>
            <a:ext cx="4192928" cy="2716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7B8C8-5762-4349-9B7E-52F72191FD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070564"/>
            <a:ext cx="4396842" cy="27165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59EAAA-6172-2446-8233-10378505B4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9003" y="3922275"/>
            <a:ext cx="4110636" cy="2698392"/>
          </a:xfrm>
          <a:prstGeom prst="round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0C97BD-BF84-424E-96F8-37740024BB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0926" y="3984997"/>
            <a:ext cx="4201916" cy="2635670"/>
          </a:xfrm>
          <a:prstGeom prst="round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155FAA-828D-4A25-BDC5-AEE60DD7E7A6}"/>
              </a:ext>
            </a:extLst>
          </p:cNvPr>
          <p:cNvSpPr/>
          <p:nvPr/>
        </p:nvSpPr>
        <p:spPr>
          <a:xfrm>
            <a:off x="3710866" y="6045693"/>
            <a:ext cx="5095783" cy="5749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Trong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tranh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vẽ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những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gì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D396D2-0776-454C-8728-2CA8798A2A26}"/>
              </a:ext>
            </a:extLst>
          </p:cNvPr>
          <p:cNvSpPr/>
          <p:nvPr/>
        </p:nvSpPr>
        <p:spPr>
          <a:xfrm>
            <a:off x="3683174" y="6045693"/>
            <a:ext cx="5095783" cy="5749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Các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sự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vật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đang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gì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512" y="17217"/>
            <a:ext cx="9060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 Dựa vào tranh và câu hỏi gợi ý, đoán nội dung của từng tranh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5029" y="380008"/>
            <a:ext cx="166254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61020" y="380008"/>
            <a:ext cx="150098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8467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869344" y="3485479"/>
            <a:ext cx="5226659" cy="3470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Vào một ngày cuối tuần, hồ nước và mây nói với nhau điều gì?</a:t>
            </a:r>
            <a:endParaRPr lang="x-none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x-none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6096001" y="3258824"/>
            <a:ext cx="4618892" cy="3470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Dưới nắng hè gay gắt, hồ nước lên tiếng cầu cứu ai?</a:t>
            </a:r>
            <a:r>
              <a:rPr lang="x-none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1264508" y="6182603"/>
            <a:ext cx="4436329" cy="67539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Vì sao chị mây bay về hồ nước và cho mưa xuống?</a:t>
            </a:r>
            <a:r>
              <a:rPr lang="x-none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en-US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6245308" y="6144386"/>
            <a:ext cx="5192696" cy="61117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Qua mùa thu, sang mùa đông chuyện gì xảy ra với chị mây?</a:t>
            </a:r>
            <a:endParaRPr lang="x-none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9903A2-253E-BF43-9400-504BA2B79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6757" y="802748"/>
            <a:ext cx="3742089" cy="2293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CDFDA6-45DA-3A43-9EF3-9B936D8FC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8311" y="831180"/>
            <a:ext cx="3742089" cy="22366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F9C50B-90F2-F043-A1F9-309D90900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4412" y="3832535"/>
            <a:ext cx="3588515" cy="2323840"/>
          </a:xfrm>
          <a:prstGeom prst="round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FA7DA0-D985-744C-B64B-6219658E07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9074" y="3832535"/>
            <a:ext cx="3611325" cy="2324348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5534" y="380008"/>
            <a:ext cx="4592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 nước và mây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512" y="17217"/>
            <a:ext cx="9060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 Dựa vào tranh và câu hỏi gợi ý, đoán nội dung của từng tranh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45029" y="380008"/>
            <a:ext cx="166254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61020" y="380008"/>
            <a:ext cx="150098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75761" y="380008"/>
            <a:ext cx="342968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628867" y="3311951"/>
            <a:ext cx="5707612" cy="3470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000" kern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Hồ nước cuộn sóng, nhăn mặt nói với chị mây: “Tôi đẹp lên dưới ánh nắng, thế mà chị lại che mất.”</a:t>
            </a:r>
            <a:endParaRPr lang="x-none" sz="20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x-none" sz="20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6248400" y="3185599"/>
            <a:ext cx="5353791" cy="3470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000" kern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Hồ nước bị bốc hơi, cạn tận đáy. Nó buồn bã cầu cứu: “Chị mây ơi, không có chị tôi chết mất.”</a:t>
            </a:r>
            <a:endParaRPr lang="x-none" sz="20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904969" y="6150939"/>
            <a:ext cx="5081342" cy="67539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000" kern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Chị mây màu đen, bay tới hồ nước và cho mưa xuống. Hồ nước đầy lên, tràn căng sức sống</a:t>
            </a:r>
            <a:endParaRPr lang="en-US" sz="20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5986311" y="6165370"/>
            <a:ext cx="6205689" cy="61117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000" kern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Chị mây lúc này chuyển sang màu trắng và gầy hẳn đi. Chị nói với hồ nước: “Không có em, chị cũng yếu hẳn đi.”</a:t>
            </a:r>
            <a:endParaRPr lang="x-none" sz="20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314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869344" y="3485479"/>
            <a:ext cx="5226659" cy="3470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Vào một ngày cuối tuần, hồ nước và mây nói với nhau điều gì?</a:t>
            </a:r>
            <a:endParaRPr lang="x-none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x-none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6096001" y="3258824"/>
            <a:ext cx="4618892" cy="3470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Dưới nắng hè gay gắt, hồ nước lên tiếng cầu cứu ai?</a:t>
            </a:r>
            <a:r>
              <a:rPr lang="x-none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1264508" y="6182603"/>
            <a:ext cx="4436329" cy="67539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Vì sao chị mây bay về hồ nước và cho mưa xuống?</a:t>
            </a:r>
            <a:r>
              <a:rPr lang="x-none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en-US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6245308" y="6144386"/>
            <a:ext cx="5192696" cy="61117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Qua mùa thu, sang mùa đông chuyện gì xảy ra với chị mây?</a:t>
            </a:r>
            <a:endParaRPr lang="x-none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9903A2-253E-BF43-9400-504BA2B79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6757" y="802748"/>
            <a:ext cx="3742089" cy="2293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CDFDA6-45DA-3A43-9EF3-9B936D8FC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8311" y="831180"/>
            <a:ext cx="3742089" cy="22366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F9C50B-90F2-F043-A1F9-309D90900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4412" y="3832535"/>
            <a:ext cx="3588515" cy="2323840"/>
          </a:xfrm>
          <a:prstGeom prst="round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FA7DA0-D985-744C-B64B-6219658E07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9074" y="3832535"/>
            <a:ext cx="3611325" cy="2324348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5534" y="380008"/>
            <a:ext cx="4592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 nước và mây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512" y="17217"/>
            <a:ext cx="9060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 kể chuyện</a:t>
            </a:r>
            <a:endParaRPr lang="en-US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45029" y="380008"/>
            <a:ext cx="188817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50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869344" y="3485479"/>
            <a:ext cx="5226659" cy="3470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Vào một ngày </a:t>
            </a:r>
            <a:r>
              <a:rPr lang="vi-VN" sz="2400" ker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cuối </a:t>
            </a:r>
            <a:r>
              <a:rPr lang="en-US" sz="2400" kern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xuân</a:t>
            </a:r>
            <a:r>
              <a:rPr lang="vi-VN" sz="2400" kern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, </a:t>
            </a: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hồ nước và mây nói với nhau điều gì?</a:t>
            </a:r>
            <a:endParaRPr lang="x-none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x-none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6096001" y="3258824"/>
            <a:ext cx="4618892" cy="3470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Dưới nắng hè gay gắt, hồ nước lên tiếng cầu cứu ai?</a:t>
            </a:r>
            <a:r>
              <a:rPr lang="x-none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1264508" y="6182603"/>
            <a:ext cx="4436329" cy="67539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Vì sao chị mây bay về hồ nước và cho mưa xuống?</a:t>
            </a:r>
            <a:r>
              <a:rPr lang="x-none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en-US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6245308" y="6144386"/>
            <a:ext cx="5192696" cy="61117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Qua mùa thu, sang mùa đông chuyện gì xảy ra với chị mây?</a:t>
            </a:r>
            <a:endParaRPr lang="x-none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9903A2-253E-BF43-9400-504BA2B79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6757" y="802748"/>
            <a:ext cx="3742089" cy="2293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CDFDA6-45DA-3A43-9EF3-9B936D8FC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8311" y="831180"/>
            <a:ext cx="3742089" cy="22366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F9C50B-90F2-F043-A1F9-309D90900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4412" y="3832535"/>
            <a:ext cx="3588515" cy="2323840"/>
          </a:xfrm>
          <a:prstGeom prst="round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FA7DA0-D985-744C-B64B-6219658E07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9074" y="3832535"/>
            <a:ext cx="3611325" cy="2324348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5534" y="380008"/>
            <a:ext cx="4592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 nước và mây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512" y="17217"/>
            <a:ext cx="9060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 lại từng đoạn câu chuyện theo tranh</a:t>
            </a:r>
            <a:endParaRPr lang="en-US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45029" y="380008"/>
            <a:ext cx="204255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45534" y="354276"/>
            <a:ext cx="115530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0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2186437" y="119102"/>
            <a:ext cx="7819123" cy="95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4267" b="1" kern="0" dirty="0">
                <a:solidFill>
                  <a:srgbClr val="17479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Kể lại từng đoạn của câu chuyện</a:t>
            </a:r>
            <a:endParaRPr lang="en-US" sz="4267" b="1" kern="0" dirty="0">
              <a:solidFill>
                <a:srgbClr val="17479D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6CF0D6F-80A7-8B4B-8891-661322B954AE}"/>
              </a:ext>
            </a:extLst>
          </p:cNvPr>
          <p:cNvSpPr/>
          <p:nvPr/>
        </p:nvSpPr>
        <p:spPr>
          <a:xfrm>
            <a:off x="2863174" y="5564995"/>
            <a:ext cx="6867428" cy="41758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733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Vào một ngày cuối tuần, hồ nước và mây nói với nhau điều gì?</a:t>
            </a:r>
            <a:endParaRPr lang="x-none" sz="3733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x-none" sz="32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9B49F4-04C2-BD40-94D6-5F7EDC076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7398" y="1380409"/>
            <a:ext cx="5377207" cy="3483823"/>
          </a:xfrm>
          <a:prstGeom prst="rect">
            <a:avLst/>
          </a:prstGeom>
        </p:spPr>
      </p:pic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2C1BC35C-BA54-4252-B0F2-6E68276BCA3F}"/>
              </a:ext>
            </a:extLst>
          </p:cNvPr>
          <p:cNvSpPr/>
          <p:nvPr/>
        </p:nvSpPr>
        <p:spPr>
          <a:xfrm>
            <a:off x="1816925" y="5557759"/>
            <a:ext cx="9844644" cy="41758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ào một ngày cuối xuân, 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 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 nói tôi đẹp lên dưới ánh nắng ,thế mà chị lại che mất . Chị mây trả 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chị che nắng thì em gặp 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đấy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.Hồ nước nghe thế đáp 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lại: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 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 gì 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94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 animBg="1"/>
      <p:bldP spid="5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1086AF6-9AC6-E343-A656-3BF8A0252477}"/>
              </a:ext>
            </a:extLst>
          </p:cNvPr>
          <p:cNvSpPr/>
          <p:nvPr/>
        </p:nvSpPr>
        <p:spPr>
          <a:xfrm>
            <a:off x="2809638" y="5138192"/>
            <a:ext cx="6836049" cy="7036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733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Dưới nắng hè gay gắt, hồ nước lên tiếng cầu cứu ai?</a:t>
            </a:r>
            <a:r>
              <a:rPr lang="x-none" sz="3733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4515CD-BCA4-A342-8289-A0F1ECABF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4855" y="1016203"/>
            <a:ext cx="6065613" cy="3747579"/>
          </a:xfrm>
          <a:prstGeom prst="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C495681C-21EA-498E-A75D-56AC2533C336}"/>
              </a:ext>
            </a:extLst>
          </p:cNvPr>
          <p:cNvSpPr/>
          <p:nvPr/>
        </p:nvSpPr>
        <p:spPr>
          <a:xfrm>
            <a:off x="1947554" y="5363816"/>
            <a:ext cx="8835242" cy="7036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 cái nắng gay </a:t>
            </a:r>
            <a:r>
              <a:rPr lang="vi-VN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gắt,hồ </a:t>
            </a:r>
            <a:r>
              <a:rPr lang="vi-VN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 bị bốc </a:t>
            </a:r>
            <a:r>
              <a:rPr lang="vi-VN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hơi,cạn </a:t>
            </a:r>
            <a:r>
              <a:rPr lang="vi-VN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trơ tận </a:t>
            </a:r>
            <a:r>
              <a:rPr lang="vi-VN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N</a:t>
            </a:r>
            <a:r>
              <a:rPr lang="vi-VN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ó </a:t>
            </a:r>
            <a:r>
              <a:rPr lang="vi-VN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đành cầu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vi-VN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 </a:t>
            </a:r>
            <a:r>
              <a:rPr lang="vi-VN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vi-VN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 </a:t>
            </a:r>
            <a:r>
              <a:rPr lang="vi-VN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 ơi không có chị tôi chết </a:t>
            </a:r>
            <a:r>
              <a:rPr lang="vi-VN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  <a:r>
              <a:rPr lang="vi-VN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532C50B-CA88-6C4F-ABE4-1110947ECDD0}"/>
              </a:ext>
            </a:extLst>
          </p:cNvPr>
          <p:cNvSpPr/>
          <p:nvPr/>
        </p:nvSpPr>
        <p:spPr>
          <a:xfrm>
            <a:off x="3491731" y="4939184"/>
            <a:ext cx="5530348" cy="106089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733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Vì sao chị mây bay về hồ nước và cho mưa xuống?</a:t>
            </a:r>
            <a:r>
              <a:rPr lang="x-none" sz="3733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en-US" sz="3733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F41821-7AB5-0C4F-87D0-12D28E114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3276" y="983613"/>
            <a:ext cx="5720125" cy="3754928"/>
          </a:xfrm>
          <a:prstGeom prst="round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6F219F55-2A7B-4E20-BFCB-CB4CBD9EEF99}"/>
              </a:ext>
            </a:extLst>
          </p:cNvPr>
          <p:cNvSpPr/>
          <p:nvPr/>
        </p:nvSpPr>
        <p:spPr>
          <a:xfrm>
            <a:off x="2232561" y="5122251"/>
            <a:ext cx="7802088" cy="106089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 mây nghe tiếng kêu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ủa 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 nước và bầy tôm 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 mây không giận hồ nước nữa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 và cho mưa xuống .Vì thế hồ nước 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 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tràn căng sức sống.</a:t>
            </a:r>
            <a:endParaRPr lang="en-US" sz="3200" kern="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23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887</Words>
  <Application>Microsoft Office PowerPoint</Application>
  <PresentationFormat>Widescreen</PresentationFormat>
  <Paragraphs>66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Abel</vt:lpstr>
      <vt:lpstr>Arial</vt:lpstr>
      <vt:lpstr>Arial-Rounded</vt:lpstr>
      <vt:lpstr>Bellota Text</vt:lpstr>
      <vt:lpstr>Calibri</vt:lpstr>
      <vt:lpstr>Didact Gothic</vt:lpstr>
      <vt:lpstr>Kalam</vt:lpstr>
      <vt:lpstr>Montserrat</vt:lpstr>
      <vt:lpstr>Odibee Sans</vt:lpstr>
      <vt:lpstr>Roboto Condensed</vt:lpstr>
      <vt:lpstr>Times New Roman</vt:lpstr>
      <vt:lpstr>End of the School Year by Slidesgo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Kể chuyện theo cặp/nhóm</vt:lpstr>
      <vt:lpstr>PowerPoint Presentation</vt:lpstr>
      <vt:lpstr>PowerPoint Presentation</vt:lpstr>
      <vt:lpstr>Nói với người thân về điều em đã học được từ câu chuyện trên.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10 PRO</cp:lastModifiedBy>
  <cp:revision>13</cp:revision>
  <dcterms:created xsi:type="dcterms:W3CDTF">2021-07-31T15:12:34Z</dcterms:created>
  <dcterms:modified xsi:type="dcterms:W3CDTF">2023-01-29T06:10:37Z</dcterms:modified>
</cp:coreProperties>
</file>