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6" r:id="rId1"/>
  </p:sldMasterIdLst>
  <p:notesMasterIdLst>
    <p:notesMasterId r:id="rId15"/>
  </p:notesMasterIdLst>
  <p:sldIdLst>
    <p:sldId id="315" r:id="rId2"/>
    <p:sldId id="365" r:id="rId3"/>
    <p:sldId id="341" r:id="rId4"/>
    <p:sldId id="352" r:id="rId5"/>
    <p:sldId id="369" r:id="rId6"/>
    <p:sldId id="342" r:id="rId7"/>
    <p:sldId id="353" r:id="rId8"/>
    <p:sldId id="354" r:id="rId9"/>
    <p:sldId id="355" r:id="rId10"/>
    <p:sldId id="372" r:id="rId11"/>
    <p:sldId id="373" r:id="rId12"/>
    <p:sldId id="375" r:id="rId13"/>
    <p:sldId id="376" r:id="rId14"/>
  </p:sldIdLst>
  <p:sldSz cx="6858000" cy="5143500"/>
  <p:notesSz cx="6858000" cy="9144000"/>
  <p:embeddedFontLst>
    <p:embeddedFont>
      <p:font typeface="Montserrat" panose="00000500000000000000" pitchFamily="2" charset="0"/>
      <p:regular r:id="rId16"/>
      <p:bold r:id="rId17"/>
      <p:italic r:id="rId18"/>
      <p:boldItalic r:id="rId19"/>
    </p:embeddedFont>
    <p:embeddedFont>
      <p:font typeface="Kalam" panose="020B0604020202020204" charset="0"/>
      <p:regular r:id="rId20"/>
      <p:bold r:id="rId21"/>
    </p:embeddedFont>
  </p:embeddedFontLst>
  <p:custDataLst>
    <p:tags r:id="rId22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479D"/>
    <a:srgbClr val="000000"/>
    <a:srgbClr val="EF5F5F"/>
    <a:srgbClr val="B7D574"/>
    <a:srgbClr val="FFAB40"/>
    <a:srgbClr val="FFFFFF"/>
    <a:srgbClr val="EB54E9"/>
    <a:srgbClr val="8AB036"/>
    <a:srgbClr val="3B64AC"/>
    <a:srgbClr val="F744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68" autoAdjust="0"/>
    <p:restoredTop sz="94615"/>
  </p:normalViewPr>
  <p:slideViewPr>
    <p:cSldViewPr snapToGrid="0">
      <p:cViewPr varScale="1">
        <p:scale>
          <a:sx n="87" d="100"/>
          <a:sy n="87" d="100"/>
        </p:scale>
        <p:origin x="1308" y="90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995831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86facabc84_0_15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86facabc84_0_15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485706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3" name="Google Shape;2303;g87266d1191_0_9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4" name="Google Shape;2304;g87266d1191_0_9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9915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" name="Google Shape;1430;g806ec00983_2_8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1" name="Google Shape;1431;g806ec00983_2_8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86facabc84_0_15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86facabc84_0_15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1075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30935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28458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-193354">
            <a:off x="1925267" y="1760744"/>
            <a:ext cx="3061917" cy="1649607"/>
          </a:xfrm>
          <a:prstGeom prst="rect">
            <a:avLst/>
          </a:prstGeom>
        </p:spPr>
        <p:txBody>
          <a:bodyPr spcFirstLastPara="1" wrap="square" lIns="57598" tIns="57598" rIns="57598" bIns="57598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4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4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-193396">
            <a:off x="2235444" y="2840068"/>
            <a:ext cx="2733124" cy="485269"/>
          </a:xfrm>
          <a:prstGeom prst="rect">
            <a:avLst/>
          </a:prstGeom>
        </p:spPr>
        <p:txBody>
          <a:bodyPr spcFirstLastPara="1" wrap="square" lIns="57598" tIns="57598" rIns="57598" bIns="57598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300">
                <a:solidFill>
                  <a:srgbClr val="434343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6750" y="-8685"/>
            <a:ext cx="6858000" cy="5160524"/>
            <a:chOff x="-8950" y="0"/>
            <a:chExt cx="9144000" cy="5143551"/>
          </a:xfrm>
        </p:grpSpPr>
        <p:sp>
          <p:nvSpPr>
            <p:cNvPr id="12" name="Google Shape;12;p2"/>
            <p:cNvSpPr/>
            <p:nvPr/>
          </p:nvSpPr>
          <p:spPr>
            <a:xfrm>
              <a:off x="-8950" y="0"/>
              <a:ext cx="9144000" cy="5143500"/>
            </a:xfrm>
            <a:prstGeom prst="rect">
              <a:avLst/>
            </a:prstGeom>
            <a:solidFill>
              <a:srgbClr val="BFE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50" y="1285817"/>
              <a:ext cx="9144000" cy="1286100"/>
            </a:xfrm>
            <a:prstGeom prst="rect">
              <a:avLst/>
            </a:prstGeom>
            <a:solidFill>
              <a:srgbClr val="9CE8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950" y="2571634"/>
              <a:ext cx="9144000" cy="1286100"/>
            </a:xfrm>
            <a:prstGeom prst="rect">
              <a:avLst/>
            </a:prstGeom>
            <a:solidFill>
              <a:srgbClr val="BFE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50" y="3857451"/>
              <a:ext cx="9144000" cy="1286100"/>
            </a:xfrm>
            <a:prstGeom prst="rect">
              <a:avLst/>
            </a:prstGeom>
            <a:solidFill>
              <a:srgbClr val="9CE8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/>
            </a:p>
          </p:txBody>
        </p:sp>
      </p:grpSp>
    </p:spTree>
    <p:extLst>
      <p:ext uri="{BB962C8B-B14F-4D97-AF65-F5344CB8AC3E}">
        <p14:creationId xmlns:p14="http://schemas.microsoft.com/office/powerpoint/2010/main" val="225010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1"/>
          <p:cNvGrpSpPr/>
          <p:nvPr/>
        </p:nvGrpSpPr>
        <p:grpSpPr>
          <a:xfrm>
            <a:off x="0" y="-16850"/>
            <a:ext cx="6858000" cy="5160300"/>
            <a:chOff x="0" y="-16850"/>
            <a:chExt cx="9144000" cy="5160300"/>
          </a:xfrm>
        </p:grpSpPr>
        <p:cxnSp>
          <p:nvCxnSpPr>
            <p:cNvPr id="164" name="Google Shape;164;p11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11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11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11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11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11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11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11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72" name="Google Shape;172;p11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rgbClr val="F95858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/>
            </a:p>
          </p:txBody>
        </p:sp>
        <p:sp>
          <p:nvSpPr>
            <p:cNvPr id="173" name="Google Shape;173;p11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/>
            </a:p>
          </p:txBody>
        </p:sp>
        <p:sp>
          <p:nvSpPr>
            <p:cNvPr id="174" name="Google Shape;174;p11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/>
            </a:p>
          </p:txBody>
        </p:sp>
      </p:grpSp>
      <p:sp>
        <p:nvSpPr>
          <p:cNvPr id="177" name="Google Shape;177;p11"/>
          <p:cNvSpPr txBox="1">
            <a:spLocks noGrp="1"/>
          </p:cNvSpPr>
          <p:nvPr>
            <p:ph type="title" hasCustomPrompt="1"/>
          </p:nvPr>
        </p:nvSpPr>
        <p:spPr>
          <a:xfrm>
            <a:off x="1077525" y="1357400"/>
            <a:ext cx="5242950" cy="1963500"/>
          </a:xfrm>
          <a:prstGeom prst="rect">
            <a:avLst/>
          </a:prstGeom>
        </p:spPr>
        <p:txBody>
          <a:bodyPr spcFirstLastPara="1" wrap="square" lIns="57598" tIns="57598" rIns="57598" bIns="57598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1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1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1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1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1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1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1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1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100"/>
            </a:lvl9pPr>
          </a:lstStyle>
          <a:p>
            <a:r>
              <a:t>xx%</a:t>
            </a:r>
          </a:p>
        </p:txBody>
      </p:sp>
      <p:sp>
        <p:nvSpPr>
          <p:cNvPr id="178" name="Google Shape;178;p11"/>
          <p:cNvSpPr txBox="1">
            <a:spLocks noGrp="1"/>
          </p:cNvSpPr>
          <p:nvPr>
            <p:ph type="body" idx="1"/>
          </p:nvPr>
        </p:nvSpPr>
        <p:spPr>
          <a:xfrm>
            <a:off x="1913063" y="3203475"/>
            <a:ext cx="3571875" cy="1300800"/>
          </a:xfrm>
          <a:prstGeom prst="rect">
            <a:avLst/>
          </a:prstGeom>
        </p:spPr>
        <p:txBody>
          <a:bodyPr spcFirstLastPara="1" wrap="square" lIns="57598" tIns="57598" rIns="57598" bIns="57598" anchor="t" anchorCtr="0">
            <a:noAutofit/>
          </a:bodyPr>
          <a:lstStyle>
            <a:lvl1pPr marL="384039" lvl="0" indent="-28802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768077" lvl="1" indent="-266693" algn="ctr">
              <a:spcBef>
                <a:spcPts val="1344"/>
              </a:spcBef>
              <a:spcAft>
                <a:spcPts val="0"/>
              </a:spcAft>
              <a:buSzPts val="1400"/>
              <a:buChar char="○"/>
              <a:defRPr/>
            </a:lvl2pPr>
            <a:lvl3pPr marL="1152115" lvl="2" indent="-266693" algn="ctr">
              <a:spcBef>
                <a:spcPts val="1344"/>
              </a:spcBef>
              <a:spcAft>
                <a:spcPts val="0"/>
              </a:spcAft>
              <a:buSzPts val="1400"/>
              <a:buChar char="■"/>
              <a:defRPr/>
            </a:lvl3pPr>
            <a:lvl4pPr marL="1536154" lvl="3" indent="-266693" algn="ctr">
              <a:spcBef>
                <a:spcPts val="1344"/>
              </a:spcBef>
              <a:spcAft>
                <a:spcPts val="0"/>
              </a:spcAft>
              <a:buSzPts val="1400"/>
              <a:buChar char="●"/>
              <a:defRPr/>
            </a:lvl4pPr>
            <a:lvl5pPr marL="1920192" lvl="4" indent="-266693" algn="ctr">
              <a:spcBef>
                <a:spcPts val="1344"/>
              </a:spcBef>
              <a:spcAft>
                <a:spcPts val="0"/>
              </a:spcAft>
              <a:buSzPts val="1400"/>
              <a:buChar char="○"/>
              <a:defRPr/>
            </a:lvl5pPr>
            <a:lvl6pPr marL="2304231" lvl="5" indent="-266693" algn="ctr">
              <a:spcBef>
                <a:spcPts val="1344"/>
              </a:spcBef>
              <a:spcAft>
                <a:spcPts val="0"/>
              </a:spcAft>
              <a:buSzPts val="1400"/>
              <a:buChar char="■"/>
              <a:defRPr/>
            </a:lvl6pPr>
            <a:lvl7pPr marL="2688269" lvl="6" indent="-266693" algn="ctr">
              <a:spcBef>
                <a:spcPts val="1344"/>
              </a:spcBef>
              <a:spcAft>
                <a:spcPts val="0"/>
              </a:spcAft>
              <a:buSzPts val="1400"/>
              <a:buChar char="●"/>
              <a:defRPr/>
            </a:lvl7pPr>
            <a:lvl8pPr marL="3072307" lvl="7" indent="-266693" algn="ctr">
              <a:spcBef>
                <a:spcPts val="1344"/>
              </a:spcBef>
              <a:spcAft>
                <a:spcPts val="0"/>
              </a:spcAft>
              <a:buSzPts val="1400"/>
              <a:buChar char="○"/>
              <a:defRPr/>
            </a:lvl8pPr>
            <a:lvl9pPr marL="3456346" lvl="8" indent="-266693" algn="ctr">
              <a:spcBef>
                <a:spcPts val="1344"/>
              </a:spcBef>
              <a:spcAft>
                <a:spcPts val="1344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9" name="Google Shape;179;p11"/>
          <p:cNvSpPr/>
          <p:nvPr/>
        </p:nvSpPr>
        <p:spPr>
          <a:xfrm rot="5400000" flipH="1">
            <a:off x="6323288" y="-2488"/>
            <a:ext cx="540300" cy="545175"/>
          </a:xfrm>
          <a:prstGeom prst="rtTriangle">
            <a:avLst/>
          </a:prstGeom>
          <a:solidFill>
            <a:srgbClr val="FCF8EA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76797" tIns="76797" rIns="76797" bIns="767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</p:txBody>
      </p:sp>
    </p:spTree>
    <p:extLst>
      <p:ext uri="{BB962C8B-B14F-4D97-AF65-F5344CB8AC3E}">
        <p14:creationId xmlns:p14="http://schemas.microsoft.com/office/powerpoint/2010/main" val="378552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rgbClr val="FFFBEF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537525" y="866275"/>
            <a:ext cx="6320475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18;p3"/>
          <p:cNvCxnSpPr/>
          <p:nvPr/>
        </p:nvCxnSpPr>
        <p:spPr>
          <a:xfrm>
            <a:off x="537525" y="1419625"/>
            <a:ext cx="6320475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19;p3"/>
          <p:cNvCxnSpPr/>
          <p:nvPr/>
        </p:nvCxnSpPr>
        <p:spPr>
          <a:xfrm>
            <a:off x="537525" y="1972975"/>
            <a:ext cx="6320475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20;p3"/>
          <p:cNvCxnSpPr/>
          <p:nvPr/>
        </p:nvCxnSpPr>
        <p:spPr>
          <a:xfrm>
            <a:off x="537525" y="2526325"/>
            <a:ext cx="6320475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21;p3"/>
          <p:cNvCxnSpPr/>
          <p:nvPr/>
        </p:nvCxnSpPr>
        <p:spPr>
          <a:xfrm>
            <a:off x="537525" y="3079675"/>
            <a:ext cx="6320475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22;p3"/>
          <p:cNvCxnSpPr/>
          <p:nvPr/>
        </p:nvCxnSpPr>
        <p:spPr>
          <a:xfrm>
            <a:off x="537525" y="3633025"/>
            <a:ext cx="6320475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Google Shape;23;p3"/>
          <p:cNvCxnSpPr/>
          <p:nvPr/>
        </p:nvCxnSpPr>
        <p:spPr>
          <a:xfrm>
            <a:off x="537525" y="4186375"/>
            <a:ext cx="6320475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24;p3"/>
          <p:cNvCxnSpPr/>
          <p:nvPr/>
        </p:nvCxnSpPr>
        <p:spPr>
          <a:xfrm>
            <a:off x="537525" y="4739725"/>
            <a:ext cx="6320475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25;p3"/>
          <p:cNvSpPr/>
          <p:nvPr/>
        </p:nvSpPr>
        <p:spPr>
          <a:xfrm>
            <a:off x="0" y="-16850"/>
            <a:ext cx="537525" cy="5160300"/>
          </a:xfrm>
          <a:prstGeom prst="rect">
            <a:avLst/>
          </a:prstGeom>
          <a:solidFill>
            <a:srgbClr val="F95858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76797" tIns="76797" rIns="76797" bIns="767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</p:txBody>
      </p:sp>
      <p:sp>
        <p:nvSpPr>
          <p:cNvPr id="26" name="Google Shape;26;p3"/>
          <p:cNvSpPr/>
          <p:nvPr/>
        </p:nvSpPr>
        <p:spPr>
          <a:xfrm>
            <a:off x="205205" y="784675"/>
            <a:ext cx="1224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</p:txBody>
      </p:sp>
      <p:sp>
        <p:nvSpPr>
          <p:cNvPr id="27" name="Google Shape;27;p3"/>
          <p:cNvSpPr/>
          <p:nvPr/>
        </p:nvSpPr>
        <p:spPr>
          <a:xfrm>
            <a:off x="205205" y="1891375"/>
            <a:ext cx="1224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</p:txBody>
      </p:sp>
      <p:sp>
        <p:nvSpPr>
          <p:cNvPr id="28" name="Google Shape;28;p3"/>
          <p:cNvSpPr/>
          <p:nvPr/>
        </p:nvSpPr>
        <p:spPr>
          <a:xfrm>
            <a:off x="205205" y="3079675"/>
            <a:ext cx="1224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</p:txBody>
      </p:sp>
      <p:sp>
        <p:nvSpPr>
          <p:cNvPr id="29" name="Google Shape;29;p3"/>
          <p:cNvSpPr/>
          <p:nvPr/>
        </p:nvSpPr>
        <p:spPr>
          <a:xfrm>
            <a:off x="205205" y="4104775"/>
            <a:ext cx="1224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</p:txBody>
      </p:sp>
      <p:sp>
        <p:nvSpPr>
          <p:cNvPr id="30" name="Google Shape;30;p3"/>
          <p:cNvSpPr txBox="1">
            <a:spLocks noGrp="1"/>
          </p:cNvSpPr>
          <p:nvPr>
            <p:ph type="ctrTitle"/>
          </p:nvPr>
        </p:nvSpPr>
        <p:spPr>
          <a:xfrm rot="-182">
            <a:off x="1576576" y="2640887"/>
            <a:ext cx="4244850" cy="895800"/>
          </a:xfrm>
          <a:prstGeom prst="rect">
            <a:avLst/>
          </a:prstGeom>
        </p:spPr>
        <p:txBody>
          <a:bodyPr spcFirstLastPara="1" wrap="square" lIns="57598" tIns="57598" rIns="57598" bIns="57598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400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400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 rot="989">
            <a:off x="1743300" y="3400313"/>
            <a:ext cx="3911400" cy="485400"/>
          </a:xfrm>
          <a:prstGeom prst="rect">
            <a:avLst/>
          </a:prstGeom>
        </p:spPr>
        <p:txBody>
          <a:bodyPr spcFirstLastPara="1" wrap="square" lIns="57598" tIns="57598" rIns="57598" bIns="57598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300">
                <a:solidFill>
                  <a:srgbClr val="FFFFFF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9pPr>
          </a:lstStyle>
          <a:p>
            <a:endParaRPr/>
          </a:p>
        </p:txBody>
      </p:sp>
      <p:sp>
        <p:nvSpPr>
          <p:cNvPr id="32" name="Google Shape;32;p3"/>
          <p:cNvSpPr/>
          <p:nvPr/>
        </p:nvSpPr>
        <p:spPr>
          <a:xfrm rot="5400000" flipH="1">
            <a:off x="6323288" y="-2488"/>
            <a:ext cx="540300" cy="545175"/>
          </a:xfrm>
          <a:prstGeom prst="rtTriangle">
            <a:avLst/>
          </a:prstGeom>
          <a:solidFill>
            <a:srgbClr val="FCF8EA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76797" tIns="76797" rIns="76797" bIns="767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</p:txBody>
      </p:sp>
    </p:spTree>
    <p:extLst>
      <p:ext uri="{BB962C8B-B14F-4D97-AF65-F5344CB8AC3E}">
        <p14:creationId xmlns:p14="http://schemas.microsoft.com/office/powerpoint/2010/main" val="3450539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43703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1" r:id="rId4"/>
    <p:sldLayoutId id="214748370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12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microsoft.com/office/2007/relationships/hdphoto" Target="../media/hdphoto13.wdp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2.xml"/><Relationship Id="rId7" Type="http://schemas.microsoft.com/office/2007/relationships/hdphoto" Target="../media/hdphoto3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microsoft.com/office/2007/relationships/hdphoto" Target="../media/hdphoto2.wdp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6.wdp"/><Relationship Id="rId4" Type="http://schemas.openxmlformats.org/officeDocument/2006/relationships/image" Target="../media/image6.png"/><Relationship Id="rId9" Type="http://schemas.microsoft.com/office/2007/relationships/hdphoto" Target="../media/hdphoto8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6.wdp"/><Relationship Id="rId4" Type="http://schemas.openxmlformats.org/officeDocument/2006/relationships/image" Target="../media/image6.png"/><Relationship Id="rId9" Type="http://schemas.microsoft.com/office/2007/relationships/hdphoto" Target="../media/hdphoto8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microsoft.com/office/2007/relationships/hdphoto" Target="../media/hdphoto9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9481" y="1794029"/>
            <a:ext cx="17085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B5B53"/>
                </a:solidFill>
                <a:effectLst/>
                <a:uLnTx/>
                <a:uFillTx/>
                <a:latin typeface="UTM Cookies" panose="02040603050506020204" pitchFamily="18" charset="0"/>
                <a:cs typeface="Arial"/>
                <a:sym typeface="Arial"/>
              </a:rPr>
              <a:t>VẺ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4000" dirty="0">
                <a:solidFill>
                  <a:srgbClr val="FB5B53"/>
                </a:solidFill>
                <a:latin typeface="UTM Cookies" panose="02040603050506020204" pitchFamily="18" charset="0"/>
              </a:rPr>
              <a:t>ĐẸP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B5B53"/>
                </a:solidFill>
                <a:effectLst/>
                <a:uLnTx/>
                <a:uFillTx/>
                <a:latin typeface="UTM Cookies" panose="02040603050506020204" pitchFamily="18" charset="0"/>
                <a:cs typeface="Arial"/>
                <a:sym typeface="Arial"/>
              </a:rPr>
              <a:t>QUANH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4000" dirty="0">
                <a:solidFill>
                  <a:srgbClr val="FB5B53"/>
                </a:solidFill>
                <a:latin typeface="UTM Cookies" panose="02040603050506020204" pitchFamily="18" charset="0"/>
              </a:rPr>
              <a:t>EM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B5B53"/>
              </a:solidFill>
              <a:effectLst/>
              <a:uLnTx/>
              <a:uFillTx/>
              <a:latin typeface="UTM Cookies" panose="02040603050506020204" pitchFamily="18" charset="0"/>
              <a:cs typeface="Arial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F6DE71-BBCF-6A4D-BC60-A38481D84B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53" t="1466"/>
          <a:stretch/>
        </p:blipFill>
        <p:spPr>
          <a:xfrm>
            <a:off x="2078030" y="434111"/>
            <a:ext cx="4284395" cy="4275277"/>
          </a:xfrm>
          <a:prstGeom prst="ellipse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764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6" name="Google Shape;2306;p40"/>
          <p:cNvGrpSpPr/>
          <p:nvPr/>
        </p:nvGrpSpPr>
        <p:grpSpPr>
          <a:xfrm>
            <a:off x="916025" y="192559"/>
            <a:ext cx="5866035" cy="4859871"/>
            <a:chOff x="1221366" y="192559"/>
            <a:chExt cx="7821380" cy="4859871"/>
          </a:xfrm>
        </p:grpSpPr>
        <p:sp>
          <p:nvSpPr>
            <p:cNvPr id="2307" name="Google Shape;2307;p40"/>
            <p:cNvSpPr/>
            <p:nvPr/>
          </p:nvSpPr>
          <p:spPr>
            <a:xfrm>
              <a:off x="1467500" y="589000"/>
              <a:ext cx="7252852" cy="4014495"/>
            </a:xfrm>
            <a:custGeom>
              <a:avLst/>
              <a:gdLst/>
              <a:ahLst/>
              <a:cxnLst/>
              <a:rect l="l" t="t" r="r" b="b"/>
              <a:pathLst>
                <a:path w="21772" h="5352" extrusionOk="0">
                  <a:moveTo>
                    <a:pt x="0" y="1"/>
                  </a:moveTo>
                  <a:lnTo>
                    <a:pt x="0" y="60"/>
                  </a:lnTo>
                  <a:lnTo>
                    <a:pt x="66" y="163"/>
                  </a:lnTo>
                  <a:lnTo>
                    <a:pt x="0" y="187"/>
                  </a:lnTo>
                  <a:lnTo>
                    <a:pt x="0" y="226"/>
                  </a:lnTo>
                  <a:lnTo>
                    <a:pt x="225" y="375"/>
                  </a:lnTo>
                  <a:lnTo>
                    <a:pt x="0" y="375"/>
                  </a:lnTo>
                  <a:lnTo>
                    <a:pt x="225" y="471"/>
                  </a:lnTo>
                  <a:lnTo>
                    <a:pt x="92" y="533"/>
                  </a:lnTo>
                  <a:lnTo>
                    <a:pt x="225" y="629"/>
                  </a:lnTo>
                  <a:lnTo>
                    <a:pt x="92" y="722"/>
                  </a:lnTo>
                  <a:lnTo>
                    <a:pt x="225" y="811"/>
                  </a:lnTo>
                  <a:cubicBezTo>
                    <a:pt x="225" y="811"/>
                    <a:pt x="73" y="841"/>
                    <a:pt x="92" y="871"/>
                  </a:cubicBezTo>
                  <a:cubicBezTo>
                    <a:pt x="112" y="904"/>
                    <a:pt x="225" y="1010"/>
                    <a:pt x="225" y="1010"/>
                  </a:cubicBezTo>
                  <a:lnTo>
                    <a:pt x="126" y="1040"/>
                  </a:lnTo>
                  <a:lnTo>
                    <a:pt x="172" y="1152"/>
                  </a:lnTo>
                  <a:lnTo>
                    <a:pt x="136" y="1251"/>
                  </a:lnTo>
                  <a:lnTo>
                    <a:pt x="188" y="1410"/>
                  </a:lnTo>
                  <a:lnTo>
                    <a:pt x="136" y="1667"/>
                  </a:lnTo>
                  <a:lnTo>
                    <a:pt x="225" y="1939"/>
                  </a:lnTo>
                  <a:lnTo>
                    <a:pt x="165" y="2197"/>
                  </a:lnTo>
                  <a:lnTo>
                    <a:pt x="225" y="2468"/>
                  </a:lnTo>
                  <a:lnTo>
                    <a:pt x="92" y="2957"/>
                  </a:lnTo>
                  <a:lnTo>
                    <a:pt x="225" y="3473"/>
                  </a:lnTo>
                  <a:lnTo>
                    <a:pt x="126" y="3790"/>
                  </a:lnTo>
                  <a:lnTo>
                    <a:pt x="179" y="4161"/>
                  </a:lnTo>
                  <a:lnTo>
                    <a:pt x="159" y="4472"/>
                  </a:lnTo>
                  <a:lnTo>
                    <a:pt x="225" y="4654"/>
                  </a:lnTo>
                  <a:cubicBezTo>
                    <a:pt x="225" y="4654"/>
                    <a:pt x="112" y="4683"/>
                    <a:pt x="136" y="4706"/>
                  </a:cubicBezTo>
                  <a:cubicBezTo>
                    <a:pt x="159" y="4726"/>
                    <a:pt x="248" y="4813"/>
                    <a:pt x="225" y="4842"/>
                  </a:cubicBezTo>
                  <a:cubicBezTo>
                    <a:pt x="202" y="4872"/>
                    <a:pt x="96" y="5159"/>
                    <a:pt x="96" y="5159"/>
                  </a:cubicBezTo>
                  <a:lnTo>
                    <a:pt x="228" y="5226"/>
                  </a:lnTo>
                  <a:lnTo>
                    <a:pt x="126" y="5272"/>
                  </a:lnTo>
                  <a:lnTo>
                    <a:pt x="142" y="5351"/>
                  </a:lnTo>
                  <a:lnTo>
                    <a:pt x="21735" y="5351"/>
                  </a:lnTo>
                  <a:lnTo>
                    <a:pt x="21421" y="5123"/>
                  </a:lnTo>
                  <a:lnTo>
                    <a:pt x="21580" y="4885"/>
                  </a:lnTo>
                  <a:lnTo>
                    <a:pt x="21272" y="4627"/>
                  </a:lnTo>
                  <a:lnTo>
                    <a:pt x="21626" y="4432"/>
                  </a:lnTo>
                  <a:lnTo>
                    <a:pt x="21272" y="4171"/>
                  </a:lnTo>
                  <a:cubicBezTo>
                    <a:pt x="21272" y="4171"/>
                    <a:pt x="21626" y="3867"/>
                    <a:pt x="21683" y="3821"/>
                  </a:cubicBezTo>
                  <a:cubicBezTo>
                    <a:pt x="21738" y="3774"/>
                    <a:pt x="21445" y="3503"/>
                    <a:pt x="21445" y="3503"/>
                  </a:cubicBezTo>
                  <a:lnTo>
                    <a:pt x="21669" y="3321"/>
                  </a:lnTo>
                  <a:lnTo>
                    <a:pt x="21365" y="2779"/>
                  </a:lnTo>
                  <a:lnTo>
                    <a:pt x="21772" y="2534"/>
                  </a:lnTo>
                  <a:lnTo>
                    <a:pt x="21772" y="1506"/>
                  </a:lnTo>
                  <a:lnTo>
                    <a:pt x="21365" y="1089"/>
                  </a:lnTo>
                  <a:lnTo>
                    <a:pt x="21772" y="745"/>
                  </a:lnTo>
                  <a:lnTo>
                    <a:pt x="21772" y="497"/>
                  </a:lnTo>
                  <a:lnTo>
                    <a:pt x="21365" y="497"/>
                  </a:lnTo>
                  <a:lnTo>
                    <a:pt x="217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2308" name="Google Shape;2308;p40"/>
            <p:cNvSpPr/>
            <p:nvPr/>
          </p:nvSpPr>
          <p:spPr>
            <a:xfrm rot="-7882638">
              <a:off x="1162380" y="4135729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2309" name="Google Shape;2309;p40"/>
            <p:cNvSpPr/>
            <p:nvPr/>
          </p:nvSpPr>
          <p:spPr>
            <a:xfrm rot="-7882638">
              <a:off x="7706055" y="635979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</p:grpSp>
      <p:sp>
        <p:nvSpPr>
          <p:cNvPr id="2310" name="Google Shape;2310;p40"/>
          <p:cNvSpPr txBox="1">
            <a:spLocks noGrp="1"/>
          </p:cNvSpPr>
          <p:nvPr>
            <p:ph type="title"/>
          </p:nvPr>
        </p:nvSpPr>
        <p:spPr>
          <a:xfrm>
            <a:off x="1007636" y="1131160"/>
            <a:ext cx="5242950" cy="1963500"/>
          </a:xfrm>
          <a:prstGeom prst="rect">
            <a:avLst/>
          </a:prstGeom>
        </p:spPr>
        <p:txBody>
          <a:bodyPr spcFirstLastPara="1" wrap="square" lIns="76797" tIns="76797" rIns="76797" bIns="76797" anchor="b" anchorCtr="0">
            <a:noAutofit/>
          </a:bodyPr>
          <a:lstStyle/>
          <a:p>
            <a:r>
              <a:rPr lang="en" sz="5000" dirty="0">
                <a:latin typeface="Times New Roman" pitchFamily="18" charset="0"/>
                <a:cs typeface="Times New Roman" pitchFamily="18" charset="0"/>
              </a:rPr>
              <a:t>Kể chuyện </a:t>
            </a:r>
            <a:r>
              <a:rPr lang="en" sz="5000">
                <a:latin typeface="Times New Roman" pitchFamily="18" charset="0"/>
                <a:cs typeface="Times New Roman" pitchFamily="18" charset="0"/>
              </a:rPr>
              <a:t>theo cặp/nhóm</a:t>
            </a:r>
            <a:endParaRPr sz="5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12" name="Google Shape;2312;p40"/>
          <p:cNvGrpSpPr/>
          <p:nvPr/>
        </p:nvGrpSpPr>
        <p:grpSpPr>
          <a:xfrm rot="-3780534">
            <a:off x="865336" y="269236"/>
            <a:ext cx="804234" cy="719510"/>
            <a:chOff x="7663650" y="-223800"/>
            <a:chExt cx="1364498" cy="1627668"/>
          </a:xfrm>
        </p:grpSpPr>
        <p:sp>
          <p:nvSpPr>
            <p:cNvPr id="2313" name="Google Shape;2313;p40"/>
            <p:cNvSpPr/>
            <p:nvPr/>
          </p:nvSpPr>
          <p:spPr>
            <a:xfrm>
              <a:off x="7740403" y="-153961"/>
              <a:ext cx="1277105" cy="1463009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2314" name="Google Shape;2314;p40"/>
            <p:cNvSpPr/>
            <p:nvPr/>
          </p:nvSpPr>
          <p:spPr>
            <a:xfrm>
              <a:off x="7663650" y="-223800"/>
              <a:ext cx="1359258" cy="1627668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2315" name="Google Shape;2315;p40"/>
            <p:cNvSpPr/>
            <p:nvPr/>
          </p:nvSpPr>
          <p:spPr>
            <a:xfrm>
              <a:off x="8213836" y="535551"/>
              <a:ext cx="469503" cy="627905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2316" name="Google Shape;2316;p40"/>
            <p:cNvSpPr/>
            <p:nvPr/>
          </p:nvSpPr>
          <p:spPr>
            <a:xfrm>
              <a:off x="7954159" y="297926"/>
              <a:ext cx="631235" cy="704002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2317" name="Google Shape;2317;p40"/>
            <p:cNvSpPr/>
            <p:nvPr/>
          </p:nvSpPr>
          <p:spPr>
            <a:xfrm>
              <a:off x="7750646" y="202654"/>
              <a:ext cx="572144" cy="601463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2318" name="Google Shape;2318;p40"/>
            <p:cNvSpPr/>
            <p:nvPr/>
          </p:nvSpPr>
          <p:spPr>
            <a:xfrm>
              <a:off x="7854547" y="348741"/>
              <a:ext cx="71556" cy="91287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2319" name="Google Shape;2319;p40"/>
            <p:cNvSpPr/>
            <p:nvPr/>
          </p:nvSpPr>
          <p:spPr>
            <a:xfrm>
              <a:off x="7866961" y="350154"/>
              <a:ext cx="178234" cy="177779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2320" name="Google Shape;2320;p40"/>
            <p:cNvSpPr/>
            <p:nvPr/>
          </p:nvSpPr>
          <p:spPr>
            <a:xfrm>
              <a:off x="8510754" y="876269"/>
              <a:ext cx="98705" cy="98705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2321" name="Google Shape;2321;p40"/>
            <p:cNvSpPr/>
            <p:nvPr/>
          </p:nvSpPr>
          <p:spPr>
            <a:xfrm>
              <a:off x="8413312" y="800022"/>
              <a:ext cx="178789" cy="165921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2322" name="Google Shape;2322;p40"/>
            <p:cNvSpPr/>
            <p:nvPr/>
          </p:nvSpPr>
          <p:spPr>
            <a:xfrm>
              <a:off x="8318746" y="-147502"/>
              <a:ext cx="709402" cy="618014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2323" name="Google Shape;2323;p40"/>
            <p:cNvSpPr/>
            <p:nvPr/>
          </p:nvSpPr>
          <p:spPr>
            <a:xfrm>
              <a:off x="8038531" y="81848"/>
              <a:ext cx="733472" cy="672009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2324" name="Google Shape;2324;p40"/>
            <p:cNvSpPr/>
            <p:nvPr/>
          </p:nvSpPr>
          <p:spPr>
            <a:xfrm>
              <a:off x="8056345" y="-27251"/>
              <a:ext cx="788779" cy="767535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2325" name="Google Shape;2325;p40"/>
            <p:cNvSpPr/>
            <p:nvPr/>
          </p:nvSpPr>
          <p:spPr>
            <a:xfrm>
              <a:off x="8138093" y="-62625"/>
              <a:ext cx="749923" cy="738367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2326" name="Google Shape;2326;p40"/>
            <p:cNvSpPr/>
            <p:nvPr/>
          </p:nvSpPr>
          <p:spPr>
            <a:xfrm>
              <a:off x="7750646" y="763336"/>
              <a:ext cx="492817" cy="552110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2327" name="Google Shape;2327;p40"/>
            <p:cNvSpPr/>
            <p:nvPr/>
          </p:nvSpPr>
          <p:spPr>
            <a:xfrm>
              <a:off x="7759225" y="1130547"/>
              <a:ext cx="181413" cy="18489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2328" name="Google Shape;2328;p40"/>
            <p:cNvSpPr/>
            <p:nvPr/>
          </p:nvSpPr>
          <p:spPr>
            <a:xfrm>
              <a:off x="8024705" y="261543"/>
              <a:ext cx="209722" cy="197561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2329" name="Google Shape;2329;p40"/>
            <p:cNvSpPr/>
            <p:nvPr/>
          </p:nvSpPr>
          <p:spPr>
            <a:xfrm>
              <a:off x="8430923" y="631075"/>
              <a:ext cx="221429" cy="18186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2330" name="Google Shape;2330;p40"/>
            <p:cNvSpPr/>
            <p:nvPr/>
          </p:nvSpPr>
          <p:spPr>
            <a:xfrm>
              <a:off x="7953200" y="501893"/>
              <a:ext cx="581076" cy="457897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2331" name="Google Shape;2331;p40"/>
            <p:cNvSpPr/>
            <p:nvPr/>
          </p:nvSpPr>
          <p:spPr>
            <a:xfrm>
              <a:off x="7953200" y="557703"/>
              <a:ext cx="137763" cy="13443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2332" name="Google Shape;2332;p40"/>
            <p:cNvSpPr/>
            <p:nvPr/>
          </p:nvSpPr>
          <p:spPr>
            <a:xfrm>
              <a:off x="8249159" y="834083"/>
              <a:ext cx="195138" cy="114903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</p:grpSp>
      <p:grpSp>
        <p:nvGrpSpPr>
          <p:cNvPr id="2333" name="Google Shape;2333;p40"/>
          <p:cNvGrpSpPr/>
          <p:nvPr/>
        </p:nvGrpSpPr>
        <p:grpSpPr>
          <a:xfrm rot="-872953">
            <a:off x="5663099" y="3965547"/>
            <a:ext cx="957906" cy="1034110"/>
            <a:chOff x="8196023" y="1954943"/>
            <a:chExt cx="1556011" cy="1259847"/>
          </a:xfrm>
        </p:grpSpPr>
        <p:sp>
          <p:nvSpPr>
            <p:cNvPr id="2334" name="Google Shape;2334;p40"/>
            <p:cNvSpPr/>
            <p:nvPr/>
          </p:nvSpPr>
          <p:spPr>
            <a:xfrm>
              <a:off x="8196023" y="1954943"/>
              <a:ext cx="1551015" cy="1259847"/>
            </a:xfrm>
            <a:custGeom>
              <a:avLst/>
              <a:gdLst/>
              <a:ahLst/>
              <a:cxnLst/>
              <a:rect l="l" t="t" r="r" b="b"/>
              <a:pathLst>
                <a:path w="30736" h="24966" extrusionOk="0">
                  <a:moveTo>
                    <a:pt x="10341" y="0"/>
                  </a:moveTo>
                  <a:cubicBezTo>
                    <a:pt x="8287" y="0"/>
                    <a:pt x="7101" y="817"/>
                    <a:pt x="6469" y="1507"/>
                  </a:cubicBezTo>
                  <a:cubicBezTo>
                    <a:pt x="6120" y="1885"/>
                    <a:pt x="5865" y="2290"/>
                    <a:pt x="5680" y="2692"/>
                  </a:cubicBezTo>
                  <a:cubicBezTo>
                    <a:pt x="5114" y="2414"/>
                    <a:pt x="4462" y="2210"/>
                    <a:pt x="3792" y="2210"/>
                  </a:cubicBezTo>
                  <a:cubicBezTo>
                    <a:pt x="2937" y="2210"/>
                    <a:pt x="1389" y="2550"/>
                    <a:pt x="581" y="4816"/>
                  </a:cubicBezTo>
                  <a:cubicBezTo>
                    <a:pt x="0" y="6460"/>
                    <a:pt x="430" y="7632"/>
                    <a:pt x="892" y="8321"/>
                  </a:cubicBezTo>
                  <a:cubicBezTo>
                    <a:pt x="1696" y="9515"/>
                    <a:pt x="3135" y="10096"/>
                    <a:pt x="4288" y="10375"/>
                  </a:cubicBezTo>
                  <a:cubicBezTo>
                    <a:pt x="4070" y="12500"/>
                    <a:pt x="4708" y="15545"/>
                    <a:pt x="7985" y="18086"/>
                  </a:cubicBezTo>
                  <a:cubicBezTo>
                    <a:pt x="9708" y="19426"/>
                    <a:pt x="11560" y="20106"/>
                    <a:pt x="13476" y="20106"/>
                  </a:cubicBezTo>
                  <a:cubicBezTo>
                    <a:pt x="14406" y="20106"/>
                    <a:pt x="15243" y="19941"/>
                    <a:pt x="15951" y="19714"/>
                  </a:cubicBezTo>
                  <a:cubicBezTo>
                    <a:pt x="16073" y="20111"/>
                    <a:pt x="16258" y="20512"/>
                    <a:pt x="16498" y="20904"/>
                  </a:cubicBezTo>
                  <a:cubicBezTo>
                    <a:pt x="17906" y="23218"/>
                    <a:pt x="21097" y="24966"/>
                    <a:pt x="23917" y="24966"/>
                  </a:cubicBezTo>
                  <a:cubicBezTo>
                    <a:pt x="26669" y="24966"/>
                    <a:pt x="28799" y="23402"/>
                    <a:pt x="29762" y="20678"/>
                  </a:cubicBezTo>
                  <a:cubicBezTo>
                    <a:pt x="30736" y="17925"/>
                    <a:pt x="30651" y="15711"/>
                    <a:pt x="29498" y="14087"/>
                  </a:cubicBezTo>
                  <a:cubicBezTo>
                    <a:pt x="28809" y="13104"/>
                    <a:pt x="27859" y="12537"/>
                    <a:pt x="26968" y="12202"/>
                  </a:cubicBezTo>
                  <a:cubicBezTo>
                    <a:pt x="27907" y="10696"/>
                    <a:pt x="28903" y="8495"/>
                    <a:pt x="28624" y="6243"/>
                  </a:cubicBezTo>
                  <a:cubicBezTo>
                    <a:pt x="28389" y="4326"/>
                    <a:pt x="27317" y="2735"/>
                    <a:pt x="25447" y="1516"/>
                  </a:cubicBezTo>
                  <a:cubicBezTo>
                    <a:pt x="23983" y="562"/>
                    <a:pt x="22491" y="76"/>
                    <a:pt x="21012" y="76"/>
                  </a:cubicBezTo>
                  <a:cubicBezTo>
                    <a:pt x="18614" y="76"/>
                    <a:pt x="16762" y="1342"/>
                    <a:pt x="15535" y="2560"/>
                  </a:cubicBezTo>
                  <a:cubicBezTo>
                    <a:pt x="14676" y="1252"/>
                    <a:pt x="13160" y="95"/>
                    <a:pt x="10649" y="6"/>
                  </a:cubicBezTo>
                  <a:cubicBezTo>
                    <a:pt x="10544" y="0"/>
                    <a:pt x="10440" y="0"/>
                    <a:pt x="10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2335" name="Google Shape;2335;p40"/>
            <p:cNvSpPr/>
            <p:nvPr/>
          </p:nvSpPr>
          <p:spPr>
            <a:xfrm>
              <a:off x="8229378" y="2027608"/>
              <a:ext cx="1522655" cy="1114313"/>
            </a:xfrm>
            <a:custGeom>
              <a:avLst/>
              <a:gdLst/>
              <a:ahLst/>
              <a:cxnLst/>
              <a:rect l="l" t="t" r="r" b="b"/>
              <a:pathLst>
                <a:path w="30174" h="22082" extrusionOk="0">
                  <a:moveTo>
                    <a:pt x="9689" y="0"/>
                  </a:moveTo>
                  <a:cubicBezTo>
                    <a:pt x="5683" y="0"/>
                    <a:pt x="5978" y="3712"/>
                    <a:pt x="5978" y="3712"/>
                  </a:cubicBezTo>
                  <a:cubicBezTo>
                    <a:pt x="5978" y="3712"/>
                    <a:pt x="4504" y="2214"/>
                    <a:pt x="3129" y="2214"/>
                  </a:cubicBezTo>
                  <a:cubicBezTo>
                    <a:pt x="2411" y="2214"/>
                    <a:pt x="1720" y="2622"/>
                    <a:pt x="1280" y="3864"/>
                  </a:cubicBezTo>
                  <a:cubicBezTo>
                    <a:pt x="0" y="7480"/>
                    <a:pt x="5379" y="7754"/>
                    <a:pt x="5379" y="7754"/>
                  </a:cubicBezTo>
                  <a:cubicBezTo>
                    <a:pt x="5379" y="7754"/>
                    <a:pt x="3574" y="11914"/>
                    <a:pt x="8207" y="15508"/>
                  </a:cubicBezTo>
                  <a:cubicBezTo>
                    <a:pt x="9883" y="16807"/>
                    <a:pt x="11470" y="17221"/>
                    <a:pt x="12814" y="17221"/>
                  </a:cubicBezTo>
                  <a:cubicBezTo>
                    <a:pt x="15187" y="17221"/>
                    <a:pt x="16800" y="15928"/>
                    <a:pt x="16801" y="15927"/>
                  </a:cubicBezTo>
                  <a:lnTo>
                    <a:pt x="16801" y="15927"/>
                  </a:lnTo>
                  <a:cubicBezTo>
                    <a:pt x="15443" y="18553"/>
                    <a:pt x="19579" y="22081"/>
                    <a:pt x="23259" y="22081"/>
                  </a:cubicBezTo>
                  <a:cubicBezTo>
                    <a:pt x="25132" y="22081"/>
                    <a:pt x="26888" y="21167"/>
                    <a:pt x="27741" y="18756"/>
                  </a:cubicBezTo>
                  <a:cubicBezTo>
                    <a:pt x="30174" y="11884"/>
                    <a:pt x="24275" y="11749"/>
                    <a:pt x="23808" y="11749"/>
                  </a:cubicBezTo>
                  <a:cubicBezTo>
                    <a:pt x="23789" y="11749"/>
                    <a:pt x="23779" y="11749"/>
                    <a:pt x="23779" y="11749"/>
                  </a:cubicBezTo>
                  <a:cubicBezTo>
                    <a:pt x="23779" y="11749"/>
                    <a:pt x="29905" y="5133"/>
                    <a:pt x="23997" y="1286"/>
                  </a:cubicBezTo>
                  <a:cubicBezTo>
                    <a:pt x="22664" y="417"/>
                    <a:pt x="21443" y="81"/>
                    <a:pt x="20353" y="81"/>
                  </a:cubicBezTo>
                  <a:cubicBezTo>
                    <a:pt x="16611" y="81"/>
                    <a:pt x="14397" y="4038"/>
                    <a:pt x="14397" y="4038"/>
                  </a:cubicBezTo>
                  <a:cubicBezTo>
                    <a:pt x="14397" y="4038"/>
                    <a:pt x="14199" y="166"/>
                    <a:pt x="9935" y="5"/>
                  </a:cubicBezTo>
                  <a:cubicBezTo>
                    <a:pt x="9851" y="2"/>
                    <a:pt x="9769" y="0"/>
                    <a:pt x="96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2336" name="Google Shape;2336;p40"/>
            <p:cNvSpPr/>
            <p:nvPr/>
          </p:nvSpPr>
          <p:spPr>
            <a:xfrm>
              <a:off x="9113118" y="2417426"/>
              <a:ext cx="132565" cy="155879"/>
            </a:xfrm>
            <a:custGeom>
              <a:avLst/>
              <a:gdLst/>
              <a:ahLst/>
              <a:cxnLst/>
              <a:rect l="l" t="t" r="r" b="b"/>
              <a:pathLst>
                <a:path w="2627" h="3089" extrusionOk="0">
                  <a:moveTo>
                    <a:pt x="1940" y="0"/>
                  </a:moveTo>
                  <a:cubicBezTo>
                    <a:pt x="1519" y="0"/>
                    <a:pt x="955" y="424"/>
                    <a:pt x="554" y="1087"/>
                  </a:cubicBezTo>
                  <a:cubicBezTo>
                    <a:pt x="62" y="1899"/>
                    <a:pt x="1" y="2763"/>
                    <a:pt x="421" y="3018"/>
                  </a:cubicBezTo>
                  <a:cubicBezTo>
                    <a:pt x="499" y="3066"/>
                    <a:pt x="590" y="3089"/>
                    <a:pt x="687" y="3089"/>
                  </a:cubicBezTo>
                  <a:cubicBezTo>
                    <a:pt x="1108" y="3089"/>
                    <a:pt x="1671" y="2665"/>
                    <a:pt x="2073" y="2003"/>
                  </a:cubicBezTo>
                  <a:cubicBezTo>
                    <a:pt x="2565" y="1191"/>
                    <a:pt x="2626" y="326"/>
                    <a:pt x="2206" y="71"/>
                  </a:cubicBezTo>
                  <a:cubicBezTo>
                    <a:pt x="2127" y="23"/>
                    <a:pt x="2037" y="0"/>
                    <a:pt x="1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2337" name="Google Shape;2337;p40"/>
            <p:cNvSpPr/>
            <p:nvPr/>
          </p:nvSpPr>
          <p:spPr>
            <a:xfrm>
              <a:off x="8732584" y="2214923"/>
              <a:ext cx="132363" cy="155879"/>
            </a:xfrm>
            <a:custGeom>
              <a:avLst/>
              <a:gdLst/>
              <a:ahLst/>
              <a:cxnLst/>
              <a:rect l="l" t="t" r="r" b="b"/>
              <a:pathLst>
                <a:path w="2623" h="3089" extrusionOk="0">
                  <a:moveTo>
                    <a:pt x="1938" y="0"/>
                  </a:moveTo>
                  <a:cubicBezTo>
                    <a:pt x="1516" y="0"/>
                    <a:pt x="956" y="424"/>
                    <a:pt x="554" y="1087"/>
                  </a:cubicBezTo>
                  <a:cubicBezTo>
                    <a:pt x="62" y="1898"/>
                    <a:pt x="1" y="2763"/>
                    <a:pt x="417" y="3018"/>
                  </a:cubicBezTo>
                  <a:cubicBezTo>
                    <a:pt x="496" y="3066"/>
                    <a:pt x="587" y="3089"/>
                    <a:pt x="685" y="3089"/>
                  </a:cubicBezTo>
                  <a:cubicBezTo>
                    <a:pt x="1108" y="3089"/>
                    <a:pt x="1671" y="2665"/>
                    <a:pt x="2069" y="2002"/>
                  </a:cubicBezTo>
                  <a:cubicBezTo>
                    <a:pt x="2565" y="1190"/>
                    <a:pt x="2622" y="326"/>
                    <a:pt x="2206" y="71"/>
                  </a:cubicBezTo>
                  <a:cubicBezTo>
                    <a:pt x="2127" y="23"/>
                    <a:pt x="2036" y="0"/>
                    <a:pt x="1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2338" name="Google Shape;2338;p40"/>
            <p:cNvSpPr/>
            <p:nvPr/>
          </p:nvSpPr>
          <p:spPr>
            <a:xfrm>
              <a:off x="8492890" y="2299699"/>
              <a:ext cx="216181" cy="166930"/>
            </a:xfrm>
            <a:custGeom>
              <a:avLst/>
              <a:gdLst/>
              <a:ahLst/>
              <a:cxnLst/>
              <a:rect l="l" t="t" r="r" b="b"/>
              <a:pathLst>
                <a:path w="4284" h="3308" extrusionOk="0">
                  <a:moveTo>
                    <a:pt x="1424" y="0"/>
                  </a:moveTo>
                  <a:cubicBezTo>
                    <a:pt x="1007" y="0"/>
                    <a:pt x="651" y="143"/>
                    <a:pt x="444" y="431"/>
                  </a:cubicBezTo>
                  <a:cubicBezTo>
                    <a:pt x="0" y="1050"/>
                    <a:pt x="407" y="2093"/>
                    <a:pt x="1342" y="2768"/>
                  </a:cubicBezTo>
                  <a:cubicBezTo>
                    <a:pt x="1840" y="3126"/>
                    <a:pt x="2389" y="3308"/>
                    <a:pt x="2860" y="3308"/>
                  </a:cubicBezTo>
                  <a:cubicBezTo>
                    <a:pt x="3278" y="3308"/>
                    <a:pt x="3636" y="3165"/>
                    <a:pt x="3844" y="2877"/>
                  </a:cubicBezTo>
                  <a:cubicBezTo>
                    <a:pt x="4284" y="2258"/>
                    <a:pt x="3882" y="1214"/>
                    <a:pt x="2942" y="540"/>
                  </a:cubicBezTo>
                  <a:cubicBezTo>
                    <a:pt x="2444" y="182"/>
                    <a:pt x="1895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2339" name="Google Shape;2339;p40"/>
            <p:cNvSpPr/>
            <p:nvPr/>
          </p:nvSpPr>
          <p:spPr>
            <a:xfrm>
              <a:off x="9049738" y="2627298"/>
              <a:ext cx="216181" cy="166728"/>
            </a:xfrm>
            <a:custGeom>
              <a:avLst/>
              <a:gdLst/>
              <a:ahLst/>
              <a:cxnLst/>
              <a:rect l="l" t="t" r="r" b="b"/>
              <a:pathLst>
                <a:path w="4284" h="3304" extrusionOk="0">
                  <a:moveTo>
                    <a:pt x="1425" y="1"/>
                  </a:moveTo>
                  <a:cubicBezTo>
                    <a:pt x="1007" y="1"/>
                    <a:pt x="651" y="143"/>
                    <a:pt x="445" y="432"/>
                  </a:cubicBezTo>
                  <a:cubicBezTo>
                    <a:pt x="1" y="1046"/>
                    <a:pt x="407" y="2094"/>
                    <a:pt x="1342" y="2764"/>
                  </a:cubicBezTo>
                  <a:cubicBezTo>
                    <a:pt x="1840" y="3122"/>
                    <a:pt x="2389" y="3304"/>
                    <a:pt x="2861" y="3304"/>
                  </a:cubicBezTo>
                  <a:cubicBezTo>
                    <a:pt x="3279" y="3304"/>
                    <a:pt x="3636" y="3161"/>
                    <a:pt x="3845" y="2873"/>
                  </a:cubicBezTo>
                  <a:cubicBezTo>
                    <a:pt x="4283" y="2258"/>
                    <a:pt x="3882" y="1216"/>
                    <a:pt x="2943" y="540"/>
                  </a:cubicBezTo>
                  <a:cubicBezTo>
                    <a:pt x="2445" y="182"/>
                    <a:pt x="1896" y="1"/>
                    <a:pt x="1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2340" name="Google Shape;2340;p40"/>
            <p:cNvSpPr/>
            <p:nvPr/>
          </p:nvSpPr>
          <p:spPr>
            <a:xfrm>
              <a:off x="8686160" y="2475962"/>
              <a:ext cx="326947" cy="240353"/>
            </a:xfrm>
            <a:custGeom>
              <a:avLst/>
              <a:gdLst/>
              <a:ahLst/>
              <a:cxnLst/>
              <a:rect l="l" t="t" r="r" b="b"/>
              <a:pathLst>
                <a:path w="6479" h="4763" extrusionOk="0">
                  <a:moveTo>
                    <a:pt x="2083" y="1"/>
                  </a:moveTo>
                  <a:cubicBezTo>
                    <a:pt x="2070" y="1"/>
                    <a:pt x="2058" y="1"/>
                    <a:pt x="2045" y="3"/>
                  </a:cubicBezTo>
                  <a:cubicBezTo>
                    <a:pt x="1903" y="22"/>
                    <a:pt x="652" y="214"/>
                    <a:pt x="232" y="1008"/>
                  </a:cubicBezTo>
                  <a:cubicBezTo>
                    <a:pt x="99" y="1263"/>
                    <a:pt x="1" y="1679"/>
                    <a:pt x="278" y="2232"/>
                  </a:cubicBezTo>
                  <a:cubicBezTo>
                    <a:pt x="620" y="2923"/>
                    <a:pt x="1210" y="3320"/>
                    <a:pt x="1886" y="3320"/>
                  </a:cubicBezTo>
                  <a:cubicBezTo>
                    <a:pt x="1920" y="3320"/>
                    <a:pt x="1954" y="3319"/>
                    <a:pt x="1988" y="3317"/>
                  </a:cubicBezTo>
                  <a:cubicBezTo>
                    <a:pt x="2295" y="3303"/>
                    <a:pt x="2592" y="3209"/>
                    <a:pt x="2843" y="3067"/>
                  </a:cubicBezTo>
                  <a:cubicBezTo>
                    <a:pt x="2909" y="3516"/>
                    <a:pt x="3069" y="4049"/>
                    <a:pt x="3447" y="4394"/>
                  </a:cubicBezTo>
                  <a:cubicBezTo>
                    <a:pt x="3641" y="4573"/>
                    <a:pt x="3957" y="4762"/>
                    <a:pt x="4434" y="4762"/>
                  </a:cubicBezTo>
                  <a:cubicBezTo>
                    <a:pt x="4534" y="4762"/>
                    <a:pt x="4641" y="4753"/>
                    <a:pt x="4755" y="4734"/>
                  </a:cubicBezTo>
                  <a:cubicBezTo>
                    <a:pt x="5270" y="4653"/>
                    <a:pt x="5657" y="4408"/>
                    <a:pt x="5907" y="4006"/>
                  </a:cubicBezTo>
                  <a:cubicBezTo>
                    <a:pt x="6478" y="3095"/>
                    <a:pt x="6068" y="1693"/>
                    <a:pt x="6049" y="1637"/>
                  </a:cubicBezTo>
                  <a:cubicBezTo>
                    <a:pt x="6005" y="1486"/>
                    <a:pt x="5867" y="1393"/>
                    <a:pt x="5718" y="1393"/>
                  </a:cubicBezTo>
                  <a:cubicBezTo>
                    <a:pt x="5689" y="1393"/>
                    <a:pt x="5658" y="1397"/>
                    <a:pt x="5628" y="1404"/>
                  </a:cubicBezTo>
                  <a:cubicBezTo>
                    <a:pt x="5449" y="1461"/>
                    <a:pt x="5345" y="1650"/>
                    <a:pt x="5402" y="1829"/>
                  </a:cubicBezTo>
                  <a:cubicBezTo>
                    <a:pt x="5497" y="2151"/>
                    <a:pt x="5671" y="3110"/>
                    <a:pt x="5331" y="3648"/>
                  </a:cubicBezTo>
                  <a:cubicBezTo>
                    <a:pt x="5190" y="3879"/>
                    <a:pt x="4963" y="4017"/>
                    <a:pt x="4647" y="4063"/>
                  </a:cubicBezTo>
                  <a:cubicBezTo>
                    <a:pt x="4566" y="4077"/>
                    <a:pt x="4490" y="4084"/>
                    <a:pt x="4419" y="4084"/>
                  </a:cubicBezTo>
                  <a:cubicBezTo>
                    <a:pt x="4208" y="4084"/>
                    <a:pt x="4040" y="4021"/>
                    <a:pt x="3905" y="3898"/>
                  </a:cubicBezTo>
                  <a:cubicBezTo>
                    <a:pt x="3490" y="3516"/>
                    <a:pt x="3462" y="2614"/>
                    <a:pt x="3485" y="2297"/>
                  </a:cubicBezTo>
                  <a:cubicBezTo>
                    <a:pt x="3494" y="2132"/>
                    <a:pt x="3381" y="1977"/>
                    <a:pt x="3220" y="1943"/>
                  </a:cubicBezTo>
                  <a:cubicBezTo>
                    <a:pt x="3194" y="1937"/>
                    <a:pt x="3168" y="1934"/>
                    <a:pt x="3143" y="1934"/>
                  </a:cubicBezTo>
                  <a:cubicBezTo>
                    <a:pt x="3002" y="1934"/>
                    <a:pt x="2876" y="2019"/>
                    <a:pt x="2828" y="2151"/>
                  </a:cubicBezTo>
                  <a:cubicBezTo>
                    <a:pt x="2743" y="2368"/>
                    <a:pt x="2375" y="2618"/>
                    <a:pt x="1955" y="2637"/>
                  </a:cubicBezTo>
                  <a:cubicBezTo>
                    <a:pt x="1933" y="2639"/>
                    <a:pt x="1911" y="2639"/>
                    <a:pt x="1888" y="2639"/>
                  </a:cubicBezTo>
                  <a:cubicBezTo>
                    <a:pt x="1567" y="2639"/>
                    <a:pt x="1170" y="2502"/>
                    <a:pt x="883" y="1929"/>
                  </a:cubicBezTo>
                  <a:cubicBezTo>
                    <a:pt x="703" y="1570"/>
                    <a:pt x="798" y="1386"/>
                    <a:pt x="831" y="1330"/>
                  </a:cubicBezTo>
                  <a:cubicBezTo>
                    <a:pt x="1049" y="914"/>
                    <a:pt x="1870" y="715"/>
                    <a:pt x="2139" y="673"/>
                  </a:cubicBezTo>
                  <a:cubicBezTo>
                    <a:pt x="2324" y="650"/>
                    <a:pt x="2455" y="480"/>
                    <a:pt x="2427" y="290"/>
                  </a:cubicBezTo>
                  <a:cubicBezTo>
                    <a:pt x="2405" y="119"/>
                    <a:pt x="2252" y="1"/>
                    <a:pt x="2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483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4581526"/>
            <a:ext cx="6858000" cy="55853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6858000" cy="276226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2185509" y="351796"/>
            <a:ext cx="2637849" cy="442891"/>
          </a:xfrm>
          <a:prstGeom prst="rect">
            <a:avLst/>
          </a:prstGeom>
          <a:noFill/>
        </p:spPr>
        <p:txBody>
          <a:bodyPr wrap="square" lIns="57607" tIns="28804" rIns="57607" bIns="28804" rtlCol="0">
            <a:spAutoFit/>
          </a:bodyPr>
          <a:lstStyle/>
          <a:p>
            <a:pPr algn="ctr"/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Tiêu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chí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đánh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giá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6964CF0-F867-40B3-B2B1-3674F9622D67}"/>
              </a:ext>
            </a:extLst>
          </p:cNvPr>
          <p:cNvGrpSpPr/>
          <p:nvPr/>
        </p:nvGrpSpPr>
        <p:grpSpPr>
          <a:xfrm>
            <a:off x="3907265" y="666952"/>
            <a:ext cx="2788489" cy="2438283"/>
            <a:chOff x="-3765218" y="2205463"/>
            <a:chExt cx="4957314" cy="3251044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id="{32759546-28A9-4DC2-9605-8623813D24D4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71A0E1A-8145-4C37-B0A7-441AC2617E49}"/>
                </a:ext>
              </a:extLst>
            </p:cNvPr>
            <p:cNvSpPr txBox="1"/>
            <p:nvPr/>
          </p:nvSpPr>
          <p:spPr>
            <a:xfrm>
              <a:off x="-2877245" y="3123392"/>
              <a:ext cx="3181365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Kể</a:t>
              </a:r>
              <a:r>
                <a:rPr lang="en-US" sz="1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tự</a:t>
              </a:r>
              <a:r>
                <a:rPr lang="en-US" sz="1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tin, </a:t>
              </a:r>
              <a:r>
                <a:rPr lang="en-US" sz="1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biết</a:t>
              </a:r>
              <a:r>
                <a:rPr lang="en-US" sz="1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kết</a:t>
              </a:r>
              <a:r>
                <a:rPr lang="en-US" sz="1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hợp</a:t>
              </a:r>
              <a:r>
                <a:rPr lang="en-US" sz="1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cử</a:t>
              </a:r>
              <a:r>
                <a:rPr lang="en-US" sz="1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chỉ</a:t>
              </a:r>
              <a:r>
                <a:rPr lang="en-US" sz="1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lang="en-US" sz="1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điệu</a:t>
              </a:r>
              <a:r>
                <a:rPr lang="en-US" sz="1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bộ</a:t>
              </a:r>
              <a:r>
                <a:rPr lang="en-US" sz="1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0E7C400-AE01-4578-99D8-288566EB6C8D}"/>
              </a:ext>
            </a:extLst>
          </p:cNvPr>
          <p:cNvGrpSpPr/>
          <p:nvPr/>
        </p:nvGrpSpPr>
        <p:grpSpPr>
          <a:xfrm>
            <a:off x="1344684" y="2499490"/>
            <a:ext cx="4319498" cy="2839164"/>
            <a:chOff x="2827063" y="3191960"/>
            <a:chExt cx="7679107" cy="3785552"/>
          </a:xfrm>
        </p:grpSpPr>
        <p:pic>
          <p:nvPicPr>
            <p:cNvPr id="35" name="PA_图片 6">
              <a:extLst>
                <a:ext uri="{FF2B5EF4-FFF2-40B4-BE49-F238E27FC236}">
                  <a16:creationId xmlns:a16="http://schemas.microsoft.com/office/drawing/2014/main" id="{9555258F-28AA-45E9-99AE-D6F9D4D697FA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063" y="3191960"/>
              <a:ext cx="7679107" cy="378555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CF663E4-22E1-46B4-A189-4EF1289C479A}"/>
                </a:ext>
              </a:extLst>
            </p:cNvPr>
            <p:cNvSpPr txBox="1"/>
            <p:nvPr/>
          </p:nvSpPr>
          <p:spPr>
            <a:xfrm>
              <a:off x="4187084" y="4109891"/>
              <a:ext cx="4630366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Thể</a:t>
              </a:r>
              <a:r>
                <a:rPr lang="en-US" sz="1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hiện</a:t>
              </a:r>
              <a:r>
                <a:rPr lang="en-US" sz="1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được</a:t>
              </a:r>
              <a:r>
                <a:rPr lang="en-US" sz="1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giọng</a:t>
              </a:r>
              <a:r>
                <a:rPr lang="en-US" sz="1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kể</a:t>
              </a:r>
              <a:r>
                <a:rPr lang="en-US" sz="1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phù</a:t>
              </a:r>
              <a:r>
                <a:rPr lang="en-US" sz="1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hợp</a:t>
              </a:r>
              <a:r>
                <a:rPr lang="en-US" sz="1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lang="en-US" sz="1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phân</a:t>
              </a:r>
              <a:r>
                <a:rPr lang="en-US" sz="1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biệt</a:t>
              </a:r>
              <a:r>
                <a:rPr lang="en-US" sz="1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được</a:t>
              </a:r>
              <a:r>
                <a:rPr lang="en-US" sz="1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giọng</a:t>
              </a:r>
              <a:r>
                <a:rPr lang="en-US" sz="1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đọc</a:t>
              </a:r>
              <a:r>
                <a:rPr lang="en-US" sz="1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của</a:t>
              </a:r>
              <a:r>
                <a:rPr lang="en-US" sz="1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nhân</a:t>
              </a:r>
              <a:r>
                <a:rPr lang="en-US" sz="1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vật</a:t>
              </a:r>
              <a:r>
                <a:rPr lang="en-US" sz="1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CCF5BAD-6952-4BF5-BFA7-1E123E9098A5}"/>
              </a:ext>
            </a:extLst>
          </p:cNvPr>
          <p:cNvGrpSpPr/>
          <p:nvPr/>
        </p:nvGrpSpPr>
        <p:grpSpPr>
          <a:xfrm>
            <a:off x="26309" y="650302"/>
            <a:ext cx="3203286" cy="2471585"/>
            <a:chOff x="6435112" y="1133830"/>
            <a:chExt cx="5694730" cy="3295447"/>
          </a:xfrm>
        </p:grpSpPr>
        <p:pic>
          <p:nvPicPr>
            <p:cNvPr id="36" name="PA_图片 6">
              <a:extLst>
                <a:ext uri="{FF2B5EF4-FFF2-40B4-BE49-F238E27FC236}">
                  <a16:creationId xmlns:a16="http://schemas.microsoft.com/office/drawing/2014/main" id="{5DF38753-0D78-45E1-9FB4-360550AA63F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29544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E96EF29-9D46-4CDD-A702-017DDEDBB417}"/>
                </a:ext>
              </a:extLst>
            </p:cNvPr>
            <p:cNvSpPr txBox="1"/>
            <p:nvPr/>
          </p:nvSpPr>
          <p:spPr>
            <a:xfrm>
              <a:off x="7074758" y="2029658"/>
              <a:ext cx="4415434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Kể</a:t>
              </a:r>
              <a:r>
                <a:rPr lang="en-US" sz="1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đúng</a:t>
              </a:r>
              <a:r>
                <a:rPr lang="en-US" sz="1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nội</a:t>
              </a:r>
              <a:r>
                <a:rPr lang="en-US" sz="1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dung </a:t>
              </a:r>
            </a:p>
            <a:p>
              <a:pPr algn="ctr">
                <a:lnSpc>
                  <a:spcPct val="150000"/>
                </a:lnSpc>
              </a:pPr>
              <a:r>
                <a:rPr lang="en-US" sz="1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câu</a:t>
              </a:r>
              <a:r>
                <a:rPr lang="en-US" sz="1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chuyện</a:t>
              </a:r>
              <a:r>
                <a:rPr lang="en-US" sz="1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1604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" name="Google Shape;1433;p30"/>
          <p:cNvSpPr/>
          <p:nvPr/>
        </p:nvSpPr>
        <p:spPr>
          <a:xfrm>
            <a:off x="1282060" y="2246276"/>
            <a:ext cx="4833874" cy="2090943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rgbClr val="65C1C9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76797" tIns="76797" rIns="76797" bIns="76797" anchor="ctr" anchorCtr="0">
            <a:noAutofit/>
          </a:bodyPr>
          <a:lstStyle/>
          <a:p>
            <a:pPr defTabSz="768077"/>
            <a:endParaRPr sz="1200"/>
          </a:p>
        </p:txBody>
      </p:sp>
      <p:sp>
        <p:nvSpPr>
          <p:cNvPr id="1434" name="Google Shape;1434;p30"/>
          <p:cNvSpPr/>
          <p:nvPr/>
        </p:nvSpPr>
        <p:spPr>
          <a:xfrm rot="-8603968">
            <a:off x="1218116" y="3845257"/>
            <a:ext cx="1046758" cy="473280"/>
          </a:xfrm>
          <a:custGeom>
            <a:avLst/>
            <a:gdLst/>
            <a:ahLst/>
            <a:cxnLst/>
            <a:rect l="l" t="t" r="r" b="b"/>
            <a:pathLst>
              <a:path w="9177" h="3112" extrusionOk="0">
                <a:moveTo>
                  <a:pt x="9011" y="1"/>
                </a:moveTo>
                <a:lnTo>
                  <a:pt x="1" y="655"/>
                </a:lnTo>
                <a:lnTo>
                  <a:pt x="1" y="682"/>
                </a:lnTo>
                <a:lnTo>
                  <a:pt x="34" y="728"/>
                </a:lnTo>
                <a:lnTo>
                  <a:pt x="7" y="741"/>
                </a:lnTo>
                <a:lnTo>
                  <a:pt x="7" y="758"/>
                </a:lnTo>
                <a:lnTo>
                  <a:pt x="106" y="821"/>
                </a:lnTo>
                <a:lnTo>
                  <a:pt x="14" y="827"/>
                </a:lnTo>
                <a:lnTo>
                  <a:pt x="109" y="867"/>
                </a:lnTo>
                <a:lnTo>
                  <a:pt x="57" y="897"/>
                </a:lnTo>
                <a:lnTo>
                  <a:pt x="117" y="940"/>
                </a:lnTo>
                <a:lnTo>
                  <a:pt x="63" y="986"/>
                </a:lnTo>
                <a:lnTo>
                  <a:pt x="120" y="1022"/>
                </a:lnTo>
                <a:cubicBezTo>
                  <a:pt x="120" y="1022"/>
                  <a:pt x="60" y="1042"/>
                  <a:pt x="67" y="1055"/>
                </a:cubicBezTo>
                <a:cubicBezTo>
                  <a:pt x="77" y="1068"/>
                  <a:pt x="126" y="1112"/>
                  <a:pt x="126" y="1112"/>
                </a:cubicBezTo>
                <a:lnTo>
                  <a:pt x="86" y="1128"/>
                </a:lnTo>
                <a:lnTo>
                  <a:pt x="109" y="1181"/>
                </a:lnTo>
                <a:lnTo>
                  <a:pt x="100" y="1227"/>
                </a:lnTo>
                <a:lnTo>
                  <a:pt x="126" y="1297"/>
                </a:lnTo>
                <a:lnTo>
                  <a:pt x="113" y="1419"/>
                </a:lnTo>
                <a:lnTo>
                  <a:pt x="159" y="1541"/>
                </a:lnTo>
                <a:lnTo>
                  <a:pt x="143" y="1660"/>
                </a:lnTo>
                <a:lnTo>
                  <a:pt x="176" y="1782"/>
                </a:lnTo>
                <a:lnTo>
                  <a:pt x="140" y="2014"/>
                </a:lnTo>
                <a:lnTo>
                  <a:pt x="209" y="2246"/>
                </a:lnTo>
                <a:lnTo>
                  <a:pt x="179" y="2394"/>
                </a:lnTo>
                <a:lnTo>
                  <a:pt x="216" y="2563"/>
                </a:lnTo>
                <a:lnTo>
                  <a:pt x="216" y="2705"/>
                </a:lnTo>
                <a:lnTo>
                  <a:pt x="248" y="2788"/>
                </a:lnTo>
                <a:cubicBezTo>
                  <a:pt x="248" y="2788"/>
                  <a:pt x="202" y="2805"/>
                  <a:pt x="216" y="2814"/>
                </a:cubicBezTo>
                <a:cubicBezTo>
                  <a:pt x="225" y="2824"/>
                  <a:pt x="265" y="2861"/>
                  <a:pt x="255" y="2874"/>
                </a:cubicBezTo>
                <a:cubicBezTo>
                  <a:pt x="248" y="2890"/>
                  <a:pt x="213" y="3026"/>
                  <a:pt x="213" y="3026"/>
                </a:cubicBezTo>
                <a:lnTo>
                  <a:pt x="272" y="3052"/>
                </a:lnTo>
                <a:lnTo>
                  <a:pt x="228" y="3076"/>
                </a:lnTo>
                <a:lnTo>
                  <a:pt x="239" y="3112"/>
                </a:lnTo>
                <a:lnTo>
                  <a:pt x="9177" y="2461"/>
                </a:lnTo>
                <a:lnTo>
                  <a:pt x="9038" y="2368"/>
                </a:lnTo>
                <a:lnTo>
                  <a:pt x="9094" y="2252"/>
                </a:lnTo>
                <a:lnTo>
                  <a:pt x="8958" y="2143"/>
                </a:lnTo>
                <a:lnTo>
                  <a:pt x="9097" y="2044"/>
                </a:lnTo>
                <a:lnTo>
                  <a:pt x="8946" y="1935"/>
                </a:lnTo>
                <a:cubicBezTo>
                  <a:pt x="8946" y="1935"/>
                  <a:pt x="9081" y="1782"/>
                  <a:pt x="9101" y="1759"/>
                </a:cubicBezTo>
                <a:cubicBezTo>
                  <a:pt x="9124" y="1736"/>
                  <a:pt x="8992" y="1620"/>
                  <a:pt x="8992" y="1620"/>
                </a:cubicBezTo>
                <a:lnTo>
                  <a:pt x="9081" y="1532"/>
                </a:lnTo>
                <a:lnTo>
                  <a:pt x="8935" y="1290"/>
                </a:lnTo>
                <a:lnTo>
                  <a:pt x="9097" y="1164"/>
                </a:lnTo>
                <a:lnTo>
                  <a:pt x="9061" y="691"/>
                </a:lnTo>
                <a:lnTo>
                  <a:pt x="8879" y="513"/>
                </a:lnTo>
                <a:lnTo>
                  <a:pt x="9038" y="341"/>
                </a:lnTo>
                <a:lnTo>
                  <a:pt x="9028" y="228"/>
                </a:lnTo>
                <a:lnTo>
                  <a:pt x="8859" y="242"/>
                </a:lnTo>
                <a:lnTo>
                  <a:pt x="8859" y="242"/>
                </a:lnTo>
                <a:lnTo>
                  <a:pt x="9011" y="1"/>
                </a:lnTo>
                <a:close/>
              </a:path>
            </a:pathLst>
          </a:custGeom>
          <a:solidFill>
            <a:srgbClr val="434343">
              <a:alpha val="15109"/>
            </a:srgbClr>
          </a:solidFill>
          <a:ln>
            <a:noFill/>
          </a:ln>
          <a:effectLst>
            <a:outerShdw blurRad="28575" dist="19050" dir="192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76797" tIns="76797" rIns="76797" bIns="76797" anchor="ctr" anchorCtr="0">
            <a:noAutofit/>
          </a:bodyPr>
          <a:lstStyle/>
          <a:p>
            <a:pPr defTabSz="768077"/>
            <a:endParaRPr sz="1200"/>
          </a:p>
        </p:txBody>
      </p:sp>
      <p:sp>
        <p:nvSpPr>
          <p:cNvPr id="1435" name="Google Shape;1435;p30"/>
          <p:cNvSpPr txBox="1">
            <a:spLocks noGrp="1"/>
          </p:cNvSpPr>
          <p:nvPr>
            <p:ph type="ctrTitle"/>
          </p:nvPr>
        </p:nvSpPr>
        <p:spPr>
          <a:xfrm rot="-182">
            <a:off x="1151896" y="2995457"/>
            <a:ext cx="5227933" cy="895800"/>
          </a:xfrm>
          <a:prstGeom prst="rect">
            <a:avLst/>
          </a:prstGeom>
        </p:spPr>
        <p:txBody>
          <a:bodyPr spcFirstLastPara="1" wrap="square" lIns="76797" tIns="76797" rIns="76797" bIns="76797" anchor="b" anchorCtr="0">
            <a:no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vi-VN" sz="2400">
                <a:solidFill>
                  <a:srgbClr val="17479D"/>
                </a:solidFill>
                <a:latin typeface="+mj-lt"/>
              </a:rPr>
              <a:t>Kể cho người thân về bác đom đóm già trong câu chuyện </a:t>
            </a:r>
            <a:r>
              <a:rPr lang="vi-VN" sz="2400" i="1">
                <a:solidFill>
                  <a:srgbClr val="FF0000"/>
                </a:solidFill>
                <a:latin typeface="+mj-lt"/>
              </a:rPr>
              <a:t>Chiếc đèn lồng</a:t>
            </a:r>
            <a:r>
              <a:rPr lang="vi-VN" sz="2400">
                <a:solidFill>
                  <a:srgbClr val="17479D"/>
                </a:solidFill>
                <a:latin typeface="+mj-lt"/>
              </a:rPr>
              <a:t>.</a:t>
            </a:r>
            <a:endParaRPr lang="vi-VN" sz="2400" dirty="0">
              <a:solidFill>
                <a:srgbClr val="17479D"/>
              </a:solidFill>
              <a:latin typeface="+mj-lt"/>
            </a:endParaRPr>
          </a:p>
        </p:txBody>
      </p:sp>
      <p:grpSp>
        <p:nvGrpSpPr>
          <p:cNvPr id="1437" name="Google Shape;1437;p30"/>
          <p:cNvGrpSpPr/>
          <p:nvPr/>
        </p:nvGrpSpPr>
        <p:grpSpPr>
          <a:xfrm>
            <a:off x="6225882" y="-14051"/>
            <a:ext cx="303493" cy="1808340"/>
            <a:chOff x="8574475" y="-14051"/>
            <a:chExt cx="404657" cy="1808340"/>
          </a:xfrm>
        </p:grpSpPr>
        <p:sp>
          <p:nvSpPr>
            <p:cNvPr id="1438" name="Google Shape;1438;p30"/>
            <p:cNvSpPr/>
            <p:nvPr/>
          </p:nvSpPr>
          <p:spPr>
            <a:xfrm>
              <a:off x="8574475" y="-14051"/>
              <a:ext cx="404657" cy="1808340"/>
            </a:xfrm>
            <a:custGeom>
              <a:avLst/>
              <a:gdLst/>
              <a:ahLst/>
              <a:cxnLst/>
              <a:rect l="l" t="t" r="r" b="b"/>
              <a:pathLst>
                <a:path w="8244" h="36841" extrusionOk="0">
                  <a:moveTo>
                    <a:pt x="0" y="0"/>
                  </a:moveTo>
                  <a:lnTo>
                    <a:pt x="0" y="36840"/>
                  </a:lnTo>
                  <a:lnTo>
                    <a:pt x="4124" y="32829"/>
                  </a:lnTo>
                  <a:lnTo>
                    <a:pt x="8244" y="36840"/>
                  </a:lnTo>
                  <a:lnTo>
                    <a:pt x="824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39" name="Google Shape;1439;p30"/>
            <p:cNvSpPr/>
            <p:nvPr/>
          </p:nvSpPr>
          <p:spPr>
            <a:xfrm>
              <a:off x="8804287" y="-14051"/>
              <a:ext cx="174841" cy="270409"/>
            </a:xfrm>
            <a:custGeom>
              <a:avLst/>
              <a:gdLst/>
              <a:ahLst/>
              <a:cxnLst/>
              <a:rect l="l" t="t" r="r" b="b"/>
              <a:pathLst>
                <a:path w="3562" h="5509" extrusionOk="0">
                  <a:moveTo>
                    <a:pt x="1" y="0"/>
                  </a:moveTo>
                  <a:lnTo>
                    <a:pt x="3562" y="5509"/>
                  </a:lnTo>
                  <a:lnTo>
                    <a:pt x="3562" y="3826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40" name="Google Shape;1440;p30"/>
            <p:cNvSpPr/>
            <p:nvPr/>
          </p:nvSpPr>
          <p:spPr>
            <a:xfrm>
              <a:off x="8574475" y="1712730"/>
              <a:ext cx="32494" cy="81530"/>
            </a:xfrm>
            <a:custGeom>
              <a:avLst/>
              <a:gdLst/>
              <a:ahLst/>
              <a:cxnLst/>
              <a:rect l="l" t="t" r="r" b="b"/>
              <a:pathLst>
                <a:path w="662" h="1661" extrusionOk="0">
                  <a:moveTo>
                    <a:pt x="0" y="1"/>
                  </a:moveTo>
                  <a:lnTo>
                    <a:pt x="0" y="1660"/>
                  </a:lnTo>
                  <a:lnTo>
                    <a:pt x="662" y="10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41" name="Google Shape;1441;p30"/>
            <p:cNvSpPr/>
            <p:nvPr/>
          </p:nvSpPr>
          <p:spPr>
            <a:xfrm>
              <a:off x="8629302" y="-14051"/>
              <a:ext cx="349829" cy="541015"/>
            </a:xfrm>
            <a:custGeom>
              <a:avLst/>
              <a:gdLst/>
              <a:ahLst/>
              <a:cxnLst/>
              <a:rect l="l" t="t" r="r" b="b"/>
              <a:pathLst>
                <a:path w="7127" h="11022" extrusionOk="0">
                  <a:moveTo>
                    <a:pt x="1" y="0"/>
                  </a:moveTo>
                  <a:lnTo>
                    <a:pt x="7127" y="11021"/>
                  </a:lnTo>
                  <a:lnTo>
                    <a:pt x="7127" y="9338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42" name="Google Shape;1442;p30"/>
            <p:cNvSpPr/>
            <p:nvPr/>
          </p:nvSpPr>
          <p:spPr>
            <a:xfrm>
              <a:off x="8574475" y="89173"/>
              <a:ext cx="404657" cy="708346"/>
            </a:xfrm>
            <a:custGeom>
              <a:avLst/>
              <a:gdLst/>
              <a:ahLst/>
              <a:cxnLst/>
              <a:rect l="l" t="t" r="r" b="b"/>
              <a:pathLst>
                <a:path w="8244" h="14431" extrusionOk="0">
                  <a:moveTo>
                    <a:pt x="0" y="1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43" name="Google Shape;1443;p30"/>
            <p:cNvSpPr/>
            <p:nvPr/>
          </p:nvSpPr>
          <p:spPr>
            <a:xfrm>
              <a:off x="8574475" y="1171430"/>
              <a:ext cx="399306" cy="617637"/>
            </a:xfrm>
            <a:custGeom>
              <a:avLst/>
              <a:gdLst/>
              <a:ahLst/>
              <a:cxnLst/>
              <a:rect l="l" t="t" r="r" b="b"/>
              <a:pathLst>
                <a:path w="8135" h="12583" extrusionOk="0">
                  <a:moveTo>
                    <a:pt x="0" y="1"/>
                  </a:moveTo>
                  <a:lnTo>
                    <a:pt x="0" y="1687"/>
                  </a:lnTo>
                  <a:lnTo>
                    <a:pt x="5199" y="9722"/>
                  </a:lnTo>
                  <a:lnTo>
                    <a:pt x="8135" y="125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44" name="Google Shape;1444;p30"/>
            <p:cNvSpPr/>
            <p:nvPr/>
          </p:nvSpPr>
          <p:spPr>
            <a:xfrm>
              <a:off x="8574475" y="1442178"/>
              <a:ext cx="139794" cy="248076"/>
            </a:xfrm>
            <a:custGeom>
              <a:avLst/>
              <a:gdLst/>
              <a:ahLst/>
              <a:cxnLst/>
              <a:rect l="l" t="t" r="r" b="b"/>
              <a:pathLst>
                <a:path w="2848" h="5054" extrusionOk="0">
                  <a:moveTo>
                    <a:pt x="0" y="0"/>
                  </a:moveTo>
                  <a:lnTo>
                    <a:pt x="0" y="1684"/>
                  </a:lnTo>
                  <a:lnTo>
                    <a:pt x="2180" y="5053"/>
                  </a:lnTo>
                  <a:lnTo>
                    <a:pt x="2847" y="4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45" name="Google Shape;1445;p30"/>
            <p:cNvSpPr/>
            <p:nvPr/>
          </p:nvSpPr>
          <p:spPr>
            <a:xfrm>
              <a:off x="8574475" y="900878"/>
              <a:ext cx="404657" cy="708542"/>
            </a:xfrm>
            <a:custGeom>
              <a:avLst/>
              <a:gdLst/>
              <a:ahLst/>
              <a:cxnLst/>
              <a:rect l="l" t="t" r="r" b="b"/>
              <a:pathLst>
                <a:path w="8244" h="14435" extrusionOk="0">
                  <a:moveTo>
                    <a:pt x="0" y="0"/>
                  </a:moveTo>
                  <a:lnTo>
                    <a:pt x="0" y="1687"/>
                  </a:lnTo>
                  <a:lnTo>
                    <a:pt x="8244" y="14434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46" name="Google Shape;1446;p30"/>
            <p:cNvSpPr/>
            <p:nvPr/>
          </p:nvSpPr>
          <p:spPr>
            <a:xfrm>
              <a:off x="8574475" y="359725"/>
              <a:ext cx="404657" cy="708395"/>
            </a:xfrm>
            <a:custGeom>
              <a:avLst/>
              <a:gdLst/>
              <a:ahLst/>
              <a:cxnLst/>
              <a:rect l="l" t="t" r="r" b="b"/>
              <a:pathLst>
                <a:path w="8244" h="14432" extrusionOk="0">
                  <a:moveTo>
                    <a:pt x="0" y="0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47" name="Google Shape;1447;p30"/>
            <p:cNvSpPr/>
            <p:nvPr/>
          </p:nvSpPr>
          <p:spPr>
            <a:xfrm>
              <a:off x="8574475" y="630277"/>
              <a:ext cx="404657" cy="708591"/>
            </a:xfrm>
            <a:custGeom>
              <a:avLst/>
              <a:gdLst/>
              <a:ahLst/>
              <a:cxnLst/>
              <a:rect l="l" t="t" r="r" b="b"/>
              <a:pathLst>
                <a:path w="8244" h="14436" extrusionOk="0">
                  <a:moveTo>
                    <a:pt x="0" y="1"/>
                  </a:moveTo>
                  <a:lnTo>
                    <a:pt x="0" y="1684"/>
                  </a:lnTo>
                  <a:lnTo>
                    <a:pt x="8244" y="14435"/>
                  </a:lnTo>
                  <a:lnTo>
                    <a:pt x="8244" y="127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</p:grpSp>
      <p:sp>
        <p:nvSpPr>
          <p:cNvPr id="1448" name="Google Shape;1448;p30"/>
          <p:cNvSpPr/>
          <p:nvPr/>
        </p:nvSpPr>
        <p:spPr>
          <a:xfrm rot="639960">
            <a:off x="3294163" y="4166525"/>
            <a:ext cx="303488" cy="369713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76797" tIns="76797" rIns="76797" bIns="76797" anchor="ctr" anchorCtr="0">
            <a:noAutofit/>
          </a:bodyPr>
          <a:lstStyle/>
          <a:p>
            <a:pPr defTabSz="768077"/>
            <a:endParaRPr sz="1200"/>
          </a:p>
        </p:txBody>
      </p:sp>
      <p:grpSp>
        <p:nvGrpSpPr>
          <p:cNvPr id="1449" name="Google Shape;1449;p30"/>
          <p:cNvGrpSpPr/>
          <p:nvPr/>
        </p:nvGrpSpPr>
        <p:grpSpPr>
          <a:xfrm rot="-616622">
            <a:off x="3040640" y="56751"/>
            <a:ext cx="810533" cy="1299803"/>
            <a:chOff x="3368409" y="1154615"/>
            <a:chExt cx="994364" cy="1195950"/>
          </a:xfrm>
        </p:grpSpPr>
        <p:sp>
          <p:nvSpPr>
            <p:cNvPr id="1450" name="Google Shape;1450;p30"/>
            <p:cNvSpPr/>
            <p:nvPr/>
          </p:nvSpPr>
          <p:spPr>
            <a:xfrm>
              <a:off x="3368409" y="1154615"/>
              <a:ext cx="994364" cy="1195950"/>
            </a:xfrm>
            <a:custGeom>
              <a:avLst/>
              <a:gdLst/>
              <a:ahLst/>
              <a:cxnLst/>
              <a:rect l="l" t="t" r="r" b="b"/>
              <a:pathLst>
                <a:path w="18320" h="22034" extrusionOk="0">
                  <a:moveTo>
                    <a:pt x="7644" y="8528"/>
                  </a:moveTo>
                  <a:cubicBezTo>
                    <a:pt x="7680" y="8541"/>
                    <a:pt x="7720" y="8565"/>
                    <a:pt x="7750" y="8604"/>
                  </a:cubicBezTo>
                  <a:lnTo>
                    <a:pt x="7773" y="8640"/>
                  </a:lnTo>
                  <a:cubicBezTo>
                    <a:pt x="7773" y="8644"/>
                    <a:pt x="7777" y="8648"/>
                    <a:pt x="7777" y="8648"/>
                  </a:cubicBezTo>
                  <a:cubicBezTo>
                    <a:pt x="7809" y="8717"/>
                    <a:pt x="7872" y="8930"/>
                    <a:pt x="7773" y="9394"/>
                  </a:cubicBezTo>
                  <a:cubicBezTo>
                    <a:pt x="7760" y="9451"/>
                    <a:pt x="7746" y="9504"/>
                    <a:pt x="7733" y="9557"/>
                  </a:cubicBezTo>
                  <a:cubicBezTo>
                    <a:pt x="7723" y="9457"/>
                    <a:pt x="7710" y="9362"/>
                    <a:pt x="7697" y="9269"/>
                  </a:cubicBezTo>
                  <a:cubicBezTo>
                    <a:pt x="7667" y="9029"/>
                    <a:pt x="7627" y="8730"/>
                    <a:pt x="7620" y="8528"/>
                  </a:cubicBezTo>
                  <a:close/>
                  <a:moveTo>
                    <a:pt x="9101" y="0"/>
                  </a:moveTo>
                  <a:cubicBezTo>
                    <a:pt x="8697" y="0"/>
                    <a:pt x="8282" y="24"/>
                    <a:pt x="7860" y="71"/>
                  </a:cubicBezTo>
                  <a:cubicBezTo>
                    <a:pt x="7803" y="78"/>
                    <a:pt x="7740" y="84"/>
                    <a:pt x="7673" y="95"/>
                  </a:cubicBezTo>
                  <a:lnTo>
                    <a:pt x="7647" y="98"/>
                  </a:lnTo>
                  <a:cubicBezTo>
                    <a:pt x="7487" y="118"/>
                    <a:pt x="7341" y="141"/>
                    <a:pt x="7199" y="167"/>
                  </a:cubicBezTo>
                  <a:cubicBezTo>
                    <a:pt x="7039" y="197"/>
                    <a:pt x="6873" y="234"/>
                    <a:pt x="6710" y="274"/>
                  </a:cubicBezTo>
                  <a:lnTo>
                    <a:pt x="6697" y="277"/>
                  </a:lnTo>
                  <a:cubicBezTo>
                    <a:pt x="6644" y="287"/>
                    <a:pt x="6591" y="300"/>
                    <a:pt x="6537" y="314"/>
                  </a:cubicBezTo>
                  <a:cubicBezTo>
                    <a:pt x="6524" y="317"/>
                    <a:pt x="6511" y="323"/>
                    <a:pt x="6497" y="327"/>
                  </a:cubicBezTo>
                  <a:cubicBezTo>
                    <a:pt x="6451" y="337"/>
                    <a:pt x="6405" y="350"/>
                    <a:pt x="6358" y="363"/>
                  </a:cubicBezTo>
                  <a:lnTo>
                    <a:pt x="6348" y="366"/>
                  </a:lnTo>
                  <a:cubicBezTo>
                    <a:pt x="6338" y="370"/>
                    <a:pt x="6328" y="374"/>
                    <a:pt x="6318" y="377"/>
                  </a:cubicBezTo>
                  <a:cubicBezTo>
                    <a:pt x="6258" y="393"/>
                    <a:pt x="6205" y="406"/>
                    <a:pt x="6152" y="423"/>
                  </a:cubicBezTo>
                  <a:cubicBezTo>
                    <a:pt x="6139" y="429"/>
                    <a:pt x="6126" y="433"/>
                    <a:pt x="6112" y="437"/>
                  </a:cubicBezTo>
                  <a:lnTo>
                    <a:pt x="6095" y="440"/>
                  </a:lnTo>
                  <a:cubicBezTo>
                    <a:pt x="6059" y="453"/>
                    <a:pt x="6023" y="466"/>
                    <a:pt x="5986" y="476"/>
                  </a:cubicBezTo>
                  <a:cubicBezTo>
                    <a:pt x="5959" y="486"/>
                    <a:pt x="5936" y="493"/>
                    <a:pt x="5910" y="503"/>
                  </a:cubicBezTo>
                  <a:cubicBezTo>
                    <a:pt x="5879" y="513"/>
                    <a:pt x="5850" y="523"/>
                    <a:pt x="5816" y="533"/>
                  </a:cubicBezTo>
                  <a:cubicBezTo>
                    <a:pt x="5793" y="543"/>
                    <a:pt x="5767" y="553"/>
                    <a:pt x="5740" y="559"/>
                  </a:cubicBezTo>
                  <a:cubicBezTo>
                    <a:pt x="5707" y="573"/>
                    <a:pt x="5677" y="582"/>
                    <a:pt x="5647" y="596"/>
                  </a:cubicBezTo>
                  <a:lnTo>
                    <a:pt x="5628" y="602"/>
                  </a:lnTo>
                  <a:cubicBezTo>
                    <a:pt x="5608" y="609"/>
                    <a:pt x="5588" y="616"/>
                    <a:pt x="5568" y="622"/>
                  </a:cubicBezTo>
                  <a:cubicBezTo>
                    <a:pt x="5521" y="642"/>
                    <a:pt x="5471" y="662"/>
                    <a:pt x="5425" y="679"/>
                  </a:cubicBezTo>
                  <a:cubicBezTo>
                    <a:pt x="5405" y="688"/>
                    <a:pt x="5385" y="696"/>
                    <a:pt x="5368" y="702"/>
                  </a:cubicBezTo>
                  <a:lnTo>
                    <a:pt x="5352" y="708"/>
                  </a:lnTo>
                  <a:cubicBezTo>
                    <a:pt x="5321" y="722"/>
                    <a:pt x="5289" y="735"/>
                    <a:pt x="5258" y="748"/>
                  </a:cubicBezTo>
                  <a:cubicBezTo>
                    <a:pt x="5235" y="759"/>
                    <a:pt x="5209" y="768"/>
                    <a:pt x="5186" y="779"/>
                  </a:cubicBezTo>
                  <a:cubicBezTo>
                    <a:pt x="5152" y="792"/>
                    <a:pt x="5122" y="808"/>
                    <a:pt x="5089" y="822"/>
                  </a:cubicBezTo>
                  <a:lnTo>
                    <a:pt x="5076" y="828"/>
                  </a:lnTo>
                  <a:cubicBezTo>
                    <a:pt x="5059" y="835"/>
                    <a:pt x="5042" y="841"/>
                    <a:pt x="5026" y="848"/>
                  </a:cubicBezTo>
                  <a:cubicBezTo>
                    <a:pt x="4970" y="875"/>
                    <a:pt x="4916" y="898"/>
                    <a:pt x="4870" y="921"/>
                  </a:cubicBezTo>
                  <a:cubicBezTo>
                    <a:pt x="3860" y="1400"/>
                    <a:pt x="2977" y="2040"/>
                    <a:pt x="2246" y="2828"/>
                  </a:cubicBezTo>
                  <a:cubicBezTo>
                    <a:pt x="1452" y="3678"/>
                    <a:pt x="868" y="4662"/>
                    <a:pt x="506" y="5751"/>
                  </a:cubicBezTo>
                  <a:cubicBezTo>
                    <a:pt x="120" y="6917"/>
                    <a:pt x="0" y="8179"/>
                    <a:pt x="156" y="9497"/>
                  </a:cubicBezTo>
                  <a:cubicBezTo>
                    <a:pt x="259" y="10388"/>
                    <a:pt x="506" y="11179"/>
                    <a:pt x="884" y="11839"/>
                  </a:cubicBezTo>
                  <a:cubicBezTo>
                    <a:pt x="901" y="11869"/>
                    <a:pt x="917" y="11899"/>
                    <a:pt x="934" y="11926"/>
                  </a:cubicBezTo>
                  <a:cubicBezTo>
                    <a:pt x="941" y="11936"/>
                    <a:pt x="944" y="11945"/>
                    <a:pt x="950" y="11953"/>
                  </a:cubicBezTo>
                  <a:lnTo>
                    <a:pt x="954" y="11959"/>
                  </a:lnTo>
                  <a:cubicBezTo>
                    <a:pt x="964" y="11976"/>
                    <a:pt x="977" y="11996"/>
                    <a:pt x="987" y="12012"/>
                  </a:cubicBezTo>
                  <a:cubicBezTo>
                    <a:pt x="994" y="12025"/>
                    <a:pt x="1001" y="12036"/>
                    <a:pt x="1010" y="12048"/>
                  </a:cubicBezTo>
                  <a:cubicBezTo>
                    <a:pt x="1021" y="12065"/>
                    <a:pt x="1030" y="12082"/>
                    <a:pt x="1044" y="12102"/>
                  </a:cubicBezTo>
                  <a:lnTo>
                    <a:pt x="1047" y="12105"/>
                  </a:lnTo>
                  <a:cubicBezTo>
                    <a:pt x="1053" y="12115"/>
                    <a:pt x="1057" y="12122"/>
                    <a:pt x="1064" y="12132"/>
                  </a:cubicBezTo>
                  <a:cubicBezTo>
                    <a:pt x="1080" y="12158"/>
                    <a:pt x="1100" y="12181"/>
                    <a:pt x="1116" y="12208"/>
                  </a:cubicBezTo>
                  <a:cubicBezTo>
                    <a:pt x="1123" y="12215"/>
                    <a:pt x="1130" y="12224"/>
                    <a:pt x="1136" y="12235"/>
                  </a:cubicBezTo>
                  <a:lnTo>
                    <a:pt x="1140" y="12241"/>
                  </a:lnTo>
                  <a:cubicBezTo>
                    <a:pt x="1150" y="12255"/>
                    <a:pt x="1163" y="12272"/>
                    <a:pt x="1173" y="12287"/>
                  </a:cubicBezTo>
                  <a:cubicBezTo>
                    <a:pt x="1183" y="12298"/>
                    <a:pt x="1190" y="12311"/>
                    <a:pt x="1200" y="12324"/>
                  </a:cubicBezTo>
                  <a:cubicBezTo>
                    <a:pt x="1210" y="12338"/>
                    <a:pt x="1220" y="12351"/>
                    <a:pt x="1233" y="12364"/>
                  </a:cubicBezTo>
                  <a:cubicBezTo>
                    <a:pt x="1240" y="12378"/>
                    <a:pt x="1249" y="12387"/>
                    <a:pt x="1260" y="12401"/>
                  </a:cubicBezTo>
                  <a:cubicBezTo>
                    <a:pt x="1273" y="12417"/>
                    <a:pt x="1283" y="12431"/>
                    <a:pt x="1296" y="12447"/>
                  </a:cubicBezTo>
                  <a:cubicBezTo>
                    <a:pt x="1309" y="12464"/>
                    <a:pt x="1323" y="12477"/>
                    <a:pt x="1332" y="12494"/>
                  </a:cubicBezTo>
                  <a:cubicBezTo>
                    <a:pt x="1349" y="12511"/>
                    <a:pt x="1363" y="12527"/>
                    <a:pt x="1375" y="12543"/>
                  </a:cubicBezTo>
                  <a:cubicBezTo>
                    <a:pt x="1383" y="12554"/>
                    <a:pt x="1392" y="12563"/>
                    <a:pt x="1402" y="12574"/>
                  </a:cubicBezTo>
                  <a:lnTo>
                    <a:pt x="1402" y="12577"/>
                  </a:lnTo>
                  <a:cubicBezTo>
                    <a:pt x="1415" y="12590"/>
                    <a:pt x="1426" y="12603"/>
                    <a:pt x="1439" y="12617"/>
                  </a:cubicBezTo>
                  <a:cubicBezTo>
                    <a:pt x="1449" y="12626"/>
                    <a:pt x="1459" y="12637"/>
                    <a:pt x="1469" y="12650"/>
                  </a:cubicBezTo>
                  <a:cubicBezTo>
                    <a:pt x="1479" y="12660"/>
                    <a:pt x="1492" y="12673"/>
                    <a:pt x="1502" y="12686"/>
                  </a:cubicBezTo>
                  <a:lnTo>
                    <a:pt x="1509" y="12693"/>
                  </a:lnTo>
                  <a:cubicBezTo>
                    <a:pt x="1515" y="12700"/>
                    <a:pt x="1525" y="12710"/>
                    <a:pt x="1532" y="12716"/>
                  </a:cubicBezTo>
                  <a:cubicBezTo>
                    <a:pt x="1552" y="12739"/>
                    <a:pt x="1571" y="12759"/>
                    <a:pt x="1591" y="12779"/>
                  </a:cubicBezTo>
                  <a:cubicBezTo>
                    <a:pt x="1599" y="12786"/>
                    <a:pt x="1605" y="12793"/>
                    <a:pt x="1611" y="12799"/>
                  </a:cubicBezTo>
                  <a:lnTo>
                    <a:pt x="1619" y="12806"/>
                  </a:lnTo>
                  <a:cubicBezTo>
                    <a:pt x="1631" y="12819"/>
                    <a:pt x="1645" y="12833"/>
                    <a:pt x="1658" y="12845"/>
                  </a:cubicBezTo>
                  <a:cubicBezTo>
                    <a:pt x="1668" y="12856"/>
                    <a:pt x="1678" y="12862"/>
                    <a:pt x="1688" y="12873"/>
                  </a:cubicBezTo>
                  <a:cubicBezTo>
                    <a:pt x="1701" y="12885"/>
                    <a:pt x="1714" y="12899"/>
                    <a:pt x="1728" y="12912"/>
                  </a:cubicBezTo>
                  <a:lnTo>
                    <a:pt x="1731" y="12912"/>
                  </a:lnTo>
                  <a:cubicBezTo>
                    <a:pt x="1738" y="12922"/>
                    <a:pt x="1748" y="12929"/>
                    <a:pt x="1754" y="12936"/>
                  </a:cubicBezTo>
                  <a:cubicBezTo>
                    <a:pt x="1771" y="12952"/>
                    <a:pt x="1791" y="12969"/>
                    <a:pt x="1807" y="12982"/>
                  </a:cubicBezTo>
                  <a:cubicBezTo>
                    <a:pt x="1811" y="12989"/>
                    <a:pt x="1818" y="12992"/>
                    <a:pt x="1824" y="12995"/>
                  </a:cubicBezTo>
                  <a:cubicBezTo>
                    <a:pt x="1844" y="13015"/>
                    <a:pt x="1867" y="13035"/>
                    <a:pt x="1890" y="13055"/>
                  </a:cubicBezTo>
                  <a:cubicBezTo>
                    <a:pt x="1898" y="13062"/>
                    <a:pt x="1904" y="13065"/>
                    <a:pt x="1910" y="13072"/>
                  </a:cubicBezTo>
                  <a:lnTo>
                    <a:pt x="1913" y="13072"/>
                  </a:lnTo>
                  <a:cubicBezTo>
                    <a:pt x="1930" y="13089"/>
                    <a:pt x="1947" y="13101"/>
                    <a:pt x="1964" y="13115"/>
                  </a:cubicBezTo>
                  <a:cubicBezTo>
                    <a:pt x="1973" y="13121"/>
                    <a:pt x="1980" y="13128"/>
                    <a:pt x="1987" y="13132"/>
                  </a:cubicBezTo>
                  <a:cubicBezTo>
                    <a:pt x="2007" y="13148"/>
                    <a:pt x="2023" y="13161"/>
                    <a:pt x="2043" y="13175"/>
                  </a:cubicBezTo>
                  <a:lnTo>
                    <a:pt x="2043" y="13178"/>
                  </a:lnTo>
                  <a:cubicBezTo>
                    <a:pt x="2050" y="13181"/>
                    <a:pt x="2053" y="13184"/>
                    <a:pt x="2060" y="13188"/>
                  </a:cubicBezTo>
                  <a:cubicBezTo>
                    <a:pt x="2083" y="13208"/>
                    <a:pt x="2110" y="13224"/>
                    <a:pt x="2137" y="13244"/>
                  </a:cubicBezTo>
                  <a:lnTo>
                    <a:pt x="2140" y="13248"/>
                  </a:lnTo>
                  <a:cubicBezTo>
                    <a:pt x="2163" y="13264"/>
                    <a:pt x="2186" y="13281"/>
                    <a:pt x="2209" y="13294"/>
                  </a:cubicBezTo>
                  <a:lnTo>
                    <a:pt x="2226" y="13308"/>
                  </a:lnTo>
                  <a:cubicBezTo>
                    <a:pt x="2249" y="13321"/>
                    <a:pt x="2269" y="13334"/>
                    <a:pt x="2289" y="13348"/>
                  </a:cubicBezTo>
                  <a:lnTo>
                    <a:pt x="2306" y="13357"/>
                  </a:lnTo>
                  <a:cubicBezTo>
                    <a:pt x="2356" y="13391"/>
                    <a:pt x="2409" y="13423"/>
                    <a:pt x="2462" y="13454"/>
                  </a:cubicBezTo>
                  <a:lnTo>
                    <a:pt x="2472" y="13460"/>
                  </a:lnTo>
                  <a:cubicBezTo>
                    <a:pt x="2495" y="13474"/>
                    <a:pt x="2519" y="13487"/>
                    <a:pt x="2542" y="13500"/>
                  </a:cubicBezTo>
                  <a:lnTo>
                    <a:pt x="2558" y="13507"/>
                  </a:lnTo>
                  <a:cubicBezTo>
                    <a:pt x="2582" y="13520"/>
                    <a:pt x="2605" y="13533"/>
                    <a:pt x="2628" y="13547"/>
                  </a:cubicBezTo>
                  <a:lnTo>
                    <a:pt x="2638" y="13550"/>
                  </a:lnTo>
                  <a:cubicBezTo>
                    <a:pt x="2691" y="13576"/>
                    <a:pt x="2744" y="13603"/>
                    <a:pt x="2801" y="13630"/>
                  </a:cubicBezTo>
                  <a:lnTo>
                    <a:pt x="2814" y="13636"/>
                  </a:lnTo>
                  <a:cubicBezTo>
                    <a:pt x="2837" y="13647"/>
                    <a:pt x="2861" y="13656"/>
                    <a:pt x="2884" y="13667"/>
                  </a:cubicBezTo>
                  <a:lnTo>
                    <a:pt x="2900" y="13673"/>
                  </a:lnTo>
                  <a:cubicBezTo>
                    <a:pt x="2924" y="13683"/>
                    <a:pt x="2950" y="13693"/>
                    <a:pt x="2974" y="13702"/>
                  </a:cubicBezTo>
                  <a:lnTo>
                    <a:pt x="2980" y="13706"/>
                  </a:lnTo>
                  <a:cubicBezTo>
                    <a:pt x="3006" y="13716"/>
                    <a:pt x="3034" y="13730"/>
                    <a:pt x="3060" y="13736"/>
                  </a:cubicBezTo>
                  <a:cubicBezTo>
                    <a:pt x="3066" y="13739"/>
                    <a:pt x="3073" y="13742"/>
                    <a:pt x="3083" y="13746"/>
                  </a:cubicBezTo>
                  <a:lnTo>
                    <a:pt x="3086" y="13746"/>
                  </a:lnTo>
                  <a:cubicBezTo>
                    <a:pt x="3103" y="13753"/>
                    <a:pt x="3120" y="13759"/>
                    <a:pt x="3140" y="13766"/>
                  </a:cubicBezTo>
                  <a:cubicBezTo>
                    <a:pt x="3149" y="13769"/>
                    <a:pt x="3163" y="13773"/>
                    <a:pt x="3173" y="13779"/>
                  </a:cubicBezTo>
                  <a:cubicBezTo>
                    <a:pt x="3186" y="13782"/>
                    <a:pt x="3203" y="13789"/>
                    <a:pt x="3216" y="13793"/>
                  </a:cubicBezTo>
                  <a:lnTo>
                    <a:pt x="3219" y="13793"/>
                  </a:lnTo>
                  <a:cubicBezTo>
                    <a:pt x="3229" y="13796"/>
                    <a:pt x="3242" y="13802"/>
                    <a:pt x="3256" y="13806"/>
                  </a:cubicBezTo>
                  <a:cubicBezTo>
                    <a:pt x="3262" y="13809"/>
                    <a:pt x="3273" y="13809"/>
                    <a:pt x="3279" y="13812"/>
                  </a:cubicBezTo>
                  <a:lnTo>
                    <a:pt x="3293" y="13816"/>
                  </a:lnTo>
                  <a:cubicBezTo>
                    <a:pt x="3305" y="13819"/>
                    <a:pt x="3319" y="13826"/>
                    <a:pt x="3332" y="13829"/>
                  </a:cubicBezTo>
                  <a:cubicBezTo>
                    <a:pt x="3342" y="13832"/>
                    <a:pt x="3356" y="13836"/>
                    <a:pt x="3368" y="13839"/>
                  </a:cubicBezTo>
                  <a:lnTo>
                    <a:pt x="3379" y="13842"/>
                  </a:lnTo>
                  <a:cubicBezTo>
                    <a:pt x="3388" y="13846"/>
                    <a:pt x="3395" y="13849"/>
                    <a:pt x="3402" y="13849"/>
                  </a:cubicBezTo>
                  <a:cubicBezTo>
                    <a:pt x="3422" y="13856"/>
                    <a:pt x="3438" y="13859"/>
                    <a:pt x="3455" y="13862"/>
                  </a:cubicBezTo>
                  <a:lnTo>
                    <a:pt x="3482" y="13869"/>
                  </a:lnTo>
                  <a:cubicBezTo>
                    <a:pt x="3541" y="13886"/>
                    <a:pt x="3601" y="13899"/>
                    <a:pt x="3661" y="13912"/>
                  </a:cubicBezTo>
                  <a:lnTo>
                    <a:pt x="3678" y="13915"/>
                  </a:lnTo>
                  <a:cubicBezTo>
                    <a:pt x="3698" y="13918"/>
                    <a:pt x="3717" y="13922"/>
                    <a:pt x="3737" y="13929"/>
                  </a:cubicBezTo>
                  <a:lnTo>
                    <a:pt x="3754" y="13932"/>
                  </a:lnTo>
                  <a:cubicBezTo>
                    <a:pt x="3817" y="13942"/>
                    <a:pt x="3880" y="13952"/>
                    <a:pt x="3940" y="13962"/>
                  </a:cubicBezTo>
                  <a:lnTo>
                    <a:pt x="3957" y="13962"/>
                  </a:lnTo>
                  <a:cubicBezTo>
                    <a:pt x="3977" y="13966"/>
                    <a:pt x="3997" y="13969"/>
                    <a:pt x="4016" y="13969"/>
                  </a:cubicBezTo>
                  <a:lnTo>
                    <a:pt x="4016" y="13972"/>
                  </a:lnTo>
                  <a:lnTo>
                    <a:pt x="4026" y="13972"/>
                  </a:lnTo>
                  <a:cubicBezTo>
                    <a:pt x="4076" y="13978"/>
                    <a:pt x="4126" y="13981"/>
                    <a:pt x="4176" y="13985"/>
                  </a:cubicBezTo>
                  <a:cubicBezTo>
                    <a:pt x="2841" y="14962"/>
                    <a:pt x="2047" y="15954"/>
                    <a:pt x="1744" y="17031"/>
                  </a:cubicBezTo>
                  <a:cubicBezTo>
                    <a:pt x="1449" y="18094"/>
                    <a:pt x="1701" y="18991"/>
                    <a:pt x="1990" y="19728"/>
                  </a:cubicBezTo>
                  <a:cubicBezTo>
                    <a:pt x="2000" y="19751"/>
                    <a:pt x="2010" y="19771"/>
                    <a:pt x="2017" y="19795"/>
                  </a:cubicBezTo>
                  <a:cubicBezTo>
                    <a:pt x="2023" y="19805"/>
                    <a:pt x="2027" y="19814"/>
                    <a:pt x="2030" y="19825"/>
                  </a:cubicBezTo>
                  <a:cubicBezTo>
                    <a:pt x="2037" y="19838"/>
                    <a:pt x="2043" y="19848"/>
                    <a:pt x="2047" y="19861"/>
                  </a:cubicBezTo>
                  <a:cubicBezTo>
                    <a:pt x="2057" y="19885"/>
                    <a:pt x="2070" y="19908"/>
                    <a:pt x="2080" y="19931"/>
                  </a:cubicBezTo>
                  <a:cubicBezTo>
                    <a:pt x="2083" y="19934"/>
                    <a:pt x="2086" y="19940"/>
                    <a:pt x="2086" y="19948"/>
                  </a:cubicBezTo>
                  <a:cubicBezTo>
                    <a:pt x="2097" y="19960"/>
                    <a:pt x="2103" y="19977"/>
                    <a:pt x="2113" y="19994"/>
                  </a:cubicBezTo>
                  <a:lnTo>
                    <a:pt x="2117" y="20000"/>
                  </a:lnTo>
                  <a:cubicBezTo>
                    <a:pt x="2412" y="20562"/>
                    <a:pt x="2897" y="21017"/>
                    <a:pt x="3561" y="21359"/>
                  </a:cubicBezTo>
                  <a:cubicBezTo>
                    <a:pt x="4213" y="21694"/>
                    <a:pt x="5030" y="21907"/>
                    <a:pt x="5989" y="21993"/>
                  </a:cubicBezTo>
                  <a:lnTo>
                    <a:pt x="5996" y="21993"/>
                  </a:lnTo>
                  <a:cubicBezTo>
                    <a:pt x="6029" y="21997"/>
                    <a:pt x="6063" y="22000"/>
                    <a:pt x="6099" y="22000"/>
                  </a:cubicBezTo>
                  <a:lnTo>
                    <a:pt x="6119" y="22004"/>
                  </a:lnTo>
                  <a:cubicBezTo>
                    <a:pt x="6152" y="22007"/>
                    <a:pt x="6189" y="22007"/>
                    <a:pt x="6222" y="22010"/>
                  </a:cubicBezTo>
                  <a:lnTo>
                    <a:pt x="6242" y="22010"/>
                  </a:lnTo>
                  <a:cubicBezTo>
                    <a:pt x="6388" y="22020"/>
                    <a:pt x="6537" y="22027"/>
                    <a:pt x="6690" y="22030"/>
                  </a:cubicBezTo>
                  <a:lnTo>
                    <a:pt x="6730" y="22030"/>
                  </a:lnTo>
                  <a:cubicBezTo>
                    <a:pt x="6760" y="22033"/>
                    <a:pt x="6790" y="22033"/>
                    <a:pt x="6820" y="22033"/>
                  </a:cubicBezTo>
                  <a:lnTo>
                    <a:pt x="7149" y="22033"/>
                  </a:lnTo>
                  <a:cubicBezTo>
                    <a:pt x="7202" y="22033"/>
                    <a:pt x="7255" y="22030"/>
                    <a:pt x="7308" y="22030"/>
                  </a:cubicBezTo>
                  <a:lnTo>
                    <a:pt x="7325" y="22030"/>
                  </a:lnTo>
                  <a:cubicBezTo>
                    <a:pt x="7341" y="22030"/>
                    <a:pt x="7358" y="22030"/>
                    <a:pt x="7374" y="22027"/>
                  </a:cubicBezTo>
                  <a:lnTo>
                    <a:pt x="7454" y="22027"/>
                  </a:lnTo>
                  <a:cubicBezTo>
                    <a:pt x="7478" y="22023"/>
                    <a:pt x="7501" y="22023"/>
                    <a:pt x="7527" y="22023"/>
                  </a:cubicBezTo>
                  <a:cubicBezTo>
                    <a:pt x="7550" y="22023"/>
                    <a:pt x="7577" y="22020"/>
                    <a:pt x="7604" y="22020"/>
                  </a:cubicBezTo>
                  <a:cubicBezTo>
                    <a:pt x="7630" y="22020"/>
                    <a:pt x="7653" y="22017"/>
                    <a:pt x="7680" y="22017"/>
                  </a:cubicBezTo>
                  <a:cubicBezTo>
                    <a:pt x="7707" y="22017"/>
                    <a:pt x="7730" y="22013"/>
                    <a:pt x="7757" y="22013"/>
                  </a:cubicBezTo>
                  <a:cubicBezTo>
                    <a:pt x="7783" y="22010"/>
                    <a:pt x="7813" y="22010"/>
                    <a:pt x="7843" y="22007"/>
                  </a:cubicBezTo>
                  <a:lnTo>
                    <a:pt x="7860" y="22007"/>
                  </a:lnTo>
                  <a:cubicBezTo>
                    <a:pt x="7876" y="22007"/>
                    <a:pt x="7892" y="22004"/>
                    <a:pt x="7909" y="22004"/>
                  </a:cubicBezTo>
                  <a:cubicBezTo>
                    <a:pt x="7949" y="22000"/>
                    <a:pt x="7992" y="21997"/>
                    <a:pt x="8032" y="21997"/>
                  </a:cubicBezTo>
                  <a:cubicBezTo>
                    <a:pt x="8052" y="21993"/>
                    <a:pt x="8072" y="21993"/>
                    <a:pt x="8092" y="21990"/>
                  </a:cubicBezTo>
                  <a:cubicBezTo>
                    <a:pt x="8135" y="21987"/>
                    <a:pt x="8182" y="21984"/>
                    <a:pt x="8225" y="21980"/>
                  </a:cubicBezTo>
                  <a:cubicBezTo>
                    <a:pt x="8238" y="21980"/>
                    <a:pt x="8255" y="21977"/>
                    <a:pt x="8268" y="21977"/>
                  </a:cubicBezTo>
                  <a:lnTo>
                    <a:pt x="8285" y="21973"/>
                  </a:lnTo>
                  <a:cubicBezTo>
                    <a:pt x="8321" y="21973"/>
                    <a:pt x="8355" y="21970"/>
                    <a:pt x="8387" y="21967"/>
                  </a:cubicBezTo>
                  <a:cubicBezTo>
                    <a:pt x="8410" y="21964"/>
                    <a:pt x="8430" y="21964"/>
                    <a:pt x="8454" y="21960"/>
                  </a:cubicBezTo>
                  <a:cubicBezTo>
                    <a:pt x="8490" y="21957"/>
                    <a:pt x="8524" y="21953"/>
                    <a:pt x="8557" y="21950"/>
                  </a:cubicBezTo>
                  <a:cubicBezTo>
                    <a:pt x="8580" y="21947"/>
                    <a:pt x="8603" y="21944"/>
                    <a:pt x="8623" y="21944"/>
                  </a:cubicBezTo>
                  <a:cubicBezTo>
                    <a:pt x="8660" y="21941"/>
                    <a:pt x="8700" y="21933"/>
                    <a:pt x="8737" y="21930"/>
                  </a:cubicBezTo>
                  <a:lnTo>
                    <a:pt x="8756" y="21927"/>
                  </a:lnTo>
                  <a:cubicBezTo>
                    <a:pt x="8766" y="21927"/>
                    <a:pt x="8780" y="21927"/>
                    <a:pt x="8793" y="21924"/>
                  </a:cubicBezTo>
                  <a:cubicBezTo>
                    <a:pt x="8849" y="21917"/>
                    <a:pt x="8906" y="21910"/>
                    <a:pt x="8965" y="21904"/>
                  </a:cubicBezTo>
                  <a:cubicBezTo>
                    <a:pt x="9427" y="21847"/>
                    <a:pt x="9896" y="21801"/>
                    <a:pt x="10391" y="21748"/>
                  </a:cubicBezTo>
                  <a:cubicBezTo>
                    <a:pt x="11806" y="21605"/>
                    <a:pt x="13270" y="21455"/>
                    <a:pt x="14542" y="21084"/>
                  </a:cubicBezTo>
                  <a:cubicBezTo>
                    <a:pt x="16154" y="20612"/>
                    <a:pt x="17219" y="19841"/>
                    <a:pt x="17794" y="18729"/>
                  </a:cubicBezTo>
                  <a:cubicBezTo>
                    <a:pt x="17814" y="18695"/>
                    <a:pt x="17831" y="18662"/>
                    <a:pt x="17844" y="18629"/>
                  </a:cubicBezTo>
                  <a:cubicBezTo>
                    <a:pt x="17973" y="18356"/>
                    <a:pt x="18076" y="18067"/>
                    <a:pt x="18146" y="17762"/>
                  </a:cubicBezTo>
                  <a:cubicBezTo>
                    <a:pt x="18183" y="17616"/>
                    <a:pt x="18319" y="17041"/>
                    <a:pt x="18263" y="16400"/>
                  </a:cubicBezTo>
                  <a:cubicBezTo>
                    <a:pt x="18263" y="16373"/>
                    <a:pt x="18260" y="16347"/>
                    <a:pt x="18260" y="16317"/>
                  </a:cubicBezTo>
                  <a:lnTo>
                    <a:pt x="18256" y="16297"/>
                  </a:lnTo>
                  <a:cubicBezTo>
                    <a:pt x="18252" y="16221"/>
                    <a:pt x="18246" y="16144"/>
                    <a:pt x="18240" y="16071"/>
                  </a:cubicBezTo>
                  <a:lnTo>
                    <a:pt x="18240" y="16061"/>
                  </a:lnTo>
                  <a:cubicBezTo>
                    <a:pt x="18229" y="15985"/>
                    <a:pt x="18223" y="15911"/>
                    <a:pt x="18209" y="15835"/>
                  </a:cubicBezTo>
                  <a:lnTo>
                    <a:pt x="18209" y="15832"/>
                  </a:lnTo>
                  <a:cubicBezTo>
                    <a:pt x="18143" y="15393"/>
                    <a:pt x="18021" y="14998"/>
                    <a:pt x="17841" y="14659"/>
                  </a:cubicBezTo>
                  <a:cubicBezTo>
                    <a:pt x="17738" y="14447"/>
                    <a:pt x="17622" y="14277"/>
                    <a:pt x="17492" y="14138"/>
                  </a:cubicBezTo>
                  <a:cubicBezTo>
                    <a:pt x="17113" y="13693"/>
                    <a:pt x="16615" y="13394"/>
                    <a:pt x="16014" y="13244"/>
                  </a:cubicBezTo>
                  <a:lnTo>
                    <a:pt x="16008" y="13244"/>
                  </a:lnTo>
                  <a:cubicBezTo>
                    <a:pt x="15954" y="13231"/>
                    <a:pt x="15898" y="13218"/>
                    <a:pt x="15844" y="13208"/>
                  </a:cubicBezTo>
                  <a:lnTo>
                    <a:pt x="15835" y="13204"/>
                  </a:lnTo>
                  <a:cubicBezTo>
                    <a:pt x="15781" y="13195"/>
                    <a:pt x="15729" y="13188"/>
                    <a:pt x="15678" y="13178"/>
                  </a:cubicBezTo>
                  <a:lnTo>
                    <a:pt x="15658" y="13178"/>
                  </a:lnTo>
                  <a:cubicBezTo>
                    <a:pt x="15635" y="13175"/>
                    <a:pt x="15612" y="13172"/>
                    <a:pt x="15589" y="13168"/>
                  </a:cubicBezTo>
                  <a:lnTo>
                    <a:pt x="15579" y="13164"/>
                  </a:lnTo>
                  <a:cubicBezTo>
                    <a:pt x="15556" y="13164"/>
                    <a:pt x="15536" y="13161"/>
                    <a:pt x="15513" y="13158"/>
                  </a:cubicBezTo>
                  <a:lnTo>
                    <a:pt x="15485" y="13155"/>
                  </a:lnTo>
                  <a:cubicBezTo>
                    <a:pt x="15470" y="13155"/>
                    <a:pt x="15450" y="13152"/>
                    <a:pt x="15433" y="13152"/>
                  </a:cubicBezTo>
                  <a:cubicBezTo>
                    <a:pt x="15419" y="13152"/>
                    <a:pt x="15406" y="13148"/>
                    <a:pt x="15393" y="13148"/>
                  </a:cubicBezTo>
                  <a:cubicBezTo>
                    <a:pt x="15379" y="13148"/>
                    <a:pt x="15366" y="13148"/>
                    <a:pt x="15353" y="13144"/>
                  </a:cubicBezTo>
                  <a:lnTo>
                    <a:pt x="15313" y="13144"/>
                  </a:lnTo>
                  <a:cubicBezTo>
                    <a:pt x="15303" y="13141"/>
                    <a:pt x="15293" y="13141"/>
                    <a:pt x="15283" y="13141"/>
                  </a:cubicBezTo>
                  <a:cubicBezTo>
                    <a:pt x="15260" y="13141"/>
                    <a:pt x="15237" y="13141"/>
                    <a:pt x="15210" y="13138"/>
                  </a:cubicBezTo>
                  <a:lnTo>
                    <a:pt x="15194" y="13138"/>
                  </a:lnTo>
                  <a:cubicBezTo>
                    <a:pt x="15161" y="13137"/>
                    <a:pt x="15128" y="13137"/>
                    <a:pt x="15095" y="13137"/>
                  </a:cubicBezTo>
                  <a:cubicBezTo>
                    <a:pt x="14824" y="13137"/>
                    <a:pt x="14532" y="13160"/>
                    <a:pt x="14234" y="13204"/>
                  </a:cubicBezTo>
                  <a:cubicBezTo>
                    <a:pt x="14516" y="12969"/>
                    <a:pt x="14792" y="12696"/>
                    <a:pt x="15054" y="12387"/>
                  </a:cubicBezTo>
                  <a:cubicBezTo>
                    <a:pt x="16143" y="11096"/>
                    <a:pt x="16641" y="9438"/>
                    <a:pt x="16539" y="7461"/>
                  </a:cubicBezTo>
                  <a:cubicBezTo>
                    <a:pt x="16426" y="5362"/>
                    <a:pt x="15841" y="3662"/>
                    <a:pt x="14795" y="2399"/>
                  </a:cubicBezTo>
                  <a:cubicBezTo>
                    <a:pt x="14300" y="1804"/>
                    <a:pt x="13705" y="1310"/>
                    <a:pt x="13021" y="928"/>
                  </a:cubicBezTo>
                  <a:cubicBezTo>
                    <a:pt x="12387" y="576"/>
                    <a:pt x="11676" y="320"/>
                    <a:pt x="10902" y="167"/>
                  </a:cubicBezTo>
                  <a:cubicBezTo>
                    <a:pt x="10329" y="56"/>
                    <a:pt x="9727" y="0"/>
                    <a:pt x="9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51" name="Google Shape;1451;p30"/>
            <p:cNvSpPr/>
            <p:nvPr/>
          </p:nvSpPr>
          <p:spPr>
            <a:xfrm>
              <a:off x="3416227" y="1205690"/>
              <a:ext cx="896067" cy="1085659"/>
            </a:xfrm>
            <a:custGeom>
              <a:avLst/>
              <a:gdLst/>
              <a:ahLst/>
              <a:cxnLst/>
              <a:rect l="l" t="t" r="r" b="b"/>
              <a:pathLst>
                <a:path w="16509" h="20002" extrusionOk="0">
                  <a:moveTo>
                    <a:pt x="8218" y="0"/>
                  </a:moveTo>
                  <a:cubicBezTo>
                    <a:pt x="7848" y="0"/>
                    <a:pt x="7470" y="22"/>
                    <a:pt x="7088" y="63"/>
                  </a:cubicBezTo>
                  <a:cubicBezTo>
                    <a:pt x="6892" y="86"/>
                    <a:pt x="6696" y="113"/>
                    <a:pt x="6504" y="150"/>
                  </a:cubicBezTo>
                  <a:cubicBezTo>
                    <a:pt x="5786" y="282"/>
                    <a:pt x="5082" y="509"/>
                    <a:pt x="4424" y="824"/>
                  </a:cubicBezTo>
                  <a:cubicBezTo>
                    <a:pt x="3557" y="1233"/>
                    <a:pt x="2763" y="1800"/>
                    <a:pt x="2105" y="2502"/>
                  </a:cubicBezTo>
                  <a:cubicBezTo>
                    <a:pt x="773" y="3929"/>
                    <a:pt x="0" y="5922"/>
                    <a:pt x="282" y="8364"/>
                  </a:cubicBezTo>
                  <a:cubicBezTo>
                    <a:pt x="375" y="9158"/>
                    <a:pt x="591" y="9805"/>
                    <a:pt x="883" y="10320"/>
                  </a:cubicBezTo>
                  <a:cubicBezTo>
                    <a:pt x="1359" y="11147"/>
                    <a:pt x="2033" y="11625"/>
                    <a:pt x="2740" y="11838"/>
                  </a:cubicBezTo>
                  <a:cubicBezTo>
                    <a:pt x="3030" y="11925"/>
                    <a:pt x="3325" y="11965"/>
                    <a:pt x="3612" y="11965"/>
                  </a:cubicBezTo>
                  <a:cubicBezTo>
                    <a:pt x="4806" y="11965"/>
                    <a:pt x="5872" y="11264"/>
                    <a:pt x="5926" y="10227"/>
                  </a:cubicBezTo>
                  <a:cubicBezTo>
                    <a:pt x="6039" y="8108"/>
                    <a:pt x="5004" y="6493"/>
                    <a:pt x="6753" y="6493"/>
                  </a:cubicBezTo>
                  <a:cubicBezTo>
                    <a:pt x="6801" y="6493"/>
                    <a:pt x="6852" y="6495"/>
                    <a:pt x="6905" y="6497"/>
                  </a:cubicBezTo>
                  <a:cubicBezTo>
                    <a:pt x="6905" y="6497"/>
                    <a:pt x="6919" y="6500"/>
                    <a:pt x="6942" y="6504"/>
                  </a:cubicBezTo>
                  <a:cubicBezTo>
                    <a:pt x="7081" y="6534"/>
                    <a:pt x="7566" y="6673"/>
                    <a:pt x="7816" y="7198"/>
                  </a:cubicBezTo>
                  <a:cubicBezTo>
                    <a:pt x="7962" y="7510"/>
                    <a:pt x="8021" y="7955"/>
                    <a:pt x="7882" y="8596"/>
                  </a:cubicBezTo>
                  <a:cubicBezTo>
                    <a:pt x="7463" y="10506"/>
                    <a:pt x="6623" y="11812"/>
                    <a:pt x="3919" y="13771"/>
                  </a:cubicBezTo>
                  <a:cubicBezTo>
                    <a:pt x="2627" y="14708"/>
                    <a:pt x="2049" y="15548"/>
                    <a:pt x="1843" y="16286"/>
                  </a:cubicBezTo>
                  <a:cubicBezTo>
                    <a:pt x="1618" y="17093"/>
                    <a:pt x="1837" y="17781"/>
                    <a:pt x="2056" y="18339"/>
                  </a:cubicBezTo>
                  <a:cubicBezTo>
                    <a:pt x="2125" y="18518"/>
                    <a:pt x="2232" y="18694"/>
                    <a:pt x="2378" y="18860"/>
                  </a:cubicBezTo>
                  <a:cubicBezTo>
                    <a:pt x="2942" y="19505"/>
                    <a:pt x="4110" y="20002"/>
                    <a:pt x="6107" y="20002"/>
                  </a:cubicBezTo>
                  <a:cubicBezTo>
                    <a:pt x="6660" y="20002"/>
                    <a:pt x="7277" y="19964"/>
                    <a:pt x="7962" y="19880"/>
                  </a:cubicBezTo>
                  <a:cubicBezTo>
                    <a:pt x="11751" y="19412"/>
                    <a:pt x="16508" y="19505"/>
                    <a:pt x="16369" y="15449"/>
                  </a:cubicBezTo>
                  <a:cubicBezTo>
                    <a:pt x="16306" y="13650"/>
                    <a:pt x="15317" y="13136"/>
                    <a:pt x="14191" y="13136"/>
                  </a:cubicBezTo>
                  <a:cubicBezTo>
                    <a:pt x="13934" y="13136"/>
                    <a:pt x="13670" y="13163"/>
                    <a:pt x="13409" y="13207"/>
                  </a:cubicBezTo>
                  <a:cubicBezTo>
                    <a:pt x="12967" y="13284"/>
                    <a:pt x="12532" y="13410"/>
                    <a:pt x="12147" y="13543"/>
                  </a:cubicBezTo>
                  <a:cubicBezTo>
                    <a:pt x="11509" y="13758"/>
                    <a:pt x="11011" y="13997"/>
                    <a:pt x="10865" y="14050"/>
                  </a:cubicBezTo>
                  <a:cubicBezTo>
                    <a:pt x="10765" y="14087"/>
                    <a:pt x="10649" y="14113"/>
                    <a:pt x="10526" y="14124"/>
                  </a:cubicBezTo>
                  <a:lnTo>
                    <a:pt x="10523" y="14124"/>
                  </a:lnTo>
                  <a:cubicBezTo>
                    <a:pt x="10485" y="14127"/>
                    <a:pt x="10447" y="14128"/>
                    <a:pt x="10409" y="14128"/>
                  </a:cubicBezTo>
                  <a:cubicBezTo>
                    <a:pt x="10153" y="14128"/>
                    <a:pt x="9902" y="14058"/>
                    <a:pt x="9795" y="13885"/>
                  </a:cubicBezTo>
                  <a:cubicBezTo>
                    <a:pt x="9712" y="13745"/>
                    <a:pt x="9719" y="13539"/>
                    <a:pt x="9888" y="13250"/>
                  </a:cubicBezTo>
                  <a:cubicBezTo>
                    <a:pt x="10399" y="12370"/>
                    <a:pt x="14923" y="11765"/>
                    <a:pt x="14641" y="6497"/>
                  </a:cubicBezTo>
                  <a:cubicBezTo>
                    <a:pt x="14432" y="2538"/>
                    <a:pt x="12429" y="661"/>
                    <a:pt x="9825" y="150"/>
                  </a:cubicBezTo>
                  <a:cubicBezTo>
                    <a:pt x="9310" y="48"/>
                    <a:pt x="8772" y="0"/>
                    <a:pt x="8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52" name="Google Shape;1452;p30"/>
            <p:cNvSpPr/>
            <p:nvPr/>
          </p:nvSpPr>
          <p:spPr>
            <a:xfrm>
              <a:off x="3564947" y="1547851"/>
              <a:ext cx="228074" cy="307265"/>
            </a:xfrm>
            <a:custGeom>
              <a:avLst/>
              <a:gdLst/>
              <a:ahLst/>
              <a:cxnLst/>
              <a:rect l="l" t="t" r="r" b="b"/>
              <a:pathLst>
                <a:path w="4202" h="5661" extrusionOk="0">
                  <a:moveTo>
                    <a:pt x="3468" y="0"/>
                  </a:moveTo>
                  <a:cubicBezTo>
                    <a:pt x="3179" y="0"/>
                    <a:pt x="2873" y="74"/>
                    <a:pt x="2584" y="219"/>
                  </a:cubicBezTo>
                  <a:cubicBezTo>
                    <a:pt x="1611" y="725"/>
                    <a:pt x="2163" y="1894"/>
                    <a:pt x="1611" y="3309"/>
                  </a:cubicBezTo>
                  <a:cubicBezTo>
                    <a:pt x="1292" y="4136"/>
                    <a:pt x="658" y="5129"/>
                    <a:pt x="0" y="5534"/>
                  </a:cubicBezTo>
                  <a:cubicBezTo>
                    <a:pt x="289" y="5620"/>
                    <a:pt x="584" y="5660"/>
                    <a:pt x="874" y="5660"/>
                  </a:cubicBezTo>
                  <a:cubicBezTo>
                    <a:pt x="2066" y="5660"/>
                    <a:pt x="3129" y="4960"/>
                    <a:pt x="3186" y="3923"/>
                  </a:cubicBezTo>
                  <a:cubicBezTo>
                    <a:pt x="3192" y="3807"/>
                    <a:pt x="3192" y="3694"/>
                    <a:pt x="3192" y="3581"/>
                  </a:cubicBezTo>
                  <a:cubicBezTo>
                    <a:pt x="3192" y="2601"/>
                    <a:pt x="2983" y="1751"/>
                    <a:pt x="2983" y="1147"/>
                  </a:cubicBezTo>
                  <a:cubicBezTo>
                    <a:pt x="2983" y="549"/>
                    <a:pt x="3189" y="190"/>
                    <a:pt x="4012" y="190"/>
                  </a:cubicBezTo>
                  <a:cubicBezTo>
                    <a:pt x="4059" y="190"/>
                    <a:pt x="4112" y="190"/>
                    <a:pt x="4165" y="193"/>
                  </a:cubicBezTo>
                  <a:cubicBezTo>
                    <a:pt x="4165" y="193"/>
                    <a:pt x="4179" y="196"/>
                    <a:pt x="4202" y="200"/>
                  </a:cubicBezTo>
                  <a:cubicBezTo>
                    <a:pt x="4003" y="70"/>
                    <a:pt x="3744" y="0"/>
                    <a:pt x="3468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53" name="Google Shape;1453;p30"/>
            <p:cNvSpPr/>
            <p:nvPr/>
          </p:nvSpPr>
          <p:spPr>
            <a:xfrm>
              <a:off x="3769191" y="1205690"/>
              <a:ext cx="442470" cy="769709"/>
            </a:xfrm>
            <a:custGeom>
              <a:avLst/>
              <a:gdLst/>
              <a:ahLst/>
              <a:cxnLst/>
              <a:rect l="l" t="t" r="r" b="b"/>
              <a:pathLst>
                <a:path w="8152" h="14181" extrusionOk="0">
                  <a:moveTo>
                    <a:pt x="1721" y="0"/>
                  </a:moveTo>
                  <a:cubicBezTo>
                    <a:pt x="1349" y="0"/>
                    <a:pt x="971" y="23"/>
                    <a:pt x="585" y="63"/>
                  </a:cubicBezTo>
                  <a:cubicBezTo>
                    <a:pt x="389" y="86"/>
                    <a:pt x="193" y="113"/>
                    <a:pt x="1" y="150"/>
                  </a:cubicBezTo>
                  <a:cubicBezTo>
                    <a:pt x="1054" y="270"/>
                    <a:pt x="2355" y="256"/>
                    <a:pt x="4308" y="1182"/>
                  </a:cubicBezTo>
                  <a:cubicBezTo>
                    <a:pt x="5697" y="1840"/>
                    <a:pt x="6574" y="3295"/>
                    <a:pt x="6936" y="4869"/>
                  </a:cubicBezTo>
                  <a:cubicBezTo>
                    <a:pt x="7474" y="4920"/>
                    <a:pt x="7727" y="8520"/>
                    <a:pt x="6511" y="9231"/>
                  </a:cubicBezTo>
                  <a:cubicBezTo>
                    <a:pt x="6335" y="9543"/>
                    <a:pt x="6122" y="9836"/>
                    <a:pt x="5886" y="10104"/>
                  </a:cubicBezTo>
                  <a:cubicBezTo>
                    <a:pt x="6152" y="10403"/>
                    <a:pt x="6122" y="10908"/>
                    <a:pt x="5112" y="11287"/>
                  </a:cubicBezTo>
                  <a:cubicBezTo>
                    <a:pt x="5112" y="11287"/>
                    <a:pt x="4973" y="11254"/>
                    <a:pt x="4877" y="11098"/>
                  </a:cubicBezTo>
                  <a:cubicBezTo>
                    <a:pt x="4650" y="11287"/>
                    <a:pt x="4428" y="11466"/>
                    <a:pt x="4212" y="11639"/>
                  </a:cubicBezTo>
                  <a:cubicBezTo>
                    <a:pt x="4339" y="11596"/>
                    <a:pt x="4445" y="11576"/>
                    <a:pt x="4528" y="11576"/>
                  </a:cubicBezTo>
                  <a:cubicBezTo>
                    <a:pt x="5023" y="11576"/>
                    <a:pt x="4724" y="12237"/>
                    <a:pt x="3657" y="12237"/>
                  </a:cubicBezTo>
                  <a:cubicBezTo>
                    <a:pt x="3657" y="12237"/>
                    <a:pt x="3591" y="12211"/>
                    <a:pt x="3551" y="12160"/>
                  </a:cubicBezTo>
                  <a:cubicBezTo>
                    <a:pt x="3096" y="12533"/>
                    <a:pt x="2764" y="12848"/>
                    <a:pt x="2705" y="13134"/>
                  </a:cubicBezTo>
                  <a:cubicBezTo>
                    <a:pt x="2581" y="13705"/>
                    <a:pt x="3023" y="14180"/>
                    <a:pt x="3641" y="14180"/>
                  </a:cubicBezTo>
                  <a:cubicBezTo>
                    <a:pt x="3761" y="14180"/>
                    <a:pt x="3890" y="14164"/>
                    <a:pt x="4020" y="14124"/>
                  </a:cubicBezTo>
                  <a:lnTo>
                    <a:pt x="4020" y="14124"/>
                  </a:lnTo>
                  <a:cubicBezTo>
                    <a:pt x="3980" y="14127"/>
                    <a:pt x="3940" y="14127"/>
                    <a:pt x="3900" y="14127"/>
                  </a:cubicBezTo>
                  <a:cubicBezTo>
                    <a:pt x="3644" y="14127"/>
                    <a:pt x="3398" y="14057"/>
                    <a:pt x="3292" y="13885"/>
                  </a:cubicBezTo>
                  <a:cubicBezTo>
                    <a:pt x="3259" y="13828"/>
                    <a:pt x="3239" y="13762"/>
                    <a:pt x="3239" y="13685"/>
                  </a:cubicBezTo>
                  <a:cubicBezTo>
                    <a:pt x="3239" y="13569"/>
                    <a:pt x="3283" y="13423"/>
                    <a:pt x="3385" y="13250"/>
                  </a:cubicBezTo>
                  <a:cubicBezTo>
                    <a:pt x="3880" y="12396"/>
                    <a:pt x="8149" y="11802"/>
                    <a:pt x="8152" y="6962"/>
                  </a:cubicBezTo>
                  <a:cubicBezTo>
                    <a:pt x="8152" y="6813"/>
                    <a:pt x="8149" y="6657"/>
                    <a:pt x="8138" y="6497"/>
                  </a:cubicBezTo>
                  <a:cubicBezTo>
                    <a:pt x="7929" y="2538"/>
                    <a:pt x="5926" y="661"/>
                    <a:pt x="3322" y="150"/>
                  </a:cubicBezTo>
                  <a:cubicBezTo>
                    <a:pt x="2811" y="46"/>
                    <a:pt x="2272" y="0"/>
                    <a:pt x="1721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54" name="Google Shape;1454;p30"/>
            <p:cNvSpPr/>
            <p:nvPr/>
          </p:nvSpPr>
          <p:spPr>
            <a:xfrm>
              <a:off x="4143975" y="1918670"/>
              <a:ext cx="132763" cy="63885"/>
            </a:xfrm>
            <a:custGeom>
              <a:avLst/>
              <a:gdLst/>
              <a:ahLst/>
              <a:cxnLst/>
              <a:rect l="l" t="t" r="r" b="b"/>
              <a:pathLst>
                <a:path w="2446" h="1177" extrusionOk="0">
                  <a:moveTo>
                    <a:pt x="785" y="1"/>
                  </a:moveTo>
                  <a:cubicBezTo>
                    <a:pt x="529" y="1"/>
                    <a:pt x="264" y="28"/>
                    <a:pt x="1" y="71"/>
                  </a:cubicBezTo>
                  <a:cubicBezTo>
                    <a:pt x="184" y="436"/>
                    <a:pt x="612" y="692"/>
                    <a:pt x="842" y="1177"/>
                  </a:cubicBezTo>
                  <a:cubicBezTo>
                    <a:pt x="1685" y="821"/>
                    <a:pt x="2439" y="659"/>
                    <a:pt x="2439" y="659"/>
                  </a:cubicBezTo>
                  <a:cubicBezTo>
                    <a:pt x="2442" y="659"/>
                    <a:pt x="2442" y="659"/>
                    <a:pt x="2446" y="662"/>
                  </a:cubicBezTo>
                  <a:cubicBezTo>
                    <a:pt x="2037" y="171"/>
                    <a:pt x="1436" y="1"/>
                    <a:pt x="785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55" name="Google Shape;1455;p30"/>
            <p:cNvSpPr/>
            <p:nvPr/>
          </p:nvSpPr>
          <p:spPr>
            <a:xfrm>
              <a:off x="3545298" y="1971535"/>
              <a:ext cx="759397" cy="319912"/>
            </a:xfrm>
            <a:custGeom>
              <a:avLst/>
              <a:gdLst/>
              <a:ahLst/>
              <a:cxnLst/>
              <a:rect l="l" t="t" r="r" b="b"/>
              <a:pathLst>
                <a:path w="13991" h="5894" extrusionOk="0">
                  <a:moveTo>
                    <a:pt x="13681" y="0"/>
                  </a:moveTo>
                  <a:lnTo>
                    <a:pt x="13681" y="0"/>
                  </a:lnTo>
                  <a:cubicBezTo>
                    <a:pt x="13814" y="270"/>
                    <a:pt x="13891" y="572"/>
                    <a:pt x="13891" y="572"/>
                  </a:cubicBezTo>
                  <a:cubicBezTo>
                    <a:pt x="13339" y="854"/>
                    <a:pt x="12632" y="1060"/>
                    <a:pt x="12004" y="1170"/>
                  </a:cubicBezTo>
                  <a:cubicBezTo>
                    <a:pt x="11981" y="1349"/>
                    <a:pt x="11941" y="1545"/>
                    <a:pt x="11872" y="1764"/>
                  </a:cubicBezTo>
                  <a:cubicBezTo>
                    <a:pt x="12832" y="1466"/>
                    <a:pt x="13991" y="1339"/>
                    <a:pt x="13991" y="1339"/>
                  </a:cubicBezTo>
                  <a:cubicBezTo>
                    <a:pt x="13971" y="774"/>
                    <a:pt x="13861" y="336"/>
                    <a:pt x="13681" y="0"/>
                  </a:cubicBezTo>
                  <a:close/>
                  <a:moveTo>
                    <a:pt x="13901" y="2389"/>
                  </a:moveTo>
                  <a:cubicBezTo>
                    <a:pt x="13900" y="2390"/>
                    <a:pt x="13900" y="2391"/>
                    <a:pt x="13900" y="2392"/>
                  </a:cubicBezTo>
                  <a:lnTo>
                    <a:pt x="13900" y="2392"/>
                  </a:lnTo>
                  <a:cubicBezTo>
                    <a:pt x="13900" y="2392"/>
                    <a:pt x="13901" y="2392"/>
                    <a:pt x="13901" y="2392"/>
                  </a:cubicBezTo>
                  <a:lnTo>
                    <a:pt x="13901" y="2389"/>
                  </a:lnTo>
                  <a:close/>
                  <a:moveTo>
                    <a:pt x="13663" y="3072"/>
                  </a:moveTo>
                  <a:lnTo>
                    <a:pt x="13663" y="3072"/>
                  </a:lnTo>
                  <a:cubicBezTo>
                    <a:pt x="13662" y="3074"/>
                    <a:pt x="13662" y="3075"/>
                    <a:pt x="13661" y="3076"/>
                  </a:cubicBezTo>
                  <a:lnTo>
                    <a:pt x="13665" y="3073"/>
                  </a:lnTo>
                  <a:cubicBezTo>
                    <a:pt x="13665" y="3073"/>
                    <a:pt x="13665" y="3073"/>
                    <a:pt x="13663" y="3072"/>
                  </a:cubicBezTo>
                  <a:close/>
                  <a:moveTo>
                    <a:pt x="13900" y="2392"/>
                  </a:moveTo>
                  <a:cubicBezTo>
                    <a:pt x="13863" y="2399"/>
                    <a:pt x="12473" y="2678"/>
                    <a:pt x="11526" y="2724"/>
                  </a:cubicBezTo>
                  <a:cubicBezTo>
                    <a:pt x="11423" y="2947"/>
                    <a:pt x="11310" y="3140"/>
                    <a:pt x="11174" y="3305"/>
                  </a:cubicBezTo>
                  <a:cubicBezTo>
                    <a:pt x="11898" y="3089"/>
                    <a:pt x="13100" y="3069"/>
                    <a:pt x="13516" y="3069"/>
                  </a:cubicBezTo>
                  <a:cubicBezTo>
                    <a:pt x="13600" y="3069"/>
                    <a:pt x="13652" y="3072"/>
                    <a:pt x="13663" y="3072"/>
                  </a:cubicBezTo>
                  <a:lnTo>
                    <a:pt x="13663" y="3072"/>
                  </a:lnTo>
                  <a:cubicBezTo>
                    <a:pt x="13765" y="2865"/>
                    <a:pt x="13844" y="2638"/>
                    <a:pt x="13900" y="2392"/>
                  </a:cubicBezTo>
                  <a:close/>
                  <a:moveTo>
                    <a:pt x="13641" y="3116"/>
                  </a:moveTo>
                  <a:cubicBezTo>
                    <a:pt x="13497" y="3384"/>
                    <a:pt x="12995" y="3945"/>
                    <a:pt x="12942" y="4004"/>
                  </a:cubicBezTo>
                  <a:lnTo>
                    <a:pt x="12942" y="4004"/>
                  </a:lnTo>
                  <a:cubicBezTo>
                    <a:pt x="13229" y="3754"/>
                    <a:pt x="13466" y="3461"/>
                    <a:pt x="13641" y="3116"/>
                  </a:cubicBezTo>
                  <a:close/>
                  <a:moveTo>
                    <a:pt x="12942" y="4004"/>
                  </a:moveTo>
                  <a:lnTo>
                    <a:pt x="12942" y="4004"/>
                  </a:lnTo>
                  <a:cubicBezTo>
                    <a:pt x="12940" y="4006"/>
                    <a:pt x="12938" y="4008"/>
                    <a:pt x="12936" y="4010"/>
                  </a:cubicBezTo>
                  <a:lnTo>
                    <a:pt x="12936" y="4010"/>
                  </a:lnTo>
                  <a:cubicBezTo>
                    <a:pt x="12936" y="4010"/>
                    <a:pt x="12937" y="4009"/>
                    <a:pt x="12938" y="4009"/>
                  </a:cubicBezTo>
                  <a:cubicBezTo>
                    <a:pt x="12938" y="4009"/>
                    <a:pt x="12939" y="4008"/>
                    <a:pt x="12942" y="4004"/>
                  </a:cubicBezTo>
                  <a:close/>
                  <a:moveTo>
                    <a:pt x="10603" y="3781"/>
                  </a:moveTo>
                  <a:cubicBezTo>
                    <a:pt x="10045" y="4099"/>
                    <a:pt x="9208" y="4265"/>
                    <a:pt x="7846" y="4435"/>
                  </a:cubicBezTo>
                  <a:cubicBezTo>
                    <a:pt x="6447" y="4607"/>
                    <a:pt x="4179" y="4903"/>
                    <a:pt x="2153" y="4903"/>
                  </a:cubicBezTo>
                  <a:cubicBezTo>
                    <a:pt x="1378" y="4903"/>
                    <a:pt x="638" y="4860"/>
                    <a:pt x="0" y="4750"/>
                  </a:cubicBezTo>
                  <a:lnTo>
                    <a:pt x="0" y="4750"/>
                  </a:lnTo>
                  <a:cubicBezTo>
                    <a:pt x="565" y="5395"/>
                    <a:pt x="1731" y="5893"/>
                    <a:pt x="3727" y="5893"/>
                  </a:cubicBezTo>
                  <a:cubicBezTo>
                    <a:pt x="4279" y="5893"/>
                    <a:pt x="4896" y="5853"/>
                    <a:pt x="5584" y="5770"/>
                  </a:cubicBezTo>
                  <a:cubicBezTo>
                    <a:pt x="8229" y="5444"/>
                    <a:pt x="11343" y="5391"/>
                    <a:pt x="12936" y="4010"/>
                  </a:cubicBezTo>
                  <a:lnTo>
                    <a:pt x="12936" y="4010"/>
                  </a:lnTo>
                  <a:cubicBezTo>
                    <a:pt x="12617" y="4089"/>
                    <a:pt x="12216" y="4129"/>
                    <a:pt x="11835" y="4129"/>
                  </a:cubicBezTo>
                  <a:cubicBezTo>
                    <a:pt x="11217" y="4129"/>
                    <a:pt x="10656" y="4020"/>
                    <a:pt x="10603" y="378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56" name="Google Shape;1456;p30"/>
            <p:cNvSpPr/>
            <p:nvPr/>
          </p:nvSpPr>
          <p:spPr>
            <a:xfrm>
              <a:off x="3958293" y="1837417"/>
              <a:ext cx="39568" cy="28333"/>
            </a:xfrm>
            <a:custGeom>
              <a:avLst/>
              <a:gdLst/>
              <a:ahLst/>
              <a:cxnLst/>
              <a:rect l="l" t="t" r="r" b="b"/>
              <a:pathLst>
                <a:path w="729" h="522" extrusionOk="0">
                  <a:moveTo>
                    <a:pt x="728" y="0"/>
                  </a:moveTo>
                  <a:lnTo>
                    <a:pt x="728" y="0"/>
                  </a:lnTo>
                  <a:cubicBezTo>
                    <a:pt x="702" y="6"/>
                    <a:pt x="675" y="17"/>
                    <a:pt x="648" y="26"/>
                  </a:cubicBezTo>
                  <a:cubicBezTo>
                    <a:pt x="24" y="269"/>
                    <a:pt x="1" y="432"/>
                    <a:pt x="67" y="521"/>
                  </a:cubicBezTo>
                  <a:cubicBezTo>
                    <a:pt x="270" y="359"/>
                    <a:pt x="492" y="186"/>
                    <a:pt x="728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57" name="Google Shape;1457;p30"/>
            <p:cNvSpPr/>
            <p:nvPr/>
          </p:nvSpPr>
          <p:spPr>
            <a:xfrm>
              <a:off x="3961929" y="1833998"/>
              <a:ext cx="79896" cy="35877"/>
            </a:xfrm>
            <a:custGeom>
              <a:avLst/>
              <a:gdLst/>
              <a:ahLst/>
              <a:cxnLst/>
              <a:rect l="l" t="t" r="r" b="b"/>
              <a:pathLst>
                <a:path w="1472" h="661" extrusionOk="0">
                  <a:moveTo>
                    <a:pt x="977" y="0"/>
                  </a:moveTo>
                  <a:cubicBezTo>
                    <a:pt x="894" y="0"/>
                    <a:pt x="788" y="20"/>
                    <a:pt x="661" y="63"/>
                  </a:cubicBezTo>
                  <a:cubicBezTo>
                    <a:pt x="425" y="249"/>
                    <a:pt x="203" y="422"/>
                    <a:pt x="0" y="584"/>
                  </a:cubicBezTo>
                  <a:cubicBezTo>
                    <a:pt x="40" y="635"/>
                    <a:pt x="106" y="661"/>
                    <a:pt x="106" y="661"/>
                  </a:cubicBezTo>
                  <a:cubicBezTo>
                    <a:pt x="1173" y="661"/>
                    <a:pt x="1472" y="0"/>
                    <a:pt x="9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58" name="Google Shape;1458;p30"/>
            <p:cNvSpPr/>
            <p:nvPr/>
          </p:nvSpPr>
          <p:spPr>
            <a:xfrm>
              <a:off x="4276682" y="1954547"/>
              <a:ext cx="11235" cy="17043"/>
            </a:xfrm>
            <a:custGeom>
              <a:avLst/>
              <a:gdLst/>
              <a:ahLst/>
              <a:cxnLst/>
              <a:rect l="l" t="t" r="r" b="b"/>
              <a:pathLst>
                <a:path w="207" h="314" extrusionOk="0">
                  <a:moveTo>
                    <a:pt x="1" y="1"/>
                  </a:moveTo>
                  <a:lnTo>
                    <a:pt x="1" y="1"/>
                  </a:lnTo>
                  <a:cubicBezTo>
                    <a:pt x="77" y="94"/>
                    <a:pt x="147" y="197"/>
                    <a:pt x="206" y="313"/>
                  </a:cubicBezTo>
                  <a:cubicBezTo>
                    <a:pt x="147" y="194"/>
                    <a:pt x="77" y="77"/>
                    <a:pt x="1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59" name="Google Shape;1459;p30"/>
            <p:cNvSpPr/>
            <p:nvPr/>
          </p:nvSpPr>
          <p:spPr>
            <a:xfrm>
              <a:off x="4102724" y="1982499"/>
              <a:ext cx="96723" cy="57588"/>
            </a:xfrm>
            <a:custGeom>
              <a:avLst/>
              <a:gdLst/>
              <a:ahLst/>
              <a:cxnLst/>
              <a:rect l="l" t="t" r="r" b="b"/>
              <a:pathLst>
                <a:path w="1782" h="1061" extrusionOk="0">
                  <a:moveTo>
                    <a:pt x="1602" y="1"/>
                  </a:moveTo>
                  <a:cubicBezTo>
                    <a:pt x="1233" y="154"/>
                    <a:pt x="844" y="347"/>
                    <a:pt x="498" y="579"/>
                  </a:cubicBezTo>
                  <a:cubicBezTo>
                    <a:pt x="0" y="911"/>
                    <a:pt x="247" y="1060"/>
                    <a:pt x="805" y="1060"/>
                  </a:cubicBezTo>
                  <a:cubicBezTo>
                    <a:pt x="1060" y="1060"/>
                    <a:pt x="1386" y="1031"/>
                    <a:pt x="1734" y="968"/>
                  </a:cubicBezTo>
                  <a:cubicBezTo>
                    <a:pt x="1781" y="556"/>
                    <a:pt x="1717" y="247"/>
                    <a:pt x="1602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60" name="Google Shape;1460;p30"/>
            <p:cNvSpPr/>
            <p:nvPr/>
          </p:nvSpPr>
          <p:spPr>
            <a:xfrm>
              <a:off x="4189622" y="1954384"/>
              <a:ext cx="109641" cy="80656"/>
            </a:xfrm>
            <a:custGeom>
              <a:avLst/>
              <a:gdLst/>
              <a:ahLst/>
              <a:cxnLst/>
              <a:rect l="l" t="t" r="r" b="b"/>
              <a:pathLst>
                <a:path w="2020" h="1486" extrusionOk="0">
                  <a:moveTo>
                    <a:pt x="1598" y="1"/>
                  </a:moveTo>
                  <a:cubicBezTo>
                    <a:pt x="1598" y="1"/>
                    <a:pt x="844" y="163"/>
                    <a:pt x="1" y="519"/>
                  </a:cubicBezTo>
                  <a:cubicBezTo>
                    <a:pt x="116" y="765"/>
                    <a:pt x="180" y="1074"/>
                    <a:pt x="133" y="1486"/>
                  </a:cubicBezTo>
                  <a:cubicBezTo>
                    <a:pt x="761" y="1376"/>
                    <a:pt x="1468" y="1170"/>
                    <a:pt x="2020" y="888"/>
                  </a:cubicBezTo>
                  <a:cubicBezTo>
                    <a:pt x="2020" y="888"/>
                    <a:pt x="1943" y="586"/>
                    <a:pt x="1810" y="316"/>
                  </a:cubicBezTo>
                  <a:cubicBezTo>
                    <a:pt x="1751" y="200"/>
                    <a:pt x="1681" y="97"/>
                    <a:pt x="1605" y="4"/>
                  </a:cubicBezTo>
                  <a:cubicBezTo>
                    <a:pt x="1601" y="1"/>
                    <a:pt x="1601" y="1"/>
                    <a:pt x="1598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61" name="Google Shape;1461;p30"/>
            <p:cNvSpPr/>
            <p:nvPr/>
          </p:nvSpPr>
          <p:spPr>
            <a:xfrm>
              <a:off x="4299750" y="2044158"/>
              <a:ext cx="7653" cy="57046"/>
            </a:xfrm>
            <a:custGeom>
              <a:avLst/>
              <a:gdLst/>
              <a:ahLst/>
              <a:cxnLst/>
              <a:rect l="l" t="t" r="r" b="b"/>
              <a:pathLst>
                <a:path w="141" h="1051" extrusionOk="0">
                  <a:moveTo>
                    <a:pt x="91" y="1"/>
                  </a:moveTo>
                  <a:cubicBezTo>
                    <a:pt x="91" y="61"/>
                    <a:pt x="94" y="117"/>
                    <a:pt x="94" y="177"/>
                  </a:cubicBezTo>
                  <a:cubicBezTo>
                    <a:pt x="94" y="493"/>
                    <a:pt x="60" y="785"/>
                    <a:pt x="1" y="1051"/>
                  </a:cubicBezTo>
                  <a:cubicBezTo>
                    <a:pt x="14" y="1004"/>
                    <a:pt x="140" y="522"/>
                    <a:pt x="91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62" name="Google Shape;1462;p30"/>
            <p:cNvSpPr/>
            <p:nvPr/>
          </p:nvSpPr>
          <p:spPr>
            <a:xfrm>
              <a:off x="4116945" y="2067280"/>
              <a:ext cx="72732" cy="52324"/>
            </a:xfrm>
            <a:custGeom>
              <a:avLst/>
              <a:gdLst/>
              <a:ahLst/>
              <a:cxnLst/>
              <a:rect l="l" t="t" r="r" b="b"/>
              <a:pathLst>
                <a:path w="1340" h="964" extrusionOk="0">
                  <a:moveTo>
                    <a:pt x="1340" y="0"/>
                  </a:moveTo>
                  <a:cubicBezTo>
                    <a:pt x="834" y="160"/>
                    <a:pt x="386" y="366"/>
                    <a:pt x="190" y="628"/>
                  </a:cubicBezTo>
                  <a:cubicBezTo>
                    <a:pt x="0" y="881"/>
                    <a:pt x="290" y="963"/>
                    <a:pt x="762" y="963"/>
                  </a:cubicBezTo>
                  <a:cubicBezTo>
                    <a:pt x="834" y="963"/>
                    <a:pt x="911" y="963"/>
                    <a:pt x="994" y="960"/>
                  </a:cubicBezTo>
                  <a:cubicBezTo>
                    <a:pt x="1117" y="691"/>
                    <a:pt x="1227" y="375"/>
                    <a:pt x="1340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63" name="Google Shape;1463;p30"/>
            <p:cNvSpPr/>
            <p:nvPr/>
          </p:nvSpPr>
          <p:spPr>
            <a:xfrm>
              <a:off x="4170842" y="2044158"/>
              <a:ext cx="134011" cy="75283"/>
            </a:xfrm>
            <a:custGeom>
              <a:avLst/>
              <a:gdLst/>
              <a:ahLst/>
              <a:cxnLst/>
              <a:rect l="l" t="t" r="r" b="b"/>
              <a:pathLst>
                <a:path w="2469" h="1387" extrusionOk="0">
                  <a:moveTo>
                    <a:pt x="2466" y="1"/>
                  </a:moveTo>
                  <a:cubicBezTo>
                    <a:pt x="2466" y="1"/>
                    <a:pt x="1307" y="128"/>
                    <a:pt x="347" y="426"/>
                  </a:cubicBezTo>
                  <a:cubicBezTo>
                    <a:pt x="234" y="801"/>
                    <a:pt x="124" y="1117"/>
                    <a:pt x="1" y="1386"/>
                  </a:cubicBezTo>
                  <a:cubicBezTo>
                    <a:pt x="961" y="1339"/>
                    <a:pt x="2376" y="1054"/>
                    <a:pt x="2376" y="1054"/>
                  </a:cubicBezTo>
                  <a:lnTo>
                    <a:pt x="2376" y="1051"/>
                  </a:lnTo>
                  <a:cubicBezTo>
                    <a:pt x="2435" y="785"/>
                    <a:pt x="2469" y="493"/>
                    <a:pt x="2469" y="177"/>
                  </a:cubicBezTo>
                  <a:cubicBezTo>
                    <a:pt x="2469" y="117"/>
                    <a:pt x="2466" y="61"/>
                    <a:pt x="2466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64" name="Google Shape;1464;p30"/>
            <p:cNvSpPr/>
            <p:nvPr/>
          </p:nvSpPr>
          <p:spPr>
            <a:xfrm>
              <a:off x="4285692" y="2138437"/>
              <a:ext cx="1140" cy="2225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20" y="1"/>
                  </a:moveTo>
                  <a:lnTo>
                    <a:pt x="20" y="1"/>
                  </a:lnTo>
                  <a:cubicBezTo>
                    <a:pt x="14" y="14"/>
                    <a:pt x="8" y="28"/>
                    <a:pt x="0" y="41"/>
                  </a:cubicBezTo>
                  <a:cubicBezTo>
                    <a:pt x="8" y="28"/>
                    <a:pt x="17" y="14"/>
                    <a:pt x="20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65" name="Google Shape;1465;p30"/>
            <p:cNvSpPr/>
            <p:nvPr/>
          </p:nvSpPr>
          <p:spPr>
            <a:xfrm>
              <a:off x="4120201" y="2150920"/>
              <a:ext cx="31644" cy="25836"/>
            </a:xfrm>
            <a:custGeom>
              <a:avLst/>
              <a:gdLst/>
              <a:ahLst/>
              <a:cxnLst/>
              <a:rect l="l" t="t" r="r" b="b"/>
              <a:pathLst>
                <a:path w="583" h="476" extrusionOk="0">
                  <a:moveTo>
                    <a:pt x="582" y="0"/>
                  </a:moveTo>
                  <a:lnTo>
                    <a:pt x="582" y="0"/>
                  </a:lnTo>
                  <a:cubicBezTo>
                    <a:pt x="346" y="70"/>
                    <a:pt x="160" y="160"/>
                    <a:pt x="70" y="279"/>
                  </a:cubicBezTo>
                  <a:cubicBezTo>
                    <a:pt x="17" y="353"/>
                    <a:pt x="0" y="419"/>
                    <a:pt x="11" y="476"/>
                  </a:cubicBezTo>
                  <a:cubicBezTo>
                    <a:pt x="243" y="346"/>
                    <a:pt x="426" y="189"/>
                    <a:pt x="582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66" name="Google Shape;1466;p30"/>
            <p:cNvSpPr/>
            <p:nvPr/>
          </p:nvSpPr>
          <p:spPr>
            <a:xfrm>
              <a:off x="4120744" y="2138111"/>
              <a:ext cx="166306" cy="57534"/>
            </a:xfrm>
            <a:custGeom>
              <a:avLst/>
              <a:gdLst/>
              <a:ahLst/>
              <a:cxnLst/>
              <a:rect l="l" t="t" r="r" b="b"/>
              <a:pathLst>
                <a:path w="3064" h="1060" extrusionOk="0">
                  <a:moveTo>
                    <a:pt x="2914" y="0"/>
                  </a:moveTo>
                  <a:cubicBezTo>
                    <a:pt x="2498" y="0"/>
                    <a:pt x="1296" y="20"/>
                    <a:pt x="572" y="236"/>
                  </a:cubicBezTo>
                  <a:cubicBezTo>
                    <a:pt x="416" y="425"/>
                    <a:pt x="233" y="582"/>
                    <a:pt x="1" y="712"/>
                  </a:cubicBezTo>
                  <a:cubicBezTo>
                    <a:pt x="54" y="951"/>
                    <a:pt x="615" y="1060"/>
                    <a:pt x="1233" y="1060"/>
                  </a:cubicBezTo>
                  <a:cubicBezTo>
                    <a:pt x="1615" y="1060"/>
                    <a:pt x="2017" y="1020"/>
                    <a:pt x="2336" y="940"/>
                  </a:cubicBezTo>
                  <a:cubicBezTo>
                    <a:pt x="2336" y="940"/>
                    <a:pt x="2887" y="330"/>
                    <a:pt x="3039" y="47"/>
                  </a:cubicBezTo>
                  <a:cubicBezTo>
                    <a:pt x="3047" y="34"/>
                    <a:pt x="3053" y="20"/>
                    <a:pt x="3059" y="7"/>
                  </a:cubicBezTo>
                  <a:lnTo>
                    <a:pt x="3063" y="4"/>
                  </a:lnTo>
                  <a:cubicBezTo>
                    <a:pt x="3063" y="4"/>
                    <a:pt x="3010" y="0"/>
                    <a:pt x="2914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67" name="Google Shape;1467;p30"/>
            <p:cNvSpPr/>
            <p:nvPr/>
          </p:nvSpPr>
          <p:spPr>
            <a:xfrm>
              <a:off x="3632739" y="1499870"/>
              <a:ext cx="61985" cy="47167"/>
            </a:xfrm>
            <a:custGeom>
              <a:avLst/>
              <a:gdLst/>
              <a:ahLst/>
              <a:cxnLst/>
              <a:rect l="l" t="t" r="r" b="b"/>
              <a:pathLst>
                <a:path w="1142" h="869" extrusionOk="0">
                  <a:moveTo>
                    <a:pt x="336" y="1"/>
                  </a:moveTo>
                  <a:cubicBezTo>
                    <a:pt x="336" y="1"/>
                    <a:pt x="0" y="801"/>
                    <a:pt x="558" y="864"/>
                  </a:cubicBezTo>
                  <a:cubicBezTo>
                    <a:pt x="582" y="867"/>
                    <a:pt x="604" y="868"/>
                    <a:pt x="625" y="868"/>
                  </a:cubicBezTo>
                  <a:cubicBezTo>
                    <a:pt x="1142" y="868"/>
                    <a:pt x="1056" y="151"/>
                    <a:pt x="1056" y="151"/>
                  </a:cubicBezTo>
                  <a:lnTo>
                    <a:pt x="3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68" name="Google Shape;1468;p30"/>
            <p:cNvSpPr/>
            <p:nvPr/>
          </p:nvSpPr>
          <p:spPr>
            <a:xfrm>
              <a:off x="3836224" y="1485324"/>
              <a:ext cx="60465" cy="46733"/>
            </a:xfrm>
            <a:custGeom>
              <a:avLst/>
              <a:gdLst/>
              <a:ahLst/>
              <a:cxnLst/>
              <a:rect l="l" t="t" r="r" b="b"/>
              <a:pathLst>
                <a:path w="1114" h="861" extrusionOk="0">
                  <a:moveTo>
                    <a:pt x="742" y="0"/>
                  </a:moveTo>
                  <a:lnTo>
                    <a:pt x="18" y="120"/>
                  </a:lnTo>
                  <a:cubicBezTo>
                    <a:pt x="18" y="120"/>
                    <a:pt x="1" y="860"/>
                    <a:pt x="423" y="860"/>
                  </a:cubicBezTo>
                  <a:cubicBezTo>
                    <a:pt x="459" y="860"/>
                    <a:pt x="497" y="855"/>
                    <a:pt x="539" y="844"/>
                  </a:cubicBezTo>
                  <a:cubicBezTo>
                    <a:pt x="1114" y="691"/>
                    <a:pt x="742" y="0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69" name="Google Shape;1469;p30"/>
            <p:cNvSpPr/>
            <p:nvPr/>
          </p:nvSpPr>
          <p:spPr>
            <a:xfrm>
              <a:off x="3548338" y="1359619"/>
              <a:ext cx="119953" cy="119790"/>
            </a:xfrm>
            <a:custGeom>
              <a:avLst/>
              <a:gdLst/>
              <a:ahLst/>
              <a:cxnLst/>
              <a:rect l="l" t="t" r="r" b="b"/>
              <a:pathLst>
                <a:path w="2210" h="2207" extrusionOk="0">
                  <a:moveTo>
                    <a:pt x="1112" y="0"/>
                  </a:moveTo>
                  <a:cubicBezTo>
                    <a:pt x="1082" y="0"/>
                    <a:pt x="1051" y="2"/>
                    <a:pt x="1020" y="4"/>
                  </a:cubicBezTo>
                  <a:cubicBezTo>
                    <a:pt x="456" y="48"/>
                    <a:pt x="24" y="509"/>
                    <a:pt x="4" y="1064"/>
                  </a:cubicBezTo>
                  <a:cubicBezTo>
                    <a:pt x="1" y="1104"/>
                    <a:pt x="1" y="1144"/>
                    <a:pt x="4" y="1187"/>
                  </a:cubicBezTo>
                  <a:cubicBezTo>
                    <a:pt x="48" y="1766"/>
                    <a:pt x="533" y="2206"/>
                    <a:pt x="1104" y="2206"/>
                  </a:cubicBezTo>
                  <a:cubicBezTo>
                    <a:pt x="1133" y="2206"/>
                    <a:pt x="1161" y="2205"/>
                    <a:pt x="1189" y="2203"/>
                  </a:cubicBezTo>
                  <a:cubicBezTo>
                    <a:pt x="1193" y="2203"/>
                    <a:pt x="1200" y="2203"/>
                    <a:pt x="1203" y="2200"/>
                  </a:cubicBezTo>
                  <a:cubicBezTo>
                    <a:pt x="1721" y="2153"/>
                    <a:pt x="2126" y="1751"/>
                    <a:pt x="2193" y="1256"/>
                  </a:cubicBezTo>
                  <a:cubicBezTo>
                    <a:pt x="2206" y="1180"/>
                    <a:pt x="2210" y="1097"/>
                    <a:pt x="2203" y="1017"/>
                  </a:cubicBezTo>
                  <a:cubicBezTo>
                    <a:pt x="2166" y="559"/>
                    <a:pt x="1857" y="190"/>
                    <a:pt x="1448" y="57"/>
                  </a:cubicBezTo>
                  <a:cubicBezTo>
                    <a:pt x="1343" y="20"/>
                    <a:pt x="1229" y="0"/>
                    <a:pt x="111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70" name="Google Shape;1470;p30"/>
            <p:cNvSpPr/>
            <p:nvPr/>
          </p:nvSpPr>
          <p:spPr>
            <a:xfrm>
              <a:off x="3548501" y="1359619"/>
              <a:ext cx="82285" cy="70941"/>
            </a:xfrm>
            <a:custGeom>
              <a:avLst/>
              <a:gdLst/>
              <a:ahLst/>
              <a:cxnLst/>
              <a:rect l="l" t="t" r="r" b="b"/>
              <a:pathLst>
                <a:path w="1516" h="1307" extrusionOk="0">
                  <a:moveTo>
                    <a:pt x="1109" y="0"/>
                  </a:moveTo>
                  <a:cubicBezTo>
                    <a:pt x="1079" y="0"/>
                    <a:pt x="1048" y="2"/>
                    <a:pt x="1017" y="4"/>
                  </a:cubicBezTo>
                  <a:cubicBezTo>
                    <a:pt x="453" y="48"/>
                    <a:pt x="21" y="509"/>
                    <a:pt x="1" y="1064"/>
                  </a:cubicBezTo>
                  <a:cubicBezTo>
                    <a:pt x="160" y="1213"/>
                    <a:pt x="373" y="1306"/>
                    <a:pt x="616" y="1306"/>
                  </a:cubicBezTo>
                  <a:cubicBezTo>
                    <a:pt x="1114" y="1306"/>
                    <a:pt x="1516" y="905"/>
                    <a:pt x="1516" y="409"/>
                  </a:cubicBezTo>
                  <a:cubicBezTo>
                    <a:pt x="1516" y="284"/>
                    <a:pt x="1489" y="164"/>
                    <a:pt x="1445" y="57"/>
                  </a:cubicBezTo>
                  <a:cubicBezTo>
                    <a:pt x="1340" y="20"/>
                    <a:pt x="1226" y="0"/>
                    <a:pt x="11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71" name="Google Shape;1471;p30"/>
            <p:cNvSpPr/>
            <p:nvPr/>
          </p:nvSpPr>
          <p:spPr>
            <a:xfrm>
              <a:off x="3608206" y="1421277"/>
              <a:ext cx="59162" cy="57751"/>
            </a:xfrm>
            <a:custGeom>
              <a:avLst/>
              <a:gdLst/>
              <a:ahLst/>
              <a:cxnLst/>
              <a:rect l="l" t="t" r="r" b="b"/>
              <a:pathLst>
                <a:path w="1090" h="1064" extrusionOk="0">
                  <a:moveTo>
                    <a:pt x="701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834"/>
                    <a:pt x="37" y="957"/>
                    <a:pt x="100" y="1064"/>
                  </a:cubicBezTo>
                  <a:cubicBezTo>
                    <a:pt x="618" y="1017"/>
                    <a:pt x="1023" y="615"/>
                    <a:pt x="1090" y="120"/>
                  </a:cubicBezTo>
                  <a:cubicBezTo>
                    <a:pt x="980" y="44"/>
                    <a:pt x="844" y="0"/>
                    <a:pt x="7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72" name="Google Shape;1472;p30"/>
            <p:cNvSpPr/>
            <p:nvPr/>
          </p:nvSpPr>
          <p:spPr>
            <a:xfrm>
              <a:off x="3869224" y="1351206"/>
              <a:ext cx="119790" cy="119736"/>
            </a:xfrm>
            <a:custGeom>
              <a:avLst/>
              <a:gdLst/>
              <a:ahLst/>
              <a:cxnLst/>
              <a:rect l="l" t="t" r="r" b="b"/>
              <a:pathLst>
                <a:path w="2207" h="2206" extrusionOk="0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" y="1106"/>
                    <a:pt x="1" y="1146"/>
                    <a:pt x="5" y="1189"/>
                  </a:cubicBezTo>
                  <a:cubicBezTo>
                    <a:pt x="49" y="1765"/>
                    <a:pt x="534" y="2205"/>
                    <a:pt x="1102" y="2205"/>
                  </a:cubicBezTo>
                  <a:cubicBezTo>
                    <a:pt x="1130" y="2205"/>
                    <a:pt x="1158" y="2204"/>
                    <a:pt x="1187" y="2202"/>
                  </a:cubicBezTo>
                  <a:lnTo>
                    <a:pt x="1204" y="2202"/>
                  </a:lnTo>
                  <a:cubicBezTo>
                    <a:pt x="1722" y="2156"/>
                    <a:pt x="2127" y="1754"/>
                    <a:pt x="2193" y="1256"/>
                  </a:cubicBezTo>
                  <a:cubicBezTo>
                    <a:pt x="2206" y="1179"/>
                    <a:pt x="2206" y="1099"/>
                    <a:pt x="2203" y="1020"/>
                  </a:cubicBezTo>
                  <a:cubicBezTo>
                    <a:pt x="2167" y="561"/>
                    <a:pt x="1858" y="189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73" name="Google Shape;1473;p30"/>
            <p:cNvSpPr/>
            <p:nvPr/>
          </p:nvSpPr>
          <p:spPr>
            <a:xfrm>
              <a:off x="3869224" y="1351206"/>
              <a:ext cx="82502" cy="71049"/>
            </a:xfrm>
            <a:custGeom>
              <a:avLst/>
              <a:gdLst/>
              <a:ahLst/>
              <a:cxnLst/>
              <a:rect l="l" t="t" r="r" b="b"/>
              <a:pathLst>
                <a:path w="1520" h="1309" extrusionOk="0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60" y="1216"/>
                    <a:pt x="376" y="1308"/>
                    <a:pt x="615" y="1308"/>
                  </a:cubicBezTo>
                  <a:cubicBezTo>
                    <a:pt x="1113" y="1308"/>
                    <a:pt x="1519" y="906"/>
                    <a:pt x="1519" y="408"/>
                  </a:cubicBezTo>
                  <a:cubicBezTo>
                    <a:pt x="1519" y="285"/>
                    <a:pt x="1492" y="166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74" name="Google Shape;1474;p30"/>
            <p:cNvSpPr/>
            <p:nvPr/>
          </p:nvSpPr>
          <p:spPr>
            <a:xfrm>
              <a:off x="3929092" y="1413027"/>
              <a:ext cx="59162" cy="57697"/>
            </a:xfrm>
            <a:custGeom>
              <a:avLst/>
              <a:gdLst/>
              <a:ahLst/>
              <a:cxnLst/>
              <a:rect l="l" t="t" r="r" b="b"/>
              <a:pathLst>
                <a:path w="1090" h="1063" extrusionOk="0">
                  <a:moveTo>
                    <a:pt x="702" y="0"/>
                  </a:moveTo>
                  <a:cubicBezTo>
                    <a:pt x="313" y="0"/>
                    <a:pt x="1" y="316"/>
                    <a:pt x="1" y="701"/>
                  </a:cubicBezTo>
                  <a:cubicBezTo>
                    <a:pt x="1" y="834"/>
                    <a:pt x="38" y="957"/>
                    <a:pt x="101" y="1063"/>
                  </a:cubicBezTo>
                  <a:cubicBezTo>
                    <a:pt x="619" y="1017"/>
                    <a:pt x="1024" y="615"/>
                    <a:pt x="1090" y="117"/>
                  </a:cubicBezTo>
                  <a:cubicBezTo>
                    <a:pt x="981" y="43"/>
                    <a:pt x="844" y="0"/>
                    <a:pt x="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75" name="Google Shape;1475;p30"/>
            <p:cNvSpPr/>
            <p:nvPr/>
          </p:nvSpPr>
          <p:spPr>
            <a:xfrm>
              <a:off x="3635398" y="1469421"/>
              <a:ext cx="265471" cy="44073"/>
            </a:xfrm>
            <a:custGeom>
              <a:avLst/>
              <a:gdLst/>
              <a:ahLst/>
              <a:cxnLst/>
              <a:rect l="l" t="t" r="r" b="b"/>
              <a:pathLst>
                <a:path w="4891" h="812" extrusionOk="0">
                  <a:moveTo>
                    <a:pt x="4785" y="1"/>
                  </a:moveTo>
                  <a:cubicBezTo>
                    <a:pt x="4771" y="1"/>
                    <a:pt x="4757" y="4"/>
                    <a:pt x="4744" y="10"/>
                  </a:cubicBezTo>
                  <a:cubicBezTo>
                    <a:pt x="3687" y="497"/>
                    <a:pt x="2578" y="624"/>
                    <a:pt x="1711" y="624"/>
                  </a:cubicBezTo>
                  <a:cubicBezTo>
                    <a:pt x="785" y="624"/>
                    <a:pt x="136" y="479"/>
                    <a:pt x="123" y="476"/>
                  </a:cubicBezTo>
                  <a:cubicBezTo>
                    <a:pt x="117" y="475"/>
                    <a:pt x="110" y="474"/>
                    <a:pt x="104" y="474"/>
                  </a:cubicBezTo>
                  <a:cubicBezTo>
                    <a:pt x="61" y="474"/>
                    <a:pt x="19" y="503"/>
                    <a:pt x="11" y="548"/>
                  </a:cubicBezTo>
                  <a:cubicBezTo>
                    <a:pt x="1" y="599"/>
                    <a:pt x="31" y="648"/>
                    <a:pt x="80" y="658"/>
                  </a:cubicBezTo>
                  <a:cubicBezTo>
                    <a:pt x="94" y="662"/>
                    <a:pt x="758" y="811"/>
                    <a:pt x="1708" y="811"/>
                  </a:cubicBezTo>
                  <a:cubicBezTo>
                    <a:pt x="2599" y="811"/>
                    <a:pt x="3738" y="682"/>
                    <a:pt x="4824" y="180"/>
                  </a:cubicBezTo>
                  <a:cubicBezTo>
                    <a:pt x="4871" y="160"/>
                    <a:pt x="4891" y="104"/>
                    <a:pt x="4871" y="57"/>
                  </a:cubicBezTo>
                  <a:cubicBezTo>
                    <a:pt x="4853" y="21"/>
                    <a:pt x="4820" y="1"/>
                    <a:pt x="478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76" name="Google Shape;1476;p30"/>
            <p:cNvSpPr/>
            <p:nvPr/>
          </p:nvSpPr>
          <p:spPr>
            <a:xfrm>
              <a:off x="3476421" y="1479190"/>
              <a:ext cx="87495" cy="70886"/>
            </a:xfrm>
            <a:custGeom>
              <a:avLst/>
              <a:gdLst/>
              <a:ahLst/>
              <a:cxnLst/>
              <a:rect l="l" t="t" r="r" b="b"/>
              <a:pathLst>
                <a:path w="1612" h="1306" extrusionOk="0">
                  <a:moveTo>
                    <a:pt x="804" y="0"/>
                  </a:moveTo>
                  <a:cubicBezTo>
                    <a:pt x="359" y="0"/>
                    <a:pt x="0" y="293"/>
                    <a:pt x="0" y="655"/>
                  </a:cubicBezTo>
                  <a:cubicBezTo>
                    <a:pt x="0" y="1013"/>
                    <a:pt x="359" y="1305"/>
                    <a:pt x="804" y="1305"/>
                  </a:cubicBezTo>
                  <a:cubicBezTo>
                    <a:pt x="1249" y="1305"/>
                    <a:pt x="1611" y="1013"/>
                    <a:pt x="1611" y="655"/>
                  </a:cubicBezTo>
                  <a:cubicBezTo>
                    <a:pt x="1611" y="293"/>
                    <a:pt x="1249" y="0"/>
                    <a:pt x="804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77" name="Google Shape;1477;p30"/>
            <p:cNvSpPr/>
            <p:nvPr/>
          </p:nvSpPr>
          <p:spPr>
            <a:xfrm>
              <a:off x="3983694" y="1451021"/>
              <a:ext cx="87712" cy="70724"/>
            </a:xfrm>
            <a:custGeom>
              <a:avLst/>
              <a:gdLst/>
              <a:ahLst/>
              <a:cxnLst/>
              <a:rect l="l" t="t" r="r" b="b"/>
              <a:pathLst>
                <a:path w="1616" h="1303" extrusionOk="0">
                  <a:moveTo>
                    <a:pt x="808" y="1"/>
                  </a:moveTo>
                  <a:cubicBezTo>
                    <a:pt x="363" y="1"/>
                    <a:pt x="1" y="294"/>
                    <a:pt x="1" y="652"/>
                  </a:cubicBezTo>
                  <a:cubicBezTo>
                    <a:pt x="1" y="1014"/>
                    <a:pt x="363" y="1303"/>
                    <a:pt x="808" y="1303"/>
                  </a:cubicBezTo>
                  <a:cubicBezTo>
                    <a:pt x="1253" y="1303"/>
                    <a:pt x="1615" y="1014"/>
                    <a:pt x="1615" y="652"/>
                  </a:cubicBezTo>
                  <a:cubicBezTo>
                    <a:pt x="1615" y="294"/>
                    <a:pt x="1253" y="1"/>
                    <a:pt x="808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78" name="Google Shape;1478;p30"/>
            <p:cNvSpPr/>
            <p:nvPr/>
          </p:nvSpPr>
          <p:spPr>
            <a:xfrm>
              <a:off x="4122589" y="1469963"/>
              <a:ext cx="66001" cy="236758"/>
            </a:xfrm>
            <a:custGeom>
              <a:avLst/>
              <a:gdLst/>
              <a:ahLst/>
              <a:cxnLst/>
              <a:rect l="l" t="t" r="r" b="b"/>
              <a:pathLst>
                <a:path w="1216" h="4362" extrusionOk="0">
                  <a:moveTo>
                    <a:pt x="425" y="0"/>
                  </a:moveTo>
                  <a:lnTo>
                    <a:pt x="425" y="0"/>
                  </a:lnTo>
                  <a:cubicBezTo>
                    <a:pt x="714" y="1250"/>
                    <a:pt x="678" y="2578"/>
                    <a:pt x="322" y="3644"/>
                  </a:cubicBezTo>
                  <a:cubicBezTo>
                    <a:pt x="239" y="3897"/>
                    <a:pt x="129" y="4136"/>
                    <a:pt x="0" y="4362"/>
                  </a:cubicBezTo>
                  <a:cubicBezTo>
                    <a:pt x="1216" y="3651"/>
                    <a:pt x="963" y="51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79" name="Google Shape;1479;p30"/>
            <p:cNvSpPr/>
            <p:nvPr/>
          </p:nvSpPr>
          <p:spPr>
            <a:xfrm>
              <a:off x="4044865" y="1469963"/>
              <a:ext cx="116480" cy="243435"/>
            </a:xfrm>
            <a:custGeom>
              <a:avLst/>
              <a:gdLst/>
              <a:ahLst/>
              <a:cxnLst/>
              <a:rect l="l" t="t" r="r" b="b"/>
              <a:pathLst>
                <a:path w="2146" h="4485" extrusionOk="0">
                  <a:moveTo>
                    <a:pt x="1780" y="0"/>
                  </a:moveTo>
                  <a:cubicBezTo>
                    <a:pt x="1239" y="0"/>
                    <a:pt x="1325" y="236"/>
                    <a:pt x="1273" y="897"/>
                  </a:cubicBezTo>
                  <a:cubicBezTo>
                    <a:pt x="1213" y="1585"/>
                    <a:pt x="950" y="2060"/>
                    <a:pt x="475" y="3242"/>
                  </a:cubicBezTo>
                  <a:cubicBezTo>
                    <a:pt x="0" y="4429"/>
                    <a:pt x="841" y="4475"/>
                    <a:pt x="841" y="4475"/>
                  </a:cubicBezTo>
                  <a:cubicBezTo>
                    <a:pt x="887" y="4481"/>
                    <a:pt x="930" y="4484"/>
                    <a:pt x="977" y="4484"/>
                  </a:cubicBezTo>
                  <a:cubicBezTo>
                    <a:pt x="1146" y="4484"/>
                    <a:pt x="1299" y="4441"/>
                    <a:pt x="1432" y="4362"/>
                  </a:cubicBezTo>
                  <a:cubicBezTo>
                    <a:pt x="1561" y="4136"/>
                    <a:pt x="1671" y="3897"/>
                    <a:pt x="1754" y="3644"/>
                  </a:cubicBezTo>
                  <a:cubicBezTo>
                    <a:pt x="2110" y="2578"/>
                    <a:pt x="2146" y="1250"/>
                    <a:pt x="1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80" name="Google Shape;1480;p30"/>
            <p:cNvSpPr/>
            <p:nvPr/>
          </p:nvSpPr>
          <p:spPr>
            <a:xfrm>
              <a:off x="4033846" y="1754103"/>
              <a:ext cx="69312" cy="64210"/>
            </a:xfrm>
            <a:custGeom>
              <a:avLst/>
              <a:gdLst/>
              <a:ahLst/>
              <a:cxnLst/>
              <a:rect l="l" t="t" r="r" b="b"/>
              <a:pathLst>
                <a:path w="1277" h="1183" extrusionOk="0">
                  <a:moveTo>
                    <a:pt x="1010" y="0"/>
                  </a:moveTo>
                  <a:cubicBezTo>
                    <a:pt x="698" y="366"/>
                    <a:pt x="349" y="692"/>
                    <a:pt x="1" y="994"/>
                  </a:cubicBezTo>
                  <a:cubicBezTo>
                    <a:pt x="97" y="1150"/>
                    <a:pt x="236" y="1183"/>
                    <a:pt x="236" y="1183"/>
                  </a:cubicBezTo>
                  <a:cubicBezTo>
                    <a:pt x="1246" y="804"/>
                    <a:pt x="1276" y="299"/>
                    <a:pt x="1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81" name="Google Shape;1481;p30"/>
            <p:cNvSpPr/>
            <p:nvPr/>
          </p:nvSpPr>
          <p:spPr>
            <a:xfrm>
              <a:off x="4025542" y="1740968"/>
              <a:ext cx="63179" cy="67087"/>
            </a:xfrm>
            <a:custGeom>
              <a:avLst/>
              <a:gdLst/>
              <a:ahLst/>
              <a:cxnLst/>
              <a:rect l="l" t="t" r="r" b="b"/>
              <a:pathLst>
                <a:path w="1164" h="1236" extrusionOk="0">
                  <a:moveTo>
                    <a:pt x="632" y="0"/>
                  </a:moveTo>
                  <a:cubicBezTo>
                    <a:pt x="436" y="0"/>
                    <a:pt x="250" y="97"/>
                    <a:pt x="167" y="336"/>
                  </a:cubicBezTo>
                  <a:cubicBezTo>
                    <a:pt x="1" y="807"/>
                    <a:pt x="57" y="1079"/>
                    <a:pt x="154" y="1236"/>
                  </a:cubicBezTo>
                  <a:cubicBezTo>
                    <a:pt x="502" y="934"/>
                    <a:pt x="851" y="608"/>
                    <a:pt x="1163" y="242"/>
                  </a:cubicBezTo>
                  <a:cubicBezTo>
                    <a:pt x="1031" y="97"/>
                    <a:pt x="824" y="0"/>
                    <a:pt x="6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</p:grpSp>
      <p:grpSp>
        <p:nvGrpSpPr>
          <p:cNvPr id="1482" name="Google Shape;1482;p30"/>
          <p:cNvGrpSpPr/>
          <p:nvPr/>
        </p:nvGrpSpPr>
        <p:grpSpPr>
          <a:xfrm rot="407631">
            <a:off x="5641920" y="3808586"/>
            <a:ext cx="928763" cy="1085621"/>
            <a:chOff x="7611038" y="3431425"/>
            <a:chExt cx="1238324" cy="1085597"/>
          </a:xfrm>
        </p:grpSpPr>
        <p:sp>
          <p:nvSpPr>
            <p:cNvPr id="1483" name="Google Shape;1483;p30"/>
            <p:cNvSpPr/>
            <p:nvPr/>
          </p:nvSpPr>
          <p:spPr>
            <a:xfrm rot="1860596">
              <a:off x="7695149" y="3662528"/>
              <a:ext cx="1070103" cy="623391"/>
            </a:xfrm>
            <a:custGeom>
              <a:avLst/>
              <a:gdLst/>
              <a:ahLst/>
              <a:cxnLst/>
              <a:rect l="l" t="t" r="r" b="b"/>
              <a:pathLst>
                <a:path w="42803" h="24935" extrusionOk="0">
                  <a:moveTo>
                    <a:pt x="28230" y="1382"/>
                  </a:moveTo>
                  <a:cubicBezTo>
                    <a:pt x="32935" y="4810"/>
                    <a:pt x="37319" y="8626"/>
                    <a:pt x="41367" y="12809"/>
                  </a:cubicBezTo>
                  <a:cubicBezTo>
                    <a:pt x="35647" y="15578"/>
                    <a:pt x="30159" y="18774"/>
                    <a:pt x="24932" y="22385"/>
                  </a:cubicBezTo>
                  <a:cubicBezTo>
                    <a:pt x="25196" y="20114"/>
                    <a:pt x="25595" y="17874"/>
                    <a:pt x="26138" y="15655"/>
                  </a:cubicBezTo>
                  <a:cubicBezTo>
                    <a:pt x="26156" y="15588"/>
                    <a:pt x="26156" y="15528"/>
                    <a:pt x="26152" y="15472"/>
                  </a:cubicBezTo>
                  <a:cubicBezTo>
                    <a:pt x="26607" y="15262"/>
                    <a:pt x="26412" y="14623"/>
                    <a:pt x="25931" y="14623"/>
                  </a:cubicBezTo>
                  <a:cubicBezTo>
                    <a:pt x="25905" y="14623"/>
                    <a:pt x="25877" y="14625"/>
                    <a:pt x="25849" y="14629"/>
                  </a:cubicBezTo>
                  <a:cubicBezTo>
                    <a:pt x="18795" y="15652"/>
                    <a:pt x="11716" y="19415"/>
                    <a:pt x="6014" y="23612"/>
                  </a:cubicBezTo>
                  <a:cubicBezTo>
                    <a:pt x="4381" y="19596"/>
                    <a:pt x="2846" y="15497"/>
                    <a:pt x="959" y="11596"/>
                  </a:cubicBezTo>
                  <a:cubicBezTo>
                    <a:pt x="5138" y="10125"/>
                    <a:pt x="9294" y="8778"/>
                    <a:pt x="13713" y="8232"/>
                  </a:cubicBezTo>
                  <a:cubicBezTo>
                    <a:pt x="15404" y="8020"/>
                    <a:pt x="17073" y="7938"/>
                    <a:pt x="18737" y="7938"/>
                  </a:cubicBezTo>
                  <a:cubicBezTo>
                    <a:pt x="21201" y="7938"/>
                    <a:pt x="23654" y="8118"/>
                    <a:pt x="26149" y="8327"/>
                  </a:cubicBezTo>
                  <a:cubicBezTo>
                    <a:pt x="26220" y="8370"/>
                    <a:pt x="26304" y="8392"/>
                    <a:pt x="26388" y="8392"/>
                  </a:cubicBezTo>
                  <a:cubicBezTo>
                    <a:pt x="26467" y="8392"/>
                    <a:pt x="26546" y="8373"/>
                    <a:pt x="26614" y="8333"/>
                  </a:cubicBezTo>
                  <a:cubicBezTo>
                    <a:pt x="26871" y="8256"/>
                    <a:pt x="26974" y="7939"/>
                    <a:pt x="26886" y="7698"/>
                  </a:cubicBezTo>
                  <a:cubicBezTo>
                    <a:pt x="27394" y="5611"/>
                    <a:pt x="27778" y="3491"/>
                    <a:pt x="28230" y="1382"/>
                  </a:cubicBezTo>
                  <a:close/>
                  <a:moveTo>
                    <a:pt x="27913" y="1"/>
                  </a:moveTo>
                  <a:cubicBezTo>
                    <a:pt x="27688" y="1"/>
                    <a:pt x="27454" y="159"/>
                    <a:pt x="27408" y="376"/>
                  </a:cubicBezTo>
                  <a:cubicBezTo>
                    <a:pt x="26897" y="2680"/>
                    <a:pt x="26360" y="4997"/>
                    <a:pt x="26061" y="7339"/>
                  </a:cubicBezTo>
                  <a:cubicBezTo>
                    <a:pt x="23844" y="6915"/>
                    <a:pt x="21506" y="6709"/>
                    <a:pt x="19127" y="6709"/>
                  </a:cubicBezTo>
                  <a:cubicBezTo>
                    <a:pt x="12675" y="6709"/>
                    <a:pt x="5930" y="8226"/>
                    <a:pt x="536" y="11035"/>
                  </a:cubicBezTo>
                  <a:cubicBezTo>
                    <a:pt x="508" y="11050"/>
                    <a:pt x="497" y="11071"/>
                    <a:pt x="476" y="11089"/>
                  </a:cubicBezTo>
                  <a:cubicBezTo>
                    <a:pt x="243" y="11095"/>
                    <a:pt x="0" y="11307"/>
                    <a:pt x="95" y="11571"/>
                  </a:cubicBezTo>
                  <a:cubicBezTo>
                    <a:pt x="1573" y="15977"/>
                    <a:pt x="3527" y="20252"/>
                    <a:pt x="5294" y="24548"/>
                  </a:cubicBezTo>
                  <a:cubicBezTo>
                    <a:pt x="5374" y="24744"/>
                    <a:pt x="5583" y="24935"/>
                    <a:pt x="5805" y="24935"/>
                  </a:cubicBezTo>
                  <a:cubicBezTo>
                    <a:pt x="5885" y="24935"/>
                    <a:pt x="5967" y="24910"/>
                    <a:pt x="6045" y="24851"/>
                  </a:cubicBezTo>
                  <a:cubicBezTo>
                    <a:pt x="8944" y="22678"/>
                    <a:pt x="12023" y="20784"/>
                    <a:pt x="15300" y="19243"/>
                  </a:cubicBezTo>
                  <a:cubicBezTo>
                    <a:pt x="18478" y="17744"/>
                    <a:pt x="21737" y="16837"/>
                    <a:pt x="25056" y="15825"/>
                  </a:cubicBezTo>
                  <a:lnTo>
                    <a:pt x="25056" y="15825"/>
                  </a:lnTo>
                  <a:cubicBezTo>
                    <a:pt x="24459" y="18336"/>
                    <a:pt x="24036" y="20869"/>
                    <a:pt x="23782" y="23436"/>
                  </a:cubicBezTo>
                  <a:cubicBezTo>
                    <a:pt x="23755" y="23725"/>
                    <a:pt x="24043" y="23955"/>
                    <a:pt x="24316" y="23955"/>
                  </a:cubicBezTo>
                  <a:cubicBezTo>
                    <a:pt x="24400" y="23955"/>
                    <a:pt x="24483" y="23933"/>
                    <a:pt x="24555" y="23884"/>
                  </a:cubicBezTo>
                  <a:cubicBezTo>
                    <a:pt x="30233" y="19888"/>
                    <a:pt x="36218" y="16389"/>
                    <a:pt x="42485" y="13399"/>
                  </a:cubicBezTo>
                  <a:cubicBezTo>
                    <a:pt x="42793" y="13250"/>
                    <a:pt x="42803" y="12813"/>
                    <a:pt x="42588" y="12594"/>
                  </a:cubicBezTo>
                  <a:cubicBezTo>
                    <a:pt x="38176" y="7970"/>
                    <a:pt x="33351" y="3791"/>
                    <a:pt x="28152" y="73"/>
                  </a:cubicBezTo>
                  <a:cubicBezTo>
                    <a:pt x="28081" y="23"/>
                    <a:pt x="27997" y="1"/>
                    <a:pt x="279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84" name="Google Shape;1484;p30"/>
            <p:cNvSpPr/>
            <p:nvPr/>
          </p:nvSpPr>
          <p:spPr>
            <a:xfrm rot="1860596">
              <a:off x="7719588" y="3693905"/>
              <a:ext cx="1010251" cy="555789"/>
            </a:xfrm>
            <a:custGeom>
              <a:avLst/>
              <a:gdLst/>
              <a:ahLst/>
              <a:cxnLst/>
              <a:rect l="l" t="t" r="r" b="b"/>
              <a:pathLst>
                <a:path w="40409" h="22231" extrusionOk="0">
                  <a:moveTo>
                    <a:pt x="27271" y="0"/>
                  </a:moveTo>
                  <a:cubicBezTo>
                    <a:pt x="26819" y="2109"/>
                    <a:pt x="26435" y="4229"/>
                    <a:pt x="25927" y="6316"/>
                  </a:cubicBezTo>
                  <a:cubicBezTo>
                    <a:pt x="26015" y="6557"/>
                    <a:pt x="25912" y="6874"/>
                    <a:pt x="25655" y="6951"/>
                  </a:cubicBezTo>
                  <a:cubicBezTo>
                    <a:pt x="25587" y="6991"/>
                    <a:pt x="25508" y="7010"/>
                    <a:pt x="25429" y="7010"/>
                  </a:cubicBezTo>
                  <a:cubicBezTo>
                    <a:pt x="25345" y="7010"/>
                    <a:pt x="25261" y="6988"/>
                    <a:pt x="25190" y="6945"/>
                  </a:cubicBezTo>
                  <a:cubicBezTo>
                    <a:pt x="22695" y="6736"/>
                    <a:pt x="20242" y="6556"/>
                    <a:pt x="17778" y="6556"/>
                  </a:cubicBezTo>
                  <a:cubicBezTo>
                    <a:pt x="16114" y="6556"/>
                    <a:pt x="14445" y="6638"/>
                    <a:pt x="12754" y="6850"/>
                  </a:cubicBezTo>
                  <a:cubicBezTo>
                    <a:pt x="8335" y="7396"/>
                    <a:pt x="4179" y="8743"/>
                    <a:pt x="0" y="10214"/>
                  </a:cubicBezTo>
                  <a:cubicBezTo>
                    <a:pt x="1887" y="14115"/>
                    <a:pt x="3422" y="18214"/>
                    <a:pt x="5055" y="22230"/>
                  </a:cubicBezTo>
                  <a:cubicBezTo>
                    <a:pt x="10757" y="18033"/>
                    <a:pt x="17836" y="14270"/>
                    <a:pt x="24890" y="13247"/>
                  </a:cubicBezTo>
                  <a:cubicBezTo>
                    <a:pt x="24918" y="13243"/>
                    <a:pt x="24946" y="13241"/>
                    <a:pt x="24972" y="13241"/>
                  </a:cubicBezTo>
                  <a:cubicBezTo>
                    <a:pt x="25453" y="13241"/>
                    <a:pt x="25648" y="13880"/>
                    <a:pt x="25193" y="14090"/>
                  </a:cubicBezTo>
                  <a:cubicBezTo>
                    <a:pt x="25197" y="14146"/>
                    <a:pt x="25197" y="14206"/>
                    <a:pt x="25179" y="14273"/>
                  </a:cubicBezTo>
                  <a:cubicBezTo>
                    <a:pt x="24636" y="16492"/>
                    <a:pt x="24237" y="18732"/>
                    <a:pt x="23973" y="21003"/>
                  </a:cubicBezTo>
                  <a:cubicBezTo>
                    <a:pt x="29200" y="17392"/>
                    <a:pt x="34688" y="14196"/>
                    <a:pt x="40408" y="11427"/>
                  </a:cubicBezTo>
                  <a:cubicBezTo>
                    <a:pt x="36360" y="7244"/>
                    <a:pt x="31976" y="3428"/>
                    <a:pt x="272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</p:grpSp>
      <p:grpSp>
        <p:nvGrpSpPr>
          <p:cNvPr id="1485" name="Google Shape;1485;p30"/>
          <p:cNvGrpSpPr/>
          <p:nvPr/>
        </p:nvGrpSpPr>
        <p:grpSpPr>
          <a:xfrm rot="-8615533">
            <a:off x="5029033" y="2362319"/>
            <a:ext cx="1516705" cy="329046"/>
            <a:chOff x="1777900" y="2356875"/>
            <a:chExt cx="5003236" cy="814081"/>
          </a:xfrm>
        </p:grpSpPr>
        <p:sp>
          <p:nvSpPr>
            <p:cNvPr id="1486" name="Google Shape;1486;p30"/>
            <p:cNvSpPr/>
            <p:nvPr/>
          </p:nvSpPr>
          <p:spPr>
            <a:xfrm>
              <a:off x="1777900" y="2356875"/>
              <a:ext cx="5003236" cy="814081"/>
            </a:xfrm>
            <a:custGeom>
              <a:avLst/>
              <a:gdLst/>
              <a:ahLst/>
              <a:cxnLst/>
              <a:rect l="l" t="t" r="r" b="b"/>
              <a:pathLst>
                <a:path w="35450" h="5768" extrusionOk="0">
                  <a:moveTo>
                    <a:pt x="1" y="1"/>
                  </a:moveTo>
                  <a:cubicBezTo>
                    <a:pt x="1" y="1"/>
                    <a:pt x="83" y="1069"/>
                    <a:pt x="840" y="1565"/>
                  </a:cubicBezTo>
                  <a:cubicBezTo>
                    <a:pt x="1594" y="2064"/>
                    <a:pt x="996" y="2775"/>
                    <a:pt x="1082" y="3347"/>
                  </a:cubicBezTo>
                  <a:cubicBezTo>
                    <a:pt x="1165" y="3916"/>
                    <a:pt x="1651" y="4558"/>
                    <a:pt x="1988" y="4911"/>
                  </a:cubicBezTo>
                  <a:cubicBezTo>
                    <a:pt x="2322" y="5268"/>
                    <a:pt x="2659" y="5768"/>
                    <a:pt x="2659" y="5768"/>
                  </a:cubicBezTo>
                  <a:lnTo>
                    <a:pt x="34559" y="5768"/>
                  </a:lnTo>
                  <a:cubicBezTo>
                    <a:pt x="34559" y="5768"/>
                    <a:pt x="35132" y="5371"/>
                    <a:pt x="35257" y="4395"/>
                  </a:cubicBezTo>
                  <a:cubicBezTo>
                    <a:pt x="35449" y="2884"/>
                    <a:pt x="34930" y="3016"/>
                    <a:pt x="34999" y="2279"/>
                  </a:cubicBezTo>
                  <a:cubicBezTo>
                    <a:pt x="35098" y="1151"/>
                    <a:pt x="34880" y="712"/>
                    <a:pt x="350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87" name="Google Shape;1487;p30"/>
            <p:cNvSpPr/>
            <p:nvPr/>
          </p:nvSpPr>
          <p:spPr>
            <a:xfrm>
              <a:off x="2238992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1" y="1"/>
                  </a:moveTo>
                  <a:cubicBezTo>
                    <a:pt x="1" y="110"/>
                    <a:pt x="1" y="219"/>
                    <a:pt x="10" y="332"/>
                  </a:cubicBezTo>
                  <a:cubicBezTo>
                    <a:pt x="158" y="2319"/>
                    <a:pt x="1933" y="3826"/>
                    <a:pt x="4048" y="3826"/>
                  </a:cubicBezTo>
                  <a:cubicBezTo>
                    <a:pt x="4161" y="3826"/>
                    <a:pt x="4274" y="3822"/>
                    <a:pt x="4389" y="3813"/>
                  </a:cubicBezTo>
                  <a:cubicBezTo>
                    <a:pt x="6532" y="3655"/>
                    <a:pt x="8178" y="2002"/>
                    <a:pt x="8212" y="4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88" name="Google Shape;1488;p30"/>
            <p:cNvSpPr/>
            <p:nvPr/>
          </p:nvSpPr>
          <p:spPr>
            <a:xfrm>
              <a:off x="2315487" y="2497870"/>
              <a:ext cx="1004176" cy="457850"/>
            </a:xfrm>
            <a:custGeom>
              <a:avLst/>
              <a:gdLst/>
              <a:ahLst/>
              <a:cxnLst/>
              <a:rect l="l" t="t" r="r" b="b"/>
              <a:pathLst>
                <a:path w="7115" h="3244" extrusionOk="0">
                  <a:moveTo>
                    <a:pt x="1" y="0"/>
                  </a:moveTo>
                  <a:lnTo>
                    <a:pt x="1" y="0"/>
                  </a:lnTo>
                  <a:cubicBezTo>
                    <a:pt x="255" y="1863"/>
                    <a:pt x="1660" y="3243"/>
                    <a:pt x="3519" y="3243"/>
                  </a:cubicBezTo>
                  <a:cubicBezTo>
                    <a:pt x="3620" y="3243"/>
                    <a:pt x="3723" y="3239"/>
                    <a:pt x="3827" y="3231"/>
                  </a:cubicBezTo>
                  <a:cubicBezTo>
                    <a:pt x="5616" y="3086"/>
                    <a:pt x="6823" y="1729"/>
                    <a:pt x="7114" y="4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89" name="Google Shape;1489;p30"/>
            <p:cNvSpPr/>
            <p:nvPr/>
          </p:nvSpPr>
          <p:spPr>
            <a:xfrm>
              <a:off x="3829172" y="2497447"/>
              <a:ext cx="1158859" cy="539992"/>
            </a:xfrm>
            <a:custGeom>
              <a:avLst/>
              <a:gdLst/>
              <a:ahLst/>
              <a:cxnLst/>
              <a:rect l="l" t="t" r="r" b="b"/>
              <a:pathLst>
                <a:path w="8211" h="3826" extrusionOk="0">
                  <a:moveTo>
                    <a:pt x="4154" y="1"/>
                  </a:moveTo>
                  <a:cubicBezTo>
                    <a:pt x="4043" y="1"/>
                    <a:pt x="3932" y="5"/>
                    <a:pt x="3819" y="13"/>
                  </a:cubicBezTo>
                  <a:cubicBezTo>
                    <a:pt x="1676" y="175"/>
                    <a:pt x="33" y="1828"/>
                    <a:pt x="0" y="3783"/>
                  </a:cubicBezTo>
                  <a:lnTo>
                    <a:pt x="8210" y="3826"/>
                  </a:lnTo>
                  <a:cubicBezTo>
                    <a:pt x="8210" y="3716"/>
                    <a:pt x="8207" y="3608"/>
                    <a:pt x="8201" y="3498"/>
                  </a:cubicBezTo>
                  <a:cubicBezTo>
                    <a:pt x="8053" y="1509"/>
                    <a:pt x="6274" y="1"/>
                    <a:pt x="4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90" name="Google Shape;1490;p30"/>
            <p:cNvSpPr/>
            <p:nvPr/>
          </p:nvSpPr>
          <p:spPr>
            <a:xfrm>
              <a:off x="3907503" y="2579588"/>
              <a:ext cx="1004034" cy="457427"/>
            </a:xfrm>
            <a:custGeom>
              <a:avLst/>
              <a:gdLst/>
              <a:ahLst/>
              <a:cxnLst/>
              <a:rect l="l" t="t" r="r" b="b"/>
              <a:pathLst>
                <a:path w="7114" h="3241" extrusionOk="0">
                  <a:moveTo>
                    <a:pt x="3593" y="1"/>
                  </a:moveTo>
                  <a:cubicBezTo>
                    <a:pt x="3492" y="1"/>
                    <a:pt x="3388" y="5"/>
                    <a:pt x="3284" y="13"/>
                  </a:cubicBezTo>
                  <a:cubicBezTo>
                    <a:pt x="1498" y="158"/>
                    <a:pt x="291" y="1511"/>
                    <a:pt x="1" y="3204"/>
                  </a:cubicBezTo>
                  <a:lnTo>
                    <a:pt x="7113" y="3241"/>
                  </a:lnTo>
                  <a:cubicBezTo>
                    <a:pt x="6859" y="1378"/>
                    <a:pt x="5455" y="1"/>
                    <a:pt x="3593" y="1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91" name="Google Shape;1491;p30"/>
            <p:cNvSpPr/>
            <p:nvPr/>
          </p:nvSpPr>
          <p:spPr>
            <a:xfrm>
              <a:off x="5418647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4" y="1"/>
                  </a:moveTo>
                  <a:lnTo>
                    <a:pt x="4" y="1"/>
                  </a:lnTo>
                  <a:cubicBezTo>
                    <a:pt x="0" y="110"/>
                    <a:pt x="4" y="219"/>
                    <a:pt x="11" y="332"/>
                  </a:cubicBezTo>
                  <a:cubicBezTo>
                    <a:pt x="161" y="2319"/>
                    <a:pt x="1937" y="3826"/>
                    <a:pt x="4052" y="3826"/>
                  </a:cubicBezTo>
                  <a:cubicBezTo>
                    <a:pt x="4164" y="3826"/>
                    <a:pt x="4278" y="3822"/>
                    <a:pt x="4392" y="3813"/>
                  </a:cubicBezTo>
                  <a:cubicBezTo>
                    <a:pt x="6535" y="3655"/>
                    <a:pt x="8178" y="2002"/>
                    <a:pt x="8211" y="47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92" name="Google Shape;1492;p30"/>
            <p:cNvSpPr/>
            <p:nvPr/>
          </p:nvSpPr>
          <p:spPr>
            <a:xfrm>
              <a:off x="5495284" y="2497870"/>
              <a:ext cx="1003893" cy="457850"/>
            </a:xfrm>
            <a:custGeom>
              <a:avLst/>
              <a:gdLst/>
              <a:ahLst/>
              <a:cxnLst/>
              <a:rect l="l" t="t" r="r" b="b"/>
              <a:pathLst>
                <a:path w="7113" h="3244" extrusionOk="0">
                  <a:moveTo>
                    <a:pt x="0" y="0"/>
                  </a:moveTo>
                  <a:lnTo>
                    <a:pt x="0" y="0"/>
                  </a:lnTo>
                  <a:cubicBezTo>
                    <a:pt x="254" y="1863"/>
                    <a:pt x="1658" y="3243"/>
                    <a:pt x="3520" y="3243"/>
                  </a:cubicBezTo>
                  <a:cubicBezTo>
                    <a:pt x="3622" y="3243"/>
                    <a:pt x="3725" y="3239"/>
                    <a:pt x="3829" y="3231"/>
                  </a:cubicBezTo>
                  <a:cubicBezTo>
                    <a:pt x="5618" y="3086"/>
                    <a:pt x="6825" y="1729"/>
                    <a:pt x="7113" y="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93" name="Google Shape;1493;p30"/>
            <p:cNvSpPr/>
            <p:nvPr/>
          </p:nvSpPr>
          <p:spPr>
            <a:xfrm>
              <a:off x="2734238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5" y="0"/>
                  </a:moveTo>
                  <a:cubicBezTo>
                    <a:pt x="585" y="0"/>
                    <a:pt x="1" y="886"/>
                    <a:pt x="579" y="889"/>
                  </a:cubicBezTo>
                  <a:cubicBezTo>
                    <a:pt x="580" y="889"/>
                    <a:pt x="582" y="889"/>
                    <a:pt x="583" y="889"/>
                  </a:cubicBezTo>
                  <a:cubicBezTo>
                    <a:pt x="1158" y="889"/>
                    <a:pt x="585" y="0"/>
                    <a:pt x="58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94" name="Google Shape;1494;p30"/>
            <p:cNvSpPr/>
            <p:nvPr/>
          </p:nvSpPr>
          <p:spPr>
            <a:xfrm>
              <a:off x="2936345" y="2651850"/>
              <a:ext cx="163999" cy="125612"/>
            </a:xfrm>
            <a:custGeom>
              <a:avLst/>
              <a:gdLst/>
              <a:ahLst/>
              <a:cxnLst/>
              <a:rect l="l" t="t" r="r" b="b"/>
              <a:pathLst>
                <a:path w="1162" h="890" extrusionOk="0">
                  <a:moveTo>
                    <a:pt x="588" y="0"/>
                  </a:moveTo>
                  <a:cubicBezTo>
                    <a:pt x="588" y="0"/>
                    <a:pt x="0" y="887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8" y="0"/>
                    <a:pt x="58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95" name="Google Shape;1495;p30"/>
            <p:cNvSpPr/>
            <p:nvPr/>
          </p:nvSpPr>
          <p:spPr>
            <a:xfrm>
              <a:off x="2556407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0" y="886"/>
                    <a:pt x="582" y="889"/>
                  </a:cubicBezTo>
                  <a:cubicBezTo>
                    <a:pt x="583" y="889"/>
                    <a:pt x="585" y="889"/>
                    <a:pt x="586" y="889"/>
                  </a:cubicBezTo>
                  <a:cubicBezTo>
                    <a:pt x="1159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96" name="Google Shape;1496;p30"/>
            <p:cNvSpPr/>
            <p:nvPr/>
          </p:nvSpPr>
          <p:spPr>
            <a:xfrm>
              <a:off x="2386055" y="2522993"/>
              <a:ext cx="163717" cy="126177"/>
            </a:xfrm>
            <a:custGeom>
              <a:avLst/>
              <a:gdLst/>
              <a:ahLst/>
              <a:cxnLst/>
              <a:rect l="l" t="t" r="r" b="b"/>
              <a:pathLst>
                <a:path w="1160" h="894" extrusionOk="0">
                  <a:moveTo>
                    <a:pt x="586" y="1"/>
                  </a:moveTo>
                  <a:lnTo>
                    <a:pt x="586" y="1"/>
                  </a:lnTo>
                  <a:cubicBezTo>
                    <a:pt x="586" y="1"/>
                    <a:pt x="0" y="890"/>
                    <a:pt x="583" y="893"/>
                  </a:cubicBezTo>
                  <a:cubicBezTo>
                    <a:pt x="584" y="893"/>
                    <a:pt x="585" y="893"/>
                    <a:pt x="586" y="893"/>
                  </a:cubicBezTo>
                  <a:cubicBezTo>
                    <a:pt x="1159" y="893"/>
                    <a:pt x="586" y="1"/>
                    <a:pt x="58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97" name="Google Shape;1497;p30"/>
            <p:cNvSpPr/>
            <p:nvPr/>
          </p:nvSpPr>
          <p:spPr>
            <a:xfrm>
              <a:off x="2735650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90"/>
                    <a:pt x="582" y="893"/>
                  </a:cubicBezTo>
                  <a:cubicBezTo>
                    <a:pt x="583" y="893"/>
                    <a:pt x="584" y="893"/>
                    <a:pt x="585" y="893"/>
                  </a:cubicBezTo>
                  <a:cubicBezTo>
                    <a:pt x="1159" y="893"/>
                    <a:pt x="586" y="0"/>
                    <a:pt x="58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98" name="Google Shape;1498;p30"/>
            <p:cNvSpPr/>
            <p:nvPr/>
          </p:nvSpPr>
          <p:spPr>
            <a:xfrm>
              <a:off x="3094841" y="252722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87" y="1"/>
                  </a:moveTo>
                  <a:cubicBezTo>
                    <a:pt x="587" y="1"/>
                    <a:pt x="1" y="886"/>
                    <a:pt x="580" y="890"/>
                  </a:cubicBezTo>
                  <a:cubicBezTo>
                    <a:pt x="581" y="890"/>
                    <a:pt x="582" y="890"/>
                    <a:pt x="583" y="890"/>
                  </a:cubicBezTo>
                  <a:cubicBezTo>
                    <a:pt x="1160" y="890"/>
                    <a:pt x="587" y="1"/>
                    <a:pt x="58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99" name="Google Shape;1499;p30"/>
            <p:cNvSpPr/>
            <p:nvPr/>
          </p:nvSpPr>
          <p:spPr>
            <a:xfrm>
              <a:off x="2481605" y="2541199"/>
              <a:ext cx="315719" cy="231607"/>
            </a:xfrm>
            <a:custGeom>
              <a:avLst/>
              <a:gdLst/>
              <a:ahLst/>
              <a:cxnLst/>
              <a:rect l="l" t="t" r="r" b="b"/>
              <a:pathLst>
                <a:path w="2237" h="1641" extrusionOk="0">
                  <a:moveTo>
                    <a:pt x="1119" y="1"/>
                  </a:moveTo>
                  <a:cubicBezTo>
                    <a:pt x="660" y="1"/>
                    <a:pt x="219" y="57"/>
                    <a:pt x="60" y="157"/>
                  </a:cubicBezTo>
                  <a:cubicBezTo>
                    <a:pt x="167" y="391"/>
                    <a:pt x="249" y="695"/>
                    <a:pt x="1" y="755"/>
                  </a:cubicBezTo>
                  <a:cubicBezTo>
                    <a:pt x="91" y="1102"/>
                    <a:pt x="283" y="1486"/>
                    <a:pt x="402" y="1572"/>
                  </a:cubicBezTo>
                  <a:cubicBezTo>
                    <a:pt x="471" y="1618"/>
                    <a:pt x="527" y="1641"/>
                    <a:pt x="576" y="1641"/>
                  </a:cubicBezTo>
                  <a:cubicBezTo>
                    <a:pt x="699" y="1641"/>
                    <a:pt x="775" y="1509"/>
                    <a:pt x="861" y="1353"/>
                  </a:cubicBezTo>
                  <a:cubicBezTo>
                    <a:pt x="901" y="1095"/>
                    <a:pt x="1116" y="772"/>
                    <a:pt x="1116" y="772"/>
                  </a:cubicBezTo>
                  <a:cubicBezTo>
                    <a:pt x="1116" y="772"/>
                    <a:pt x="1159" y="837"/>
                    <a:pt x="1211" y="933"/>
                  </a:cubicBezTo>
                  <a:cubicBezTo>
                    <a:pt x="1255" y="910"/>
                    <a:pt x="1304" y="891"/>
                    <a:pt x="1360" y="880"/>
                  </a:cubicBezTo>
                  <a:cubicBezTo>
                    <a:pt x="1608" y="834"/>
                    <a:pt x="1916" y="738"/>
                    <a:pt x="2134" y="622"/>
                  </a:cubicBezTo>
                  <a:cubicBezTo>
                    <a:pt x="2101" y="494"/>
                    <a:pt x="2163" y="311"/>
                    <a:pt x="2237" y="160"/>
                  </a:cubicBezTo>
                  <a:cubicBezTo>
                    <a:pt x="1992" y="50"/>
                    <a:pt x="1548" y="1"/>
                    <a:pt x="1119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500" name="Google Shape;1500;p30"/>
            <p:cNvSpPr/>
            <p:nvPr/>
          </p:nvSpPr>
          <p:spPr>
            <a:xfrm>
              <a:off x="2603123" y="2650015"/>
              <a:ext cx="49538" cy="82283"/>
            </a:xfrm>
            <a:custGeom>
              <a:avLst/>
              <a:gdLst/>
              <a:ahLst/>
              <a:cxnLst/>
              <a:rect l="l" t="t" r="r" b="b"/>
              <a:pathLst>
                <a:path w="351" h="583" extrusionOk="0">
                  <a:moveTo>
                    <a:pt x="255" y="1"/>
                  </a:moveTo>
                  <a:cubicBezTo>
                    <a:pt x="255" y="1"/>
                    <a:pt x="40" y="324"/>
                    <a:pt x="0" y="582"/>
                  </a:cubicBezTo>
                  <a:cubicBezTo>
                    <a:pt x="86" y="430"/>
                    <a:pt x="185" y="251"/>
                    <a:pt x="350" y="162"/>
                  </a:cubicBezTo>
                  <a:cubicBezTo>
                    <a:pt x="298" y="66"/>
                    <a:pt x="255" y="1"/>
                    <a:pt x="25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501" name="Google Shape;1501;p30"/>
            <p:cNvSpPr/>
            <p:nvPr/>
          </p:nvSpPr>
          <p:spPr>
            <a:xfrm>
              <a:off x="2471443" y="2563216"/>
              <a:ext cx="45445" cy="84541"/>
            </a:xfrm>
            <a:custGeom>
              <a:avLst/>
              <a:gdLst/>
              <a:ahLst/>
              <a:cxnLst/>
              <a:rect l="l" t="t" r="r" b="b"/>
              <a:pathLst>
                <a:path w="322" h="599" extrusionOk="0">
                  <a:moveTo>
                    <a:pt x="132" y="1"/>
                  </a:moveTo>
                  <a:lnTo>
                    <a:pt x="132" y="1"/>
                  </a:lnTo>
                  <a:cubicBezTo>
                    <a:pt x="129" y="4"/>
                    <a:pt x="126" y="7"/>
                    <a:pt x="123" y="7"/>
                  </a:cubicBezTo>
                  <a:cubicBezTo>
                    <a:pt x="1" y="96"/>
                    <a:pt x="7" y="338"/>
                    <a:pt x="73" y="599"/>
                  </a:cubicBezTo>
                  <a:cubicBezTo>
                    <a:pt x="321" y="539"/>
                    <a:pt x="239" y="235"/>
                    <a:pt x="13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502" name="Google Shape;1502;p30"/>
            <p:cNvSpPr/>
            <p:nvPr/>
          </p:nvSpPr>
          <p:spPr>
            <a:xfrm>
              <a:off x="277799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7" y="1"/>
                  </a:moveTo>
                  <a:cubicBezTo>
                    <a:pt x="63" y="152"/>
                    <a:pt x="1" y="335"/>
                    <a:pt x="34" y="463"/>
                  </a:cubicBezTo>
                  <a:cubicBezTo>
                    <a:pt x="298" y="321"/>
                    <a:pt x="431" y="152"/>
                    <a:pt x="170" y="17"/>
                  </a:cubicBezTo>
                  <a:cubicBezTo>
                    <a:pt x="160" y="10"/>
                    <a:pt x="147" y="4"/>
                    <a:pt x="13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503" name="Google Shape;1503;p30"/>
            <p:cNvSpPr/>
            <p:nvPr/>
          </p:nvSpPr>
          <p:spPr>
            <a:xfrm>
              <a:off x="4328794" y="2611203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77" y="1"/>
                  </a:moveTo>
                  <a:cubicBezTo>
                    <a:pt x="0" y="1"/>
                    <a:pt x="573" y="891"/>
                    <a:pt x="573" y="891"/>
                  </a:cubicBezTo>
                  <a:cubicBezTo>
                    <a:pt x="573" y="891"/>
                    <a:pt x="1162" y="4"/>
                    <a:pt x="580" y="1"/>
                  </a:cubicBezTo>
                  <a:cubicBezTo>
                    <a:pt x="579" y="1"/>
                    <a:pt x="578" y="1"/>
                    <a:pt x="57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504" name="Google Shape;1504;p30"/>
            <p:cNvSpPr/>
            <p:nvPr/>
          </p:nvSpPr>
          <p:spPr>
            <a:xfrm>
              <a:off x="4126687" y="2757844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77" y="0"/>
                  </a:moveTo>
                  <a:cubicBezTo>
                    <a:pt x="0" y="0"/>
                    <a:pt x="574" y="890"/>
                    <a:pt x="574" y="890"/>
                  </a:cubicBezTo>
                  <a:cubicBezTo>
                    <a:pt x="574" y="890"/>
                    <a:pt x="1159" y="0"/>
                    <a:pt x="580" y="0"/>
                  </a:cubicBezTo>
                  <a:cubicBezTo>
                    <a:pt x="579" y="0"/>
                    <a:pt x="578" y="0"/>
                    <a:pt x="57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505" name="Google Shape;1505;p30"/>
            <p:cNvSpPr/>
            <p:nvPr/>
          </p:nvSpPr>
          <p:spPr>
            <a:xfrm>
              <a:off x="4506484" y="2759678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8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81" y="1"/>
                  </a:cubicBezTo>
                  <a:cubicBezTo>
                    <a:pt x="580" y="1"/>
                    <a:pt x="579" y="1"/>
                    <a:pt x="57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506" name="Google Shape;1506;p30"/>
            <p:cNvSpPr/>
            <p:nvPr/>
          </p:nvSpPr>
          <p:spPr>
            <a:xfrm>
              <a:off x="4677259" y="288613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5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78" y="1"/>
                  </a:cubicBezTo>
                  <a:cubicBezTo>
                    <a:pt x="577" y="1"/>
                    <a:pt x="576" y="1"/>
                    <a:pt x="57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507" name="Google Shape;1507;p30"/>
            <p:cNvSpPr/>
            <p:nvPr/>
          </p:nvSpPr>
          <p:spPr>
            <a:xfrm>
              <a:off x="4327242" y="2884302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8" y="0"/>
                  </a:moveTo>
                  <a:cubicBezTo>
                    <a:pt x="1" y="0"/>
                    <a:pt x="574" y="890"/>
                    <a:pt x="574" y="890"/>
                  </a:cubicBezTo>
                  <a:cubicBezTo>
                    <a:pt x="574" y="890"/>
                    <a:pt x="1160" y="3"/>
                    <a:pt x="581" y="0"/>
                  </a:cubicBezTo>
                  <a:cubicBezTo>
                    <a:pt x="580" y="0"/>
                    <a:pt x="579" y="0"/>
                    <a:pt x="57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508" name="Google Shape;1508;p30"/>
            <p:cNvSpPr/>
            <p:nvPr/>
          </p:nvSpPr>
          <p:spPr>
            <a:xfrm>
              <a:off x="3968474" y="2882467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3" y="0"/>
                  </a:moveTo>
                  <a:cubicBezTo>
                    <a:pt x="1" y="0"/>
                    <a:pt x="573" y="889"/>
                    <a:pt x="573" y="889"/>
                  </a:cubicBezTo>
                  <a:cubicBezTo>
                    <a:pt x="573" y="889"/>
                    <a:pt x="1159" y="4"/>
                    <a:pt x="577" y="0"/>
                  </a:cubicBezTo>
                  <a:cubicBezTo>
                    <a:pt x="575" y="0"/>
                    <a:pt x="574" y="0"/>
                    <a:pt x="57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509" name="Google Shape;1509;p30"/>
            <p:cNvSpPr/>
            <p:nvPr/>
          </p:nvSpPr>
          <p:spPr>
            <a:xfrm>
              <a:off x="4429706" y="2762501"/>
              <a:ext cx="315154" cy="231465"/>
            </a:xfrm>
            <a:custGeom>
              <a:avLst/>
              <a:gdLst/>
              <a:ahLst/>
              <a:cxnLst/>
              <a:rect l="l" t="t" r="r" b="b"/>
              <a:pathLst>
                <a:path w="2233" h="1640" extrusionOk="0">
                  <a:moveTo>
                    <a:pt x="1661" y="0"/>
                  </a:moveTo>
                  <a:cubicBezTo>
                    <a:pt x="1539" y="0"/>
                    <a:pt x="1462" y="132"/>
                    <a:pt x="1373" y="288"/>
                  </a:cubicBezTo>
                  <a:cubicBezTo>
                    <a:pt x="1333" y="542"/>
                    <a:pt x="1118" y="870"/>
                    <a:pt x="1118" y="870"/>
                  </a:cubicBezTo>
                  <a:cubicBezTo>
                    <a:pt x="1118" y="870"/>
                    <a:pt x="1075" y="804"/>
                    <a:pt x="1026" y="707"/>
                  </a:cubicBezTo>
                  <a:cubicBezTo>
                    <a:pt x="979" y="731"/>
                    <a:pt x="930" y="751"/>
                    <a:pt x="877" y="761"/>
                  </a:cubicBezTo>
                  <a:cubicBezTo>
                    <a:pt x="626" y="804"/>
                    <a:pt x="321" y="903"/>
                    <a:pt x="103" y="1019"/>
                  </a:cubicBezTo>
                  <a:cubicBezTo>
                    <a:pt x="136" y="1144"/>
                    <a:pt x="70" y="1330"/>
                    <a:pt x="0" y="1481"/>
                  </a:cubicBezTo>
                  <a:cubicBezTo>
                    <a:pt x="242" y="1591"/>
                    <a:pt x="689" y="1640"/>
                    <a:pt x="1115" y="1640"/>
                  </a:cubicBezTo>
                  <a:cubicBezTo>
                    <a:pt x="1574" y="1640"/>
                    <a:pt x="2018" y="1584"/>
                    <a:pt x="2177" y="1481"/>
                  </a:cubicBezTo>
                  <a:cubicBezTo>
                    <a:pt x="2070" y="1250"/>
                    <a:pt x="1988" y="946"/>
                    <a:pt x="2233" y="886"/>
                  </a:cubicBezTo>
                  <a:cubicBezTo>
                    <a:pt x="2146" y="536"/>
                    <a:pt x="1951" y="156"/>
                    <a:pt x="1836" y="69"/>
                  </a:cubicBezTo>
                  <a:cubicBezTo>
                    <a:pt x="1766" y="20"/>
                    <a:pt x="1710" y="0"/>
                    <a:pt x="1661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510" name="Google Shape;1510;p30"/>
            <p:cNvSpPr/>
            <p:nvPr/>
          </p:nvSpPr>
          <p:spPr>
            <a:xfrm>
              <a:off x="4574371" y="2803007"/>
              <a:ext cx="49115" cy="82424"/>
            </a:xfrm>
            <a:custGeom>
              <a:avLst/>
              <a:gdLst/>
              <a:ahLst/>
              <a:cxnLst/>
              <a:rect l="l" t="t" r="r" b="b"/>
              <a:pathLst>
                <a:path w="348" h="584" extrusionOk="0">
                  <a:moveTo>
                    <a:pt x="348" y="1"/>
                  </a:moveTo>
                  <a:lnTo>
                    <a:pt x="348" y="1"/>
                  </a:lnTo>
                  <a:cubicBezTo>
                    <a:pt x="262" y="153"/>
                    <a:pt x="166" y="328"/>
                    <a:pt x="1" y="420"/>
                  </a:cubicBezTo>
                  <a:cubicBezTo>
                    <a:pt x="50" y="517"/>
                    <a:pt x="93" y="583"/>
                    <a:pt x="93" y="583"/>
                  </a:cubicBezTo>
                  <a:cubicBezTo>
                    <a:pt x="93" y="583"/>
                    <a:pt x="308" y="255"/>
                    <a:pt x="34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511" name="Google Shape;1511;p30"/>
            <p:cNvSpPr/>
            <p:nvPr/>
          </p:nvSpPr>
          <p:spPr>
            <a:xfrm>
              <a:off x="4710144" y="2887548"/>
              <a:ext cx="45445" cy="84118"/>
            </a:xfrm>
            <a:custGeom>
              <a:avLst/>
              <a:gdLst/>
              <a:ahLst/>
              <a:cxnLst/>
              <a:rect l="l" t="t" r="r" b="b"/>
              <a:pathLst>
                <a:path w="322" h="596" extrusionOk="0">
                  <a:moveTo>
                    <a:pt x="246" y="0"/>
                  </a:moveTo>
                  <a:lnTo>
                    <a:pt x="246" y="0"/>
                  </a:lnTo>
                  <a:cubicBezTo>
                    <a:pt x="1" y="60"/>
                    <a:pt x="83" y="364"/>
                    <a:pt x="190" y="595"/>
                  </a:cubicBezTo>
                  <a:cubicBezTo>
                    <a:pt x="193" y="595"/>
                    <a:pt x="196" y="592"/>
                    <a:pt x="196" y="589"/>
                  </a:cubicBezTo>
                  <a:cubicBezTo>
                    <a:pt x="321" y="503"/>
                    <a:pt x="312" y="262"/>
                    <a:pt x="24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512" name="Google Shape;1512;p30"/>
            <p:cNvSpPr/>
            <p:nvPr/>
          </p:nvSpPr>
          <p:spPr>
            <a:xfrm>
              <a:off x="4387648" y="2906178"/>
              <a:ext cx="61394" cy="65488"/>
            </a:xfrm>
            <a:custGeom>
              <a:avLst/>
              <a:gdLst/>
              <a:ahLst/>
              <a:cxnLst/>
              <a:rect l="l" t="t" r="r" b="b"/>
              <a:pathLst>
                <a:path w="435" h="464" extrusionOk="0">
                  <a:moveTo>
                    <a:pt x="401" y="1"/>
                  </a:moveTo>
                  <a:lnTo>
                    <a:pt x="401" y="1"/>
                  </a:lnTo>
                  <a:cubicBezTo>
                    <a:pt x="137" y="143"/>
                    <a:pt x="1" y="312"/>
                    <a:pt x="262" y="447"/>
                  </a:cubicBezTo>
                  <a:cubicBezTo>
                    <a:pt x="275" y="454"/>
                    <a:pt x="285" y="457"/>
                    <a:pt x="298" y="463"/>
                  </a:cubicBezTo>
                  <a:cubicBezTo>
                    <a:pt x="368" y="312"/>
                    <a:pt x="434" y="126"/>
                    <a:pt x="40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513" name="Google Shape;1513;p30"/>
            <p:cNvSpPr/>
            <p:nvPr/>
          </p:nvSpPr>
          <p:spPr>
            <a:xfrm>
              <a:off x="5914317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86"/>
                    <a:pt x="579" y="889"/>
                  </a:cubicBezTo>
                  <a:cubicBezTo>
                    <a:pt x="580" y="889"/>
                    <a:pt x="581" y="889"/>
                    <a:pt x="582" y="889"/>
                  </a:cubicBezTo>
                  <a:cubicBezTo>
                    <a:pt x="1159" y="889"/>
                    <a:pt x="586" y="0"/>
                    <a:pt x="58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514" name="Google Shape;1514;p30"/>
            <p:cNvSpPr/>
            <p:nvPr/>
          </p:nvSpPr>
          <p:spPr>
            <a:xfrm>
              <a:off x="6116283" y="2651850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86" y="0"/>
                  </a:moveTo>
                  <a:cubicBezTo>
                    <a:pt x="586" y="0"/>
                    <a:pt x="1" y="887"/>
                    <a:pt x="583" y="890"/>
                  </a:cubicBezTo>
                  <a:cubicBezTo>
                    <a:pt x="584" y="890"/>
                    <a:pt x="585" y="890"/>
                    <a:pt x="586" y="890"/>
                  </a:cubicBezTo>
                  <a:cubicBezTo>
                    <a:pt x="1160" y="890"/>
                    <a:pt x="587" y="0"/>
                    <a:pt x="58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515" name="Google Shape;1515;p30"/>
            <p:cNvSpPr/>
            <p:nvPr/>
          </p:nvSpPr>
          <p:spPr>
            <a:xfrm>
              <a:off x="5736486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1" y="886"/>
                    <a:pt x="582" y="889"/>
                  </a:cubicBezTo>
                  <a:cubicBezTo>
                    <a:pt x="584" y="889"/>
                    <a:pt x="585" y="889"/>
                    <a:pt x="586" y="889"/>
                  </a:cubicBezTo>
                  <a:cubicBezTo>
                    <a:pt x="1158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516" name="Google Shape;1516;p30"/>
            <p:cNvSpPr/>
            <p:nvPr/>
          </p:nvSpPr>
          <p:spPr>
            <a:xfrm>
              <a:off x="5566134" y="2522993"/>
              <a:ext cx="163575" cy="126177"/>
            </a:xfrm>
            <a:custGeom>
              <a:avLst/>
              <a:gdLst/>
              <a:ahLst/>
              <a:cxnLst/>
              <a:rect l="l" t="t" r="r" b="b"/>
              <a:pathLst>
                <a:path w="1159" h="894" extrusionOk="0">
                  <a:moveTo>
                    <a:pt x="585" y="1"/>
                  </a:moveTo>
                  <a:cubicBezTo>
                    <a:pt x="585" y="1"/>
                    <a:pt x="1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6" y="1"/>
                    <a:pt x="58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517" name="Google Shape;1517;p30"/>
            <p:cNvSpPr/>
            <p:nvPr/>
          </p:nvSpPr>
          <p:spPr>
            <a:xfrm>
              <a:off x="5915728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5" y="0"/>
                  </a:moveTo>
                  <a:cubicBezTo>
                    <a:pt x="585" y="0"/>
                    <a:pt x="0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5" y="0"/>
                    <a:pt x="58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518" name="Google Shape;1518;p30"/>
            <p:cNvSpPr/>
            <p:nvPr/>
          </p:nvSpPr>
          <p:spPr>
            <a:xfrm>
              <a:off x="6274638" y="2527227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89" y="1"/>
                  </a:moveTo>
                  <a:lnTo>
                    <a:pt x="589" y="1"/>
                  </a:lnTo>
                  <a:cubicBezTo>
                    <a:pt x="589" y="1"/>
                    <a:pt x="0" y="886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9" y="1"/>
                    <a:pt x="58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519" name="Google Shape;1519;p30"/>
            <p:cNvSpPr/>
            <p:nvPr/>
          </p:nvSpPr>
          <p:spPr>
            <a:xfrm>
              <a:off x="5661825" y="2541199"/>
              <a:ext cx="315154" cy="231607"/>
            </a:xfrm>
            <a:custGeom>
              <a:avLst/>
              <a:gdLst/>
              <a:ahLst/>
              <a:cxnLst/>
              <a:rect l="l" t="t" r="r" b="b"/>
              <a:pathLst>
                <a:path w="2233" h="1641" extrusionOk="0">
                  <a:moveTo>
                    <a:pt x="1118" y="1"/>
                  </a:moveTo>
                  <a:cubicBezTo>
                    <a:pt x="658" y="1"/>
                    <a:pt x="215" y="57"/>
                    <a:pt x="60" y="157"/>
                  </a:cubicBezTo>
                  <a:cubicBezTo>
                    <a:pt x="165" y="391"/>
                    <a:pt x="245" y="695"/>
                    <a:pt x="0" y="755"/>
                  </a:cubicBezTo>
                  <a:cubicBezTo>
                    <a:pt x="90" y="1102"/>
                    <a:pt x="281" y="1486"/>
                    <a:pt x="400" y="1572"/>
                  </a:cubicBezTo>
                  <a:cubicBezTo>
                    <a:pt x="467" y="1618"/>
                    <a:pt x="522" y="1641"/>
                    <a:pt x="572" y="1641"/>
                  </a:cubicBezTo>
                  <a:cubicBezTo>
                    <a:pt x="698" y="1641"/>
                    <a:pt x="774" y="1509"/>
                    <a:pt x="860" y="1353"/>
                  </a:cubicBezTo>
                  <a:cubicBezTo>
                    <a:pt x="899" y="1095"/>
                    <a:pt x="1115" y="772"/>
                    <a:pt x="1115" y="772"/>
                  </a:cubicBezTo>
                  <a:cubicBezTo>
                    <a:pt x="1115" y="772"/>
                    <a:pt x="1157" y="837"/>
                    <a:pt x="1207" y="933"/>
                  </a:cubicBezTo>
                  <a:cubicBezTo>
                    <a:pt x="1253" y="910"/>
                    <a:pt x="1303" y="891"/>
                    <a:pt x="1360" y="880"/>
                  </a:cubicBezTo>
                  <a:cubicBezTo>
                    <a:pt x="1607" y="834"/>
                    <a:pt x="1911" y="738"/>
                    <a:pt x="2130" y="622"/>
                  </a:cubicBezTo>
                  <a:cubicBezTo>
                    <a:pt x="2100" y="494"/>
                    <a:pt x="2163" y="311"/>
                    <a:pt x="2233" y="160"/>
                  </a:cubicBezTo>
                  <a:cubicBezTo>
                    <a:pt x="1991" y="50"/>
                    <a:pt x="1548" y="1"/>
                    <a:pt x="1118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520" name="Google Shape;1520;p30"/>
            <p:cNvSpPr/>
            <p:nvPr/>
          </p:nvSpPr>
          <p:spPr>
            <a:xfrm>
              <a:off x="5783060" y="2650015"/>
              <a:ext cx="49256" cy="82283"/>
            </a:xfrm>
            <a:custGeom>
              <a:avLst/>
              <a:gdLst/>
              <a:ahLst/>
              <a:cxnLst/>
              <a:rect l="l" t="t" r="r" b="b"/>
              <a:pathLst>
                <a:path w="349" h="583" extrusionOk="0">
                  <a:moveTo>
                    <a:pt x="256" y="1"/>
                  </a:moveTo>
                  <a:cubicBezTo>
                    <a:pt x="256" y="1"/>
                    <a:pt x="40" y="324"/>
                    <a:pt x="1" y="582"/>
                  </a:cubicBezTo>
                  <a:cubicBezTo>
                    <a:pt x="87" y="430"/>
                    <a:pt x="183" y="251"/>
                    <a:pt x="348" y="162"/>
                  </a:cubicBezTo>
                  <a:cubicBezTo>
                    <a:pt x="298" y="66"/>
                    <a:pt x="256" y="1"/>
                    <a:pt x="25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521" name="Google Shape;1521;p30"/>
            <p:cNvSpPr/>
            <p:nvPr/>
          </p:nvSpPr>
          <p:spPr>
            <a:xfrm>
              <a:off x="5651098" y="2563216"/>
              <a:ext cx="45304" cy="84541"/>
            </a:xfrm>
            <a:custGeom>
              <a:avLst/>
              <a:gdLst/>
              <a:ahLst/>
              <a:cxnLst/>
              <a:rect l="l" t="t" r="r" b="b"/>
              <a:pathLst>
                <a:path w="321" h="599" extrusionOk="0">
                  <a:moveTo>
                    <a:pt x="136" y="1"/>
                  </a:moveTo>
                  <a:lnTo>
                    <a:pt x="136" y="1"/>
                  </a:lnTo>
                  <a:cubicBezTo>
                    <a:pt x="133" y="4"/>
                    <a:pt x="129" y="7"/>
                    <a:pt x="126" y="7"/>
                  </a:cubicBezTo>
                  <a:cubicBezTo>
                    <a:pt x="0" y="96"/>
                    <a:pt x="10" y="338"/>
                    <a:pt x="76" y="599"/>
                  </a:cubicBezTo>
                  <a:cubicBezTo>
                    <a:pt x="321" y="539"/>
                    <a:pt x="241" y="235"/>
                    <a:pt x="13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522" name="Google Shape;1522;p30"/>
            <p:cNvSpPr/>
            <p:nvPr/>
          </p:nvSpPr>
          <p:spPr>
            <a:xfrm>
              <a:off x="595821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3" y="1"/>
                  </a:moveTo>
                  <a:cubicBezTo>
                    <a:pt x="63" y="152"/>
                    <a:pt x="0" y="335"/>
                    <a:pt x="30" y="463"/>
                  </a:cubicBezTo>
                  <a:cubicBezTo>
                    <a:pt x="295" y="321"/>
                    <a:pt x="430" y="152"/>
                    <a:pt x="168" y="17"/>
                  </a:cubicBezTo>
                  <a:cubicBezTo>
                    <a:pt x="156" y="10"/>
                    <a:pt x="145" y="4"/>
                    <a:pt x="13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</p:grpSp>
      <p:grpSp>
        <p:nvGrpSpPr>
          <p:cNvPr id="1523" name="Google Shape;1523;p30"/>
          <p:cNvGrpSpPr/>
          <p:nvPr/>
        </p:nvGrpSpPr>
        <p:grpSpPr>
          <a:xfrm>
            <a:off x="1129152" y="488220"/>
            <a:ext cx="759358" cy="947084"/>
            <a:chOff x="1178193" y="539992"/>
            <a:chExt cx="1573391" cy="1471771"/>
          </a:xfrm>
        </p:grpSpPr>
        <p:sp>
          <p:nvSpPr>
            <p:cNvPr id="1524" name="Google Shape;1524;p30"/>
            <p:cNvSpPr/>
            <p:nvPr/>
          </p:nvSpPr>
          <p:spPr>
            <a:xfrm rot="-3921521">
              <a:off x="1476612" y="684445"/>
              <a:ext cx="981973" cy="1124981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525" name="Google Shape;1525;p30"/>
            <p:cNvSpPr/>
            <p:nvPr/>
          </p:nvSpPr>
          <p:spPr>
            <a:xfrm rot="-3921521">
              <a:off x="1442318" y="650080"/>
              <a:ext cx="1045140" cy="1251596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526" name="Google Shape;1526;p30"/>
            <p:cNvSpPr/>
            <p:nvPr/>
          </p:nvSpPr>
          <p:spPr>
            <a:xfrm rot="-3921521">
              <a:off x="1999527" y="1044018"/>
              <a:ext cx="361003" cy="482828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527" name="Google Shape;1527;p30"/>
            <p:cNvSpPr/>
            <p:nvPr/>
          </p:nvSpPr>
          <p:spPr>
            <a:xfrm rot="-3921521">
              <a:off x="1740524" y="1075762"/>
              <a:ext cx="485360" cy="541343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528" name="Google Shape;1528;p30"/>
            <p:cNvSpPr/>
            <p:nvPr/>
          </p:nvSpPr>
          <p:spPr>
            <a:xfrm rot="-3921521">
              <a:off x="1586098" y="1231100"/>
              <a:ext cx="439924" cy="462495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529" name="Google Shape;1529;p30"/>
            <p:cNvSpPr/>
            <p:nvPr/>
          </p:nvSpPr>
          <p:spPr>
            <a:xfrm rot="-3921521">
              <a:off x="1655440" y="1494612"/>
              <a:ext cx="55020" cy="70195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530" name="Google Shape;1530;p30"/>
            <p:cNvSpPr/>
            <p:nvPr/>
          </p:nvSpPr>
          <p:spPr>
            <a:xfrm rot="-3921521">
              <a:off x="1666721" y="1429721"/>
              <a:ext cx="137045" cy="136703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531" name="Google Shape;1531;p30"/>
            <p:cNvSpPr/>
            <p:nvPr/>
          </p:nvSpPr>
          <p:spPr>
            <a:xfrm rot="-3921521">
              <a:off x="2231047" y="1193930"/>
              <a:ext cx="75895" cy="75899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532" name="Google Shape;1532;p30"/>
            <p:cNvSpPr/>
            <p:nvPr/>
          </p:nvSpPr>
          <p:spPr>
            <a:xfrm rot="-3921521">
              <a:off x="2152051" y="1194539"/>
              <a:ext cx="137472" cy="127585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533" name="Google Shape;1533;p30"/>
            <p:cNvSpPr/>
            <p:nvPr/>
          </p:nvSpPr>
          <p:spPr>
            <a:xfrm rot="-3921521">
              <a:off x="1498501" y="670099"/>
              <a:ext cx="545463" cy="475222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534" name="Google Shape;1534;p30"/>
            <p:cNvSpPr/>
            <p:nvPr/>
          </p:nvSpPr>
          <p:spPr>
            <a:xfrm rot="-3921521">
              <a:off x="1582445" y="918965"/>
              <a:ext cx="563971" cy="516742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535" name="Google Shape;1535;p30"/>
            <p:cNvSpPr/>
            <p:nvPr/>
          </p:nvSpPr>
          <p:spPr>
            <a:xfrm rot="-3921521">
              <a:off x="1532885" y="830797"/>
              <a:ext cx="606497" cy="590196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536" name="Google Shape;1536;p30"/>
            <p:cNvSpPr/>
            <p:nvPr/>
          </p:nvSpPr>
          <p:spPr>
            <a:xfrm rot="-3921521">
              <a:off x="1532886" y="782436"/>
              <a:ext cx="576620" cy="567768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537" name="Google Shape;1537;p30"/>
            <p:cNvSpPr/>
            <p:nvPr/>
          </p:nvSpPr>
          <p:spPr>
            <a:xfrm rot="-3921521">
              <a:off x="1978528" y="1449632"/>
              <a:ext cx="378929" cy="424545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538" name="Google Shape;1538;p30"/>
            <p:cNvSpPr/>
            <p:nvPr/>
          </p:nvSpPr>
          <p:spPr>
            <a:xfrm rot="-3921521">
              <a:off x="2179420" y="1752501"/>
              <a:ext cx="139489" cy="14217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539" name="Google Shape;1539;p30"/>
            <p:cNvSpPr/>
            <p:nvPr/>
          </p:nvSpPr>
          <p:spPr>
            <a:xfrm rot="-3921521">
              <a:off x="1655212" y="1275621"/>
              <a:ext cx="161256" cy="151914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540" name="Google Shape;1540;p30"/>
            <p:cNvSpPr/>
            <p:nvPr/>
          </p:nvSpPr>
          <p:spPr>
            <a:xfrm rot="-3921521">
              <a:off x="2035625" y="1109592"/>
              <a:ext cx="170258" cy="13984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541" name="Google Shape;1541;p30"/>
            <p:cNvSpPr/>
            <p:nvPr/>
          </p:nvSpPr>
          <p:spPr>
            <a:xfrm rot="-3921521">
              <a:off x="1808019" y="1214522"/>
              <a:ext cx="446792" cy="352100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542" name="Google Shape;1542;p30"/>
            <p:cNvSpPr/>
            <p:nvPr/>
          </p:nvSpPr>
          <p:spPr>
            <a:xfrm rot="-3921521">
              <a:off x="1833362" y="1459842"/>
              <a:ext cx="105926" cy="10337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543" name="Google Shape;1543;p30"/>
            <p:cNvSpPr/>
            <p:nvPr/>
          </p:nvSpPr>
          <p:spPr>
            <a:xfrm rot="-3921521">
              <a:off x="2101738" y="1325916"/>
              <a:ext cx="150043" cy="88355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</p:grpSp>
      <p:sp>
        <p:nvSpPr>
          <p:cNvPr id="112" name="TextBox 111">
            <a:extLst>
              <a:ext uri="{FF2B5EF4-FFF2-40B4-BE49-F238E27FC236}">
                <a16:creationId xmlns:a16="http://schemas.microsoft.com/office/drawing/2014/main" id="{4B4E6A23-6C9F-46AB-91C1-C6EA47F21058}"/>
              </a:ext>
            </a:extLst>
          </p:cNvPr>
          <p:cNvSpPr txBox="1"/>
          <p:nvPr/>
        </p:nvSpPr>
        <p:spPr>
          <a:xfrm>
            <a:off x="735543" y="1516523"/>
            <a:ext cx="2143003" cy="335169"/>
          </a:xfrm>
          <a:prstGeom prst="rect">
            <a:avLst/>
          </a:prstGeom>
          <a:noFill/>
        </p:spPr>
        <p:txBody>
          <a:bodyPr wrap="square" lIns="57607" tIns="28804" rIns="57607" bIns="28804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294192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" grpId="0"/>
      <p:bldP spid="1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0"/>
          <p:cNvSpPr/>
          <p:nvPr/>
        </p:nvSpPr>
        <p:spPr>
          <a:xfrm rot="-180842">
            <a:off x="1626136" y="1388590"/>
            <a:ext cx="3817005" cy="2567052"/>
          </a:xfrm>
          <a:prstGeom prst="wedgeRectCallout">
            <a:avLst>
              <a:gd name="adj1" fmla="val 33265"/>
              <a:gd name="adj2" fmla="val 61268"/>
            </a:avLst>
          </a:prstGeom>
          <a:solidFill>
            <a:srgbClr val="FFFBEF"/>
          </a:solidFill>
          <a:ln>
            <a:noFill/>
          </a:ln>
          <a:effectLst>
            <a:outerShdw blurRad="28575" dist="28575" dir="1932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76797" tIns="76797" rIns="76797" bIns="76797" anchor="ctr" anchorCtr="0">
            <a:noAutofit/>
          </a:bodyPr>
          <a:lstStyle/>
          <a:p>
            <a:pPr defTabSz="768077">
              <a:defRPr/>
            </a:pPr>
            <a:endParaRPr sz="1200">
              <a:ea typeface="+mn-ea"/>
            </a:endParaRPr>
          </a:p>
        </p:txBody>
      </p:sp>
      <p:grpSp>
        <p:nvGrpSpPr>
          <p:cNvPr id="306" name="Google Shape;306;p20"/>
          <p:cNvGrpSpPr/>
          <p:nvPr/>
        </p:nvGrpSpPr>
        <p:grpSpPr>
          <a:xfrm rot="889286">
            <a:off x="4533053" y="1075988"/>
            <a:ext cx="1434580" cy="1010181"/>
            <a:chOff x="5862862" y="867279"/>
            <a:chExt cx="1912829" cy="1010210"/>
          </a:xfrm>
        </p:grpSpPr>
        <p:sp>
          <p:nvSpPr>
            <p:cNvPr id="307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08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09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10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11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12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13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14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</p:grpSp>
      <p:grpSp>
        <p:nvGrpSpPr>
          <p:cNvPr id="315" name="Google Shape;315;p20"/>
          <p:cNvGrpSpPr/>
          <p:nvPr/>
        </p:nvGrpSpPr>
        <p:grpSpPr>
          <a:xfrm>
            <a:off x="1084854" y="1020530"/>
            <a:ext cx="990631" cy="1229757"/>
            <a:chOff x="1376172" y="452280"/>
            <a:chExt cx="1320841" cy="1229757"/>
          </a:xfrm>
        </p:grpSpPr>
        <p:sp>
          <p:nvSpPr>
            <p:cNvPr id="316" name="Google Shape;316;p20"/>
            <p:cNvSpPr/>
            <p:nvPr/>
          </p:nvSpPr>
          <p:spPr>
            <a:xfrm rot="-3998617">
              <a:off x="1623217" y="567436"/>
              <a:ext cx="830012" cy="950521"/>
            </a:xfrm>
            <a:custGeom>
              <a:avLst/>
              <a:gdLst/>
              <a:ahLst/>
              <a:cxnLst/>
              <a:rect l="l" t="t" r="r" b="b"/>
              <a:pathLst>
                <a:path w="12501" h="14316" extrusionOk="0">
                  <a:moveTo>
                    <a:pt x="7699" y="1"/>
                  </a:moveTo>
                  <a:cubicBezTo>
                    <a:pt x="6441" y="1"/>
                    <a:pt x="5583" y="887"/>
                    <a:pt x="5559" y="913"/>
                  </a:cubicBezTo>
                  <a:cubicBezTo>
                    <a:pt x="5364" y="858"/>
                    <a:pt x="5164" y="832"/>
                    <a:pt x="4965" y="832"/>
                  </a:cubicBezTo>
                  <a:cubicBezTo>
                    <a:pt x="4548" y="832"/>
                    <a:pt x="4138" y="949"/>
                    <a:pt x="3790" y="1178"/>
                  </a:cubicBezTo>
                  <a:cubicBezTo>
                    <a:pt x="3615" y="1293"/>
                    <a:pt x="3453" y="1442"/>
                    <a:pt x="3317" y="1614"/>
                  </a:cubicBezTo>
                  <a:cubicBezTo>
                    <a:pt x="3149" y="1833"/>
                    <a:pt x="3050" y="2051"/>
                    <a:pt x="2994" y="2259"/>
                  </a:cubicBezTo>
                  <a:cubicBezTo>
                    <a:pt x="2815" y="2900"/>
                    <a:pt x="3070" y="3426"/>
                    <a:pt x="3070" y="3426"/>
                  </a:cubicBezTo>
                  <a:cubicBezTo>
                    <a:pt x="3070" y="3426"/>
                    <a:pt x="2421" y="3919"/>
                    <a:pt x="1717" y="4871"/>
                  </a:cubicBezTo>
                  <a:cubicBezTo>
                    <a:pt x="1668" y="4862"/>
                    <a:pt x="1618" y="4857"/>
                    <a:pt x="1571" y="4857"/>
                  </a:cubicBezTo>
                  <a:cubicBezTo>
                    <a:pt x="1433" y="4857"/>
                    <a:pt x="1308" y="4898"/>
                    <a:pt x="1214" y="4983"/>
                  </a:cubicBezTo>
                  <a:cubicBezTo>
                    <a:pt x="1036" y="5152"/>
                    <a:pt x="1016" y="5447"/>
                    <a:pt x="1139" y="5748"/>
                  </a:cubicBezTo>
                  <a:cubicBezTo>
                    <a:pt x="613" y="6654"/>
                    <a:pt x="150" y="7817"/>
                    <a:pt x="1" y="9226"/>
                  </a:cubicBezTo>
                  <a:lnTo>
                    <a:pt x="87" y="12507"/>
                  </a:lnTo>
                  <a:lnTo>
                    <a:pt x="133" y="14315"/>
                  </a:lnTo>
                  <a:lnTo>
                    <a:pt x="1860" y="13763"/>
                  </a:lnTo>
                  <a:lnTo>
                    <a:pt x="4773" y="12827"/>
                  </a:lnTo>
                  <a:cubicBezTo>
                    <a:pt x="4773" y="12827"/>
                    <a:pt x="6009" y="12321"/>
                    <a:pt x="7438" y="10896"/>
                  </a:cubicBezTo>
                  <a:cubicBezTo>
                    <a:pt x="7573" y="10954"/>
                    <a:pt x="7708" y="10984"/>
                    <a:pt x="7831" y="10984"/>
                  </a:cubicBezTo>
                  <a:cubicBezTo>
                    <a:pt x="7988" y="10984"/>
                    <a:pt x="8127" y="10935"/>
                    <a:pt x="8225" y="10833"/>
                  </a:cubicBezTo>
                  <a:cubicBezTo>
                    <a:pt x="8404" y="10645"/>
                    <a:pt x="8393" y="10328"/>
                    <a:pt x="8231" y="10020"/>
                  </a:cubicBezTo>
                  <a:cubicBezTo>
                    <a:pt x="8532" y="9653"/>
                    <a:pt x="8833" y="9246"/>
                    <a:pt x="9124" y="8789"/>
                  </a:cubicBezTo>
                  <a:cubicBezTo>
                    <a:pt x="9227" y="8811"/>
                    <a:pt x="9325" y="8821"/>
                    <a:pt x="9419" y="8821"/>
                  </a:cubicBezTo>
                  <a:cubicBezTo>
                    <a:pt x="9632" y="8821"/>
                    <a:pt x="9822" y="8770"/>
                    <a:pt x="9994" y="8687"/>
                  </a:cubicBezTo>
                  <a:cubicBezTo>
                    <a:pt x="10295" y="8545"/>
                    <a:pt x="10533" y="8304"/>
                    <a:pt x="10708" y="8055"/>
                  </a:cubicBezTo>
                  <a:cubicBezTo>
                    <a:pt x="11042" y="7596"/>
                    <a:pt x="11128" y="7004"/>
                    <a:pt x="10960" y="6459"/>
                  </a:cubicBezTo>
                  <a:cubicBezTo>
                    <a:pt x="10896" y="6260"/>
                    <a:pt x="10831" y="6065"/>
                    <a:pt x="10754" y="5876"/>
                  </a:cubicBezTo>
                  <a:lnTo>
                    <a:pt x="10754" y="5876"/>
                  </a:lnTo>
                  <a:cubicBezTo>
                    <a:pt x="10801" y="5986"/>
                    <a:pt x="10821" y="6048"/>
                    <a:pt x="10821" y="6048"/>
                  </a:cubicBezTo>
                  <a:cubicBezTo>
                    <a:pt x="11258" y="5572"/>
                    <a:pt x="12500" y="3426"/>
                    <a:pt x="10057" y="1088"/>
                  </a:cubicBezTo>
                  <a:cubicBezTo>
                    <a:pt x="9199" y="267"/>
                    <a:pt x="8389" y="1"/>
                    <a:pt x="7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17" name="Google Shape;317;p20"/>
            <p:cNvSpPr/>
            <p:nvPr/>
          </p:nvSpPr>
          <p:spPr>
            <a:xfrm rot="-3998617">
              <a:off x="1595160" y="538417"/>
              <a:ext cx="882863" cy="1057484"/>
            </a:xfrm>
            <a:custGeom>
              <a:avLst/>
              <a:gdLst/>
              <a:ahLst/>
              <a:cxnLst/>
              <a:rect l="l" t="t" r="r" b="b"/>
              <a:pathLst>
                <a:path w="13297" h="15927" extrusionOk="0">
                  <a:moveTo>
                    <a:pt x="8440" y="0"/>
                  </a:moveTo>
                  <a:cubicBezTo>
                    <a:pt x="7471" y="0"/>
                    <a:pt x="6643" y="416"/>
                    <a:pt x="6104" y="858"/>
                  </a:cubicBezTo>
                  <a:cubicBezTo>
                    <a:pt x="5972" y="840"/>
                    <a:pt x="5840" y="831"/>
                    <a:pt x="5708" y="831"/>
                  </a:cubicBezTo>
                  <a:cubicBezTo>
                    <a:pt x="5158" y="831"/>
                    <a:pt x="4619" y="987"/>
                    <a:pt x="4163" y="1291"/>
                  </a:cubicBezTo>
                  <a:cubicBezTo>
                    <a:pt x="3921" y="1450"/>
                    <a:pt x="3706" y="1648"/>
                    <a:pt x="3525" y="1880"/>
                  </a:cubicBezTo>
                  <a:cubicBezTo>
                    <a:pt x="3313" y="2150"/>
                    <a:pt x="3164" y="2448"/>
                    <a:pt x="3082" y="2759"/>
                  </a:cubicBezTo>
                  <a:cubicBezTo>
                    <a:pt x="2963" y="3192"/>
                    <a:pt x="2983" y="3586"/>
                    <a:pt x="3039" y="3880"/>
                  </a:cubicBezTo>
                  <a:cubicBezTo>
                    <a:pt x="2804" y="4098"/>
                    <a:pt x="2476" y="4432"/>
                    <a:pt x="2126" y="4872"/>
                  </a:cubicBezTo>
                  <a:cubicBezTo>
                    <a:pt x="1888" y="4905"/>
                    <a:pt x="1670" y="5007"/>
                    <a:pt x="1498" y="5166"/>
                  </a:cubicBezTo>
                  <a:cubicBezTo>
                    <a:pt x="1191" y="5454"/>
                    <a:pt x="1068" y="5887"/>
                    <a:pt x="1151" y="6344"/>
                  </a:cubicBezTo>
                  <a:cubicBezTo>
                    <a:pt x="651" y="7269"/>
                    <a:pt x="314" y="8252"/>
                    <a:pt x="145" y="9276"/>
                  </a:cubicBezTo>
                  <a:lnTo>
                    <a:pt x="49" y="9287"/>
                  </a:lnTo>
                  <a:lnTo>
                    <a:pt x="66" y="9882"/>
                  </a:lnTo>
                  <a:lnTo>
                    <a:pt x="0" y="10513"/>
                  </a:lnTo>
                  <a:lnTo>
                    <a:pt x="83" y="10520"/>
                  </a:lnTo>
                  <a:lnTo>
                    <a:pt x="222" y="15927"/>
                  </a:lnTo>
                  <a:lnTo>
                    <a:pt x="4936" y="14412"/>
                  </a:lnTo>
                  <a:lnTo>
                    <a:pt x="4947" y="14482"/>
                  </a:lnTo>
                  <a:lnTo>
                    <a:pt x="5777" y="14141"/>
                  </a:lnTo>
                  <a:cubicBezTo>
                    <a:pt x="5829" y="14121"/>
                    <a:pt x="6997" y="13635"/>
                    <a:pt x="8382" y="12336"/>
                  </a:cubicBezTo>
                  <a:cubicBezTo>
                    <a:pt x="8448" y="12344"/>
                    <a:pt x="8514" y="12349"/>
                    <a:pt x="8578" y="12349"/>
                  </a:cubicBezTo>
                  <a:cubicBezTo>
                    <a:pt x="8922" y="12349"/>
                    <a:pt x="9236" y="12224"/>
                    <a:pt x="9467" y="11985"/>
                  </a:cubicBezTo>
                  <a:cubicBezTo>
                    <a:pt x="9745" y="11690"/>
                    <a:pt x="9844" y="11267"/>
                    <a:pt x="9748" y="10831"/>
                  </a:cubicBezTo>
                  <a:cubicBezTo>
                    <a:pt x="9910" y="10619"/>
                    <a:pt x="10066" y="10404"/>
                    <a:pt x="10218" y="10186"/>
                  </a:cubicBezTo>
                  <a:cubicBezTo>
                    <a:pt x="10499" y="10179"/>
                    <a:pt x="10773" y="10114"/>
                    <a:pt x="11031" y="9987"/>
                  </a:cubicBezTo>
                  <a:cubicBezTo>
                    <a:pt x="11401" y="9812"/>
                    <a:pt x="11732" y="9525"/>
                    <a:pt x="12010" y="9137"/>
                  </a:cubicBezTo>
                  <a:cubicBezTo>
                    <a:pt x="12460" y="8510"/>
                    <a:pt x="12592" y="7689"/>
                    <a:pt x="12357" y="6939"/>
                  </a:cubicBezTo>
                  <a:cubicBezTo>
                    <a:pt x="12350" y="6912"/>
                    <a:pt x="12341" y="6883"/>
                    <a:pt x="12331" y="6853"/>
                  </a:cubicBezTo>
                  <a:cubicBezTo>
                    <a:pt x="12820" y="6106"/>
                    <a:pt x="13296" y="4710"/>
                    <a:pt x="12611" y="3130"/>
                  </a:cubicBezTo>
                  <a:cubicBezTo>
                    <a:pt x="12334" y="2484"/>
                    <a:pt x="11885" y="1860"/>
                    <a:pt x="11273" y="1277"/>
                  </a:cubicBezTo>
                  <a:cubicBezTo>
                    <a:pt x="10286" y="333"/>
                    <a:pt x="9306" y="0"/>
                    <a:pt x="8440" y="0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18" name="Google Shape;318;p20"/>
            <p:cNvSpPr/>
            <p:nvPr/>
          </p:nvSpPr>
          <p:spPr>
            <a:xfrm rot="-3998617">
              <a:off x="2065778" y="867228"/>
              <a:ext cx="304955" cy="408068"/>
            </a:xfrm>
            <a:custGeom>
              <a:avLst/>
              <a:gdLst/>
              <a:ahLst/>
              <a:cxnLst/>
              <a:rect l="l" t="t" r="r" b="b"/>
              <a:pathLst>
                <a:path w="4593" h="6146" extrusionOk="0">
                  <a:moveTo>
                    <a:pt x="3637" y="1"/>
                  </a:moveTo>
                  <a:lnTo>
                    <a:pt x="0" y="4508"/>
                  </a:lnTo>
                  <a:lnTo>
                    <a:pt x="241" y="6145"/>
                  </a:lnTo>
                  <a:cubicBezTo>
                    <a:pt x="241" y="6145"/>
                    <a:pt x="2625" y="5173"/>
                    <a:pt x="4593" y="2111"/>
                  </a:cubicBezTo>
                  <a:cubicBezTo>
                    <a:pt x="4593" y="2111"/>
                    <a:pt x="4411" y="1139"/>
                    <a:pt x="3637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19" name="Google Shape;319;p20"/>
            <p:cNvSpPr/>
            <p:nvPr/>
          </p:nvSpPr>
          <p:spPr>
            <a:xfrm rot="-3998617">
              <a:off x="1720068" y="1032346"/>
              <a:ext cx="371816" cy="390672"/>
            </a:xfrm>
            <a:custGeom>
              <a:avLst/>
              <a:gdLst/>
              <a:ahLst/>
              <a:cxnLst/>
              <a:rect l="l" t="t" r="r" b="b"/>
              <a:pathLst>
                <a:path w="5600" h="5884" extrusionOk="0">
                  <a:moveTo>
                    <a:pt x="3069" y="0"/>
                  </a:moveTo>
                  <a:cubicBezTo>
                    <a:pt x="3069" y="0"/>
                    <a:pt x="397" y="2021"/>
                    <a:pt x="0" y="5797"/>
                  </a:cubicBezTo>
                  <a:lnTo>
                    <a:pt x="1991" y="5883"/>
                  </a:lnTo>
                  <a:lnTo>
                    <a:pt x="5599" y="933"/>
                  </a:lnTo>
                  <a:cubicBezTo>
                    <a:pt x="4898" y="546"/>
                    <a:pt x="4064" y="218"/>
                    <a:pt x="3069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20" name="Google Shape;320;p20"/>
            <p:cNvSpPr/>
            <p:nvPr/>
          </p:nvSpPr>
          <p:spPr>
            <a:xfrm rot="-3998617">
              <a:off x="1779991" y="1257387"/>
              <a:ext cx="46344" cy="59358"/>
            </a:xfrm>
            <a:custGeom>
              <a:avLst/>
              <a:gdLst/>
              <a:ahLst/>
              <a:cxnLst/>
              <a:rect l="l" t="t" r="r" b="b"/>
              <a:pathLst>
                <a:path w="698" h="894" extrusionOk="0">
                  <a:moveTo>
                    <a:pt x="556" y="1"/>
                  </a:moveTo>
                  <a:cubicBezTo>
                    <a:pt x="417" y="1"/>
                    <a:pt x="294" y="40"/>
                    <a:pt x="198" y="127"/>
                  </a:cubicBezTo>
                  <a:cubicBezTo>
                    <a:pt x="20" y="295"/>
                    <a:pt x="0" y="593"/>
                    <a:pt x="122" y="893"/>
                  </a:cubicBezTo>
                  <a:cubicBezTo>
                    <a:pt x="310" y="566"/>
                    <a:pt x="506" y="272"/>
                    <a:pt x="698" y="14"/>
                  </a:cubicBezTo>
                  <a:cubicBezTo>
                    <a:pt x="651" y="4"/>
                    <a:pt x="602" y="1"/>
                    <a:pt x="556" y="1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21" name="Google Shape;321;p20"/>
            <p:cNvSpPr/>
            <p:nvPr/>
          </p:nvSpPr>
          <p:spPr>
            <a:xfrm rot="-3998617">
              <a:off x="1788881" y="1201489"/>
              <a:ext cx="115794" cy="115528"/>
            </a:xfrm>
            <a:custGeom>
              <a:avLst/>
              <a:gdLst/>
              <a:ahLst/>
              <a:cxnLst/>
              <a:rect l="l" t="t" r="r" b="b"/>
              <a:pathLst>
                <a:path w="1744" h="1740" extrusionOk="0">
                  <a:moveTo>
                    <a:pt x="576" y="0"/>
                  </a:moveTo>
                  <a:cubicBezTo>
                    <a:pt x="384" y="258"/>
                    <a:pt x="188" y="552"/>
                    <a:pt x="0" y="879"/>
                  </a:cubicBezTo>
                  <a:cubicBezTo>
                    <a:pt x="60" y="1029"/>
                    <a:pt x="156" y="1180"/>
                    <a:pt x="284" y="1319"/>
                  </a:cubicBezTo>
                  <a:cubicBezTo>
                    <a:pt x="536" y="1590"/>
                    <a:pt x="853" y="1740"/>
                    <a:pt x="1115" y="1740"/>
                  </a:cubicBezTo>
                  <a:cubicBezTo>
                    <a:pt x="1253" y="1740"/>
                    <a:pt x="1379" y="1700"/>
                    <a:pt x="1472" y="1610"/>
                  </a:cubicBezTo>
                  <a:cubicBezTo>
                    <a:pt x="1743" y="1359"/>
                    <a:pt x="1650" y="820"/>
                    <a:pt x="1267" y="406"/>
                  </a:cubicBezTo>
                  <a:cubicBezTo>
                    <a:pt x="1058" y="182"/>
                    <a:pt x="807" y="43"/>
                    <a:pt x="576" y="0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22" name="Google Shape;322;p20"/>
            <p:cNvSpPr/>
            <p:nvPr/>
          </p:nvSpPr>
          <p:spPr>
            <a:xfrm rot="-3998617">
              <a:off x="2260484" y="992211"/>
              <a:ext cx="64205" cy="64205"/>
            </a:xfrm>
            <a:custGeom>
              <a:avLst/>
              <a:gdLst/>
              <a:ahLst/>
              <a:cxnLst/>
              <a:rect l="l" t="t" r="r" b="b"/>
              <a:pathLst>
                <a:path w="967" h="967" extrusionOk="0">
                  <a:moveTo>
                    <a:pt x="794" y="0"/>
                  </a:moveTo>
                  <a:cubicBezTo>
                    <a:pt x="526" y="325"/>
                    <a:pt x="261" y="615"/>
                    <a:pt x="0" y="877"/>
                  </a:cubicBezTo>
                  <a:cubicBezTo>
                    <a:pt x="136" y="937"/>
                    <a:pt x="268" y="966"/>
                    <a:pt x="394" y="966"/>
                  </a:cubicBezTo>
                  <a:cubicBezTo>
                    <a:pt x="549" y="966"/>
                    <a:pt x="688" y="917"/>
                    <a:pt x="788" y="814"/>
                  </a:cubicBezTo>
                  <a:cubicBezTo>
                    <a:pt x="966" y="626"/>
                    <a:pt x="956" y="308"/>
                    <a:pt x="794" y="0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23" name="Google Shape;323;p20"/>
            <p:cNvSpPr/>
            <p:nvPr/>
          </p:nvSpPr>
          <p:spPr>
            <a:xfrm rot="-3998617">
              <a:off x="2194153" y="993773"/>
              <a:ext cx="116192" cy="107893"/>
            </a:xfrm>
            <a:custGeom>
              <a:avLst/>
              <a:gdLst/>
              <a:ahLst/>
              <a:cxnLst/>
              <a:rect l="l" t="t" r="r" b="b"/>
              <a:pathLst>
                <a:path w="1750" h="1625" extrusionOk="0">
                  <a:moveTo>
                    <a:pt x="649" y="0"/>
                  </a:moveTo>
                  <a:cubicBezTo>
                    <a:pt x="494" y="0"/>
                    <a:pt x="355" y="50"/>
                    <a:pt x="259" y="152"/>
                  </a:cubicBezTo>
                  <a:cubicBezTo>
                    <a:pt x="1" y="420"/>
                    <a:pt x="126" y="953"/>
                    <a:pt x="540" y="1342"/>
                  </a:cubicBezTo>
                  <a:cubicBezTo>
                    <a:pt x="669" y="1469"/>
                    <a:pt x="811" y="1561"/>
                    <a:pt x="956" y="1624"/>
                  </a:cubicBezTo>
                  <a:cubicBezTo>
                    <a:pt x="1217" y="1362"/>
                    <a:pt x="1482" y="1072"/>
                    <a:pt x="1750" y="747"/>
                  </a:cubicBezTo>
                  <a:cubicBezTo>
                    <a:pt x="1681" y="616"/>
                    <a:pt x="1585" y="486"/>
                    <a:pt x="1463" y="370"/>
                  </a:cubicBezTo>
                  <a:cubicBezTo>
                    <a:pt x="1208" y="129"/>
                    <a:pt x="904" y="0"/>
                    <a:pt x="649" y="0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24" name="Google Shape;324;p20"/>
            <p:cNvSpPr/>
            <p:nvPr/>
          </p:nvSpPr>
          <p:spPr>
            <a:xfrm rot="-3998617">
              <a:off x="1635655" y="559253"/>
              <a:ext cx="460653" cy="401495"/>
            </a:xfrm>
            <a:custGeom>
              <a:avLst/>
              <a:gdLst/>
              <a:ahLst/>
              <a:cxnLst/>
              <a:rect l="l" t="t" r="r" b="b"/>
              <a:pathLst>
                <a:path w="6938" h="6047" extrusionOk="0">
                  <a:moveTo>
                    <a:pt x="2141" y="0"/>
                  </a:moveTo>
                  <a:cubicBezTo>
                    <a:pt x="865" y="0"/>
                    <a:pt x="1" y="914"/>
                    <a:pt x="1" y="914"/>
                  </a:cubicBezTo>
                  <a:cubicBezTo>
                    <a:pt x="4140" y="2561"/>
                    <a:pt x="5258" y="6046"/>
                    <a:pt x="5258" y="6046"/>
                  </a:cubicBezTo>
                  <a:cubicBezTo>
                    <a:pt x="5698" y="5573"/>
                    <a:pt x="6938" y="3427"/>
                    <a:pt x="4494" y="1086"/>
                  </a:cubicBezTo>
                  <a:cubicBezTo>
                    <a:pt x="3638" y="267"/>
                    <a:pt x="2830" y="0"/>
                    <a:pt x="2141" y="0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25" name="Google Shape;325;p20"/>
            <p:cNvSpPr/>
            <p:nvPr/>
          </p:nvSpPr>
          <p:spPr>
            <a:xfrm rot="-3998617">
              <a:off x="1711368" y="767590"/>
              <a:ext cx="476721" cy="436684"/>
            </a:xfrm>
            <a:custGeom>
              <a:avLst/>
              <a:gdLst/>
              <a:ahLst/>
              <a:cxnLst/>
              <a:rect l="l" t="t" r="r" b="b"/>
              <a:pathLst>
                <a:path w="7180" h="6577" extrusionOk="0">
                  <a:moveTo>
                    <a:pt x="243" y="1"/>
                  </a:moveTo>
                  <a:cubicBezTo>
                    <a:pt x="204" y="1"/>
                    <a:pt x="182" y="6"/>
                    <a:pt x="179" y="14"/>
                  </a:cubicBezTo>
                  <a:cubicBezTo>
                    <a:pt x="0" y="657"/>
                    <a:pt x="255" y="1182"/>
                    <a:pt x="255" y="1182"/>
                  </a:cubicBezTo>
                  <a:cubicBezTo>
                    <a:pt x="5847" y="2839"/>
                    <a:pt x="6310" y="6545"/>
                    <a:pt x="6310" y="6545"/>
                  </a:cubicBezTo>
                  <a:cubicBezTo>
                    <a:pt x="6412" y="6567"/>
                    <a:pt x="6510" y="6576"/>
                    <a:pt x="6605" y="6576"/>
                  </a:cubicBezTo>
                  <a:cubicBezTo>
                    <a:pt x="6817" y="6576"/>
                    <a:pt x="7008" y="6526"/>
                    <a:pt x="7179" y="6446"/>
                  </a:cubicBezTo>
                  <a:cubicBezTo>
                    <a:pt x="5299" y="1079"/>
                    <a:pt x="832" y="1"/>
                    <a:pt x="243" y="1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26" name="Google Shape;326;p20"/>
            <p:cNvSpPr/>
            <p:nvPr/>
          </p:nvSpPr>
          <p:spPr>
            <a:xfrm rot="-3998617">
              <a:off x="1668802" y="693565"/>
              <a:ext cx="512309" cy="498831"/>
            </a:xfrm>
            <a:custGeom>
              <a:avLst/>
              <a:gdLst/>
              <a:ahLst/>
              <a:cxnLst/>
              <a:rect l="l" t="t" r="r" b="b"/>
              <a:pathLst>
                <a:path w="7716" h="7513" extrusionOk="0">
                  <a:moveTo>
                    <a:pt x="798" y="1"/>
                  </a:moveTo>
                  <a:cubicBezTo>
                    <a:pt x="623" y="116"/>
                    <a:pt x="461" y="265"/>
                    <a:pt x="326" y="440"/>
                  </a:cubicBezTo>
                  <a:cubicBezTo>
                    <a:pt x="157" y="655"/>
                    <a:pt x="54" y="874"/>
                    <a:pt x="1" y="1081"/>
                  </a:cubicBezTo>
                  <a:cubicBezTo>
                    <a:pt x="4" y="1073"/>
                    <a:pt x="26" y="1068"/>
                    <a:pt x="65" y="1068"/>
                  </a:cubicBezTo>
                  <a:cubicBezTo>
                    <a:pt x="654" y="1068"/>
                    <a:pt x="5121" y="2146"/>
                    <a:pt x="7001" y="7513"/>
                  </a:cubicBezTo>
                  <a:cubicBezTo>
                    <a:pt x="7302" y="7368"/>
                    <a:pt x="7537" y="7126"/>
                    <a:pt x="7716" y="6878"/>
                  </a:cubicBezTo>
                  <a:cubicBezTo>
                    <a:pt x="6241" y="953"/>
                    <a:pt x="1036" y="40"/>
                    <a:pt x="798" y="1"/>
                  </a:cubicBezTo>
                  <a:close/>
                </a:path>
              </a:pathLst>
            </a:custGeom>
            <a:solidFill>
              <a:srgbClr val="65C1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27" name="Google Shape;327;p20"/>
            <p:cNvSpPr/>
            <p:nvPr/>
          </p:nvSpPr>
          <p:spPr>
            <a:xfrm rot="-3998617">
              <a:off x="1667496" y="653184"/>
              <a:ext cx="487278" cy="479642"/>
            </a:xfrm>
            <a:custGeom>
              <a:avLst/>
              <a:gdLst/>
              <a:ahLst/>
              <a:cxnLst/>
              <a:rect l="l" t="t" r="r" b="b"/>
              <a:pathLst>
                <a:path w="7339" h="7224" extrusionOk="0">
                  <a:moveTo>
                    <a:pt x="1176" y="1"/>
                  </a:moveTo>
                  <a:cubicBezTo>
                    <a:pt x="759" y="1"/>
                    <a:pt x="348" y="118"/>
                    <a:pt x="1" y="346"/>
                  </a:cubicBezTo>
                  <a:cubicBezTo>
                    <a:pt x="239" y="385"/>
                    <a:pt x="5444" y="1298"/>
                    <a:pt x="6919" y="7223"/>
                  </a:cubicBezTo>
                  <a:cubicBezTo>
                    <a:pt x="7253" y="6764"/>
                    <a:pt x="7339" y="6172"/>
                    <a:pt x="7170" y="5629"/>
                  </a:cubicBezTo>
                  <a:cubicBezTo>
                    <a:pt x="6142" y="2307"/>
                    <a:pt x="3513" y="782"/>
                    <a:pt x="2025" y="167"/>
                  </a:cubicBezTo>
                  <a:cubicBezTo>
                    <a:pt x="1750" y="55"/>
                    <a:pt x="1462" y="1"/>
                    <a:pt x="1176" y="1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28" name="Google Shape;328;p20"/>
            <p:cNvSpPr/>
            <p:nvPr/>
          </p:nvSpPr>
          <p:spPr>
            <a:xfrm rot="-3998617">
              <a:off x="2228193" y="1464383"/>
              <a:ext cx="117520" cy="120176"/>
            </a:xfrm>
            <a:custGeom>
              <a:avLst/>
              <a:gdLst/>
              <a:ahLst/>
              <a:cxnLst/>
              <a:rect l="l" t="t" r="r" b="b"/>
              <a:pathLst>
                <a:path w="1770" h="1810" extrusionOk="0">
                  <a:moveTo>
                    <a:pt x="1" y="0"/>
                  </a:moveTo>
                  <a:lnTo>
                    <a:pt x="47" y="1809"/>
                  </a:lnTo>
                  <a:lnTo>
                    <a:pt x="1770" y="12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29" name="Google Shape;329;p20"/>
            <p:cNvSpPr/>
            <p:nvPr/>
          </p:nvSpPr>
          <p:spPr>
            <a:xfrm rot="-3998617">
              <a:off x="1906081" y="1014169"/>
              <a:ext cx="377526" cy="297386"/>
            </a:xfrm>
            <a:custGeom>
              <a:avLst/>
              <a:gdLst/>
              <a:ahLst/>
              <a:cxnLst/>
              <a:rect l="l" t="t" r="r" b="b"/>
              <a:pathLst>
                <a:path w="5686" h="4479" extrusionOk="0">
                  <a:moveTo>
                    <a:pt x="782" y="0"/>
                  </a:moveTo>
                  <a:cubicBezTo>
                    <a:pt x="147" y="0"/>
                    <a:pt x="0" y="899"/>
                    <a:pt x="0" y="899"/>
                  </a:cubicBezTo>
                  <a:cubicBezTo>
                    <a:pt x="43" y="2916"/>
                    <a:pt x="2071" y="3945"/>
                    <a:pt x="3324" y="4391"/>
                  </a:cubicBezTo>
                  <a:cubicBezTo>
                    <a:pt x="3492" y="4451"/>
                    <a:pt x="3662" y="4478"/>
                    <a:pt x="3826" y="4478"/>
                  </a:cubicBezTo>
                  <a:cubicBezTo>
                    <a:pt x="4887" y="4478"/>
                    <a:pt x="5686" y="3339"/>
                    <a:pt x="3982" y="2628"/>
                  </a:cubicBezTo>
                  <a:cubicBezTo>
                    <a:pt x="2018" y="1812"/>
                    <a:pt x="2371" y="777"/>
                    <a:pt x="1297" y="162"/>
                  </a:cubicBezTo>
                  <a:cubicBezTo>
                    <a:pt x="1097" y="47"/>
                    <a:pt x="927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30" name="Google Shape;330;p20"/>
            <p:cNvSpPr/>
            <p:nvPr/>
          </p:nvSpPr>
          <p:spPr>
            <a:xfrm rot="-3998617">
              <a:off x="1929689" y="1224101"/>
              <a:ext cx="89634" cy="87178"/>
            </a:xfrm>
            <a:custGeom>
              <a:avLst/>
              <a:gdLst/>
              <a:ahLst/>
              <a:cxnLst/>
              <a:rect l="l" t="t" r="r" b="b"/>
              <a:pathLst>
                <a:path w="1350" h="1313" extrusionOk="0">
                  <a:moveTo>
                    <a:pt x="110" y="0"/>
                  </a:moveTo>
                  <a:lnTo>
                    <a:pt x="0" y="354"/>
                  </a:lnTo>
                  <a:cubicBezTo>
                    <a:pt x="317" y="706"/>
                    <a:pt x="846" y="1032"/>
                    <a:pt x="1138" y="1198"/>
                  </a:cubicBezTo>
                  <a:lnTo>
                    <a:pt x="1138" y="1198"/>
                  </a:lnTo>
                  <a:cubicBezTo>
                    <a:pt x="534" y="807"/>
                    <a:pt x="110" y="0"/>
                    <a:pt x="110" y="0"/>
                  </a:cubicBezTo>
                  <a:close/>
                  <a:moveTo>
                    <a:pt x="1138" y="1198"/>
                  </a:moveTo>
                  <a:cubicBezTo>
                    <a:pt x="1206" y="1242"/>
                    <a:pt x="1277" y="1281"/>
                    <a:pt x="1349" y="1313"/>
                  </a:cubicBezTo>
                  <a:cubicBezTo>
                    <a:pt x="1349" y="1313"/>
                    <a:pt x="1266" y="1271"/>
                    <a:pt x="1138" y="1198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31" name="Google Shape;331;p20"/>
            <p:cNvSpPr/>
            <p:nvPr/>
          </p:nvSpPr>
          <p:spPr>
            <a:xfrm rot="-3998617">
              <a:off x="2153868" y="1105507"/>
              <a:ext cx="126749" cy="74695"/>
            </a:xfrm>
            <a:custGeom>
              <a:avLst/>
              <a:gdLst/>
              <a:ahLst/>
              <a:cxnLst/>
              <a:rect l="l" t="t" r="r" b="b"/>
              <a:pathLst>
                <a:path w="1909" h="1125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69" y="874"/>
                    <a:pt x="1363" y="1124"/>
                  </a:cubicBezTo>
                  <a:lnTo>
                    <a:pt x="1909" y="814"/>
                  </a:lnTo>
                  <a:cubicBezTo>
                    <a:pt x="1909" y="814"/>
                    <a:pt x="729" y="695"/>
                    <a:pt x="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</p:grpSp>
      <p:grpSp>
        <p:nvGrpSpPr>
          <p:cNvPr id="332" name="Google Shape;332;p20"/>
          <p:cNvGrpSpPr/>
          <p:nvPr/>
        </p:nvGrpSpPr>
        <p:grpSpPr>
          <a:xfrm>
            <a:off x="4985854" y="2375255"/>
            <a:ext cx="1375553" cy="2711639"/>
            <a:chOff x="6557130" y="2325091"/>
            <a:chExt cx="1834071" cy="2711639"/>
          </a:xfrm>
        </p:grpSpPr>
        <p:sp>
          <p:nvSpPr>
            <p:cNvPr id="333" name="Google Shape;333;p20"/>
            <p:cNvSpPr/>
            <p:nvPr/>
          </p:nvSpPr>
          <p:spPr>
            <a:xfrm flipH="1">
              <a:off x="6557130" y="2325091"/>
              <a:ext cx="1834071" cy="2711639"/>
            </a:xfrm>
            <a:custGeom>
              <a:avLst/>
              <a:gdLst/>
              <a:ahLst/>
              <a:cxnLst/>
              <a:rect l="l" t="t" r="r" b="b"/>
              <a:pathLst>
                <a:path w="28486" h="42116" extrusionOk="0">
                  <a:moveTo>
                    <a:pt x="13013" y="0"/>
                  </a:moveTo>
                  <a:cubicBezTo>
                    <a:pt x="12831" y="0"/>
                    <a:pt x="12639" y="23"/>
                    <a:pt x="12444" y="69"/>
                  </a:cubicBezTo>
                  <a:cubicBezTo>
                    <a:pt x="12196" y="133"/>
                    <a:pt x="11733" y="281"/>
                    <a:pt x="11403" y="622"/>
                  </a:cubicBezTo>
                  <a:cubicBezTo>
                    <a:pt x="11270" y="761"/>
                    <a:pt x="11171" y="900"/>
                    <a:pt x="11105" y="1038"/>
                  </a:cubicBezTo>
                  <a:lnTo>
                    <a:pt x="11101" y="1038"/>
                  </a:lnTo>
                  <a:cubicBezTo>
                    <a:pt x="9799" y="1902"/>
                    <a:pt x="8995" y="3499"/>
                    <a:pt x="9058" y="5109"/>
                  </a:cubicBezTo>
                  <a:cubicBezTo>
                    <a:pt x="9062" y="5195"/>
                    <a:pt x="9068" y="5281"/>
                    <a:pt x="9078" y="5364"/>
                  </a:cubicBezTo>
                  <a:cubicBezTo>
                    <a:pt x="8827" y="5556"/>
                    <a:pt x="8589" y="5764"/>
                    <a:pt x="8357" y="5982"/>
                  </a:cubicBezTo>
                  <a:cubicBezTo>
                    <a:pt x="8337" y="5959"/>
                    <a:pt x="8320" y="5939"/>
                    <a:pt x="8301" y="5919"/>
                  </a:cubicBezTo>
                  <a:cubicBezTo>
                    <a:pt x="8212" y="5810"/>
                    <a:pt x="8136" y="5701"/>
                    <a:pt x="8073" y="5589"/>
                  </a:cubicBezTo>
                  <a:cubicBezTo>
                    <a:pt x="7963" y="5394"/>
                    <a:pt x="7887" y="5185"/>
                    <a:pt x="7851" y="4980"/>
                  </a:cubicBezTo>
                  <a:cubicBezTo>
                    <a:pt x="7821" y="4811"/>
                    <a:pt x="7808" y="4626"/>
                    <a:pt x="7792" y="4425"/>
                  </a:cubicBezTo>
                  <a:lnTo>
                    <a:pt x="7788" y="4385"/>
                  </a:lnTo>
                  <a:cubicBezTo>
                    <a:pt x="7772" y="4157"/>
                    <a:pt x="7748" y="3899"/>
                    <a:pt x="7699" y="3638"/>
                  </a:cubicBezTo>
                  <a:cubicBezTo>
                    <a:pt x="7653" y="3403"/>
                    <a:pt x="7586" y="3178"/>
                    <a:pt x="7497" y="2976"/>
                  </a:cubicBezTo>
                  <a:cubicBezTo>
                    <a:pt x="7276" y="2464"/>
                    <a:pt x="6935" y="2077"/>
                    <a:pt x="6505" y="1855"/>
                  </a:cubicBezTo>
                  <a:cubicBezTo>
                    <a:pt x="6244" y="1723"/>
                    <a:pt x="5967" y="1654"/>
                    <a:pt x="5675" y="1654"/>
                  </a:cubicBezTo>
                  <a:lnTo>
                    <a:pt x="5619" y="1654"/>
                  </a:lnTo>
                  <a:cubicBezTo>
                    <a:pt x="5375" y="1661"/>
                    <a:pt x="5126" y="1713"/>
                    <a:pt x="4891" y="1809"/>
                  </a:cubicBezTo>
                  <a:cubicBezTo>
                    <a:pt x="4300" y="2050"/>
                    <a:pt x="3740" y="2573"/>
                    <a:pt x="3394" y="3215"/>
                  </a:cubicBezTo>
                  <a:cubicBezTo>
                    <a:pt x="3090" y="3776"/>
                    <a:pt x="2887" y="4408"/>
                    <a:pt x="2795" y="5089"/>
                  </a:cubicBezTo>
                  <a:lnTo>
                    <a:pt x="2788" y="5176"/>
                  </a:lnTo>
                  <a:cubicBezTo>
                    <a:pt x="2752" y="5457"/>
                    <a:pt x="2739" y="5751"/>
                    <a:pt x="2742" y="6045"/>
                  </a:cubicBezTo>
                  <a:cubicBezTo>
                    <a:pt x="2752" y="6783"/>
                    <a:pt x="2878" y="7566"/>
                    <a:pt x="3116" y="8379"/>
                  </a:cubicBezTo>
                  <a:cubicBezTo>
                    <a:pt x="3221" y="8744"/>
                    <a:pt x="3351" y="9110"/>
                    <a:pt x="3493" y="9461"/>
                  </a:cubicBezTo>
                  <a:cubicBezTo>
                    <a:pt x="3519" y="9527"/>
                    <a:pt x="3549" y="9590"/>
                    <a:pt x="3575" y="9656"/>
                  </a:cubicBezTo>
                  <a:lnTo>
                    <a:pt x="3586" y="9679"/>
                  </a:lnTo>
                  <a:cubicBezTo>
                    <a:pt x="3754" y="10069"/>
                    <a:pt x="3989" y="10575"/>
                    <a:pt x="4303" y="11035"/>
                  </a:cubicBezTo>
                  <a:cubicBezTo>
                    <a:pt x="4363" y="11121"/>
                    <a:pt x="4425" y="11210"/>
                    <a:pt x="4494" y="11299"/>
                  </a:cubicBezTo>
                  <a:cubicBezTo>
                    <a:pt x="4571" y="11398"/>
                    <a:pt x="4647" y="11488"/>
                    <a:pt x="4723" y="11571"/>
                  </a:cubicBezTo>
                  <a:cubicBezTo>
                    <a:pt x="4792" y="11647"/>
                    <a:pt x="4859" y="11716"/>
                    <a:pt x="4921" y="11775"/>
                  </a:cubicBezTo>
                  <a:cubicBezTo>
                    <a:pt x="5037" y="11885"/>
                    <a:pt x="5159" y="11990"/>
                    <a:pt x="5285" y="12083"/>
                  </a:cubicBezTo>
                  <a:cubicBezTo>
                    <a:pt x="5129" y="13347"/>
                    <a:pt x="5140" y="14732"/>
                    <a:pt x="5321" y="16392"/>
                  </a:cubicBezTo>
                  <a:cubicBezTo>
                    <a:pt x="5282" y="16408"/>
                    <a:pt x="5242" y="16425"/>
                    <a:pt x="5205" y="16442"/>
                  </a:cubicBezTo>
                  <a:cubicBezTo>
                    <a:pt x="4594" y="16696"/>
                    <a:pt x="4018" y="17017"/>
                    <a:pt x="3490" y="17394"/>
                  </a:cubicBezTo>
                  <a:lnTo>
                    <a:pt x="3407" y="17454"/>
                  </a:lnTo>
                  <a:lnTo>
                    <a:pt x="3403" y="17457"/>
                  </a:lnTo>
                  <a:cubicBezTo>
                    <a:pt x="2752" y="17936"/>
                    <a:pt x="2193" y="18498"/>
                    <a:pt x="1737" y="19127"/>
                  </a:cubicBezTo>
                  <a:cubicBezTo>
                    <a:pt x="276" y="21147"/>
                    <a:pt x="1" y="23888"/>
                    <a:pt x="1052" y="25941"/>
                  </a:cubicBezTo>
                  <a:cubicBezTo>
                    <a:pt x="1439" y="26699"/>
                    <a:pt x="1939" y="26937"/>
                    <a:pt x="2316" y="26993"/>
                  </a:cubicBezTo>
                  <a:cubicBezTo>
                    <a:pt x="2371" y="27195"/>
                    <a:pt x="2425" y="27397"/>
                    <a:pt x="2475" y="27598"/>
                  </a:cubicBezTo>
                  <a:cubicBezTo>
                    <a:pt x="2564" y="27939"/>
                    <a:pt x="2653" y="28283"/>
                    <a:pt x="2745" y="28624"/>
                  </a:cubicBezTo>
                  <a:cubicBezTo>
                    <a:pt x="3003" y="29576"/>
                    <a:pt x="3288" y="30489"/>
                    <a:pt x="3963" y="31226"/>
                  </a:cubicBezTo>
                  <a:cubicBezTo>
                    <a:pt x="4720" y="32052"/>
                    <a:pt x="5834" y="32489"/>
                    <a:pt x="7183" y="32489"/>
                  </a:cubicBezTo>
                  <a:cubicBezTo>
                    <a:pt x="7458" y="32489"/>
                    <a:pt x="7739" y="32469"/>
                    <a:pt x="8020" y="32433"/>
                  </a:cubicBezTo>
                  <a:cubicBezTo>
                    <a:pt x="8082" y="32426"/>
                    <a:pt x="8142" y="32417"/>
                    <a:pt x="8201" y="32406"/>
                  </a:cubicBezTo>
                  <a:cubicBezTo>
                    <a:pt x="8255" y="32846"/>
                    <a:pt x="8301" y="33276"/>
                    <a:pt x="8343" y="33699"/>
                  </a:cubicBezTo>
                  <a:cubicBezTo>
                    <a:pt x="8357" y="33845"/>
                    <a:pt x="8374" y="33990"/>
                    <a:pt x="8390" y="34139"/>
                  </a:cubicBezTo>
                  <a:cubicBezTo>
                    <a:pt x="8479" y="34946"/>
                    <a:pt x="8566" y="35710"/>
                    <a:pt x="8410" y="36371"/>
                  </a:cubicBezTo>
                  <a:cubicBezTo>
                    <a:pt x="8370" y="36550"/>
                    <a:pt x="8152" y="36893"/>
                    <a:pt x="7977" y="37171"/>
                  </a:cubicBezTo>
                  <a:cubicBezTo>
                    <a:pt x="7534" y="37876"/>
                    <a:pt x="6978" y="38752"/>
                    <a:pt x="7302" y="39695"/>
                  </a:cubicBezTo>
                  <a:cubicBezTo>
                    <a:pt x="7478" y="40200"/>
                    <a:pt x="7871" y="40591"/>
                    <a:pt x="8463" y="40852"/>
                  </a:cubicBezTo>
                  <a:cubicBezTo>
                    <a:pt x="8615" y="41119"/>
                    <a:pt x="8708" y="41258"/>
                    <a:pt x="8820" y="41365"/>
                  </a:cubicBezTo>
                  <a:cubicBezTo>
                    <a:pt x="9055" y="41592"/>
                    <a:pt x="9680" y="42115"/>
                    <a:pt x="10440" y="42115"/>
                  </a:cubicBezTo>
                  <a:lnTo>
                    <a:pt x="10486" y="42115"/>
                  </a:lnTo>
                  <a:cubicBezTo>
                    <a:pt x="10635" y="42108"/>
                    <a:pt x="11058" y="41983"/>
                    <a:pt x="11455" y="41742"/>
                  </a:cubicBezTo>
                  <a:cubicBezTo>
                    <a:pt x="11710" y="41830"/>
                    <a:pt x="11968" y="41877"/>
                    <a:pt x="12229" y="41877"/>
                  </a:cubicBezTo>
                  <a:cubicBezTo>
                    <a:pt x="13132" y="41877"/>
                    <a:pt x="13949" y="41325"/>
                    <a:pt x="14411" y="40399"/>
                  </a:cubicBezTo>
                  <a:cubicBezTo>
                    <a:pt x="14875" y="39473"/>
                    <a:pt x="14918" y="38471"/>
                    <a:pt x="14957" y="37585"/>
                  </a:cubicBezTo>
                  <a:cubicBezTo>
                    <a:pt x="14964" y="37466"/>
                    <a:pt x="14967" y="37346"/>
                    <a:pt x="14974" y="37227"/>
                  </a:cubicBezTo>
                  <a:cubicBezTo>
                    <a:pt x="14987" y="36986"/>
                    <a:pt x="14987" y="36751"/>
                    <a:pt x="14987" y="36550"/>
                  </a:cubicBezTo>
                  <a:cubicBezTo>
                    <a:pt x="14987" y="35677"/>
                    <a:pt x="15017" y="35518"/>
                    <a:pt x="15414" y="35274"/>
                  </a:cubicBezTo>
                  <a:cubicBezTo>
                    <a:pt x="15569" y="35181"/>
                    <a:pt x="15695" y="35147"/>
                    <a:pt x="15919" y="35147"/>
                  </a:cubicBezTo>
                  <a:cubicBezTo>
                    <a:pt x="16022" y="35147"/>
                    <a:pt x="16141" y="35154"/>
                    <a:pt x="16267" y="35164"/>
                  </a:cubicBezTo>
                  <a:cubicBezTo>
                    <a:pt x="16396" y="35171"/>
                    <a:pt x="16528" y="35178"/>
                    <a:pt x="16664" y="35181"/>
                  </a:cubicBezTo>
                  <a:cubicBezTo>
                    <a:pt x="16696" y="35181"/>
                    <a:pt x="16733" y="35184"/>
                    <a:pt x="16766" y="35184"/>
                  </a:cubicBezTo>
                  <a:cubicBezTo>
                    <a:pt x="17120" y="35184"/>
                    <a:pt x="17450" y="35141"/>
                    <a:pt x="17765" y="35098"/>
                  </a:cubicBezTo>
                  <a:cubicBezTo>
                    <a:pt x="18036" y="35065"/>
                    <a:pt x="18294" y="35032"/>
                    <a:pt x="18532" y="35032"/>
                  </a:cubicBezTo>
                  <a:cubicBezTo>
                    <a:pt x="18611" y="35032"/>
                    <a:pt x="18687" y="35035"/>
                    <a:pt x="18757" y="35042"/>
                  </a:cubicBezTo>
                  <a:cubicBezTo>
                    <a:pt x="19303" y="35101"/>
                    <a:pt x="19768" y="35353"/>
                    <a:pt x="19970" y="35700"/>
                  </a:cubicBezTo>
                  <a:cubicBezTo>
                    <a:pt x="20156" y="36011"/>
                    <a:pt x="20165" y="36315"/>
                    <a:pt x="20168" y="36873"/>
                  </a:cubicBezTo>
                  <a:cubicBezTo>
                    <a:pt x="20172" y="37085"/>
                    <a:pt x="20172" y="37304"/>
                    <a:pt x="20188" y="37545"/>
                  </a:cubicBezTo>
                  <a:cubicBezTo>
                    <a:pt x="20278" y="38742"/>
                    <a:pt x="21207" y="39681"/>
                    <a:pt x="22090" y="40084"/>
                  </a:cubicBezTo>
                  <a:cubicBezTo>
                    <a:pt x="22483" y="40263"/>
                    <a:pt x="22871" y="40350"/>
                    <a:pt x="23271" y="40350"/>
                  </a:cubicBezTo>
                  <a:cubicBezTo>
                    <a:pt x="23783" y="40350"/>
                    <a:pt x="24223" y="40211"/>
                    <a:pt x="24646" y="40075"/>
                  </a:cubicBezTo>
                  <a:cubicBezTo>
                    <a:pt x="24742" y="40045"/>
                    <a:pt x="24841" y="40012"/>
                    <a:pt x="24944" y="39982"/>
                  </a:cubicBezTo>
                  <a:cubicBezTo>
                    <a:pt x="25059" y="39946"/>
                    <a:pt x="25205" y="39926"/>
                    <a:pt x="25357" y="39903"/>
                  </a:cubicBezTo>
                  <a:cubicBezTo>
                    <a:pt x="25807" y="39840"/>
                    <a:pt x="26514" y="39738"/>
                    <a:pt x="27037" y="39073"/>
                  </a:cubicBezTo>
                  <a:cubicBezTo>
                    <a:pt x="27262" y="39000"/>
                    <a:pt x="27483" y="38911"/>
                    <a:pt x="27662" y="38735"/>
                  </a:cubicBezTo>
                  <a:cubicBezTo>
                    <a:pt x="28045" y="38358"/>
                    <a:pt x="28155" y="37876"/>
                    <a:pt x="28217" y="37592"/>
                  </a:cubicBezTo>
                  <a:cubicBezTo>
                    <a:pt x="28396" y="36814"/>
                    <a:pt x="28485" y="35690"/>
                    <a:pt x="27225" y="34860"/>
                  </a:cubicBezTo>
                  <a:cubicBezTo>
                    <a:pt x="27070" y="34758"/>
                    <a:pt x="26918" y="34681"/>
                    <a:pt x="26782" y="34608"/>
                  </a:cubicBezTo>
                  <a:cubicBezTo>
                    <a:pt x="26693" y="34562"/>
                    <a:pt x="26607" y="34520"/>
                    <a:pt x="26544" y="34480"/>
                  </a:cubicBezTo>
                  <a:cubicBezTo>
                    <a:pt x="26521" y="34466"/>
                    <a:pt x="26501" y="34453"/>
                    <a:pt x="26485" y="34440"/>
                  </a:cubicBezTo>
                  <a:cubicBezTo>
                    <a:pt x="26494" y="34407"/>
                    <a:pt x="26505" y="34374"/>
                    <a:pt x="26514" y="34347"/>
                  </a:cubicBezTo>
                  <a:cubicBezTo>
                    <a:pt x="26544" y="34248"/>
                    <a:pt x="26581" y="34135"/>
                    <a:pt x="26610" y="34016"/>
                  </a:cubicBezTo>
                  <a:cubicBezTo>
                    <a:pt x="26839" y="33041"/>
                    <a:pt x="26795" y="32221"/>
                    <a:pt x="26752" y="31424"/>
                  </a:cubicBezTo>
                  <a:cubicBezTo>
                    <a:pt x="26743" y="31226"/>
                    <a:pt x="26732" y="31021"/>
                    <a:pt x="26726" y="30809"/>
                  </a:cubicBezTo>
                  <a:cubicBezTo>
                    <a:pt x="26706" y="30204"/>
                    <a:pt x="26713" y="29579"/>
                    <a:pt x="26716" y="28974"/>
                  </a:cubicBezTo>
                  <a:cubicBezTo>
                    <a:pt x="26723" y="28326"/>
                    <a:pt x="26726" y="27658"/>
                    <a:pt x="26706" y="26987"/>
                  </a:cubicBezTo>
                  <a:cubicBezTo>
                    <a:pt x="26700" y="26822"/>
                    <a:pt x="26693" y="26652"/>
                    <a:pt x="26686" y="26484"/>
                  </a:cubicBezTo>
                  <a:cubicBezTo>
                    <a:pt x="27347" y="25314"/>
                    <a:pt x="27705" y="23945"/>
                    <a:pt x="27695" y="22595"/>
                  </a:cubicBezTo>
                  <a:cubicBezTo>
                    <a:pt x="27692" y="21729"/>
                    <a:pt x="27543" y="20869"/>
                    <a:pt x="27248" y="20036"/>
                  </a:cubicBezTo>
                  <a:lnTo>
                    <a:pt x="27232" y="19989"/>
                  </a:lnTo>
                  <a:cubicBezTo>
                    <a:pt x="26819" y="18823"/>
                    <a:pt x="26405" y="17969"/>
                    <a:pt x="25767" y="17635"/>
                  </a:cubicBezTo>
                  <a:cubicBezTo>
                    <a:pt x="25559" y="16389"/>
                    <a:pt x="25317" y="15158"/>
                    <a:pt x="25053" y="13971"/>
                  </a:cubicBezTo>
                  <a:cubicBezTo>
                    <a:pt x="25493" y="13634"/>
                    <a:pt x="25757" y="13144"/>
                    <a:pt x="25760" y="12599"/>
                  </a:cubicBezTo>
                  <a:cubicBezTo>
                    <a:pt x="25760" y="12037"/>
                    <a:pt x="25482" y="11517"/>
                    <a:pt x="24990" y="11167"/>
                  </a:cubicBezTo>
                  <a:cubicBezTo>
                    <a:pt x="24782" y="11021"/>
                    <a:pt x="24544" y="10909"/>
                    <a:pt x="24286" y="10836"/>
                  </a:cubicBezTo>
                  <a:cubicBezTo>
                    <a:pt x="23965" y="9742"/>
                    <a:pt x="23614" y="8846"/>
                    <a:pt x="23191" y="8045"/>
                  </a:cubicBezTo>
                  <a:cubicBezTo>
                    <a:pt x="23141" y="7953"/>
                    <a:pt x="23089" y="7860"/>
                    <a:pt x="23033" y="7768"/>
                  </a:cubicBezTo>
                  <a:cubicBezTo>
                    <a:pt x="23042" y="7732"/>
                    <a:pt x="23052" y="7692"/>
                    <a:pt x="23062" y="7648"/>
                  </a:cubicBezTo>
                  <a:cubicBezTo>
                    <a:pt x="23217" y="7014"/>
                    <a:pt x="23307" y="6379"/>
                    <a:pt x="23323" y="5768"/>
                  </a:cubicBezTo>
                  <a:cubicBezTo>
                    <a:pt x="23343" y="5238"/>
                    <a:pt x="23307" y="4712"/>
                    <a:pt x="23217" y="4203"/>
                  </a:cubicBezTo>
                  <a:cubicBezTo>
                    <a:pt x="23132" y="3680"/>
                    <a:pt x="22986" y="3175"/>
                    <a:pt x="22791" y="2702"/>
                  </a:cubicBezTo>
                  <a:lnTo>
                    <a:pt x="22718" y="2523"/>
                  </a:lnTo>
                  <a:lnTo>
                    <a:pt x="22712" y="2520"/>
                  </a:lnTo>
                  <a:cubicBezTo>
                    <a:pt x="22602" y="2276"/>
                    <a:pt x="22480" y="2038"/>
                    <a:pt x="22344" y="1806"/>
                  </a:cubicBezTo>
                  <a:lnTo>
                    <a:pt x="22275" y="1696"/>
                  </a:lnTo>
                  <a:cubicBezTo>
                    <a:pt x="22186" y="1551"/>
                    <a:pt x="22083" y="1403"/>
                    <a:pt x="21964" y="1244"/>
                  </a:cubicBezTo>
                  <a:cubicBezTo>
                    <a:pt x="21733" y="933"/>
                    <a:pt x="21406" y="546"/>
                    <a:pt x="20922" y="311"/>
                  </a:cubicBezTo>
                  <a:cubicBezTo>
                    <a:pt x="20664" y="185"/>
                    <a:pt x="20377" y="119"/>
                    <a:pt x="20096" y="119"/>
                  </a:cubicBezTo>
                  <a:cubicBezTo>
                    <a:pt x="19980" y="119"/>
                    <a:pt x="19864" y="129"/>
                    <a:pt x="19745" y="156"/>
                  </a:cubicBezTo>
                  <a:cubicBezTo>
                    <a:pt x="19478" y="208"/>
                    <a:pt x="19240" y="324"/>
                    <a:pt x="19031" y="496"/>
                  </a:cubicBezTo>
                  <a:cubicBezTo>
                    <a:pt x="18724" y="754"/>
                    <a:pt x="18512" y="1115"/>
                    <a:pt x="18410" y="1577"/>
                  </a:cubicBezTo>
                  <a:cubicBezTo>
                    <a:pt x="18383" y="1687"/>
                    <a:pt x="18367" y="1800"/>
                    <a:pt x="18353" y="1905"/>
                  </a:cubicBezTo>
                  <a:cubicBezTo>
                    <a:pt x="18337" y="2038"/>
                    <a:pt x="18327" y="2169"/>
                    <a:pt x="18320" y="2299"/>
                  </a:cubicBezTo>
                  <a:cubicBezTo>
                    <a:pt x="18317" y="2358"/>
                    <a:pt x="18311" y="2415"/>
                    <a:pt x="18307" y="2467"/>
                  </a:cubicBezTo>
                  <a:cubicBezTo>
                    <a:pt x="18284" y="2708"/>
                    <a:pt x="18224" y="2946"/>
                    <a:pt x="18125" y="3175"/>
                  </a:cubicBezTo>
                  <a:lnTo>
                    <a:pt x="17880" y="3611"/>
                  </a:lnTo>
                  <a:cubicBezTo>
                    <a:pt x="17844" y="3661"/>
                    <a:pt x="17807" y="3711"/>
                    <a:pt x="17768" y="3760"/>
                  </a:cubicBezTo>
                  <a:cubicBezTo>
                    <a:pt x="17461" y="2583"/>
                    <a:pt x="16597" y="1449"/>
                    <a:pt x="15506" y="854"/>
                  </a:cubicBezTo>
                  <a:cubicBezTo>
                    <a:pt x="15046" y="602"/>
                    <a:pt x="14538" y="440"/>
                    <a:pt x="14015" y="374"/>
                  </a:cubicBezTo>
                  <a:cubicBezTo>
                    <a:pt x="13833" y="196"/>
                    <a:pt x="13519" y="0"/>
                    <a:pt x="13013" y="0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dist="19050" dir="1026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34" name="Google Shape;334;p20"/>
            <p:cNvSpPr/>
            <p:nvPr/>
          </p:nvSpPr>
          <p:spPr>
            <a:xfrm flipH="1">
              <a:off x="7674078" y="3573846"/>
              <a:ext cx="582555" cy="771204"/>
            </a:xfrm>
            <a:custGeom>
              <a:avLst/>
              <a:gdLst/>
              <a:ahLst/>
              <a:cxnLst/>
              <a:rect l="l" t="t" r="r" b="b"/>
              <a:pathLst>
                <a:path w="9048" h="11978" extrusionOk="0">
                  <a:moveTo>
                    <a:pt x="4054" y="0"/>
                  </a:moveTo>
                  <a:cubicBezTo>
                    <a:pt x="3899" y="0"/>
                    <a:pt x="3745" y="10"/>
                    <a:pt x="3592" y="29"/>
                  </a:cubicBezTo>
                  <a:cubicBezTo>
                    <a:pt x="2709" y="138"/>
                    <a:pt x="1862" y="559"/>
                    <a:pt x="1244" y="1226"/>
                  </a:cubicBezTo>
                  <a:cubicBezTo>
                    <a:pt x="1009" y="1481"/>
                    <a:pt x="797" y="1789"/>
                    <a:pt x="623" y="2132"/>
                  </a:cubicBezTo>
                  <a:cubicBezTo>
                    <a:pt x="202" y="2949"/>
                    <a:pt x="1" y="3944"/>
                    <a:pt x="281" y="4774"/>
                  </a:cubicBezTo>
                  <a:cubicBezTo>
                    <a:pt x="447" y="5257"/>
                    <a:pt x="593" y="5746"/>
                    <a:pt x="731" y="6236"/>
                  </a:cubicBezTo>
                  <a:cubicBezTo>
                    <a:pt x="976" y="7099"/>
                    <a:pt x="1191" y="7972"/>
                    <a:pt x="1426" y="8842"/>
                  </a:cubicBezTo>
                  <a:cubicBezTo>
                    <a:pt x="1638" y="9626"/>
                    <a:pt x="1876" y="10435"/>
                    <a:pt x="2415" y="11024"/>
                  </a:cubicBezTo>
                  <a:cubicBezTo>
                    <a:pt x="3052" y="11722"/>
                    <a:pt x="4000" y="11977"/>
                    <a:pt x="4942" y="11977"/>
                  </a:cubicBezTo>
                  <a:cubicBezTo>
                    <a:pt x="5183" y="11977"/>
                    <a:pt x="5423" y="11960"/>
                    <a:pt x="5658" y="11930"/>
                  </a:cubicBezTo>
                  <a:cubicBezTo>
                    <a:pt x="6803" y="11781"/>
                    <a:pt x="7996" y="11292"/>
                    <a:pt x="8582" y="10257"/>
                  </a:cubicBezTo>
                  <a:cubicBezTo>
                    <a:pt x="9041" y="9450"/>
                    <a:pt x="9048" y="8455"/>
                    <a:pt x="9005" y="7515"/>
                  </a:cubicBezTo>
                  <a:cubicBezTo>
                    <a:pt x="8932" y="5981"/>
                    <a:pt x="8741" y="4417"/>
                    <a:pt x="8106" y="3028"/>
                  </a:cubicBezTo>
                  <a:cubicBezTo>
                    <a:pt x="7765" y="2285"/>
                    <a:pt x="7276" y="1593"/>
                    <a:pt x="6674" y="1064"/>
                  </a:cubicBezTo>
                  <a:cubicBezTo>
                    <a:pt x="6151" y="601"/>
                    <a:pt x="5546" y="254"/>
                    <a:pt x="4878" y="95"/>
                  </a:cubicBezTo>
                  <a:cubicBezTo>
                    <a:pt x="4609" y="31"/>
                    <a:pt x="4331" y="0"/>
                    <a:pt x="4054" y="0"/>
                  </a:cubicBezTo>
                  <a:close/>
                </a:path>
              </a:pathLst>
            </a:custGeom>
            <a:solidFill>
              <a:srgbClr val="D87B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35" name="Google Shape;335;p20"/>
            <p:cNvSpPr/>
            <p:nvPr/>
          </p:nvSpPr>
          <p:spPr>
            <a:xfrm flipH="1">
              <a:off x="7803107" y="3401294"/>
              <a:ext cx="535104" cy="590990"/>
            </a:xfrm>
            <a:custGeom>
              <a:avLst/>
              <a:gdLst/>
              <a:ahLst/>
              <a:cxnLst/>
              <a:rect l="l" t="t" r="r" b="b"/>
              <a:pathLst>
                <a:path w="8311" h="9179" extrusionOk="0">
                  <a:moveTo>
                    <a:pt x="6606" y="1"/>
                  </a:moveTo>
                  <a:cubicBezTo>
                    <a:pt x="5966" y="1"/>
                    <a:pt x="5261" y="261"/>
                    <a:pt x="4710" y="481"/>
                  </a:cubicBezTo>
                  <a:cubicBezTo>
                    <a:pt x="4671" y="497"/>
                    <a:pt x="4634" y="513"/>
                    <a:pt x="4594" y="530"/>
                  </a:cubicBezTo>
                  <a:cubicBezTo>
                    <a:pt x="4056" y="755"/>
                    <a:pt x="3537" y="1039"/>
                    <a:pt x="3056" y="1383"/>
                  </a:cubicBezTo>
                  <a:lnTo>
                    <a:pt x="3053" y="1383"/>
                  </a:lnTo>
                  <a:cubicBezTo>
                    <a:pt x="2475" y="1800"/>
                    <a:pt x="1952" y="2302"/>
                    <a:pt x="1525" y="2894"/>
                  </a:cubicBezTo>
                  <a:cubicBezTo>
                    <a:pt x="352" y="4518"/>
                    <a:pt x="1" y="6842"/>
                    <a:pt x="924" y="8638"/>
                  </a:cubicBezTo>
                  <a:cubicBezTo>
                    <a:pt x="1049" y="8889"/>
                    <a:pt x="1241" y="9154"/>
                    <a:pt x="1513" y="9177"/>
                  </a:cubicBezTo>
                  <a:cubicBezTo>
                    <a:pt x="1524" y="9178"/>
                    <a:pt x="1534" y="9178"/>
                    <a:pt x="1545" y="9178"/>
                  </a:cubicBezTo>
                  <a:cubicBezTo>
                    <a:pt x="1729" y="9178"/>
                    <a:pt x="1880" y="9069"/>
                    <a:pt x="1998" y="8916"/>
                  </a:cubicBezTo>
                  <a:cubicBezTo>
                    <a:pt x="2121" y="8757"/>
                    <a:pt x="2214" y="8552"/>
                    <a:pt x="2287" y="8367"/>
                  </a:cubicBezTo>
                  <a:cubicBezTo>
                    <a:pt x="2551" y="7686"/>
                    <a:pt x="2882" y="7024"/>
                    <a:pt x="3348" y="6473"/>
                  </a:cubicBezTo>
                  <a:cubicBezTo>
                    <a:pt x="3622" y="6148"/>
                    <a:pt x="3953" y="5861"/>
                    <a:pt x="4320" y="5655"/>
                  </a:cubicBezTo>
                  <a:cubicBezTo>
                    <a:pt x="4320" y="5652"/>
                    <a:pt x="4323" y="5652"/>
                    <a:pt x="4326" y="5652"/>
                  </a:cubicBezTo>
                  <a:cubicBezTo>
                    <a:pt x="4575" y="5510"/>
                    <a:pt x="4842" y="5404"/>
                    <a:pt x="5120" y="5348"/>
                  </a:cubicBezTo>
                  <a:cubicBezTo>
                    <a:pt x="5150" y="5342"/>
                    <a:pt x="5186" y="5334"/>
                    <a:pt x="5216" y="5331"/>
                  </a:cubicBezTo>
                  <a:cubicBezTo>
                    <a:pt x="5765" y="5238"/>
                    <a:pt x="6347" y="5302"/>
                    <a:pt x="6856" y="5070"/>
                  </a:cubicBezTo>
                  <a:cubicBezTo>
                    <a:pt x="7389" y="4829"/>
                    <a:pt x="7729" y="4319"/>
                    <a:pt x="7941" y="3744"/>
                  </a:cubicBezTo>
                  <a:cubicBezTo>
                    <a:pt x="8050" y="3450"/>
                    <a:pt x="8126" y="3135"/>
                    <a:pt x="8175" y="2831"/>
                  </a:cubicBezTo>
                  <a:cubicBezTo>
                    <a:pt x="8285" y="2163"/>
                    <a:pt x="8311" y="1446"/>
                    <a:pt x="8013" y="844"/>
                  </a:cubicBezTo>
                  <a:cubicBezTo>
                    <a:pt x="7701" y="210"/>
                    <a:pt x="7179" y="1"/>
                    <a:pt x="6606" y="1"/>
                  </a:cubicBezTo>
                  <a:close/>
                </a:path>
              </a:pathLst>
            </a:custGeom>
            <a:solidFill>
              <a:srgbClr val="8F3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36" name="Google Shape;336;p20"/>
            <p:cNvSpPr/>
            <p:nvPr/>
          </p:nvSpPr>
          <p:spPr>
            <a:xfrm flipH="1">
              <a:off x="7820488" y="3741570"/>
              <a:ext cx="389079" cy="603416"/>
            </a:xfrm>
            <a:custGeom>
              <a:avLst/>
              <a:gdLst/>
              <a:ahLst/>
              <a:cxnLst/>
              <a:rect l="l" t="t" r="r" b="b"/>
              <a:pathLst>
                <a:path w="6043" h="9372" extrusionOk="0">
                  <a:moveTo>
                    <a:pt x="3622" y="0"/>
                  </a:moveTo>
                  <a:cubicBezTo>
                    <a:pt x="3486" y="10"/>
                    <a:pt x="3350" y="23"/>
                    <a:pt x="3218" y="46"/>
                  </a:cubicBezTo>
                  <a:cubicBezTo>
                    <a:pt x="3234" y="370"/>
                    <a:pt x="3218" y="642"/>
                    <a:pt x="3161" y="834"/>
                  </a:cubicBezTo>
                  <a:cubicBezTo>
                    <a:pt x="2795" y="2027"/>
                    <a:pt x="3866" y="4517"/>
                    <a:pt x="4597" y="5291"/>
                  </a:cubicBezTo>
                  <a:cubicBezTo>
                    <a:pt x="5328" y="6064"/>
                    <a:pt x="5384" y="6687"/>
                    <a:pt x="5530" y="7116"/>
                  </a:cubicBezTo>
                  <a:cubicBezTo>
                    <a:pt x="5668" y="7536"/>
                    <a:pt x="5172" y="8082"/>
                    <a:pt x="3681" y="8082"/>
                  </a:cubicBezTo>
                  <a:lnTo>
                    <a:pt x="3625" y="8082"/>
                  </a:lnTo>
                  <a:cubicBezTo>
                    <a:pt x="2090" y="8065"/>
                    <a:pt x="992" y="4576"/>
                    <a:pt x="1058" y="3108"/>
                  </a:cubicBezTo>
                  <a:cubicBezTo>
                    <a:pt x="1122" y="1640"/>
                    <a:pt x="2328" y="367"/>
                    <a:pt x="2328" y="367"/>
                  </a:cubicBezTo>
                  <a:cubicBezTo>
                    <a:pt x="2325" y="367"/>
                    <a:pt x="2322" y="367"/>
                    <a:pt x="2322" y="370"/>
                  </a:cubicBezTo>
                  <a:cubicBezTo>
                    <a:pt x="1955" y="576"/>
                    <a:pt x="1624" y="863"/>
                    <a:pt x="1350" y="1188"/>
                  </a:cubicBezTo>
                  <a:cubicBezTo>
                    <a:pt x="884" y="1739"/>
                    <a:pt x="553" y="2401"/>
                    <a:pt x="289" y="3082"/>
                  </a:cubicBezTo>
                  <a:cubicBezTo>
                    <a:pt x="216" y="3267"/>
                    <a:pt x="123" y="3472"/>
                    <a:pt x="0" y="3631"/>
                  </a:cubicBezTo>
                  <a:cubicBezTo>
                    <a:pt x="245" y="4494"/>
                    <a:pt x="460" y="5367"/>
                    <a:pt x="695" y="6237"/>
                  </a:cubicBezTo>
                  <a:cubicBezTo>
                    <a:pt x="907" y="7021"/>
                    <a:pt x="1145" y="7830"/>
                    <a:pt x="1684" y="8419"/>
                  </a:cubicBezTo>
                  <a:cubicBezTo>
                    <a:pt x="2322" y="9117"/>
                    <a:pt x="3268" y="9371"/>
                    <a:pt x="4210" y="9371"/>
                  </a:cubicBezTo>
                  <a:cubicBezTo>
                    <a:pt x="4451" y="9371"/>
                    <a:pt x="4693" y="9355"/>
                    <a:pt x="4927" y="9325"/>
                  </a:cubicBezTo>
                  <a:cubicBezTo>
                    <a:pt x="5301" y="9275"/>
                    <a:pt x="5681" y="9190"/>
                    <a:pt x="6042" y="9060"/>
                  </a:cubicBezTo>
                  <a:cubicBezTo>
                    <a:pt x="5946" y="8320"/>
                    <a:pt x="5840" y="7579"/>
                    <a:pt x="5725" y="6838"/>
                  </a:cubicBezTo>
                  <a:cubicBezTo>
                    <a:pt x="5672" y="6511"/>
                    <a:pt x="5622" y="6183"/>
                    <a:pt x="5572" y="5853"/>
                  </a:cubicBezTo>
                  <a:cubicBezTo>
                    <a:pt x="5165" y="5390"/>
                    <a:pt x="4815" y="4874"/>
                    <a:pt x="4534" y="4322"/>
                  </a:cubicBezTo>
                  <a:cubicBezTo>
                    <a:pt x="3979" y="3231"/>
                    <a:pt x="3701" y="1997"/>
                    <a:pt x="3704" y="764"/>
                  </a:cubicBezTo>
                  <a:cubicBezTo>
                    <a:pt x="3704" y="599"/>
                    <a:pt x="3707" y="434"/>
                    <a:pt x="3717" y="268"/>
                  </a:cubicBezTo>
                  <a:cubicBezTo>
                    <a:pt x="3681" y="182"/>
                    <a:pt x="3648" y="89"/>
                    <a:pt x="3622" y="0"/>
                  </a:cubicBezTo>
                  <a:close/>
                </a:path>
              </a:pathLst>
            </a:custGeom>
            <a:solidFill>
              <a:srgbClr val="A164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37" name="Google Shape;337;p20"/>
            <p:cNvSpPr/>
            <p:nvPr/>
          </p:nvSpPr>
          <p:spPr>
            <a:xfrm flipH="1">
              <a:off x="7966773" y="3416038"/>
              <a:ext cx="345876" cy="576181"/>
            </a:xfrm>
            <a:custGeom>
              <a:avLst/>
              <a:gdLst/>
              <a:ahLst/>
              <a:cxnLst/>
              <a:rect l="l" t="t" r="r" b="b"/>
              <a:pathLst>
                <a:path w="5372" h="8949" extrusionOk="0">
                  <a:moveTo>
                    <a:pt x="4994" y="0"/>
                  </a:moveTo>
                  <a:cubicBezTo>
                    <a:pt x="4753" y="79"/>
                    <a:pt x="4521" y="168"/>
                    <a:pt x="4313" y="252"/>
                  </a:cubicBezTo>
                  <a:cubicBezTo>
                    <a:pt x="4274" y="268"/>
                    <a:pt x="4237" y="284"/>
                    <a:pt x="4197" y="301"/>
                  </a:cubicBezTo>
                  <a:cubicBezTo>
                    <a:pt x="4207" y="890"/>
                    <a:pt x="4326" y="1673"/>
                    <a:pt x="4462" y="2480"/>
                  </a:cubicBezTo>
                  <a:cubicBezTo>
                    <a:pt x="4617" y="3419"/>
                    <a:pt x="4789" y="4388"/>
                    <a:pt x="4819" y="5102"/>
                  </a:cubicBezTo>
                  <a:cubicBezTo>
                    <a:pt x="4951" y="5079"/>
                    <a:pt x="5087" y="5066"/>
                    <a:pt x="5223" y="5056"/>
                  </a:cubicBezTo>
                  <a:cubicBezTo>
                    <a:pt x="4948" y="4193"/>
                    <a:pt x="5014" y="3184"/>
                    <a:pt x="5371" y="2375"/>
                  </a:cubicBezTo>
                  <a:cubicBezTo>
                    <a:pt x="5354" y="2288"/>
                    <a:pt x="5338" y="2202"/>
                    <a:pt x="5325" y="2113"/>
                  </a:cubicBezTo>
                  <a:cubicBezTo>
                    <a:pt x="5206" y="1425"/>
                    <a:pt x="5090" y="718"/>
                    <a:pt x="4994" y="0"/>
                  </a:cubicBezTo>
                  <a:close/>
                  <a:moveTo>
                    <a:pt x="2656" y="1154"/>
                  </a:moveTo>
                  <a:lnTo>
                    <a:pt x="2656" y="1154"/>
                  </a:lnTo>
                  <a:cubicBezTo>
                    <a:pt x="2078" y="1571"/>
                    <a:pt x="1555" y="2073"/>
                    <a:pt x="1128" y="2665"/>
                  </a:cubicBezTo>
                  <a:cubicBezTo>
                    <a:pt x="411" y="3657"/>
                    <a:pt x="1" y="4914"/>
                    <a:pt x="1" y="6147"/>
                  </a:cubicBezTo>
                  <a:cubicBezTo>
                    <a:pt x="1" y="6934"/>
                    <a:pt x="167" y="7712"/>
                    <a:pt x="527" y="8409"/>
                  </a:cubicBezTo>
                  <a:cubicBezTo>
                    <a:pt x="652" y="8660"/>
                    <a:pt x="844" y="8925"/>
                    <a:pt x="1116" y="8948"/>
                  </a:cubicBezTo>
                  <a:lnTo>
                    <a:pt x="1151" y="8948"/>
                  </a:lnTo>
                  <a:cubicBezTo>
                    <a:pt x="1334" y="8948"/>
                    <a:pt x="1482" y="8839"/>
                    <a:pt x="1601" y="8687"/>
                  </a:cubicBezTo>
                  <a:cubicBezTo>
                    <a:pt x="1724" y="8528"/>
                    <a:pt x="1817" y="8323"/>
                    <a:pt x="1890" y="8138"/>
                  </a:cubicBezTo>
                  <a:cubicBezTo>
                    <a:pt x="2154" y="7457"/>
                    <a:pt x="2485" y="6795"/>
                    <a:pt x="2951" y="6244"/>
                  </a:cubicBezTo>
                  <a:cubicBezTo>
                    <a:pt x="3225" y="5919"/>
                    <a:pt x="3556" y="5632"/>
                    <a:pt x="3923" y="5426"/>
                  </a:cubicBezTo>
                  <a:lnTo>
                    <a:pt x="3923" y="5426"/>
                  </a:lnTo>
                  <a:cubicBezTo>
                    <a:pt x="3149" y="5728"/>
                    <a:pt x="2673" y="6094"/>
                    <a:pt x="2322" y="6094"/>
                  </a:cubicBezTo>
                  <a:cubicBezTo>
                    <a:pt x="2024" y="6094"/>
                    <a:pt x="1813" y="5833"/>
                    <a:pt x="1582" y="5059"/>
                  </a:cubicBezTo>
                  <a:cubicBezTo>
                    <a:pt x="1536" y="4904"/>
                    <a:pt x="1505" y="4745"/>
                    <a:pt x="1493" y="4583"/>
                  </a:cubicBezTo>
                  <a:cubicBezTo>
                    <a:pt x="1354" y="3010"/>
                    <a:pt x="2604" y="1230"/>
                    <a:pt x="2656" y="1154"/>
                  </a:cubicBezTo>
                  <a:close/>
                </a:path>
              </a:pathLst>
            </a:custGeom>
            <a:solidFill>
              <a:srgbClr val="6F348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38" name="Google Shape;338;p20"/>
            <p:cNvSpPr/>
            <p:nvPr/>
          </p:nvSpPr>
          <p:spPr>
            <a:xfrm flipH="1">
              <a:off x="6975930" y="2617594"/>
              <a:ext cx="288316" cy="230691"/>
            </a:xfrm>
            <a:custGeom>
              <a:avLst/>
              <a:gdLst/>
              <a:ahLst/>
              <a:cxnLst/>
              <a:rect l="l" t="t" r="r" b="b"/>
              <a:pathLst>
                <a:path w="4478" h="3583" extrusionOk="0">
                  <a:moveTo>
                    <a:pt x="602" y="1"/>
                  </a:moveTo>
                  <a:cubicBezTo>
                    <a:pt x="414" y="183"/>
                    <a:pt x="192" y="355"/>
                    <a:pt x="110" y="606"/>
                  </a:cubicBezTo>
                  <a:cubicBezTo>
                    <a:pt x="0" y="943"/>
                    <a:pt x="169" y="1307"/>
                    <a:pt x="377" y="1585"/>
                  </a:cubicBezTo>
                  <a:cubicBezTo>
                    <a:pt x="979" y="2411"/>
                    <a:pt x="1892" y="2887"/>
                    <a:pt x="2792" y="3271"/>
                  </a:cubicBezTo>
                  <a:cubicBezTo>
                    <a:pt x="3046" y="3377"/>
                    <a:pt x="3261" y="3470"/>
                    <a:pt x="3453" y="3522"/>
                  </a:cubicBezTo>
                  <a:cubicBezTo>
                    <a:pt x="3579" y="3560"/>
                    <a:pt x="3692" y="3583"/>
                    <a:pt x="3794" y="3583"/>
                  </a:cubicBezTo>
                  <a:cubicBezTo>
                    <a:pt x="4115" y="3583"/>
                    <a:pt x="4325" y="3364"/>
                    <a:pt x="4478" y="2742"/>
                  </a:cubicBezTo>
                  <a:cubicBezTo>
                    <a:pt x="4368" y="2405"/>
                    <a:pt x="4203" y="2107"/>
                    <a:pt x="3999" y="1843"/>
                  </a:cubicBezTo>
                  <a:cubicBezTo>
                    <a:pt x="2868" y="384"/>
                    <a:pt x="602" y="1"/>
                    <a:pt x="602" y="1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39" name="Google Shape;339;p20"/>
            <p:cNvSpPr/>
            <p:nvPr/>
          </p:nvSpPr>
          <p:spPr>
            <a:xfrm flipH="1">
              <a:off x="6959961" y="2536919"/>
              <a:ext cx="238096" cy="152721"/>
            </a:xfrm>
            <a:custGeom>
              <a:avLst/>
              <a:gdLst/>
              <a:ahLst/>
              <a:cxnLst/>
              <a:rect l="l" t="t" r="r" b="b"/>
              <a:pathLst>
                <a:path w="3698" h="2372" extrusionOk="0">
                  <a:moveTo>
                    <a:pt x="1436" y="0"/>
                  </a:moveTo>
                  <a:cubicBezTo>
                    <a:pt x="1083" y="0"/>
                    <a:pt x="698" y="69"/>
                    <a:pt x="285" y="242"/>
                  </a:cubicBezTo>
                  <a:lnTo>
                    <a:pt x="1" y="744"/>
                  </a:lnTo>
                  <a:lnTo>
                    <a:pt x="4" y="744"/>
                  </a:lnTo>
                  <a:cubicBezTo>
                    <a:pt x="4" y="744"/>
                    <a:pt x="68" y="739"/>
                    <a:pt x="182" y="739"/>
                  </a:cubicBezTo>
                  <a:cubicBezTo>
                    <a:pt x="449" y="739"/>
                    <a:pt x="988" y="770"/>
                    <a:pt x="1605" y="976"/>
                  </a:cubicBezTo>
                  <a:cubicBezTo>
                    <a:pt x="2074" y="1132"/>
                    <a:pt x="2590" y="1390"/>
                    <a:pt x="3063" y="1809"/>
                  </a:cubicBezTo>
                  <a:cubicBezTo>
                    <a:pt x="3244" y="1971"/>
                    <a:pt x="3423" y="2156"/>
                    <a:pt x="3589" y="2371"/>
                  </a:cubicBezTo>
                  <a:lnTo>
                    <a:pt x="3685" y="2322"/>
                  </a:lnTo>
                  <a:cubicBezTo>
                    <a:pt x="3698" y="1869"/>
                    <a:pt x="3668" y="1413"/>
                    <a:pt x="3592" y="970"/>
                  </a:cubicBezTo>
                  <a:cubicBezTo>
                    <a:pt x="3453" y="824"/>
                    <a:pt x="3189" y="586"/>
                    <a:pt x="2821" y="378"/>
                  </a:cubicBezTo>
                  <a:cubicBezTo>
                    <a:pt x="2467" y="179"/>
                    <a:pt x="2014" y="13"/>
                    <a:pt x="1489" y="1"/>
                  </a:cubicBezTo>
                  <a:cubicBezTo>
                    <a:pt x="1471" y="0"/>
                    <a:pt x="1454" y="0"/>
                    <a:pt x="1436" y="0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40" name="Google Shape;340;p20"/>
            <p:cNvSpPr/>
            <p:nvPr/>
          </p:nvSpPr>
          <p:spPr>
            <a:xfrm flipH="1">
              <a:off x="6990415" y="2436478"/>
              <a:ext cx="170556" cy="80288"/>
            </a:xfrm>
            <a:custGeom>
              <a:avLst/>
              <a:gdLst/>
              <a:ahLst/>
              <a:cxnLst/>
              <a:rect l="l" t="t" r="r" b="b"/>
              <a:pathLst>
                <a:path w="2649" h="1247" extrusionOk="0">
                  <a:moveTo>
                    <a:pt x="981" y="0"/>
                  </a:moveTo>
                  <a:cubicBezTo>
                    <a:pt x="776" y="0"/>
                    <a:pt x="549" y="30"/>
                    <a:pt x="298" y="102"/>
                  </a:cubicBezTo>
                  <a:cubicBezTo>
                    <a:pt x="215" y="125"/>
                    <a:pt x="133" y="152"/>
                    <a:pt x="43" y="185"/>
                  </a:cubicBezTo>
                  <a:cubicBezTo>
                    <a:pt x="23" y="360"/>
                    <a:pt x="17" y="542"/>
                    <a:pt x="0" y="714"/>
                  </a:cubicBezTo>
                  <a:cubicBezTo>
                    <a:pt x="0" y="714"/>
                    <a:pt x="222" y="592"/>
                    <a:pt x="565" y="526"/>
                  </a:cubicBezTo>
                  <a:cubicBezTo>
                    <a:pt x="690" y="502"/>
                    <a:pt x="831" y="486"/>
                    <a:pt x="985" y="486"/>
                  </a:cubicBezTo>
                  <a:cubicBezTo>
                    <a:pt x="1195" y="486"/>
                    <a:pt x="1428" y="516"/>
                    <a:pt x="1670" y="598"/>
                  </a:cubicBezTo>
                  <a:cubicBezTo>
                    <a:pt x="1988" y="708"/>
                    <a:pt x="2325" y="906"/>
                    <a:pt x="2649" y="1246"/>
                  </a:cubicBezTo>
                  <a:cubicBezTo>
                    <a:pt x="2543" y="985"/>
                    <a:pt x="2418" y="731"/>
                    <a:pt x="2268" y="486"/>
                  </a:cubicBezTo>
                  <a:cubicBezTo>
                    <a:pt x="2268" y="486"/>
                    <a:pt x="2268" y="482"/>
                    <a:pt x="2265" y="479"/>
                  </a:cubicBezTo>
                  <a:cubicBezTo>
                    <a:pt x="2222" y="433"/>
                    <a:pt x="1885" y="119"/>
                    <a:pt x="1303" y="26"/>
                  </a:cubicBezTo>
                  <a:cubicBezTo>
                    <a:pt x="1203" y="9"/>
                    <a:pt x="1096" y="0"/>
                    <a:pt x="981" y="0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41" name="Google Shape;341;p20"/>
            <p:cNvSpPr/>
            <p:nvPr/>
          </p:nvSpPr>
          <p:spPr>
            <a:xfrm flipH="1">
              <a:off x="7094720" y="2433452"/>
              <a:ext cx="130830" cy="218330"/>
            </a:xfrm>
            <a:custGeom>
              <a:avLst/>
              <a:gdLst/>
              <a:ahLst/>
              <a:cxnLst/>
              <a:rect l="l" t="t" r="r" b="b"/>
              <a:pathLst>
                <a:path w="2032" h="3391" extrusionOk="0">
                  <a:moveTo>
                    <a:pt x="1083" y="1"/>
                  </a:moveTo>
                  <a:cubicBezTo>
                    <a:pt x="1066" y="77"/>
                    <a:pt x="1056" y="156"/>
                    <a:pt x="1046" y="232"/>
                  </a:cubicBezTo>
                  <a:cubicBezTo>
                    <a:pt x="1136" y="199"/>
                    <a:pt x="1218" y="172"/>
                    <a:pt x="1301" y="149"/>
                  </a:cubicBezTo>
                  <a:cubicBezTo>
                    <a:pt x="1228" y="70"/>
                    <a:pt x="1156" y="24"/>
                    <a:pt x="1083" y="1"/>
                  </a:cubicBezTo>
                  <a:close/>
                  <a:moveTo>
                    <a:pt x="1568" y="573"/>
                  </a:moveTo>
                  <a:cubicBezTo>
                    <a:pt x="1225" y="639"/>
                    <a:pt x="1003" y="761"/>
                    <a:pt x="1003" y="761"/>
                  </a:cubicBezTo>
                  <a:cubicBezTo>
                    <a:pt x="967" y="1138"/>
                    <a:pt x="868" y="1509"/>
                    <a:pt x="712" y="1849"/>
                  </a:cubicBezTo>
                  <a:cubicBezTo>
                    <a:pt x="1119" y="1677"/>
                    <a:pt x="1502" y="1608"/>
                    <a:pt x="1853" y="1608"/>
                  </a:cubicBezTo>
                  <a:lnTo>
                    <a:pt x="1916" y="1608"/>
                  </a:lnTo>
                  <a:cubicBezTo>
                    <a:pt x="1856" y="1393"/>
                    <a:pt x="1780" y="1144"/>
                    <a:pt x="1678" y="847"/>
                  </a:cubicBezTo>
                  <a:cubicBezTo>
                    <a:pt x="1641" y="747"/>
                    <a:pt x="1605" y="655"/>
                    <a:pt x="1568" y="573"/>
                  </a:cubicBezTo>
                  <a:close/>
                  <a:moveTo>
                    <a:pt x="613" y="2345"/>
                  </a:moveTo>
                  <a:cubicBezTo>
                    <a:pt x="497" y="2345"/>
                    <a:pt x="431" y="2351"/>
                    <a:pt x="431" y="2351"/>
                  </a:cubicBezTo>
                  <a:lnTo>
                    <a:pt x="428" y="2351"/>
                  </a:lnTo>
                  <a:cubicBezTo>
                    <a:pt x="303" y="2537"/>
                    <a:pt x="160" y="2708"/>
                    <a:pt x="1" y="2861"/>
                  </a:cubicBezTo>
                  <a:cubicBezTo>
                    <a:pt x="1" y="2861"/>
                    <a:pt x="772" y="2993"/>
                    <a:pt x="1641" y="3390"/>
                  </a:cubicBezTo>
                  <a:cubicBezTo>
                    <a:pt x="1648" y="3360"/>
                    <a:pt x="1661" y="3334"/>
                    <a:pt x="1678" y="3307"/>
                  </a:cubicBezTo>
                  <a:cubicBezTo>
                    <a:pt x="1833" y="3049"/>
                    <a:pt x="1992" y="2894"/>
                    <a:pt x="2032" y="2583"/>
                  </a:cubicBezTo>
                  <a:cubicBezTo>
                    <a:pt x="1420" y="2378"/>
                    <a:pt x="881" y="2345"/>
                    <a:pt x="613" y="2345"/>
                  </a:cubicBezTo>
                  <a:close/>
                </a:path>
              </a:pathLst>
            </a:custGeom>
            <a:solidFill>
              <a:srgbClr val="DCDEE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42" name="Google Shape;342;p20"/>
            <p:cNvSpPr/>
            <p:nvPr/>
          </p:nvSpPr>
          <p:spPr>
            <a:xfrm flipH="1">
              <a:off x="7060017" y="2617594"/>
              <a:ext cx="193799" cy="140617"/>
            </a:xfrm>
            <a:custGeom>
              <a:avLst/>
              <a:gdLst/>
              <a:ahLst/>
              <a:cxnLst/>
              <a:rect l="l" t="t" r="r" b="b"/>
              <a:pathLst>
                <a:path w="3010" h="2184" extrusionOk="0">
                  <a:moveTo>
                    <a:pt x="440" y="1"/>
                  </a:moveTo>
                  <a:cubicBezTo>
                    <a:pt x="281" y="153"/>
                    <a:pt x="103" y="295"/>
                    <a:pt x="0" y="487"/>
                  </a:cubicBezTo>
                  <a:cubicBezTo>
                    <a:pt x="384" y="636"/>
                    <a:pt x="761" y="808"/>
                    <a:pt x="1128" y="1002"/>
                  </a:cubicBezTo>
                  <a:cubicBezTo>
                    <a:pt x="1723" y="1320"/>
                    <a:pt x="2398" y="1713"/>
                    <a:pt x="3010" y="2183"/>
                  </a:cubicBezTo>
                  <a:cubicBezTo>
                    <a:pt x="2947" y="2124"/>
                    <a:pt x="1922" y="1072"/>
                    <a:pt x="2080" y="530"/>
                  </a:cubicBezTo>
                  <a:cubicBezTo>
                    <a:pt x="1211" y="133"/>
                    <a:pt x="440" y="1"/>
                    <a:pt x="440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43" name="Google Shape;343;p20"/>
            <p:cNvSpPr/>
            <p:nvPr/>
          </p:nvSpPr>
          <p:spPr>
            <a:xfrm flipH="1">
              <a:off x="7092594" y="2536919"/>
              <a:ext cx="105463" cy="62904"/>
            </a:xfrm>
            <a:custGeom>
              <a:avLst/>
              <a:gdLst/>
              <a:ahLst/>
              <a:cxnLst/>
              <a:rect l="l" t="t" r="r" b="b"/>
              <a:pathLst>
                <a:path w="1638" h="977" extrusionOk="0">
                  <a:moveTo>
                    <a:pt x="1426" y="1"/>
                  </a:moveTo>
                  <a:cubicBezTo>
                    <a:pt x="1075" y="1"/>
                    <a:pt x="692" y="70"/>
                    <a:pt x="285" y="242"/>
                  </a:cubicBezTo>
                  <a:lnTo>
                    <a:pt x="1" y="744"/>
                  </a:lnTo>
                  <a:lnTo>
                    <a:pt x="4" y="744"/>
                  </a:lnTo>
                  <a:cubicBezTo>
                    <a:pt x="4" y="744"/>
                    <a:pt x="70" y="738"/>
                    <a:pt x="186" y="738"/>
                  </a:cubicBezTo>
                  <a:cubicBezTo>
                    <a:pt x="454" y="738"/>
                    <a:pt x="993" y="771"/>
                    <a:pt x="1605" y="976"/>
                  </a:cubicBezTo>
                  <a:cubicBezTo>
                    <a:pt x="1637" y="758"/>
                    <a:pt x="1611" y="463"/>
                    <a:pt x="1489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44" name="Google Shape;344;p20"/>
            <p:cNvSpPr/>
            <p:nvPr/>
          </p:nvSpPr>
          <p:spPr>
            <a:xfrm flipH="1">
              <a:off x="7124529" y="2443045"/>
              <a:ext cx="36442" cy="39404"/>
            </a:xfrm>
            <a:custGeom>
              <a:avLst/>
              <a:gdLst/>
              <a:ahLst/>
              <a:cxnLst/>
              <a:rect l="l" t="t" r="r" b="b"/>
              <a:pathLst>
                <a:path w="566" h="612" extrusionOk="0">
                  <a:moveTo>
                    <a:pt x="298" y="0"/>
                  </a:moveTo>
                  <a:cubicBezTo>
                    <a:pt x="215" y="23"/>
                    <a:pt x="133" y="50"/>
                    <a:pt x="43" y="83"/>
                  </a:cubicBezTo>
                  <a:cubicBezTo>
                    <a:pt x="23" y="258"/>
                    <a:pt x="17" y="440"/>
                    <a:pt x="0" y="612"/>
                  </a:cubicBezTo>
                  <a:cubicBezTo>
                    <a:pt x="0" y="612"/>
                    <a:pt x="222" y="490"/>
                    <a:pt x="565" y="424"/>
                  </a:cubicBezTo>
                  <a:cubicBezTo>
                    <a:pt x="476" y="229"/>
                    <a:pt x="387" y="90"/>
                    <a:pt x="298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45" name="Google Shape;345;p20"/>
            <p:cNvSpPr/>
            <p:nvPr/>
          </p:nvSpPr>
          <p:spPr>
            <a:xfrm flipH="1">
              <a:off x="6633160" y="2607936"/>
              <a:ext cx="1385372" cy="2356813"/>
            </a:xfrm>
            <a:custGeom>
              <a:avLst/>
              <a:gdLst/>
              <a:ahLst/>
              <a:cxnLst/>
              <a:rect l="l" t="t" r="r" b="b"/>
              <a:pathLst>
                <a:path w="21517" h="36605" extrusionOk="0">
                  <a:moveTo>
                    <a:pt x="8576" y="0"/>
                  </a:moveTo>
                  <a:cubicBezTo>
                    <a:pt x="8348" y="0"/>
                    <a:pt x="8120" y="10"/>
                    <a:pt x="7893" y="29"/>
                  </a:cubicBezTo>
                  <a:cubicBezTo>
                    <a:pt x="6682" y="125"/>
                    <a:pt x="5492" y="494"/>
                    <a:pt x="4394" y="1176"/>
                  </a:cubicBezTo>
                  <a:cubicBezTo>
                    <a:pt x="2212" y="2525"/>
                    <a:pt x="667" y="4942"/>
                    <a:pt x="313" y="7561"/>
                  </a:cubicBezTo>
                  <a:cubicBezTo>
                    <a:pt x="0" y="9889"/>
                    <a:pt x="360" y="12369"/>
                    <a:pt x="757" y="14664"/>
                  </a:cubicBezTo>
                  <a:cubicBezTo>
                    <a:pt x="1002" y="16099"/>
                    <a:pt x="1524" y="17521"/>
                    <a:pt x="1845" y="18963"/>
                  </a:cubicBezTo>
                  <a:cubicBezTo>
                    <a:pt x="2235" y="20739"/>
                    <a:pt x="2473" y="22630"/>
                    <a:pt x="2758" y="24445"/>
                  </a:cubicBezTo>
                  <a:cubicBezTo>
                    <a:pt x="2999" y="25986"/>
                    <a:pt x="3201" y="27531"/>
                    <a:pt x="3356" y="29081"/>
                  </a:cubicBezTo>
                  <a:cubicBezTo>
                    <a:pt x="3455" y="30064"/>
                    <a:pt x="3627" y="31119"/>
                    <a:pt x="3399" y="32097"/>
                  </a:cubicBezTo>
                  <a:cubicBezTo>
                    <a:pt x="3131" y="33251"/>
                    <a:pt x="1041" y="34841"/>
                    <a:pt x="3171" y="35523"/>
                  </a:cubicBezTo>
                  <a:cubicBezTo>
                    <a:pt x="3181" y="35526"/>
                    <a:pt x="3459" y="36052"/>
                    <a:pt x="3532" y="36122"/>
                  </a:cubicBezTo>
                  <a:cubicBezTo>
                    <a:pt x="3774" y="36358"/>
                    <a:pt x="4151" y="36604"/>
                    <a:pt x="4499" y="36604"/>
                  </a:cubicBezTo>
                  <a:cubicBezTo>
                    <a:pt x="4506" y="36604"/>
                    <a:pt x="4513" y="36604"/>
                    <a:pt x="4520" y="36604"/>
                  </a:cubicBezTo>
                  <a:cubicBezTo>
                    <a:pt x="4629" y="36601"/>
                    <a:pt x="5516" y="36163"/>
                    <a:pt x="5318" y="36013"/>
                  </a:cubicBezTo>
                  <a:lnTo>
                    <a:pt x="5318" y="36013"/>
                  </a:lnTo>
                  <a:cubicBezTo>
                    <a:pt x="5639" y="36253"/>
                    <a:pt x="5972" y="36368"/>
                    <a:pt x="6288" y="36368"/>
                  </a:cubicBezTo>
                  <a:cubicBezTo>
                    <a:pt x="6825" y="36368"/>
                    <a:pt x="7314" y="36037"/>
                    <a:pt x="7622" y="35424"/>
                  </a:cubicBezTo>
                  <a:cubicBezTo>
                    <a:pt x="8042" y="34588"/>
                    <a:pt x="8028" y="33602"/>
                    <a:pt x="8078" y="32659"/>
                  </a:cubicBezTo>
                  <a:cubicBezTo>
                    <a:pt x="8138" y="31522"/>
                    <a:pt x="7880" y="30583"/>
                    <a:pt x="8988" y="29901"/>
                  </a:cubicBezTo>
                  <a:cubicBezTo>
                    <a:pt x="9337" y="29688"/>
                    <a:pt x="9650" y="29639"/>
                    <a:pt x="9975" y="29639"/>
                  </a:cubicBezTo>
                  <a:cubicBezTo>
                    <a:pt x="10219" y="29639"/>
                    <a:pt x="10469" y="29666"/>
                    <a:pt x="10746" y="29673"/>
                  </a:cubicBezTo>
                  <a:cubicBezTo>
                    <a:pt x="10769" y="29674"/>
                    <a:pt x="10792" y="29674"/>
                    <a:pt x="10815" y="29674"/>
                  </a:cubicBezTo>
                  <a:cubicBezTo>
                    <a:pt x="11113" y="29674"/>
                    <a:pt x="11411" y="29637"/>
                    <a:pt x="11709" y="29597"/>
                  </a:cubicBezTo>
                  <a:cubicBezTo>
                    <a:pt x="12002" y="29558"/>
                    <a:pt x="12296" y="29521"/>
                    <a:pt x="12593" y="29521"/>
                  </a:cubicBezTo>
                  <a:cubicBezTo>
                    <a:pt x="12701" y="29521"/>
                    <a:pt x="12810" y="29526"/>
                    <a:pt x="12919" y="29538"/>
                  </a:cubicBezTo>
                  <a:cubicBezTo>
                    <a:pt x="13676" y="29623"/>
                    <a:pt x="14447" y="29988"/>
                    <a:pt x="14847" y="30665"/>
                  </a:cubicBezTo>
                  <a:cubicBezTo>
                    <a:pt x="15290" y="31419"/>
                    <a:pt x="15148" y="32150"/>
                    <a:pt x="15204" y="32957"/>
                  </a:cubicBezTo>
                  <a:cubicBezTo>
                    <a:pt x="15257" y="33701"/>
                    <a:pt x="15905" y="34372"/>
                    <a:pt x="16533" y="34657"/>
                  </a:cubicBezTo>
                  <a:cubicBezTo>
                    <a:pt x="16823" y="34788"/>
                    <a:pt x="17083" y="34839"/>
                    <a:pt x="17332" y="34839"/>
                  </a:cubicBezTo>
                  <a:cubicBezTo>
                    <a:pt x="17796" y="34839"/>
                    <a:pt x="18224" y="34664"/>
                    <a:pt x="18736" y="34511"/>
                  </a:cubicBezTo>
                  <a:cubicBezTo>
                    <a:pt x="19400" y="34313"/>
                    <a:pt x="20088" y="34484"/>
                    <a:pt x="20495" y="33715"/>
                  </a:cubicBezTo>
                  <a:lnTo>
                    <a:pt x="20498" y="33711"/>
                  </a:lnTo>
                  <a:cubicBezTo>
                    <a:pt x="20541" y="33678"/>
                    <a:pt x="20981" y="33579"/>
                    <a:pt x="21063" y="33496"/>
                  </a:cubicBezTo>
                  <a:cubicBezTo>
                    <a:pt x="21232" y="33330"/>
                    <a:pt x="21295" y="33080"/>
                    <a:pt x="21344" y="32848"/>
                  </a:cubicBezTo>
                  <a:cubicBezTo>
                    <a:pt x="21517" y="32100"/>
                    <a:pt x="21424" y="31621"/>
                    <a:pt x="20776" y="31195"/>
                  </a:cubicBezTo>
                  <a:cubicBezTo>
                    <a:pt x="20561" y="31056"/>
                    <a:pt x="20326" y="30957"/>
                    <a:pt x="20111" y="30824"/>
                  </a:cubicBezTo>
                  <a:cubicBezTo>
                    <a:pt x="19896" y="30692"/>
                    <a:pt x="19691" y="30513"/>
                    <a:pt x="19595" y="30272"/>
                  </a:cubicBezTo>
                  <a:cubicBezTo>
                    <a:pt x="19467" y="29948"/>
                    <a:pt x="19665" y="29584"/>
                    <a:pt x="19737" y="29266"/>
                  </a:cubicBezTo>
                  <a:cubicBezTo>
                    <a:pt x="19986" y="28212"/>
                    <a:pt x="19860" y="27362"/>
                    <a:pt x="19827" y="26327"/>
                  </a:cubicBezTo>
                  <a:cubicBezTo>
                    <a:pt x="19790" y="25057"/>
                    <a:pt x="19850" y="23784"/>
                    <a:pt x="19807" y="22511"/>
                  </a:cubicBezTo>
                  <a:cubicBezTo>
                    <a:pt x="19725" y="20051"/>
                    <a:pt x="19513" y="17594"/>
                    <a:pt x="19172" y="15157"/>
                  </a:cubicBezTo>
                  <a:cubicBezTo>
                    <a:pt x="18911" y="13295"/>
                    <a:pt x="18574" y="11443"/>
                    <a:pt x="18164" y="9608"/>
                  </a:cubicBezTo>
                  <a:cubicBezTo>
                    <a:pt x="18147" y="9542"/>
                    <a:pt x="18134" y="9470"/>
                    <a:pt x="18114" y="9400"/>
                  </a:cubicBezTo>
                  <a:cubicBezTo>
                    <a:pt x="17698" y="7555"/>
                    <a:pt x="17297" y="5690"/>
                    <a:pt x="16411" y="4017"/>
                  </a:cubicBezTo>
                  <a:cubicBezTo>
                    <a:pt x="15746" y="2759"/>
                    <a:pt x="14212" y="1794"/>
                    <a:pt x="13005" y="1152"/>
                  </a:cubicBezTo>
                  <a:cubicBezTo>
                    <a:pt x="12436" y="852"/>
                    <a:pt x="11845" y="604"/>
                    <a:pt x="11239" y="415"/>
                  </a:cubicBezTo>
                  <a:cubicBezTo>
                    <a:pt x="10367" y="144"/>
                    <a:pt x="9472" y="0"/>
                    <a:pt x="8576" y="0"/>
                  </a:cubicBezTo>
                  <a:close/>
                </a:path>
              </a:pathLst>
            </a:custGeom>
            <a:solidFill>
              <a:srgbClr val="65C1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46" name="Google Shape;346;p20"/>
            <p:cNvSpPr/>
            <p:nvPr/>
          </p:nvSpPr>
          <p:spPr>
            <a:xfrm flipH="1">
              <a:off x="7566549" y="2691315"/>
              <a:ext cx="439492" cy="1333413"/>
            </a:xfrm>
            <a:custGeom>
              <a:avLst/>
              <a:gdLst/>
              <a:ahLst/>
              <a:cxnLst/>
              <a:rect l="l" t="t" r="r" b="b"/>
              <a:pathLst>
                <a:path w="6826" h="20710" extrusionOk="0">
                  <a:moveTo>
                    <a:pt x="1238" y="7212"/>
                  </a:moveTo>
                  <a:cubicBezTo>
                    <a:pt x="1274" y="7212"/>
                    <a:pt x="1310" y="7225"/>
                    <a:pt x="1350" y="7258"/>
                  </a:cubicBezTo>
                  <a:cubicBezTo>
                    <a:pt x="1396" y="7294"/>
                    <a:pt x="1426" y="7348"/>
                    <a:pt x="1453" y="7397"/>
                  </a:cubicBezTo>
                  <a:cubicBezTo>
                    <a:pt x="1545" y="7582"/>
                    <a:pt x="1592" y="7794"/>
                    <a:pt x="1581" y="8002"/>
                  </a:cubicBezTo>
                  <a:cubicBezTo>
                    <a:pt x="1581" y="8042"/>
                    <a:pt x="1575" y="8088"/>
                    <a:pt x="1545" y="8111"/>
                  </a:cubicBezTo>
                  <a:cubicBezTo>
                    <a:pt x="1532" y="8125"/>
                    <a:pt x="1515" y="8131"/>
                    <a:pt x="1496" y="8131"/>
                  </a:cubicBezTo>
                  <a:cubicBezTo>
                    <a:pt x="1479" y="8131"/>
                    <a:pt x="1459" y="8125"/>
                    <a:pt x="1442" y="8115"/>
                  </a:cubicBezTo>
                  <a:cubicBezTo>
                    <a:pt x="1413" y="8098"/>
                    <a:pt x="1386" y="8068"/>
                    <a:pt x="1366" y="8036"/>
                  </a:cubicBezTo>
                  <a:cubicBezTo>
                    <a:pt x="1241" y="7857"/>
                    <a:pt x="1155" y="7645"/>
                    <a:pt x="1115" y="7427"/>
                  </a:cubicBezTo>
                  <a:cubicBezTo>
                    <a:pt x="1096" y="7311"/>
                    <a:pt x="1151" y="7212"/>
                    <a:pt x="1238" y="7212"/>
                  </a:cubicBezTo>
                  <a:close/>
                  <a:moveTo>
                    <a:pt x="2828" y="9698"/>
                  </a:moveTo>
                  <a:cubicBezTo>
                    <a:pt x="2871" y="9698"/>
                    <a:pt x="2914" y="9725"/>
                    <a:pt x="2954" y="9788"/>
                  </a:cubicBezTo>
                  <a:cubicBezTo>
                    <a:pt x="2987" y="9834"/>
                    <a:pt x="3000" y="9893"/>
                    <a:pt x="3010" y="9950"/>
                  </a:cubicBezTo>
                  <a:cubicBezTo>
                    <a:pt x="3043" y="10155"/>
                    <a:pt x="3027" y="10373"/>
                    <a:pt x="2957" y="10568"/>
                  </a:cubicBezTo>
                  <a:cubicBezTo>
                    <a:pt x="2947" y="10608"/>
                    <a:pt x="2927" y="10647"/>
                    <a:pt x="2891" y="10661"/>
                  </a:cubicBezTo>
                  <a:cubicBezTo>
                    <a:pt x="2884" y="10664"/>
                    <a:pt x="2874" y="10667"/>
                    <a:pt x="2865" y="10667"/>
                  </a:cubicBezTo>
                  <a:cubicBezTo>
                    <a:pt x="2838" y="10667"/>
                    <a:pt x="2811" y="10651"/>
                    <a:pt x="2792" y="10631"/>
                  </a:cubicBezTo>
                  <a:cubicBezTo>
                    <a:pt x="2769" y="10605"/>
                    <a:pt x="2755" y="10568"/>
                    <a:pt x="2742" y="10532"/>
                  </a:cubicBezTo>
                  <a:cubicBezTo>
                    <a:pt x="2676" y="10320"/>
                    <a:pt x="2653" y="10092"/>
                    <a:pt x="2683" y="9870"/>
                  </a:cubicBezTo>
                  <a:cubicBezTo>
                    <a:pt x="2696" y="9771"/>
                    <a:pt x="2758" y="9698"/>
                    <a:pt x="2828" y="9698"/>
                  </a:cubicBezTo>
                  <a:close/>
                  <a:moveTo>
                    <a:pt x="4008" y="0"/>
                  </a:moveTo>
                  <a:cubicBezTo>
                    <a:pt x="3380" y="417"/>
                    <a:pt x="2808" y="919"/>
                    <a:pt x="2306" y="1488"/>
                  </a:cubicBezTo>
                  <a:cubicBezTo>
                    <a:pt x="2326" y="1501"/>
                    <a:pt x="2346" y="1511"/>
                    <a:pt x="2365" y="1521"/>
                  </a:cubicBezTo>
                  <a:cubicBezTo>
                    <a:pt x="2372" y="1753"/>
                    <a:pt x="2365" y="1974"/>
                    <a:pt x="2346" y="2183"/>
                  </a:cubicBezTo>
                  <a:cubicBezTo>
                    <a:pt x="2223" y="3677"/>
                    <a:pt x="1502" y="4570"/>
                    <a:pt x="778" y="5112"/>
                  </a:cubicBezTo>
                  <a:cubicBezTo>
                    <a:pt x="963" y="5182"/>
                    <a:pt x="1148" y="5211"/>
                    <a:pt x="1330" y="5211"/>
                  </a:cubicBezTo>
                  <a:cubicBezTo>
                    <a:pt x="2011" y="5211"/>
                    <a:pt x="2623" y="4778"/>
                    <a:pt x="2987" y="4335"/>
                  </a:cubicBezTo>
                  <a:lnTo>
                    <a:pt x="2987" y="4335"/>
                  </a:lnTo>
                  <a:cubicBezTo>
                    <a:pt x="2822" y="4752"/>
                    <a:pt x="2564" y="5145"/>
                    <a:pt x="2236" y="5437"/>
                  </a:cubicBezTo>
                  <a:cubicBezTo>
                    <a:pt x="1969" y="5678"/>
                    <a:pt x="1654" y="5849"/>
                    <a:pt x="1304" y="5909"/>
                  </a:cubicBezTo>
                  <a:cubicBezTo>
                    <a:pt x="1204" y="5925"/>
                    <a:pt x="1108" y="5936"/>
                    <a:pt x="1009" y="5936"/>
                  </a:cubicBezTo>
                  <a:cubicBezTo>
                    <a:pt x="735" y="5936"/>
                    <a:pt x="461" y="5869"/>
                    <a:pt x="203" y="5757"/>
                  </a:cubicBezTo>
                  <a:cubicBezTo>
                    <a:pt x="169" y="5925"/>
                    <a:pt x="143" y="6094"/>
                    <a:pt x="119" y="6266"/>
                  </a:cubicBezTo>
                  <a:cubicBezTo>
                    <a:pt x="37" y="6885"/>
                    <a:pt x="0" y="7513"/>
                    <a:pt x="0" y="8148"/>
                  </a:cubicBezTo>
                  <a:cubicBezTo>
                    <a:pt x="0" y="9897"/>
                    <a:pt x="272" y="11686"/>
                    <a:pt x="563" y="13369"/>
                  </a:cubicBezTo>
                  <a:cubicBezTo>
                    <a:pt x="576" y="13458"/>
                    <a:pt x="592" y="13544"/>
                    <a:pt x="609" y="13631"/>
                  </a:cubicBezTo>
                  <a:cubicBezTo>
                    <a:pt x="996" y="12754"/>
                    <a:pt x="1723" y="12106"/>
                    <a:pt x="2742" y="12106"/>
                  </a:cubicBezTo>
                  <a:cubicBezTo>
                    <a:pt x="2877" y="12106"/>
                    <a:pt x="3020" y="12119"/>
                    <a:pt x="3165" y="12143"/>
                  </a:cubicBezTo>
                  <a:cubicBezTo>
                    <a:pt x="3880" y="12262"/>
                    <a:pt x="4518" y="12701"/>
                    <a:pt x="4968" y="13293"/>
                  </a:cubicBezTo>
                  <a:cubicBezTo>
                    <a:pt x="4707" y="12185"/>
                    <a:pt x="4484" y="11021"/>
                    <a:pt x="4353" y="9797"/>
                  </a:cubicBezTo>
                  <a:cubicBezTo>
                    <a:pt x="4084" y="9655"/>
                    <a:pt x="3896" y="9440"/>
                    <a:pt x="3837" y="9170"/>
                  </a:cubicBezTo>
                  <a:cubicBezTo>
                    <a:pt x="3761" y="8819"/>
                    <a:pt x="3919" y="8452"/>
                    <a:pt x="4234" y="8161"/>
                  </a:cubicBezTo>
                  <a:cubicBezTo>
                    <a:pt x="4223" y="7906"/>
                    <a:pt x="4217" y="7652"/>
                    <a:pt x="4217" y="7394"/>
                  </a:cubicBezTo>
                  <a:cubicBezTo>
                    <a:pt x="4217" y="5516"/>
                    <a:pt x="4469" y="4051"/>
                    <a:pt x="4845" y="2910"/>
                  </a:cubicBezTo>
                  <a:cubicBezTo>
                    <a:pt x="4835" y="2903"/>
                    <a:pt x="4829" y="2897"/>
                    <a:pt x="4819" y="2887"/>
                  </a:cubicBezTo>
                  <a:cubicBezTo>
                    <a:pt x="4795" y="2860"/>
                    <a:pt x="4782" y="2824"/>
                    <a:pt x="4769" y="2787"/>
                  </a:cubicBezTo>
                  <a:cubicBezTo>
                    <a:pt x="4703" y="2576"/>
                    <a:pt x="4680" y="2348"/>
                    <a:pt x="4710" y="2126"/>
                  </a:cubicBezTo>
                  <a:cubicBezTo>
                    <a:pt x="4722" y="2027"/>
                    <a:pt x="4786" y="1954"/>
                    <a:pt x="4855" y="1954"/>
                  </a:cubicBezTo>
                  <a:cubicBezTo>
                    <a:pt x="4898" y="1954"/>
                    <a:pt x="4941" y="1980"/>
                    <a:pt x="4980" y="2044"/>
                  </a:cubicBezTo>
                  <a:cubicBezTo>
                    <a:pt x="5014" y="2090"/>
                    <a:pt x="5027" y="2149"/>
                    <a:pt x="5037" y="2206"/>
                  </a:cubicBezTo>
                  <a:cubicBezTo>
                    <a:pt x="5044" y="2252"/>
                    <a:pt x="5050" y="2302"/>
                    <a:pt x="5050" y="2348"/>
                  </a:cubicBezTo>
                  <a:cubicBezTo>
                    <a:pt x="5235" y="1895"/>
                    <a:pt x="5437" y="1501"/>
                    <a:pt x="5645" y="1161"/>
                  </a:cubicBezTo>
                  <a:cubicBezTo>
                    <a:pt x="5315" y="1151"/>
                    <a:pt x="4980" y="1104"/>
                    <a:pt x="4693" y="933"/>
                  </a:cubicBezTo>
                  <a:cubicBezTo>
                    <a:pt x="4356" y="730"/>
                    <a:pt x="4134" y="390"/>
                    <a:pt x="4008" y="0"/>
                  </a:cubicBezTo>
                  <a:close/>
                  <a:moveTo>
                    <a:pt x="5754" y="16180"/>
                  </a:moveTo>
                  <a:cubicBezTo>
                    <a:pt x="5745" y="16384"/>
                    <a:pt x="5725" y="16593"/>
                    <a:pt x="5695" y="16795"/>
                  </a:cubicBezTo>
                  <a:cubicBezTo>
                    <a:pt x="5642" y="17149"/>
                    <a:pt x="5556" y="17509"/>
                    <a:pt x="5351" y="17797"/>
                  </a:cubicBezTo>
                  <a:cubicBezTo>
                    <a:pt x="5262" y="17923"/>
                    <a:pt x="5153" y="18028"/>
                    <a:pt x="5034" y="18121"/>
                  </a:cubicBezTo>
                  <a:cubicBezTo>
                    <a:pt x="5027" y="18306"/>
                    <a:pt x="5030" y="18495"/>
                    <a:pt x="5044" y="18683"/>
                  </a:cubicBezTo>
                  <a:cubicBezTo>
                    <a:pt x="5096" y="19365"/>
                    <a:pt x="5401" y="20462"/>
                    <a:pt x="6099" y="20710"/>
                  </a:cubicBezTo>
                  <a:cubicBezTo>
                    <a:pt x="6284" y="20349"/>
                    <a:pt x="6488" y="20022"/>
                    <a:pt x="6826" y="19814"/>
                  </a:cubicBezTo>
                  <a:cubicBezTo>
                    <a:pt x="6535" y="18686"/>
                    <a:pt x="6145" y="17476"/>
                    <a:pt x="5754" y="1618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47" name="Google Shape;347;p20"/>
            <p:cNvSpPr/>
            <p:nvPr/>
          </p:nvSpPr>
          <p:spPr>
            <a:xfrm flipH="1">
              <a:off x="6812212" y="4118418"/>
              <a:ext cx="1063061" cy="846341"/>
            </a:xfrm>
            <a:custGeom>
              <a:avLst/>
              <a:gdLst/>
              <a:ahLst/>
              <a:cxnLst/>
              <a:rect l="l" t="t" r="r" b="b"/>
              <a:pathLst>
                <a:path w="16511" h="13145" extrusionOk="0">
                  <a:moveTo>
                    <a:pt x="2645" y="2364"/>
                  </a:moveTo>
                  <a:cubicBezTo>
                    <a:pt x="2688" y="2364"/>
                    <a:pt x="2731" y="2387"/>
                    <a:pt x="2771" y="2450"/>
                  </a:cubicBezTo>
                  <a:cubicBezTo>
                    <a:pt x="2804" y="2500"/>
                    <a:pt x="2818" y="2556"/>
                    <a:pt x="2827" y="2616"/>
                  </a:cubicBezTo>
                  <a:cubicBezTo>
                    <a:pt x="2861" y="2821"/>
                    <a:pt x="2844" y="3036"/>
                    <a:pt x="2778" y="3234"/>
                  </a:cubicBezTo>
                  <a:cubicBezTo>
                    <a:pt x="2764" y="3271"/>
                    <a:pt x="2745" y="3310"/>
                    <a:pt x="2708" y="3326"/>
                  </a:cubicBezTo>
                  <a:cubicBezTo>
                    <a:pt x="2702" y="3330"/>
                    <a:pt x="2691" y="3330"/>
                    <a:pt x="2682" y="3330"/>
                  </a:cubicBezTo>
                  <a:cubicBezTo>
                    <a:pt x="2656" y="3330"/>
                    <a:pt x="2629" y="3317"/>
                    <a:pt x="2609" y="3297"/>
                  </a:cubicBezTo>
                  <a:cubicBezTo>
                    <a:pt x="2586" y="3267"/>
                    <a:pt x="2572" y="3231"/>
                    <a:pt x="2560" y="3195"/>
                  </a:cubicBezTo>
                  <a:cubicBezTo>
                    <a:pt x="2493" y="2986"/>
                    <a:pt x="2470" y="2755"/>
                    <a:pt x="2500" y="2537"/>
                  </a:cubicBezTo>
                  <a:cubicBezTo>
                    <a:pt x="2513" y="2437"/>
                    <a:pt x="2576" y="2364"/>
                    <a:pt x="2645" y="2364"/>
                  </a:cubicBezTo>
                  <a:close/>
                  <a:moveTo>
                    <a:pt x="3393" y="5985"/>
                  </a:moveTo>
                  <a:cubicBezTo>
                    <a:pt x="3436" y="5985"/>
                    <a:pt x="3479" y="6012"/>
                    <a:pt x="3518" y="6071"/>
                  </a:cubicBezTo>
                  <a:cubicBezTo>
                    <a:pt x="3552" y="6121"/>
                    <a:pt x="3564" y="6180"/>
                    <a:pt x="3575" y="6236"/>
                  </a:cubicBezTo>
                  <a:cubicBezTo>
                    <a:pt x="3608" y="6441"/>
                    <a:pt x="3591" y="6656"/>
                    <a:pt x="3522" y="6855"/>
                  </a:cubicBezTo>
                  <a:cubicBezTo>
                    <a:pt x="3509" y="6891"/>
                    <a:pt x="3492" y="6934"/>
                    <a:pt x="3456" y="6948"/>
                  </a:cubicBezTo>
                  <a:cubicBezTo>
                    <a:pt x="3445" y="6951"/>
                    <a:pt x="3439" y="6951"/>
                    <a:pt x="3430" y="6951"/>
                  </a:cubicBezTo>
                  <a:cubicBezTo>
                    <a:pt x="3403" y="6951"/>
                    <a:pt x="3376" y="6937"/>
                    <a:pt x="3357" y="6917"/>
                  </a:cubicBezTo>
                  <a:cubicBezTo>
                    <a:pt x="3334" y="6891"/>
                    <a:pt x="3320" y="6855"/>
                    <a:pt x="3307" y="6818"/>
                  </a:cubicBezTo>
                  <a:cubicBezTo>
                    <a:pt x="3241" y="6607"/>
                    <a:pt x="3218" y="6379"/>
                    <a:pt x="3247" y="6157"/>
                  </a:cubicBezTo>
                  <a:cubicBezTo>
                    <a:pt x="3261" y="6058"/>
                    <a:pt x="3320" y="5985"/>
                    <a:pt x="3393" y="5985"/>
                  </a:cubicBezTo>
                  <a:close/>
                  <a:moveTo>
                    <a:pt x="380" y="0"/>
                  </a:moveTo>
                  <a:cubicBezTo>
                    <a:pt x="430" y="330"/>
                    <a:pt x="480" y="658"/>
                    <a:pt x="533" y="985"/>
                  </a:cubicBezTo>
                  <a:cubicBezTo>
                    <a:pt x="774" y="2526"/>
                    <a:pt x="976" y="4071"/>
                    <a:pt x="1131" y="5621"/>
                  </a:cubicBezTo>
                  <a:cubicBezTo>
                    <a:pt x="1194" y="6250"/>
                    <a:pt x="1287" y="6908"/>
                    <a:pt x="1287" y="7552"/>
                  </a:cubicBezTo>
                  <a:cubicBezTo>
                    <a:pt x="1287" y="7920"/>
                    <a:pt x="1257" y="8283"/>
                    <a:pt x="1174" y="8637"/>
                  </a:cubicBezTo>
                  <a:cubicBezTo>
                    <a:pt x="996" y="9411"/>
                    <a:pt x="0" y="10377"/>
                    <a:pt x="0" y="11137"/>
                  </a:cubicBezTo>
                  <a:cubicBezTo>
                    <a:pt x="0" y="11514"/>
                    <a:pt x="242" y="11838"/>
                    <a:pt x="946" y="12063"/>
                  </a:cubicBezTo>
                  <a:cubicBezTo>
                    <a:pt x="956" y="12066"/>
                    <a:pt x="1234" y="12592"/>
                    <a:pt x="1307" y="12662"/>
                  </a:cubicBezTo>
                  <a:cubicBezTo>
                    <a:pt x="1551" y="12900"/>
                    <a:pt x="1928" y="13144"/>
                    <a:pt x="2275" y="13144"/>
                  </a:cubicBezTo>
                  <a:lnTo>
                    <a:pt x="2295" y="13144"/>
                  </a:lnTo>
                  <a:cubicBezTo>
                    <a:pt x="2391" y="13141"/>
                    <a:pt x="3122" y="12787"/>
                    <a:pt x="3122" y="12605"/>
                  </a:cubicBezTo>
                  <a:cubicBezTo>
                    <a:pt x="3122" y="12585"/>
                    <a:pt x="3112" y="12569"/>
                    <a:pt x="3092" y="12552"/>
                  </a:cubicBezTo>
                  <a:lnTo>
                    <a:pt x="3092" y="12552"/>
                  </a:lnTo>
                  <a:cubicBezTo>
                    <a:pt x="3413" y="12794"/>
                    <a:pt x="3747" y="12909"/>
                    <a:pt x="4064" y="12909"/>
                  </a:cubicBezTo>
                  <a:cubicBezTo>
                    <a:pt x="4600" y="12909"/>
                    <a:pt x="5089" y="12579"/>
                    <a:pt x="5397" y="11964"/>
                  </a:cubicBezTo>
                  <a:cubicBezTo>
                    <a:pt x="5817" y="11128"/>
                    <a:pt x="5803" y="10142"/>
                    <a:pt x="5853" y="9199"/>
                  </a:cubicBezTo>
                  <a:cubicBezTo>
                    <a:pt x="5913" y="8062"/>
                    <a:pt x="5655" y="7123"/>
                    <a:pt x="6763" y="6441"/>
                  </a:cubicBezTo>
                  <a:cubicBezTo>
                    <a:pt x="7113" y="6227"/>
                    <a:pt x="7427" y="6180"/>
                    <a:pt x="7751" y="6180"/>
                  </a:cubicBezTo>
                  <a:cubicBezTo>
                    <a:pt x="7996" y="6180"/>
                    <a:pt x="8244" y="6207"/>
                    <a:pt x="8521" y="6213"/>
                  </a:cubicBezTo>
                  <a:lnTo>
                    <a:pt x="8601" y="6213"/>
                  </a:lnTo>
                  <a:cubicBezTo>
                    <a:pt x="8895" y="6213"/>
                    <a:pt x="9190" y="6174"/>
                    <a:pt x="9484" y="6137"/>
                  </a:cubicBezTo>
                  <a:cubicBezTo>
                    <a:pt x="9775" y="6101"/>
                    <a:pt x="10069" y="6061"/>
                    <a:pt x="10367" y="6061"/>
                  </a:cubicBezTo>
                  <a:cubicBezTo>
                    <a:pt x="10476" y="6061"/>
                    <a:pt x="10585" y="6068"/>
                    <a:pt x="10694" y="6078"/>
                  </a:cubicBezTo>
                  <a:cubicBezTo>
                    <a:pt x="11451" y="6163"/>
                    <a:pt x="12222" y="6528"/>
                    <a:pt x="12622" y="7205"/>
                  </a:cubicBezTo>
                  <a:cubicBezTo>
                    <a:pt x="13065" y="7959"/>
                    <a:pt x="12923" y="8690"/>
                    <a:pt x="12979" y="9497"/>
                  </a:cubicBezTo>
                  <a:cubicBezTo>
                    <a:pt x="13032" y="10241"/>
                    <a:pt x="13680" y="10912"/>
                    <a:pt x="14308" y="11197"/>
                  </a:cubicBezTo>
                  <a:cubicBezTo>
                    <a:pt x="14596" y="11329"/>
                    <a:pt x="14858" y="11378"/>
                    <a:pt x="15105" y="11378"/>
                  </a:cubicBezTo>
                  <a:cubicBezTo>
                    <a:pt x="15572" y="11378"/>
                    <a:pt x="15998" y="11203"/>
                    <a:pt x="16511" y="11051"/>
                  </a:cubicBezTo>
                  <a:lnTo>
                    <a:pt x="16511" y="11051"/>
                  </a:lnTo>
                  <a:cubicBezTo>
                    <a:pt x="16425" y="11071"/>
                    <a:pt x="16335" y="11081"/>
                    <a:pt x="16246" y="11081"/>
                  </a:cubicBezTo>
                  <a:cubicBezTo>
                    <a:pt x="15148" y="11081"/>
                    <a:pt x="14163" y="9663"/>
                    <a:pt x="14943" y="8445"/>
                  </a:cubicBezTo>
                  <a:cubicBezTo>
                    <a:pt x="15684" y="7288"/>
                    <a:pt x="14474" y="3787"/>
                    <a:pt x="12973" y="3787"/>
                  </a:cubicBezTo>
                  <a:cubicBezTo>
                    <a:pt x="12767" y="3787"/>
                    <a:pt x="12552" y="3856"/>
                    <a:pt x="12338" y="4005"/>
                  </a:cubicBezTo>
                  <a:cubicBezTo>
                    <a:pt x="11597" y="4524"/>
                    <a:pt x="10092" y="4924"/>
                    <a:pt x="8651" y="4924"/>
                  </a:cubicBezTo>
                  <a:cubicBezTo>
                    <a:pt x="6809" y="4924"/>
                    <a:pt x="5066" y="4269"/>
                    <a:pt x="5139" y="2361"/>
                  </a:cubicBezTo>
                  <a:lnTo>
                    <a:pt x="5139" y="2361"/>
                  </a:lnTo>
                  <a:cubicBezTo>
                    <a:pt x="5112" y="2364"/>
                    <a:pt x="5086" y="2364"/>
                    <a:pt x="5060" y="2364"/>
                  </a:cubicBezTo>
                  <a:cubicBezTo>
                    <a:pt x="4210" y="2364"/>
                    <a:pt x="3334" y="2103"/>
                    <a:pt x="2616" y="1736"/>
                  </a:cubicBezTo>
                  <a:cubicBezTo>
                    <a:pt x="1776" y="1310"/>
                    <a:pt x="1012" y="718"/>
                    <a:pt x="380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48" name="Google Shape;348;p20"/>
            <p:cNvSpPr/>
            <p:nvPr/>
          </p:nvSpPr>
          <p:spPr>
            <a:xfrm flipH="1">
              <a:off x="6867126" y="3182319"/>
              <a:ext cx="727808" cy="590604"/>
            </a:xfrm>
            <a:custGeom>
              <a:avLst/>
              <a:gdLst/>
              <a:ahLst/>
              <a:cxnLst/>
              <a:rect l="l" t="t" r="r" b="b"/>
              <a:pathLst>
                <a:path w="11304" h="9173" extrusionOk="0">
                  <a:moveTo>
                    <a:pt x="9320" y="1"/>
                  </a:moveTo>
                  <a:cubicBezTo>
                    <a:pt x="8768" y="1"/>
                    <a:pt x="8224" y="261"/>
                    <a:pt x="7699" y="476"/>
                  </a:cubicBezTo>
                  <a:cubicBezTo>
                    <a:pt x="7448" y="575"/>
                    <a:pt x="7193" y="668"/>
                    <a:pt x="6936" y="747"/>
                  </a:cubicBezTo>
                  <a:cubicBezTo>
                    <a:pt x="6886" y="763"/>
                    <a:pt x="6840" y="776"/>
                    <a:pt x="6793" y="790"/>
                  </a:cubicBezTo>
                  <a:cubicBezTo>
                    <a:pt x="6777" y="796"/>
                    <a:pt x="6763" y="799"/>
                    <a:pt x="6747" y="806"/>
                  </a:cubicBezTo>
                  <a:cubicBezTo>
                    <a:pt x="6740" y="806"/>
                    <a:pt x="6730" y="810"/>
                    <a:pt x="6720" y="813"/>
                  </a:cubicBezTo>
                  <a:cubicBezTo>
                    <a:pt x="5930" y="1037"/>
                    <a:pt x="5110" y="1167"/>
                    <a:pt x="4286" y="1190"/>
                  </a:cubicBezTo>
                  <a:cubicBezTo>
                    <a:pt x="4270" y="1193"/>
                    <a:pt x="4254" y="1193"/>
                    <a:pt x="4237" y="1193"/>
                  </a:cubicBezTo>
                  <a:lnTo>
                    <a:pt x="4207" y="1193"/>
                  </a:lnTo>
                  <a:cubicBezTo>
                    <a:pt x="4115" y="1193"/>
                    <a:pt x="3883" y="1150"/>
                    <a:pt x="3579" y="1107"/>
                  </a:cubicBezTo>
                  <a:cubicBezTo>
                    <a:pt x="3279" y="1064"/>
                    <a:pt x="2904" y="1019"/>
                    <a:pt x="2511" y="1019"/>
                  </a:cubicBezTo>
                  <a:cubicBezTo>
                    <a:pt x="2186" y="1019"/>
                    <a:pt x="1848" y="1050"/>
                    <a:pt x="1532" y="1137"/>
                  </a:cubicBezTo>
                  <a:cubicBezTo>
                    <a:pt x="772" y="1338"/>
                    <a:pt x="127" y="1861"/>
                    <a:pt x="44" y="3038"/>
                  </a:cubicBezTo>
                  <a:cubicBezTo>
                    <a:pt x="1" y="3676"/>
                    <a:pt x="349" y="4609"/>
                    <a:pt x="590" y="5164"/>
                  </a:cubicBezTo>
                  <a:cubicBezTo>
                    <a:pt x="861" y="5773"/>
                    <a:pt x="1221" y="6342"/>
                    <a:pt x="1644" y="6851"/>
                  </a:cubicBezTo>
                  <a:cubicBezTo>
                    <a:pt x="2131" y="7426"/>
                    <a:pt x="2706" y="7919"/>
                    <a:pt x="3348" y="8296"/>
                  </a:cubicBezTo>
                  <a:cubicBezTo>
                    <a:pt x="4224" y="8801"/>
                    <a:pt x="5056" y="9173"/>
                    <a:pt x="5960" y="9173"/>
                  </a:cubicBezTo>
                  <a:cubicBezTo>
                    <a:pt x="6352" y="9173"/>
                    <a:pt x="6758" y="9103"/>
                    <a:pt x="7186" y="8944"/>
                  </a:cubicBezTo>
                  <a:cubicBezTo>
                    <a:pt x="8262" y="8551"/>
                    <a:pt x="9174" y="7886"/>
                    <a:pt x="9862" y="7036"/>
                  </a:cubicBezTo>
                  <a:cubicBezTo>
                    <a:pt x="10781" y="5909"/>
                    <a:pt x="11304" y="4453"/>
                    <a:pt x="11293" y="2863"/>
                  </a:cubicBezTo>
                  <a:cubicBezTo>
                    <a:pt x="11290" y="2261"/>
                    <a:pt x="11204" y="1643"/>
                    <a:pt x="10933" y="1107"/>
                  </a:cubicBezTo>
                  <a:cubicBezTo>
                    <a:pt x="10705" y="654"/>
                    <a:pt x="10321" y="271"/>
                    <a:pt x="9865" y="99"/>
                  </a:cubicBezTo>
                  <a:cubicBezTo>
                    <a:pt x="9819" y="82"/>
                    <a:pt x="9770" y="65"/>
                    <a:pt x="9720" y="53"/>
                  </a:cubicBezTo>
                  <a:cubicBezTo>
                    <a:pt x="9683" y="42"/>
                    <a:pt x="9643" y="33"/>
                    <a:pt x="9607" y="26"/>
                  </a:cubicBezTo>
                  <a:cubicBezTo>
                    <a:pt x="9511" y="8"/>
                    <a:pt x="9416" y="1"/>
                    <a:pt x="9320" y="1"/>
                  </a:cubicBezTo>
                  <a:close/>
                </a:path>
              </a:pathLst>
            </a:custGeom>
            <a:solidFill>
              <a:srgbClr val="AF21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49" name="Google Shape;349;p20"/>
            <p:cNvSpPr/>
            <p:nvPr/>
          </p:nvSpPr>
          <p:spPr>
            <a:xfrm flipH="1">
              <a:off x="7014050" y="3327443"/>
              <a:ext cx="433311" cy="351606"/>
            </a:xfrm>
            <a:custGeom>
              <a:avLst/>
              <a:gdLst/>
              <a:ahLst/>
              <a:cxnLst/>
              <a:rect l="l" t="t" r="r" b="b"/>
              <a:pathLst>
                <a:path w="6730" h="5461" extrusionOk="0">
                  <a:moveTo>
                    <a:pt x="4868" y="1"/>
                  </a:moveTo>
                  <a:cubicBezTo>
                    <a:pt x="4571" y="784"/>
                    <a:pt x="4045" y="1009"/>
                    <a:pt x="3536" y="1009"/>
                  </a:cubicBezTo>
                  <a:cubicBezTo>
                    <a:pt x="2838" y="1009"/>
                    <a:pt x="2173" y="583"/>
                    <a:pt x="2173" y="583"/>
                  </a:cubicBezTo>
                  <a:lnTo>
                    <a:pt x="2167" y="556"/>
                  </a:lnTo>
                  <a:cubicBezTo>
                    <a:pt x="2140" y="619"/>
                    <a:pt x="2107" y="682"/>
                    <a:pt x="2057" y="731"/>
                  </a:cubicBezTo>
                  <a:cubicBezTo>
                    <a:pt x="1932" y="863"/>
                    <a:pt x="1747" y="906"/>
                    <a:pt x="1571" y="929"/>
                  </a:cubicBezTo>
                  <a:cubicBezTo>
                    <a:pt x="1475" y="940"/>
                    <a:pt x="1379" y="946"/>
                    <a:pt x="1283" y="946"/>
                  </a:cubicBezTo>
                  <a:cubicBezTo>
                    <a:pt x="1244" y="946"/>
                    <a:pt x="1201" y="943"/>
                    <a:pt x="1161" y="943"/>
                  </a:cubicBezTo>
                  <a:cubicBezTo>
                    <a:pt x="900" y="1251"/>
                    <a:pt x="695" y="1614"/>
                    <a:pt x="569" y="2031"/>
                  </a:cubicBezTo>
                  <a:cubicBezTo>
                    <a:pt x="1" y="3922"/>
                    <a:pt x="1290" y="4891"/>
                    <a:pt x="1290" y="4891"/>
                  </a:cubicBezTo>
                  <a:cubicBezTo>
                    <a:pt x="1558" y="5298"/>
                    <a:pt x="2127" y="5460"/>
                    <a:pt x="2782" y="5460"/>
                  </a:cubicBezTo>
                  <a:cubicBezTo>
                    <a:pt x="3939" y="5460"/>
                    <a:pt x="5374" y="4954"/>
                    <a:pt x="5956" y="4372"/>
                  </a:cubicBezTo>
                  <a:cubicBezTo>
                    <a:pt x="6730" y="3601"/>
                    <a:pt x="6426" y="1187"/>
                    <a:pt x="5443" y="179"/>
                  </a:cubicBezTo>
                  <a:cubicBezTo>
                    <a:pt x="5182" y="146"/>
                    <a:pt x="4990" y="67"/>
                    <a:pt x="4868" y="1"/>
                  </a:cubicBezTo>
                  <a:close/>
                </a:path>
              </a:pathLst>
            </a:custGeom>
            <a:solidFill>
              <a:srgbClr val="811F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50" name="Google Shape;350;p20"/>
            <p:cNvSpPr/>
            <p:nvPr/>
          </p:nvSpPr>
          <p:spPr>
            <a:xfrm flipH="1">
              <a:off x="7306166" y="3247927"/>
              <a:ext cx="190193" cy="140424"/>
            </a:xfrm>
            <a:custGeom>
              <a:avLst/>
              <a:gdLst/>
              <a:ahLst/>
              <a:cxnLst/>
              <a:rect l="l" t="t" r="r" b="b"/>
              <a:pathLst>
                <a:path w="2954" h="2181" extrusionOk="0">
                  <a:moveTo>
                    <a:pt x="980" y="0"/>
                  </a:moveTo>
                  <a:cubicBezTo>
                    <a:pt x="655" y="0"/>
                    <a:pt x="317" y="31"/>
                    <a:pt x="1" y="118"/>
                  </a:cubicBezTo>
                  <a:cubicBezTo>
                    <a:pt x="37" y="260"/>
                    <a:pt x="84" y="399"/>
                    <a:pt x="130" y="528"/>
                  </a:cubicBezTo>
                  <a:cubicBezTo>
                    <a:pt x="160" y="617"/>
                    <a:pt x="193" y="703"/>
                    <a:pt x="223" y="783"/>
                  </a:cubicBezTo>
                  <a:cubicBezTo>
                    <a:pt x="414" y="1298"/>
                    <a:pt x="759" y="1778"/>
                    <a:pt x="1238" y="2010"/>
                  </a:cubicBezTo>
                  <a:cubicBezTo>
                    <a:pt x="1489" y="2132"/>
                    <a:pt x="1767" y="2180"/>
                    <a:pt x="2046" y="2180"/>
                  </a:cubicBezTo>
                  <a:cubicBezTo>
                    <a:pt x="2142" y="2180"/>
                    <a:pt x="2238" y="2174"/>
                    <a:pt x="2332" y="2164"/>
                  </a:cubicBezTo>
                  <a:cubicBezTo>
                    <a:pt x="2508" y="2141"/>
                    <a:pt x="2693" y="2098"/>
                    <a:pt x="2818" y="1966"/>
                  </a:cubicBezTo>
                  <a:cubicBezTo>
                    <a:pt x="2868" y="1917"/>
                    <a:pt x="2901" y="1854"/>
                    <a:pt x="2928" y="1791"/>
                  </a:cubicBezTo>
                  <a:cubicBezTo>
                    <a:pt x="2937" y="1768"/>
                    <a:pt x="2947" y="1748"/>
                    <a:pt x="2954" y="1725"/>
                  </a:cubicBezTo>
                  <a:cubicBezTo>
                    <a:pt x="2897" y="1358"/>
                    <a:pt x="2874" y="914"/>
                    <a:pt x="2815" y="482"/>
                  </a:cubicBezTo>
                  <a:cubicBezTo>
                    <a:pt x="2802" y="395"/>
                    <a:pt x="2789" y="313"/>
                    <a:pt x="2772" y="227"/>
                  </a:cubicBezTo>
                  <a:cubicBezTo>
                    <a:pt x="2766" y="207"/>
                    <a:pt x="2759" y="191"/>
                    <a:pt x="2755" y="171"/>
                  </a:cubicBezTo>
                  <a:lnTo>
                    <a:pt x="2690" y="174"/>
                  </a:lnTo>
                  <a:lnTo>
                    <a:pt x="2676" y="174"/>
                  </a:lnTo>
                  <a:cubicBezTo>
                    <a:pt x="2584" y="174"/>
                    <a:pt x="2352" y="131"/>
                    <a:pt x="2048" y="88"/>
                  </a:cubicBezTo>
                  <a:cubicBezTo>
                    <a:pt x="1748" y="45"/>
                    <a:pt x="1373" y="0"/>
                    <a:pt x="9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51" name="Google Shape;351;p20"/>
            <p:cNvSpPr/>
            <p:nvPr/>
          </p:nvSpPr>
          <p:spPr>
            <a:xfrm flipH="1">
              <a:off x="6959967" y="3588719"/>
              <a:ext cx="529116" cy="184205"/>
            </a:xfrm>
            <a:custGeom>
              <a:avLst/>
              <a:gdLst/>
              <a:ahLst/>
              <a:cxnLst/>
              <a:rect l="l" t="t" r="r" b="b"/>
              <a:pathLst>
                <a:path w="8218" h="2861" extrusionOk="0">
                  <a:moveTo>
                    <a:pt x="6087" y="1"/>
                  </a:moveTo>
                  <a:cubicBezTo>
                    <a:pt x="5392" y="1"/>
                    <a:pt x="4699" y="207"/>
                    <a:pt x="4134" y="631"/>
                  </a:cubicBezTo>
                  <a:cubicBezTo>
                    <a:pt x="3484" y="310"/>
                    <a:pt x="2764" y="153"/>
                    <a:pt x="2045" y="153"/>
                  </a:cubicBezTo>
                  <a:cubicBezTo>
                    <a:pt x="1847" y="153"/>
                    <a:pt x="1649" y="165"/>
                    <a:pt x="1452" y="189"/>
                  </a:cubicBezTo>
                  <a:cubicBezTo>
                    <a:pt x="1125" y="228"/>
                    <a:pt x="507" y="328"/>
                    <a:pt x="0" y="539"/>
                  </a:cubicBezTo>
                  <a:cubicBezTo>
                    <a:pt x="487" y="1114"/>
                    <a:pt x="1062" y="1607"/>
                    <a:pt x="1707" y="1981"/>
                  </a:cubicBezTo>
                  <a:cubicBezTo>
                    <a:pt x="2581" y="2489"/>
                    <a:pt x="3412" y="2861"/>
                    <a:pt x="4317" y="2861"/>
                  </a:cubicBezTo>
                  <a:cubicBezTo>
                    <a:pt x="4709" y="2861"/>
                    <a:pt x="5114" y="2791"/>
                    <a:pt x="5542" y="2632"/>
                  </a:cubicBezTo>
                  <a:cubicBezTo>
                    <a:pt x="6618" y="2239"/>
                    <a:pt x="7530" y="1574"/>
                    <a:pt x="8218" y="724"/>
                  </a:cubicBezTo>
                  <a:cubicBezTo>
                    <a:pt x="7613" y="247"/>
                    <a:pt x="6848" y="1"/>
                    <a:pt x="6087" y="1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52" name="Google Shape;352;p20"/>
            <p:cNvSpPr/>
            <p:nvPr/>
          </p:nvSpPr>
          <p:spPr>
            <a:xfrm flipH="1">
              <a:off x="7207146" y="2607421"/>
              <a:ext cx="487394" cy="164568"/>
            </a:xfrm>
            <a:custGeom>
              <a:avLst/>
              <a:gdLst/>
              <a:ahLst/>
              <a:cxnLst/>
              <a:rect l="l" t="t" r="r" b="b"/>
              <a:pathLst>
                <a:path w="7570" h="2556" extrusionOk="0">
                  <a:moveTo>
                    <a:pt x="5235" y="0"/>
                  </a:moveTo>
                  <a:cubicBezTo>
                    <a:pt x="4909" y="0"/>
                    <a:pt x="4565" y="46"/>
                    <a:pt x="4164" y="129"/>
                  </a:cubicBezTo>
                  <a:cubicBezTo>
                    <a:pt x="3532" y="264"/>
                    <a:pt x="0" y="1574"/>
                    <a:pt x="1757" y="2394"/>
                  </a:cubicBezTo>
                  <a:cubicBezTo>
                    <a:pt x="1978" y="2497"/>
                    <a:pt x="2226" y="2523"/>
                    <a:pt x="2468" y="2540"/>
                  </a:cubicBezTo>
                  <a:cubicBezTo>
                    <a:pt x="2634" y="2550"/>
                    <a:pt x="2800" y="2555"/>
                    <a:pt x="2967" y="2555"/>
                  </a:cubicBezTo>
                  <a:cubicBezTo>
                    <a:pt x="3487" y="2555"/>
                    <a:pt x="4007" y="2505"/>
                    <a:pt x="4518" y="2407"/>
                  </a:cubicBezTo>
                  <a:cubicBezTo>
                    <a:pt x="4852" y="2341"/>
                    <a:pt x="5182" y="2259"/>
                    <a:pt x="5506" y="2152"/>
                  </a:cubicBezTo>
                  <a:cubicBezTo>
                    <a:pt x="5563" y="2133"/>
                    <a:pt x="5645" y="2106"/>
                    <a:pt x="5745" y="2070"/>
                  </a:cubicBezTo>
                  <a:lnTo>
                    <a:pt x="5748" y="2070"/>
                  </a:lnTo>
                  <a:cubicBezTo>
                    <a:pt x="6352" y="1855"/>
                    <a:pt x="7570" y="1349"/>
                    <a:pt x="7269" y="684"/>
                  </a:cubicBezTo>
                  <a:cubicBezTo>
                    <a:pt x="7213" y="562"/>
                    <a:pt x="7080" y="493"/>
                    <a:pt x="6961" y="437"/>
                  </a:cubicBezTo>
                  <a:cubicBezTo>
                    <a:pt x="6683" y="307"/>
                    <a:pt x="6432" y="212"/>
                    <a:pt x="6194" y="142"/>
                  </a:cubicBezTo>
                  <a:cubicBezTo>
                    <a:pt x="5865" y="45"/>
                    <a:pt x="5558" y="0"/>
                    <a:pt x="5235" y="0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53" name="Google Shape;353;p20"/>
            <p:cNvSpPr/>
            <p:nvPr/>
          </p:nvSpPr>
          <p:spPr>
            <a:xfrm flipH="1">
              <a:off x="7629969" y="3470765"/>
              <a:ext cx="398608" cy="414833"/>
            </a:xfrm>
            <a:custGeom>
              <a:avLst/>
              <a:gdLst/>
              <a:ahLst/>
              <a:cxnLst/>
              <a:rect l="l" t="t" r="r" b="b"/>
              <a:pathLst>
                <a:path w="6191" h="6443" extrusionOk="0">
                  <a:moveTo>
                    <a:pt x="3090" y="0"/>
                  </a:moveTo>
                  <a:cubicBezTo>
                    <a:pt x="840" y="0"/>
                    <a:pt x="1" y="3176"/>
                    <a:pt x="1158" y="4953"/>
                  </a:cubicBezTo>
                  <a:cubicBezTo>
                    <a:pt x="1764" y="5882"/>
                    <a:pt x="2839" y="6443"/>
                    <a:pt x="3912" y="6443"/>
                  </a:cubicBezTo>
                  <a:cubicBezTo>
                    <a:pt x="4138" y="6443"/>
                    <a:pt x="4365" y="6418"/>
                    <a:pt x="4587" y="6366"/>
                  </a:cubicBezTo>
                  <a:cubicBezTo>
                    <a:pt x="5013" y="6263"/>
                    <a:pt x="5440" y="6058"/>
                    <a:pt x="5701" y="5691"/>
                  </a:cubicBezTo>
                  <a:cubicBezTo>
                    <a:pt x="5906" y="5403"/>
                    <a:pt x="5992" y="5043"/>
                    <a:pt x="6045" y="4689"/>
                  </a:cubicBezTo>
                  <a:cubicBezTo>
                    <a:pt x="6191" y="3710"/>
                    <a:pt x="6114" y="2675"/>
                    <a:pt x="5688" y="1789"/>
                  </a:cubicBezTo>
                  <a:cubicBezTo>
                    <a:pt x="5261" y="902"/>
                    <a:pt x="4454" y="191"/>
                    <a:pt x="3515" y="37"/>
                  </a:cubicBezTo>
                  <a:cubicBezTo>
                    <a:pt x="3369" y="12"/>
                    <a:pt x="3227" y="0"/>
                    <a:pt x="3090" y="0"/>
                  </a:cubicBezTo>
                  <a:close/>
                </a:path>
              </a:pathLst>
            </a:custGeom>
            <a:solidFill>
              <a:srgbClr val="9929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54" name="Google Shape;354;p20"/>
            <p:cNvSpPr/>
            <p:nvPr/>
          </p:nvSpPr>
          <p:spPr>
            <a:xfrm flipH="1">
              <a:off x="7387687" y="3521630"/>
              <a:ext cx="591763" cy="748926"/>
            </a:xfrm>
            <a:custGeom>
              <a:avLst/>
              <a:gdLst/>
              <a:ahLst/>
              <a:cxnLst/>
              <a:rect l="l" t="t" r="r" b="b"/>
              <a:pathLst>
                <a:path w="9191" h="11632" extrusionOk="0">
                  <a:moveTo>
                    <a:pt x="2573" y="0"/>
                  </a:moveTo>
                  <a:cubicBezTo>
                    <a:pt x="2565" y="0"/>
                    <a:pt x="2558" y="0"/>
                    <a:pt x="2551" y="1"/>
                  </a:cubicBezTo>
                  <a:cubicBezTo>
                    <a:pt x="868" y="16"/>
                    <a:pt x="358" y="1773"/>
                    <a:pt x="187" y="3218"/>
                  </a:cubicBezTo>
                  <a:cubicBezTo>
                    <a:pt x="1" y="4758"/>
                    <a:pt x="262" y="6362"/>
                    <a:pt x="960" y="7738"/>
                  </a:cubicBezTo>
                  <a:cubicBezTo>
                    <a:pt x="1681" y="9153"/>
                    <a:pt x="2852" y="10304"/>
                    <a:pt x="4234" y="11005"/>
                  </a:cubicBezTo>
                  <a:cubicBezTo>
                    <a:pt x="4950" y="11372"/>
                    <a:pt x="5824" y="11632"/>
                    <a:pt x="6676" y="11632"/>
                  </a:cubicBezTo>
                  <a:cubicBezTo>
                    <a:pt x="7305" y="11632"/>
                    <a:pt x="7922" y="11490"/>
                    <a:pt x="8453" y="11144"/>
                  </a:cubicBezTo>
                  <a:cubicBezTo>
                    <a:pt x="8734" y="10962"/>
                    <a:pt x="8996" y="10714"/>
                    <a:pt x="9095" y="10383"/>
                  </a:cubicBezTo>
                  <a:cubicBezTo>
                    <a:pt x="9190" y="10072"/>
                    <a:pt x="8972" y="9831"/>
                    <a:pt x="9005" y="9544"/>
                  </a:cubicBezTo>
                  <a:cubicBezTo>
                    <a:pt x="9028" y="9365"/>
                    <a:pt x="9085" y="9226"/>
                    <a:pt x="9121" y="9080"/>
                  </a:cubicBezTo>
                  <a:cubicBezTo>
                    <a:pt x="9158" y="8932"/>
                    <a:pt x="9174" y="8776"/>
                    <a:pt x="9105" y="8578"/>
                  </a:cubicBezTo>
                  <a:cubicBezTo>
                    <a:pt x="8939" y="8118"/>
                    <a:pt x="8539" y="8125"/>
                    <a:pt x="8305" y="7818"/>
                  </a:cubicBezTo>
                  <a:cubicBezTo>
                    <a:pt x="8073" y="7520"/>
                    <a:pt x="8166" y="7146"/>
                    <a:pt x="7769" y="6895"/>
                  </a:cubicBezTo>
                  <a:cubicBezTo>
                    <a:pt x="7575" y="6773"/>
                    <a:pt x="7351" y="6715"/>
                    <a:pt x="7125" y="6715"/>
                  </a:cubicBezTo>
                  <a:cubicBezTo>
                    <a:pt x="6914" y="6715"/>
                    <a:pt x="6702" y="6766"/>
                    <a:pt x="6512" y="6861"/>
                  </a:cubicBezTo>
                  <a:cubicBezTo>
                    <a:pt x="6115" y="7067"/>
                    <a:pt x="5887" y="7421"/>
                    <a:pt x="5686" y="7814"/>
                  </a:cubicBezTo>
                  <a:cubicBezTo>
                    <a:pt x="4988" y="7566"/>
                    <a:pt x="4683" y="6469"/>
                    <a:pt x="4631" y="5787"/>
                  </a:cubicBezTo>
                  <a:cubicBezTo>
                    <a:pt x="4567" y="4964"/>
                    <a:pt x="4730" y="4143"/>
                    <a:pt x="4786" y="3320"/>
                  </a:cubicBezTo>
                  <a:cubicBezTo>
                    <a:pt x="4842" y="2493"/>
                    <a:pt x="4776" y="1611"/>
                    <a:pt x="4317" y="939"/>
                  </a:cubicBezTo>
                  <a:cubicBezTo>
                    <a:pt x="4118" y="648"/>
                    <a:pt x="3847" y="410"/>
                    <a:pt x="3540" y="248"/>
                  </a:cubicBezTo>
                  <a:cubicBezTo>
                    <a:pt x="3241" y="90"/>
                    <a:pt x="2909" y="0"/>
                    <a:pt x="2573" y="0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55" name="Google Shape;355;p20"/>
            <p:cNvSpPr/>
            <p:nvPr/>
          </p:nvSpPr>
          <p:spPr>
            <a:xfrm flipH="1">
              <a:off x="6678724" y="3507143"/>
              <a:ext cx="344717" cy="605090"/>
            </a:xfrm>
            <a:custGeom>
              <a:avLst/>
              <a:gdLst/>
              <a:ahLst/>
              <a:cxnLst/>
              <a:rect l="l" t="t" r="r" b="b"/>
              <a:pathLst>
                <a:path w="5354" h="9398" extrusionOk="0">
                  <a:moveTo>
                    <a:pt x="3759" y="1"/>
                  </a:moveTo>
                  <a:cubicBezTo>
                    <a:pt x="3681" y="1"/>
                    <a:pt x="3620" y="32"/>
                    <a:pt x="3572" y="83"/>
                  </a:cubicBezTo>
                  <a:cubicBezTo>
                    <a:pt x="3357" y="314"/>
                    <a:pt x="3389" y="969"/>
                    <a:pt x="3377" y="1224"/>
                  </a:cubicBezTo>
                  <a:cubicBezTo>
                    <a:pt x="3343" y="2007"/>
                    <a:pt x="3201" y="2785"/>
                    <a:pt x="2943" y="3525"/>
                  </a:cubicBezTo>
                  <a:cubicBezTo>
                    <a:pt x="2872" y="3738"/>
                    <a:pt x="1958" y="5821"/>
                    <a:pt x="1712" y="5821"/>
                  </a:cubicBezTo>
                  <a:cubicBezTo>
                    <a:pt x="1705" y="5821"/>
                    <a:pt x="1699" y="5820"/>
                    <a:pt x="1694" y="5817"/>
                  </a:cubicBezTo>
                  <a:cubicBezTo>
                    <a:pt x="1550" y="5737"/>
                    <a:pt x="1387" y="5697"/>
                    <a:pt x="1223" y="5697"/>
                  </a:cubicBezTo>
                  <a:cubicBezTo>
                    <a:pt x="1001" y="5697"/>
                    <a:pt x="779" y="5769"/>
                    <a:pt x="602" y="5909"/>
                  </a:cubicBezTo>
                  <a:cubicBezTo>
                    <a:pt x="298" y="6158"/>
                    <a:pt x="149" y="6594"/>
                    <a:pt x="239" y="6987"/>
                  </a:cubicBezTo>
                  <a:cubicBezTo>
                    <a:pt x="4" y="7321"/>
                    <a:pt x="1" y="7814"/>
                    <a:pt x="232" y="8151"/>
                  </a:cubicBezTo>
                  <a:cubicBezTo>
                    <a:pt x="409" y="8410"/>
                    <a:pt x="716" y="8562"/>
                    <a:pt x="1020" y="8562"/>
                  </a:cubicBezTo>
                  <a:cubicBezTo>
                    <a:pt x="1113" y="8562"/>
                    <a:pt x="1205" y="8548"/>
                    <a:pt x="1294" y="8519"/>
                  </a:cubicBezTo>
                  <a:lnTo>
                    <a:pt x="1294" y="8519"/>
                  </a:lnTo>
                  <a:cubicBezTo>
                    <a:pt x="1211" y="8846"/>
                    <a:pt x="1439" y="9197"/>
                    <a:pt x="1743" y="9325"/>
                  </a:cubicBezTo>
                  <a:cubicBezTo>
                    <a:pt x="1864" y="9376"/>
                    <a:pt x="1992" y="9398"/>
                    <a:pt x="2122" y="9398"/>
                  </a:cubicBezTo>
                  <a:cubicBezTo>
                    <a:pt x="2316" y="9398"/>
                    <a:pt x="2513" y="9349"/>
                    <a:pt x="2695" y="9276"/>
                  </a:cubicBezTo>
                  <a:cubicBezTo>
                    <a:pt x="2904" y="9189"/>
                    <a:pt x="3102" y="9074"/>
                    <a:pt x="3281" y="8935"/>
                  </a:cubicBezTo>
                  <a:cubicBezTo>
                    <a:pt x="3281" y="8935"/>
                    <a:pt x="3284" y="8935"/>
                    <a:pt x="3284" y="8932"/>
                  </a:cubicBezTo>
                  <a:cubicBezTo>
                    <a:pt x="3638" y="8664"/>
                    <a:pt x="3939" y="8313"/>
                    <a:pt x="4193" y="7940"/>
                  </a:cubicBezTo>
                  <a:cubicBezTo>
                    <a:pt x="4944" y="6832"/>
                    <a:pt x="5354" y="5476"/>
                    <a:pt x="5341" y="4124"/>
                  </a:cubicBezTo>
                  <a:cubicBezTo>
                    <a:pt x="5338" y="3367"/>
                    <a:pt x="5205" y="2613"/>
                    <a:pt x="4954" y="1905"/>
                  </a:cubicBezTo>
                  <a:cubicBezTo>
                    <a:pt x="4795" y="1459"/>
                    <a:pt x="4355" y="169"/>
                    <a:pt x="3870" y="20"/>
                  </a:cubicBezTo>
                  <a:cubicBezTo>
                    <a:pt x="3829" y="7"/>
                    <a:pt x="3792" y="1"/>
                    <a:pt x="3759" y="1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56" name="Google Shape;356;p20"/>
            <p:cNvSpPr/>
            <p:nvPr/>
          </p:nvSpPr>
          <p:spPr>
            <a:xfrm flipH="1">
              <a:off x="7417103" y="2930379"/>
              <a:ext cx="193348" cy="210861"/>
            </a:xfrm>
            <a:custGeom>
              <a:avLst/>
              <a:gdLst/>
              <a:ahLst/>
              <a:cxnLst/>
              <a:rect l="l" t="t" r="r" b="b"/>
              <a:pathLst>
                <a:path w="3003" h="3275" extrusionOk="0">
                  <a:moveTo>
                    <a:pt x="2238" y="0"/>
                  </a:moveTo>
                  <a:cubicBezTo>
                    <a:pt x="2190" y="0"/>
                    <a:pt x="2142" y="12"/>
                    <a:pt x="2097" y="37"/>
                  </a:cubicBezTo>
                  <a:cubicBezTo>
                    <a:pt x="1962" y="116"/>
                    <a:pt x="1916" y="288"/>
                    <a:pt x="1995" y="424"/>
                  </a:cubicBezTo>
                  <a:cubicBezTo>
                    <a:pt x="2220" y="817"/>
                    <a:pt x="2358" y="1267"/>
                    <a:pt x="2398" y="1727"/>
                  </a:cubicBezTo>
                  <a:cubicBezTo>
                    <a:pt x="2428" y="2064"/>
                    <a:pt x="2381" y="2319"/>
                    <a:pt x="2259" y="2484"/>
                  </a:cubicBezTo>
                  <a:cubicBezTo>
                    <a:pt x="2143" y="2638"/>
                    <a:pt x="1952" y="2706"/>
                    <a:pt x="1765" y="2706"/>
                  </a:cubicBezTo>
                  <a:cubicBezTo>
                    <a:pt x="1655" y="2706"/>
                    <a:pt x="1545" y="2682"/>
                    <a:pt x="1452" y="2639"/>
                  </a:cubicBezTo>
                  <a:cubicBezTo>
                    <a:pt x="1174" y="2513"/>
                    <a:pt x="933" y="2216"/>
                    <a:pt x="794" y="1829"/>
                  </a:cubicBezTo>
                  <a:cubicBezTo>
                    <a:pt x="655" y="1449"/>
                    <a:pt x="619" y="1019"/>
                    <a:pt x="579" y="605"/>
                  </a:cubicBezTo>
                  <a:cubicBezTo>
                    <a:pt x="567" y="459"/>
                    <a:pt x="447" y="349"/>
                    <a:pt x="301" y="349"/>
                  </a:cubicBezTo>
                  <a:cubicBezTo>
                    <a:pt x="292" y="349"/>
                    <a:pt x="282" y="350"/>
                    <a:pt x="272" y="351"/>
                  </a:cubicBezTo>
                  <a:cubicBezTo>
                    <a:pt x="117" y="364"/>
                    <a:pt x="1" y="503"/>
                    <a:pt x="17" y="658"/>
                  </a:cubicBezTo>
                  <a:cubicBezTo>
                    <a:pt x="57" y="1108"/>
                    <a:pt x="100" y="1571"/>
                    <a:pt x="262" y="2021"/>
                  </a:cubicBezTo>
                  <a:cubicBezTo>
                    <a:pt x="454" y="2560"/>
                    <a:pt x="794" y="2960"/>
                    <a:pt x="1217" y="3155"/>
                  </a:cubicBezTo>
                  <a:cubicBezTo>
                    <a:pt x="1389" y="3235"/>
                    <a:pt x="1574" y="3274"/>
                    <a:pt x="1760" y="3274"/>
                  </a:cubicBezTo>
                  <a:cubicBezTo>
                    <a:pt x="2134" y="3274"/>
                    <a:pt x="2497" y="3112"/>
                    <a:pt x="2712" y="2821"/>
                  </a:cubicBezTo>
                  <a:cubicBezTo>
                    <a:pt x="2920" y="2543"/>
                    <a:pt x="3003" y="2160"/>
                    <a:pt x="2963" y="1677"/>
                  </a:cubicBezTo>
                  <a:cubicBezTo>
                    <a:pt x="2917" y="1138"/>
                    <a:pt x="2752" y="609"/>
                    <a:pt x="2484" y="143"/>
                  </a:cubicBezTo>
                  <a:cubicBezTo>
                    <a:pt x="2433" y="51"/>
                    <a:pt x="2336" y="0"/>
                    <a:pt x="223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57" name="Google Shape;357;p20"/>
            <p:cNvSpPr/>
            <p:nvPr/>
          </p:nvSpPr>
          <p:spPr>
            <a:xfrm flipH="1">
              <a:off x="7032781" y="2900697"/>
              <a:ext cx="173775" cy="189614"/>
            </a:xfrm>
            <a:custGeom>
              <a:avLst/>
              <a:gdLst/>
              <a:ahLst/>
              <a:cxnLst/>
              <a:rect l="l" t="t" r="r" b="b"/>
              <a:pathLst>
                <a:path w="2699" h="2945" extrusionOk="0">
                  <a:moveTo>
                    <a:pt x="2013" y="1"/>
                  </a:moveTo>
                  <a:cubicBezTo>
                    <a:pt x="1970" y="1"/>
                    <a:pt x="1926" y="12"/>
                    <a:pt x="1885" y="35"/>
                  </a:cubicBezTo>
                  <a:cubicBezTo>
                    <a:pt x="1763" y="104"/>
                    <a:pt x="1720" y="260"/>
                    <a:pt x="1789" y="382"/>
                  </a:cubicBezTo>
                  <a:cubicBezTo>
                    <a:pt x="1995" y="736"/>
                    <a:pt x="2120" y="1139"/>
                    <a:pt x="2153" y="1553"/>
                  </a:cubicBezTo>
                  <a:cubicBezTo>
                    <a:pt x="2180" y="1857"/>
                    <a:pt x="2140" y="2085"/>
                    <a:pt x="2027" y="2234"/>
                  </a:cubicBezTo>
                  <a:cubicBezTo>
                    <a:pt x="1926" y="2373"/>
                    <a:pt x="1756" y="2433"/>
                    <a:pt x="1588" y="2433"/>
                  </a:cubicBezTo>
                  <a:cubicBezTo>
                    <a:pt x="1488" y="2433"/>
                    <a:pt x="1388" y="2412"/>
                    <a:pt x="1304" y="2373"/>
                  </a:cubicBezTo>
                  <a:cubicBezTo>
                    <a:pt x="1052" y="2260"/>
                    <a:pt x="837" y="1992"/>
                    <a:pt x="711" y="1645"/>
                  </a:cubicBezTo>
                  <a:cubicBezTo>
                    <a:pt x="589" y="1301"/>
                    <a:pt x="553" y="918"/>
                    <a:pt x="519" y="544"/>
                  </a:cubicBezTo>
                  <a:cubicBezTo>
                    <a:pt x="508" y="415"/>
                    <a:pt x="397" y="314"/>
                    <a:pt x="269" y="314"/>
                  </a:cubicBezTo>
                  <a:cubicBezTo>
                    <a:pt x="260" y="314"/>
                    <a:pt x="251" y="315"/>
                    <a:pt x="242" y="316"/>
                  </a:cubicBezTo>
                  <a:cubicBezTo>
                    <a:pt x="103" y="326"/>
                    <a:pt x="0" y="451"/>
                    <a:pt x="11" y="590"/>
                  </a:cubicBezTo>
                  <a:cubicBezTo>
                    <a:pt x="50" y="997"/>
                    <a:pt x="87" y="1414"/>
                    <a:pt x="232" y="1817"/>
                  </a:cubicBezTo>
                  <a:cubicBezTo>
                    <a:pt x="408" y="2300"/>
                    <a:pt x="711" y="2664"/>
                    <a:pt x="1092" y="2835"/>
                  </a:cubicBezTo>
                  <a:cubicBezTo>
                    <a:pt x="1247" y="2908"/>
                    <a:pt x="1416" y="2945"/>
                    <a:pt x="1581" y="2945"/>
                  </a:cubicBezTo>
                  <a:cubicBezTo>
                    <a:pt x="1915" y="2945"/>
                    <a:pt x="2242" y="2800"/>
                    <a:pt x="2438" y="2538"/>
                  </a:cubicBezTo>
                  <a:cubicBezTo>
                    <a:pt x="2623" y="2287"/>
                    <a:pt x="2699" y="1942"/>
                    <a:pt x="2662" y="1510"/>
                  </a:cubicBezTo>
                  <a:cubicBezTo>
                    <a:pt x="2623" y="1023"/>
                    <a:pt x="2474" y="547"/>
                    <a:pt x="2233" y="127"/>
                  </a:cubicBezTo>
                  <a:cubicBezTo>
                    <a:pt x="2186" y="46"/>
                    <a:pt x="2101" y="1"/>
                    <a:pt x="201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58" name="Google Shape;358;p20"/>
            <p:cNvSpPr/>
            <p:nvPr/>
          </p:nvSpPr>
          <p:spPr>
            <a:xfrm flipH="1">
              <a:off x="7133675" y="3230350"/>
              <a:ext cx="189549" cy="162057"/>
            </a:xfrm>
            <a:custGeom>
              <a:avLst/>
              <a:gdLst/>
              <a:ahLst/>
              <a:cxnLst/>
              <a:rect l="l" t="t" r="r" b="b"/>
              <a:pathLst>
                <a:path w="2944" h="2517" extrusionOk="0">
                  <a:moveTo>
                    <a:pt x="2716" y="1"/>
                  </a:moveTo>
                  <a:lnTo>
                    <a:pt x="2573" y="44"/>
                  </a:lnTo>
                  <a:cubicBezTo>
                    <a:pt x="2557" y="50"/>
                    <a:pt x="2543" y="53"/>
                    <a:pt x="2527" y="60"/>
                  </a:cubicBezTo>
                  <a:cubicBezTo>
                    <a:pt x="2520" y="60"/>
                    <a:pt x="2510" y="64"/>
                    <a:pt x="2500" y="67"/>
                  </a:cubicBezTo>
                  <a:cubicBezTo>
                    <a:pt x="1710" y="291"/>
                    <a:pt x="890" y="421"/>
                    <a:pt x="66" y="444"/>
                  </a:cubicBezTo>
                  <a:lnTo>
                    <a:pt x="1" y="447"/>
                  </a:lnTo>
                  <a:lnTo>
                    <a:pt x="43" y="745"/>
                  </a:lnTo>
                  <a:lnTo>
                    <a:pt x="239" y="2064"/>
                  </a:lnTo>
                  <a:lnTo>
                    <a:pt x="245" y="2091"/>
                  </a:lnTo>
                  <a:cubicBezTo>
                    <a:pt x="245" y="2091"/>
                    <a:pt x="910" y="2517"/>
                    <a:pt x="1608" y="2517"/>
                  </a:cubicBezTo>
                  <a:cubicBezTo>
                    <a:pt x="2116" y="2517"/>
                    <a:pt x="2642" y="2290"/>
                    <a:pt x="2940" y="1509"/>
                  </a:cubicBezTo>
                  <a:cubicBezTo>
                    <a:pt x="2940" y="1509"/>
                    <a:pt x="2943" y="1505"/>
                    <a:pt x="2943" y="1502"/>
                  </a:cubicBezTo>
                  <a:lnTo>
                    <a:pt x="2775" y="398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59" name="Google Shape;359;p20"/>
            <p:cNvSpPr/>
            <p:nvPr/>
          </p:nvSpPr>
          <p:spPr>
            <a:xfrm flipH="1">
              <a:off x="6952492" y="3182319"/>
              <a:ext cx="205066" cy="157357"/>
            </a:xfrm>
            <a:custGeom>
              <a:avLst/>
              <a:gdLst/>
              <a:ahLst/>
              <a:cxnLst/>
              <a:rect l="l" t="t" r="r" b="b"/>
              <a:pathLst>
                <a:path w="3185" h="2444" extrusionOk="0">
                  <a:moveTo>
                    <a:pt x="2527" y="1"/>
                  </a:moveTo>
                  <a:cubicBezTo>
                    <a:pt x="1975" y="1"/>
                    <a:pt x="1431" y="261"/>
                    <a:pt x="906" y="476"/>
                  </a:cubicBezTo>
                  <a:cubicBezTo>
                    <a:pt x="655" y="575"/>
                    <a:pt x="400" y="668"/>
                    <a:pt x="143" y="747"/>
                  </a:cubicBezTo>
                  <a:lnTo>
                    <a:pt x="0" y="790"/>
                  </a:lnTo>
                  <a:lnTo>
                    <a:pt x="66" y="1196"/>
                  </a:lnTo>
                  <a:lnTo>
                    <a:pt x="219" y="2156"/>
                  </a:lnTo>
                  <a:cubicBezTo>
                    <a:pt x="219" y="2156"/>
                    <a:pt x="268" y="2202"/>
                    <a:pt x="367" y="2255"/>
                  </a:cubicBezTo>
                  <a:cubicBezTo>
                    <a:pt x="519" y="2338"/>
                    <a:pt x="786" y="2444"/>
                    <a:pt x="1156" y="2444"/>
                  </a:cubicBezTo>
                  <a:cubicBezTo>
                    <a:pt x="1510" y="2444"/>
                    <a:pt x="1958" y="2347"/>
                    <a:pt x="2490" y="2040"/>
                  </a:cubicBezTo>
                  <a:cubicBezTo>
                    <a:pt x="3171" y="1646"/>
                    <a:pt x="3184" y="988"/>
                    <a:pt x="3072" y="495"/>
                  </a:cubicBezTo>
                  <a:cubicBezTo>
                    <a:pt x="3032" y="320"/>
                    <a:pt x="2977" y="168"/>
                    <a:pt x="2927" y="53"/>
                  </a:cubicBezTo>
                  <a:cubicBezTo>
                    <a:pt x="2890" y="42"/>
                    <a:pt x="2850" y="33"/>
                    <a:pt x="2814" y="26"/>
                  </a:cubicBezTo>
                  <a:cubicBezTo>
                    <a:pt x="2718" y="8"/>
                    <a:pt x="2623" y="1"/>
                    <a:pt x="25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60" name="Google Shape;360;p20"/>
            <p:cNvSpPr/>
            <p:nvPr/>
          </p:nvSpPr>
          <p:spPr>
            <a:xfrm flipH="1">
              <a:off x="7543301" y="3180580"/>
              <a:ext cx="190193" cy="153558"/>
            </a:xfrm>
            <a:custGeom>
              <a:avLst/>
              <a:gdLst/>
              <a:ahLst/>
              <a:cxnLst/>
              <a:rect l="l" t="t" r="r" b="b"/>
              <a:pathLst>
                <a:path w="2954" h="2385" extrusionOk="0">
                  <a:moveTo>
                    <a:pt x="1489" y="0"/>
                  </a:moveTo>
                  <a:cubicBezTo>
                    <a:pt x="1320" y="0"/>
                    <a:pt x="1144" y="20"/>
                    <a:pt x="966" y="63"/>
                  </a:cubicBezTo>
                  <a:cubicBezTo>
                    <a:pt x="576" y="152"/>
                    <a:pt x="242" y="333"/>
                    <a:pt x="1" y="562"/>
                  </a:cubicBezTo>
                  <a:cubicBezTo>
                    <a:pt x="20" y="1118"/>
                    <a:pt x="60" y="1663"/>
                    <a:pt x="120" y="2198"/>
                  </a:cubicBezTo>
                  <a:cubicBezTo>
                    <a:pt x="344" y="2318"/>
                    <a:pt x="625" y="2384"/>
                    <a:pt x="933" y="2384"/>
                  </a:cubicBezTo>
                  <a:cubicBezTo>
                    <a:pt x="1101" y="2384"/>
                    <a:pt x="1277" y="2364"/>
                    <a:pt x="1455" y="2321"/>
                  </a:cubicBezTo>
                  <a:cubicBezTo>
                    <a:pt x="2345" y="2113"/>
                    <a:pt x="2954" y="1438"/>
                    <a:pt x="2818" y="814"/>
                  </a:cubicBezTo>
                  <a:cubicBezTo>
                    <a:pt x="2708" y="314"/>
                    <a:pt x="2160" y="0"/>
                    <a:pt x="1489" y="0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61" name="Google Shape;361;p20"/>
            <p:cNvSpPr/>
            <p:nvPr/>
          </p:nvSpPr>
          <p:spPr>
            <a:xfrm flipH="1">
              <a:off x="7725768" y="3216765"/>
              <a:ext cx="38180" cy="105398"/>
            </a:xfrm>
            <a:custGeom>
              <a:avLst/>
              <a:gdLst/>
              <a:ahLst/>
              <a:cxnLst/>
              <a:rect l="l" t="t" r="r" b="b"/>
              <a:pathLst>
                <a:path w="593" h="1637" extrusionOk="0">
                  <a:moveTo>
                    <a:pt x="474" y="0"/>
                  </a:moveTo>
                  <a:cubicBezTo>
                    <a:pt x="159" y="291"/>
                    <a:pt x="1" y="658"/>
                    <a:pt x="77" y="1009"/>
                  </a:cubicBezTo>
                  <a:cubicBezTo>
                    <a:pt x="136" y="1279"/>
                    <a:pt x="324" y="1494"/>
                    <a:pt x="593" y="1636"/>
                  </a:cubicBezTo>
                  <a:cubicBezTo>
                    <a:pt x="533" y="1101"/>
                    <a:pt x="493" y="556"/>
                    <a:pt x="474" y="0"/>
                  </a:cubicBezTo>
                  <a:close/>
                </a:path>
              </a:pathLst>
            </a:custGeom>
            <a:solidFill>
              <a:srgbClr val="BF7F9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62" name="Google Shape;362;p20"/>
            <p:cNvSpPr/>
            <p:nvPr/>
          </p:nvSpPr>
          <p:spPr>
            <a:xfrm flipH="1">
              <a:off x="6803885" y="3073443"/>
              <a:ext cx="81383" cy="106943"/>
            </a:xfrm>
            <a:custGeom>
              <a:avLst/>
              <a:gdLst/>
              <a:ahLst/>
              <a:cxnLst/>
              <a:rect l="l" t="t" r="r" b="b"/>
              <a:pathLst>
                <a:path w="1264" h="1661" extrusionOk="0">
                  <a:moveTo>
                    <a:pt x="1" y="1"/>
                  </a:moveTo>
                  <a:cubicBezTo>
                    <a:pt x="143" y="549"/>
                    <a:pt x="271" y="1105"/>
                    <a:pt x="401" y="1660"/>
                  </a:cubicBezTo>
                  <a:cubicBezTo>
                    <a:pt x="897" y="1558"/>
                    <a:pt x="1260" y="1237"/>
                    <a:pt x="1260" y="854"/>
                  </a:cubicBezTo>
                  <a:cubicBezTo>
                    <a:pt x="1263" y="384"/>
                    <a:pt x="724" y="4"/>
                    <a:pt x="57" y="1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63" name="Google Shape;363;p20"/>
            <p:cNvSpPr/>
            <p:nvPr/>
          </p:nvSpPr>
          <p:spPr>
            <a:xfrm flipH="1">
              <a:off x="6859451" y="3073443"/>
              <a:ext cx="100119" cy="109261"/>
            </a:xfrm>
            <a:custGeom>
              <a:avLst/>
              <a:gdLst/>
              <a:ahLst/>
              <a:cxnLst/>
              <a:rect l="l" t="t" r="r" b="b"/>
              <a:pathLst>
                <a:path w="1555" h="1697" extrusionOk="0">
                  <a:moveTo>
                    <a:pt x="1155" y="1"/>
                  </a:moveTo>
                  <a:cubicBezTo>
                    <a:pt x="513" y="21"/>
                    <a:pt x="4" y="387"/>
                    <a:pt x="4" y="844"/>
                  </a:cubicBezTo>
                  <a:cubicBezTo>
                    <a:pt x="1" y="1310"/>
                    <a:pt x="540" y="1694"/>
                    <a:pt x="1204" y="1697"/>
                  </a:cubicBezTo>
                  <a:lnTo>
                    <a:pt x="1214" y="1697"/>
                  </a:lnTo>
                  <a:cubicBezTo>
                    <a:pt x="1330" y="1697"/>
                    <a:pt x="1445" y="1684"/>
                    <a:pt x="1555" y="1660"/>
                  </a:cubicBezTo>
                  <a:cubicBezTo>
                    <a:pt x="1425" y="1105"/>
                    <a:pt x="1297" y="549"/>
                    <a:pt x="1155" y="1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64" name="Google Shape;364;p20"/>
            <p:cNvSpPr/>
            <p:nvPr/>
          </p:nvSpPr>
          <p:spPr>
            <a:xfrm flipH="1">
              <a:off x="7305463" y="2403384"/>
              <a:ext cx="454043" cy="362874"/>
            </a:xfrm>
            <a:custGeom>
              <a:avLst/>
              <a:gdLst/>
              <a:ahLst/>
              <a:cxnLst/>
              <a:rect l="l" t="t" r="r" b="b"/>
              <a:pathLst>
                <a:path w="7052" h="5636" extrusionOk="0">
                  <a:moveTo>
                    <a:pt x="3495" y="1"/>
                  </a:moveTo>
                  <a:cubicBezTo>
                    <a:pt x="3476" y="1"/>
                    <a:pt x="3456" y="1"/>
                    <a:pt x="3437" y="1"/>
                  </a:cubicBezTo>
                  <a:cubicBezTo>
                    <a:pt x="3341" y="1"/>
                    <a:pt x="3245" y="11"/>
                    <a:pt x="3149" y="18"/>
                  </a:cubicBezTo>
                  <a:cubicBezTo>
                    <a:pt x="2746" y="61"/>
                    <a:pt x="2349" y="173"/>
                    <a:pt x="1982" y="355"/>
                  </a:cubicBezTo>
                  <a:cubicBezTo>
                    <a:pt x="1870" y="411"/>
                    <a:pt x="1760" y="477"/>
                    <a:pt x="1651" y="547"/>
                  </a:cubicBezTo>
                  <a:cubicBezTo>
                    <a:pt x="636" y="1218"/>
                    <a:pt x="1" y="2478"/>
                    <a:pt x="51" y="3731"/>
                  </a:cubicBezTo>
                  <a:cubicBezTo>
                    <a:pt x="77" y="4386"/>
                    <a:pt x="318" y="5080"/>
                    <a:pt x="864" y="5405"/>
                  </a:cubicBezTo>
                  <a:cubicBezTo>
                    <a:pt x="1215" y="5613"/>
                    <a:pt x="1635" y="5636"/>
                    <a:pt x="2035" y="5636"/>
                  </a:cubicBezTo>
                  <a:cubicBezTo>
                    <a:pt x="2174" y="5636"/>
                    <a:pt x="2309" y="5636"/>
                    <a:pt x="2445" y="5629"/>
                  </a:cubicBezTo>
                  <a:cubicBezTo>
                    <a:pt x="3175" y="5613"/>
                    <a:pt x="3900" y="5533"/>
                    <a:pt x="4617" y="5401"/>
                  </a:cubicBezTo>
                  <a:cubicBezTo>
                    <a:pt x="4703" y="5385"/>
                    <a:pt x="4786" y="5368"/>
                    <a:pt x="4875" y="5345"/>
                  </a:cubicBezTo>
                  <a:cubicBezTo>
                    <a:pt x="5897" y="5097"/>
                    <a:pt x="7051" y="4456"/>
                    <a:pt x="6961" y="3183"/>
                  </a:cubicBezTo>
                  <a:cubicBezTo>
                    <a:pt x="6885" y="2061"/>
                    <a:pt x="6026" y="910"/>
                    <a:pt x="5100" y="401"/>
                  </a:cubicBezTo>
                  <a:cubicBezTo>
                    <a:pt x="4608" y="133"/>
                    <a:pt x="4051" y="1"/>
                    <a:pt x="34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65" name="Google Shape;365;p20"/>
            <p:cNvSpPr/>
            <p:nvPr/>
          </p:nvSpPr>
          <p:spPr>
            <a:xfrm flipH="1">
              <a:off x="7536925" y="2381686"/>
              <a:ext cx="98380" cy="52538"/>
            </a:xfrm>
            <a:custGeom>
              <a:avLst/>
              <a:gdLst/>
              <a:ahLst/>
              <a:cxnLst/>
              <a:rect l="l" t="t" r="r" b="b"/>
              <a:pathLst>
                <a:path w="1528" h="816" extrusionOk="0">
                  <a:moveTo>
                    <a:pt x="1121" y="1"/>
                  </a:moveTo>
                  <a:cubicBezTo>
                    <a:pt x="1012" y="1"/>
                    <a:pt x="890" y="18"/>
                    <a:pt x="770" y="48"/>
                  </a:cubicBezTo>
                  <a:cubicBezTo>
                    <a:pt x="536" y="103"/>
                    <a:pt x="307" y="206"/>
                    <a:pt x="185" y="332"/>
                  </a:cubicBezTo>
                  <a:cubicBezTo>
                    <a:pt x="26" y="497"/>
                    <a:pt x="0" y="613"/>
                    <a:pt x="53" y="692"/>
                  </a:cubicBezTo>
                  <a:cubicBezTo>
                    <a:pt x="108" y="777"/>
                    <a:pt x="258" y="815"/>
                    <a:pt x="441" y="815"/>
                  </a:cubicBezTo>
                  <a:cubicBezTo>
                    <a:pt x="695" y="815"/>
                    <a:pt x="1014" y="741"/>
                    <a:pt x="1237" y="613"/>
                  </a:cubicBezTo>
                  <a:cubicBezTo>
                    <a:pt x="1270" y="596"/>
                    <a:pt x="1296" y="579"/>
                    <a:pt x="1322" y="559"/>
                  </a:cubicBezTo>
                  <a:cubicBezTo>
                    <a:pt x="1412" y="497"/>
                    <a:pt x="1478" y="421"/>
                    <a:pt x="1508" y="338"/>
                  </a:cubicBezTo>
                  <a:cubicBezTo>
                    <a:pt x="1514" y="312"/>
                    <a:pt x="1521" y="286"/>
                    <a:pt x="1521" y="255"/>
                  </a:cubicBezTo>
                  <a:cubicBezTo>
                    <a:pt x="1528" y="74"/>
                    <a:pt x="1351" y="1"/>
                    <a:pt x="1121" y="1"/>
                  </a:cubicBezTo>
                  <a:close/>
                </a:path>
              </a:pathLst>
            </a:custGeom>
            <a:solidFill>
              <a:srgbClr val="C649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66" name="Google Shape;366;p20"/>
            <p:cNvSpPr/>
            <p:nvPr/>
          </p:nvSpPr>
          <p:spPr>
            <a:xfrm flipH="1">
              <a:off x="7853321" y="2740635"/>
              <a:ext cx="210410" cy="312010"/>
            </a:xfrm>
            <a:custGeom>
              <a:avLst/>
              <a:gdLst/>
              <a:ahLst/>
              <a:cxnLst/>
              <a:rect l="l" t="t" r="r" b="b"/>
              <a:pathLst>
                <a:path w="3268" h="4846" extrusionOk="0">
                  <a:moveTo>
                    <a:pt x="2342" y="1"/>
                  </a:moveTo>
                  <a:cubicBezTo>
                    <a:pt x="2299" y="173"/>
                    <a:pt x="2246" y="375"/>
                    <a:pt x="2180" y="583"/>
                  </a:cubicBezTo>
                  <a:cubicBezTo>
                    <a:pt x="1908" y="1483"/>
                    <a:pt x="1436" y="2650"/>
                    <a:pt x="646" y="3516"/>
                  </a:cubicBezTo>
                  <a:cubicBezTo>
                    <a:pt x="450" y="3731"/>
                    <a:pt x="235" y="3929"/>
                    <a:pt x="0" y="4098"/>
                  </a:cubicBezTo>
                  <a:cubicBezTo>
                    <a:pt x="60" y="4175"/>
                    <a:pt x="119" y="4247"/>
                    <a:pt x="186" y="4317"/>
                  </a:cubicBezTo>
                  <a:cubicBezTo>
                    <a:pt x="232" y="4369"/>
                    <a:pt x="278" y="4419"/>
                    <a:pt x="331" y="4468"/>
                  </a:cubicBezTo>
                  <a:cubicBezTo>
                    <a:pt x="480" y="4614"/>
                    <a:pt x="649" y="4743"/>
                    <a:pt x="827" y="4845"/>
                  </a:cubicBezTo>
                  <a:cubicBezTo>
                    <a:pt x="1082" y="4726"/>
                    <a:pt x="1380" y="4564"/>
                    <a:pt x="1674" y="4346"/>
                  </a:cubicBezTo>
                  <a:cubicBezTo>
                    <a:pt x="2398" y="3804"/>
                    <a:pt x="3119" y="2911"/>
                    <a:pt x="3242" y="1417"/>
                  </a:cubicBezTo>
                  <a:cubicBezTo>
                    <a:pt x="3261" y="1208"/>
                    <a:pt x="3268" y="987"/>
                    <a:pt x="3261" y="755"/>
                  </a:cubicBezTo>
                  <a:cubicBezTo>
                    <a:pt x="3185" y="715"/>
                    <a:pt x="3112" y="669"/>
                    <a:pt x="3039" y="623"/>
                  </a:cubicBezTo>
                  <a:cubicBezTo>
                    <a:pt x="2993" y="593"/>
                    <a:pt x="2950" y="564"/>
                    <a:pt x="2907" y="530"/>
                  </a:cubicBezTo>
                  <a:cubicBezTo>
                    <a:pt x="2752" y="418"/>
                    <a:pt x="2607" y="292"/>
                    <a:pt x="2477" y="153"/>
                  </a:cubicBezTo>
                  <a:cubicBezTo>
                    <a:pt x="2428" y="103"/>
                    <a:pt x="2384" y="54"/>
                    <a:pt x="2342" y="1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67" name="Google Shape;367;p20"/>
            <p:cNvSpPr/>
            <p:nvPr/>
          </p:nvSpPr>
          <p:spPr>
            <a:xfrm flipH="1">
              <a:off x="7934448" y="2649336"/>
              <a:ext cx="206998" cy="252518"/>
            </a:xfrm>
            <a:custGeom>
              <a:avLst/>
              <a:gdLst/>
              <a:ahLst/>
              <a:cxnLst/>
              <a:rect l="l" t="t" r="r" b="b"/>
              <a:pathLst>
                <a:path w="3215" h="3922" extrusionOk="0">
                  <a:moveTo>
                    <a:pt x="2877" y="1"/>
                  </a:moveTo>
                  <a:cubicBezTo>
                    <a:pt x="2877" y="1"/>
                    <a:pt x="2719" y="275"/>
                    <a:pt x="2425" y="675"/>
                  </a:cubicBezTo>
                  <a:cubicBezTo>
                    <a:pt x="2057" y="1164"/>
                    <a:pt x="1485" y="1846"/>
                    <a:pt x="748" y="2424"/>
                  </a:cubicBezTo>
                  <a:cubicBezTo>
                    <a:pt x="516" y="2606"/>
                    <a:pt x="265" y="2782"/>
                    <a:pt x="0" y="2934"/>
                  </a:cubicBezTo>
                  <a:cubicBezTo>
                    <a:pt x="100" y="3271"/>
                    <a:pt x="215" y="3601"/>
                    <a:pt x="345" y="3922"/>
                  </a:cubicBezTo>
                  <a:cubicBezTo>
                    <a:pt x="566" y="3856"/>
                    <a:pt x="827" y="3740"/>
                    <a:pt x="1119" y="3555"/>
                  </a:cubicBezTo>
                  <a:cubicBezTo>
                    <a:pt x="1667" y="3198"/>
                    <a:pt x="2312" y="2570"/>
                    <a:pt x="2930" y="1472"/>
                  </a:cubicBezTo>
                  <a:cubicBezTo>
                    <a:pt x="3026" y="1307"/>
                    <a:pt x="3122" y="1128"/>
                    <a:pt x="3215" y="936"/>
                  </a:cubicBezTo>
                  <a:cubicBezTo>
                    <a:pt x="3053" y="648"/>
                    <a:pt x="2937" y="335"/>
                    <a:pt x="2877" y="1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68" name="Google Shape;368;p20"/>
            <p:cNvSpPr/>
            <p:nvPr/>
          </p:nvSpPr>
          <p:spPr>
            <a:xfrm flipH="1">
              <a:off x="7960589" y="2535438"/>
              <a:ext cx="202105" cy="171200"/>
            </a:xfrm>
            <a:custGeom>
              <a:avLst/>
              <a:gdLst/>
              <a:ahLst/>
              <a:cxnLst/>
              <a:rect l="l" t="t" r="r" b="b"/>
              <a:pathLst>
                <a:path w="3139" h="2659" extrusionOk="0">
                  <a:moveTo>
                    <a:pt x="2923" y="1"/>
                  </a:moveTo>
                  <a:cubicBezTo>
                    <a:pt x="2745" y="282"/>
                    <a:pt x="2569" y="523"/>
                    <a:pt x="2398" y="731"/>
                  </a:cubicBezTo>
                  <a:cubicBezTo>
                    <a:pt x="1792" y="1462"/>
                    <a:pt x="1243" y="1776"/>
                    <a:pt x="777" y="1869"/>
                  </a:cubicBezTo>
                  <a:cubicBezTo>
                    <a:pt x="667" y="1890"/>
                    <a:pt x="561" y="1899"/>
                    <a:pt x="461" y="1899"/>
                  </a:cubicBezTo>
                  <a:cubicBezTo>
                    <a:pt x="310" y="1899"/>
                    <a:pt x="171" y="1878"/>
                    <a:pt x="43" y="1842"/>
                  </a:cubicBezTo>
                  <a:lnTo>
                    <a:pt x="43" y="1855"/>
                  </a:lnTo>
                  <a:lnTo>
                    <a:pt x="0" y="2646"/>
                  </a:lnTo>
                  <a:cubicBezTo>
                    <a:pt x="102" y="2654"/>
                    <a:pt x="201" y="2658"/>
                    <a:pt x="298" y="2658"/>
                  </a:cubicBezTo>
                  <a:cubicBezTo>
                    <a:pt x="472" y="2658"/>
                    <a:pt x="639" y="2645"/>
                    <a:pt x="800" y="2620"/>
                  </a:cubicBezTo>
                  <a:cubicBezTo>
                    <a:pt x="1511" y="2516"/>
                    <a:pt x="2073" y="2193"/>
                    <a:pt x="2506" y="1813"/>
                  </a:cubicBezTo>
                  <a:cubicBezTo>
                    <a:pt x="2761" y="1591"/>
                    <a:pt x="2969" y="1350"/>
                    <a:pt x="3138" y="1121"/>
                  </a:cubicBezTo>
                  <a:cubicBezTo>
                    <a:pt x="3118" y="897"/>
                    <a:pt x="3102" y="668"/>
                    <a:pt x="3056" y="447"/>
                  </a:cubicBezTo>
                  <a:cubicBezTo>
                    <a:pt x="3029" y="294"/>
                    <a:pt x="2986" y="140"/>
                    <a:pt x="2923" y="1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69" name="Google Shape;369;p20"/>
            <p:cNvSpPr/>
            <p:nvPr/>
          </p:nvSpPr>
          <p:spPr>
            <a:xfrm flipH="1">
              <a:off x="7602085" y="2426176"/>
              <a:ext cx="154395" cy="340082"/>
            </a:xfrm>
            <a:custGeom>
              <a:avLst/>
              <a:gdLst/>
              <a:ahLst/>
              <a:cxnLst/>
              <a:rect l="l" t="t" r="r" b="b"/>
              <a:pathLst>
                <a:path w="2398" h="5282" extrusionOk="0">
                  <a:moveTo>
                    <a:pt x="1935" y="1"/>
                  </a:moveTo>
                  <a:lnTo>
                    <a:pt x="1935" y="1"/>
                  </a:lnTo>
                  <a:cubicBezTo>
                    <a:pt x="1823" y="57"/>
                    <a:pt x="1713" y="123"/>
                    <a:pt x="1604" y="193"/>
                  </a:cubicBezTo>
                  <a:cubicBezTo>
                    <a:pt x="625" y="841"/>
                    <a:pt x="4" y="2031"/>
                    <a:pt x="0" y="3238"/>
                  </a:cubicBezTo>
                  <a:cubicBezTo>
                    <a:pt x="0" y="3285"/>
                    <a:pt x="4" y="3331"/>
                    <a:pt x="4" y="3377"/>
                  </a:cubicBezTo>
                  <a:cubicBezTo>
                    <a:pt x="30" y="4032"/>
                    <a:pt x="271" y="4726"/>
                    <a:pt x="817" y="5051"/>
                  </a:cubicBezTo>
                  <a:cubicBezTo>
                    <a:pt x="1168" y="5259"/>
                    <a:pt x="1588" y="5282"/>
                    <a:pt x="1988" y="5282"/>
                  </a:cubicBezTo>
                  <a:cubicBezTo>
                    <a:pt x="2127" y="5282"/>
                    <a:pt x="2262" y="5282"/>
                    <a:pt x="2398" y="5275"/>
                  </a:cubicBezTo>
                  <a:cubicBezTo>
                    <a:pt x="2014" y="5123"/>
                    <a:pt x="1545" y="4756"/>
                    <a:pt x="1161" y="3920"/>
                  </a:cubicBezTo>
                  <a:cubicBezTo>
                    <a:pt x="374" y="2197"/>
                    <a:pt x="1934" y="1"/>
                    <a:pt x="1935" y="1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70" name="Google Shape;370;p20"/>
            <p:cNvSpPr/>
            <p:nvPr/>
          </p:nvSpPr>
          <p:spPr>
            <a:xfrm flipH="1">
              <a:off x="7988532" y="2493910"/>
              <a:ext cx="174612" cy="568133"/>
            </a:xfrm>
            <a:custGeom>
              <a:avLst/>
              <a:gdLst/>
              <a:ahLst/>
              <a:cxnLst/>
              <a:rect l="l" t="t" r="r" b="b"/>
              <a:pathLst>
                <a:path w="2712" h="8824" extrusionOk="0">
                  <a:moveTo>
                    <a:pt x="1544" y="1"/>
                  </a:moveTo>
                  <a:cubicBezTo>
                    <a:pt x="1131" y="166"/>
                    <a:pt x="758" y="550"/>
                    <a:pt x="533" y="963"/>
                  </a:cubicBezTo>
                  <a:cubicBezTo>
                    <a:pt x="275" y="1439"/>
                    <a:pt x="119" y="1955"/>
                    <a:pt x="50" y="2487"/>
                  </a:cubicBezTo>
                  <a:cubicBezTo>
                    <a:pt x="179" y="2523"/>
                    <a:pt x="318" y="2543"/>
                    <a:pt x="470" y="2543"/>
                  </a:cubicBezTo>
                  <a:cubicBezTo>
                    <a:pt x="569" y="2543"/>
                    <a:pt x="675" y="2534"/>
                    <a:pt x="784" y="2514"/>
                  </a:cubicBezTo>
                  <a:cubicBezTo>
                    <a:pt x="827" y="788"/>
                    <a:pt x="1544" y="1"/>
                    <a:pt x="1544" y="1"/>
                  </a:cubicBezTo>
                  <a:close/>
                  <a:moveTo>
                    <a:pt x="50" y="2500"/>
                  </a:moveTo>
                  <a:lnTo>
                    <a:pt x="50" y="2500"/>
                  </a:lnTo>
                  <a:cubicBezTo>
                    <a:pt x="14" y="2762"/>
                    <a:pt x="0" y="3023"/>
                    <a:pt x="7" y="3291"/>
                  </a:cubicBezTo>
                  <a:lnTo>
                    <a:pt x="50" y="2500"/>
                  </a:lnTo>
                  <a:close/>
                  <a:moveTo>
                    <a:pt x="807" y="3265"/>
                  </a:moveTo>
                  <a:cubicBezTo>
                    <a:pt x="648" y="3291"/>
                    <a:pt x="483" y="3304"/>
                    <a:pt x="311" y="3304"/>
                  </a:cubicBezTo>
                  <a:cubicBezTo>
                    <a:pt x="212" y="3304"/>
                    <a:pt x="110" y="3297"/>
                    <a:pt x="7" y="3291"/>
                  </a:cubicBezTo>
                  <a:lnTo>
                    <a:pt x="7" y="3291"/>
                  </a:lnTo>
                  <a:cubicBezTo>
                    <a:pt x="14" y="3975"/>
                    <a:pt x="139" y="4673"/>
                    <a:pt x="337" y="5348"/>
                  </a:cubicBezTo>
                  <a:cubicBezTo>
                    <a:pt x="602" y="5196"/>
                    <a:pt x="853" y="5020"/>
                    <a:pt x="1085" y="4838"/>
                  </a:cubicBezTo>
                  <a:cubicBezTo>
                    <a:pt x="929" y="4260"/>
                    <a:pt x="844" y="3734"/>
                    <a:pt x="807" y="3265"/>
                  </a:cubicBezTo>
                  <a:close/>
                  <a:moveTo>
                    <a:pt x="1456" y="5969"/>
                  </a:moveTo>
                  <a:cubicBezTo>
                    <a:pt x="1164" y="6154"/>
                    <a:pt x="903" y="6270"/>
                    <a:pt x="682" y="6336"/>
                  </a:cubicBezTo>
                  <a:cubicBezTo>
                    <a:pt x="708" y="6399"/>
                    <a:pt x="734" y="6462"/>
                    <a:pt x="761" y="6528"/>
                  </a:cubicBezTo>
                  <a:cubicBezTo>
                    <a:pt x="943" y="6938"/>
                    <a:pt x="1138" y="7352"/>
                    <a:pt x="1389" y="7718"/>
                  </a:cubicBezTo>
                  <a:cubicBezTo>
                    <a:pt x="1439" y="7791"/>
                    <a:pt x="1492" y="7864"/>
                    <a:pt x="1544" y="7930"/>
                  </a:cubicBezTo>
                  <a:cubicBezTo>
                    <a:pt x="1779" y="7761"/>
                    <a:pt x="1994" y="7563"/>
                    <a:pt x="2190" y="7348"/>
                  </a:cubicBezTo>
                  <a:cubicBezTo>
                    <a:pt x="1929" y="7004"/>
                    <a:pt x="1680" y="6554"/>
                    <a:pt x="1456" y="5969"/>
                  </a:cubicBezTo>
                  <a:close/>
                  <a:moveTo>
                    <a:pt x="2712" y="8506"/>
                  </a:moveTo>
                  <a:cubicBezTo>
                    <a:pt x="2593" y="8572"/>
                    <a:pt x="2477" y="8628"/>
                    <a:pt x="2371" y="8677"/>
                  </a:cubicBezTo>
                  <a:cubicBezTo>
                    <a:pt x="2448" y="8727"/>
                    <a:pt x="2530" y="8770"/>
                    <a:pt x="2609" y="8806"/>
                  </a:cubicBezTo>
                  <a:cubicBezTo>
                    <a:pt x="2623" y="8813"/>
                    <a:pt x="2633" y="8816"/>
                    <a:pt x="2643" y="8823"/>
                  </a:cubicBezTo>
                  <a:cubicBezTo>
                    <a:pt x="2666" y="8717"/>
                    <a:pt x="2689" y="8611"/>
                    <a:pt x="2712" y="8506"/>
                  </a:cubicBezTo>
                  <a:close/>
                </a:path>
              </a:pathLst>
            </a:custGeom>
            <a:solidFill>
              <a:srgbClr val="DCDEE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71" name="Google Shape;371;p20"/>
            <p:cNvSpPr/>
            <p:nvPr/>
          </p:nvSpPr>
          <p:spPr>
            <a:xfrm flipH="1">
              <a:off x="7813723" y="2970362"/>
              <a:ext cx="179312" cy="103145"/>
            </a:xfrm>
            <a:custGeom>
              <a:avLst/>
              <a:gdLst/>
              <a:ahLst/>
              <a:cxnLst/>
              <a:rect l="l" t="t" r="r" b="b"/>
              <a:pathLst>
                <a:path w="2785" h="1602" extrusionOk="0">
                  <a:moveTo>
                    <a:pt x="2785" y="1"/>
                  </a:moveTo>
                  <a:lnTo>
                    <a:pt x="2785" y="1"/>
                  </a:lnTo>
                  <a:cubicBezTo>
                    <a:pt x="2421" y="444"/>
                    <a:pt x="1809" y="877"/>
                    <a:pt x="1128" y="877"/>
                  </a:cubicBezTo>
                  <a:cubicBezTo>
                    <a:pt x="946" y="877"/>
                    <a:pt x="761" y="848"/>
                    <a:pt x="576" y="778"/>
                  </a:cubicBezTo>
                  <a:cubicBezTo>
                    <a:pt x="404" y="904"/>
                    <a:pt x="232" y="1013"/>
                    <a:pt x="70" y="1106"/>
                  </a:cubicBezTo>
                  <a:cubicBezTo>
                    <a:pt x="47" y="1211"/>
                    <a:pt x="24" y="1317"/>
                    <a:pt x="1" y="1423"/>
                  </a:cubicBezTo>
                  <a:cubicBezTo>
                    <a:pt x="259" y="1535"/>
                    <a:pt x="533" y="1602"/>
                    <a:pt x="807" y="1602"/>
                  </a:cubicBezTo>
                  <a:cubicBezTo>
                    <a:pt x="906" y="1602"/>
                    <a:pt x="1002" y="1591"/>
                    <a:pt x="1102" y="1575"/>
                  </a:cubicBezTo>
                  <a:cubicBezTo>
                    <a:pt x="1452" y="1515"/>
                    <a:pt x="1767" y="1344"/>
                    <a:pt x="2034" y="1103"/>
                  </a:cubicBezTo>
                  <a:cubicBezTo>
                    <a:pt x="2362" y="811"/>
                    <a:pt x="2620" y="418"/>
                    <a:pt x="2785" y="1"/>
                  </a:cubicBezTo>
                  <a:close/>
                </a:path>
              </a:pathLst>
            </a:custGeom>
            <a:solidFill>
              <a:srgbClr val="4B85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72" name="Google Shape;372;p20"/>
            <p:cNvSpPr/>
            <p:nvPr/>
          </p:nvSpPr>
          <p:spPr>
            <a:xfrm flipH="1">
              <a:off x="7955887" y="2966949"/>
              <a:ext cx="107845" cy="85696"/>
            </a:xfrm>
            <a:custGeom>
              <a:avLst/>
              <a:gdLst/>
              <a:ahLst/>
              <a:cxnLst/>
              <a:rect l="l" t="t" r="r" b="b"/>
              <a:pathLst>
                <a:path w="1675" h="1331" extrusionOk="0">
                  <a:moveTo>
                    <a:pt x="646" y="1"/>
                  </a:moveTo>
                  <a:cubicBezTo>
                    <a:pt x="450" y="216"/>
                    <a:pt x="235" y="414"/>
                    <a:pt x="0" y="583"/>
                  </a:cubicBezTo>
                  <a:cubicBezTo>
                    <a:pt x="60" y="660"/>
                    <a:pt x="119" y="732"/>
                    <a:pt x="186" y="802"/>
                  </a:cubicBezTo>
                  <a:cubicBezTo>
                    <a:pt x="232" y="854"/>
                    <a:pt x="278" y="904"/>
                    <a:pt x="331" y="953"/>
                  </a:cubicBezTo>
                  <a:cubicBezTo>
                    <a:pt x="480" y="1099"/>
                    <a:pt x="649" y="1228"/>
                    <a:pt x="827" y="1330"/>
                  </a:cubicBezTo>
                  <a:cubicBezTo>
                    <a:pt x="933" y="1281"/>
                    <a:pt x="1049" y="1225"/>
                    <a:pt x="1168" y="1159"/>
                  </a:cubicBezTo>
                  <a:cubicBezTo>
                    <a:pt x="1330" y="1066"/>
                    <a:pt x="1502" y="957"/>
                    <a:pt x="1674" y="831"/>
                  </a:cubicBezTo>
                  <a:cubicBezTo>
                    <a:pt x="1327" y="702"/>
                    <a:pt x="980" y="444"/>
                    <a:pt x="646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73" name="Google Shape;373;p20"/>
            <p:cNvSpPr/>
            <p:nvPr/>
          </p:nvSpPr>
          <p:spPr>
            <a:xfrm flipH="1">
              <a:off x="8069399" y="2805406"/>
              <a:ext cx="72047" cy="96449"/>
            </a:xfrm>
            <a:custGeom>
              <a:avLst/>
              <a:gdLst/>
              <a:ahLst/>
              <a:cxnLst/>
              <a:rect l="l" t="t" r="r" b="b"/>
              <a:pathLst>
                <a:path w="1119" h="1498" extrusionOk="0">
                  <a:moveTo>
                    <a:pt x="748" y="0"/>
                  </a:moveTo>
                  <a:cubicBezTo>
                    <a:pt x="516" y="182"/>
                    <a:pt x="265" y="358"/>
                    <a:pt x="0" y="510"/>
                  </a:cubicBezTo>
                  <a:cubicBezTo>
                    <a:pt x="100" y="847"/>
                    <a:pt x="215" y="1177"/>
                    <a:pt x="345" y="1498"/>
                  </a:cubicBezTo>
                  <a:cubicBezTo>
                    <a:pt x="566" y="1432"/>
                    <a:pt x="827" y="1316"/>
                    <a:pt x="1119" y="1131"/>
                  </a:cubicBezTo>
                  <a:cubicBezTo>
                    <a:pt x="1059" y="986"/>
                    <a:pt x="1003" y="831"/>
                    <a:pt x="950" y="665"/>
                  </a:cubicBezTo>
                  <a:cubicBezTo>
                    <a:pt x="873" y="437"/>
                    <a:pt x="807" y="215"/>
                    <a:pt x="748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74" name="Google Shape;374;p20"/>
            <p:cNvSpPr/>
            <p:nvPr/>
          </p:nvSpPr>
          <p:spPr>
            <a:xfrm flipH="1">
              <a:off x="8111121" y="2653972"/>
              <a:ext cx="51572" cy="52731"/>
            </a:xfrm>
            <a:custGeom>
              <a:avLst/>
              <a:gdLst/>
              <a:ahLst/>
              <a:cxnLst/>
              <a:rect l="l" t="t" r="r" b="b"/>
              <a:pathLst>
                <a:path w="801" h="819" extrusionOk="0">
                  <a:moveTo>
                    <a:pt x="43" y="1"/>
                  </a:moveTo>
                  <a:lnTo>
                    <a:pt x="43" y="14"/>
                  </a:lnTo>
                  <a:lnTo>
                    <a:pt x="0" y="805"/>
                  </a:lnTo>
                  <a:cubicBezTo>
                    <a:pt x="103" y="811"/>
                    <a:pt x="205" y="818"/>
                    <a:pt x="304" y="818"/>
                  </a:cubicBezTo>
                  <a:cubicBezTo>
                    <a:pt x="476" y="818"/>
                    <a:pt x="641" y="805"/>
                    <a:pt x="800" y="779"/>
                  </a:cubicBezTo>
                  <a:cubicBezTo>
                    <a:pt x="777" y="510"/>
                    <a:pt x="771" y="259"/>
                    <a:pt x="777" y="28"/>
                  </a:cubicBezTo>
                  <a:lnTo>
                    <a:pt x="777" y="28"/>
                  </a:lnTo>
                  <a:cubicBezTo>
                    <a:pt x="668" y="48"/>
                    <a:pt x="562" y="57"/>
                    <a:pt x="463" y="57"/>
                  </a:cubicBezTo>
                  <a:cubicBezTo>
                    <a:pt x="311" y="57"/>
                    <a:pt x="172" y="37"/>
                    <a:pt x="43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75" name="Google Shape;375;p20"/>
            <p:cNvSpPr/>
            <p:nvPr/>
          </p:nvSpPr>
          <p:spPr>
            <a:xfrm flipH="1">
              <a:off x="7320395" y="3247799"/>
              <a:ext cx="175964" cy="34124"/>
            </a:xfrm>
            <a:custGeom>
              <a:avLst/>
              <a:gdLst/>
              <a:ahLst/>
              <a:cxnLst/>
              <a:rect l="l" t="t" r="r" b="b"/>
              <a:pathLst>
                <a:path w="2733" h="530" extrusionOk="0">
                  <a:moveTo>
                    <a:pt x="986" y="1"/>
                  </a:moveTo>
                  <a:cubicBezTo>
                    <a:pt x="659" y="1"/>
                    <a:pt x="318" y="34"/>
                    <a:pt x="1" y="120"/>
                  </a:cubicBezTo>
                  <a:cubicBezTo>
                    <a:pt x="37" y="262"/>
                    <a:pt x="84" y="401"/>
                    <a:pt x="130" y="530"/>
                  </a:cubicBezTo>
                  <a:cubicBezTo>
                    <a:pt x="156" y="530"/>
                    <a:pt x="190" y="527"/>
                    <a:pt x="223" y="520"/>
                  </a:cubicBezTo>
                  <a:cubicBezTo>
                    <a:pt x="223" y="520"/>
                    <a:pt x="752" y="394"/>
                    <a:pt x="1585" y="394"/>
                  </a:cubicBezTo>
                  <a:cubicBezTo>
                    <a:pt x="1922" y="394"/>
                    <a:pt x="2309" y="414"/>
                    <a:pt x="2732" y="474"/>
                  </a:cubicBezTo>
                  <a:lnTo>
                    <a:pt x="2690" y="176"/>
                  </a:lnTo>
                  <a:lnTo>
                    <a:pt x="2670" y="176"/>
                  </a:lnTo>
                  <a:cubicBezTo>
                    <a:pt x="2574" y="176"/>
                    <a:pt x="2349" y="133"/>
                    <a:pt x="2048" y="90"/>
                  </a:cubicBezTo>
                  <a:cubicBezTo>
                    <a:pt x="1751" y="43"/>
                    <a:pt x="1377" y="1"/>
                    <a:pt x="986" y="1"/>
                  </a:cubicBez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76" name="Google Shape;376;p20"/>
            <p:cNvSpPr/>
            <p:nvPr/>
          </p:nvSpPr>
          <p:spPr>
            <a:xfrm flipH="1">
              <a:off x="7153248" y="3233119"/>
              <a:ext cx="169976" cy="51186"/>
            </a:xfrm>
            <a:custGeom>
              <a:avLst/>
              <a:gdLst/>
              <a:ahLst/>
              <a:cxnLst/>
              <a:rect l="l" t="t" r="r" b="b"/>
              <a:pathLst>
                <a:path w="2640" h="795" extrusionOk="0">
                  <a:moveTo>
                    <a:pt x="2573" y="1"/>
                  </a:moveTo>
                  <a:cubicBezTo>
                    <a:pt x="2557" y="7"/>
                    <a:pt x="2543" y="10"/>
                    <a:pt x="2527" y="17"/>
                  </a:cubicBezTo>
                  <a:cubicBezTo>
                    <a:pt x="2520" y="17"/>
                    <a:pt x="2510" y="21"/>
                    <a:pt x="2500" y="24"/>
                  </a:cubicBezTo>
                  <a:cubicBezTo>
                    <a:pt x="1710" y="248"/>
                    <a:pt x="890" y="378"/>
                    <a:pt x="66" y="401"/>
                  </a:cubicBezTo>
                  <a:lnTo>
                    <a:pt x="1" y="404"/>
                  </a:lnTo>
                  <a:lnTo>
                    <a:pt x="43" y="702"/>
                  </a:lnTo>
                  <a:cubicBezTo>
                    <a:pt x="70" y="705"/>
                    <a:pt x="97" y="708"/>
                    <a:pt x="126" y="712"/>
                  </a:cubicBezTo>
                  <a:cubicBezTo>
                    <a:pt x="202" y="721"/>
                    <a:pt x="278" y="735"/>
                    <a:pt x="358" y="748"/>
                  </a:cubicBezTo>
                  <a:cubicBezTo>
                    <a:pt x="526" y="778"/>
                    <a:pt x="695" y="794"/>
                    <a:pt x="863" y="794"/>
                  </a:cubicBezTo>
                  <a:cubicBezTo>
                    <a:pt x="1478" y="794"/>
                    <a:pt x="2087" y="619"/>
                    <a:pt x="2639" y="407"/>
                  </a:cubicBezTo>
                  <a:lnTo>
                    <a:pt x="2573" y="1"/>
                  </a:ln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77" name="Google Shape;377;p20"/>
            <p:cNvSpPr/>
            <p:nvPr/>
          </p:nvSpPr>
          <p:spPr>
            <a:xfrm flipH="1">
              <a:off x="6959767" y="3182447"/>
              <a:ext cx="197791" cy="76940"/>
            </a:xfrm>
            <a:custGeom>
              <a:avLst/>
              <a:gdLst/>
              <a:ahLst/>
              <a:cxnLst/>
              <a:rect l="l" t="t" r="r" b="b"/>
              <a:pathLst>
                <a:path w="3072" h="1195" extrusionOk="0">
                  <a:moveTo>
                    <a:pt x="2523" y="1"/>
                  </a:moveTo>
                  <a:cubicBezTo>
                    <a:pt x="1974" y="1"/>
                    <a:pt x="1429" y="262"/>
                    <a:pt x="906" y="474"/>
                  </a:cubicBezTo>
                  <a:cubicBezTo>
                    <a:pt x="655" y="573"/>
                    <a:pt x="400" y="666"/>
                    <a:pt x="143" y="745"/>
                  </a:cubicBezTo>
                  <a:lnTo>
                    <a:pt x="0" y="788"/>
                  </a:lnTo>
                  <a:lnTo>
                    <a:pt x="66" y="1194"/>
                  </a:lnTo>
                  <a:cubicBezTo>
                    <a:pt x="109" y="1177"/>
                    <a:pt x="155" y="1162"/>
                    <a:pt x="202" y="1142"/>
                  </a:cubicBezTo>
                  <a:cubicBezTo>
                    <a:pt x="909" y="864"/>
                    <a:pt x="1512" y="547"/>
                    <a:pt x="1892" y="503"/>
                  </a:cubicBezTo>
                  <a:cubicBezTo>
                    <a:pt x="2150" y="470"/>
                    <a:pt x="2371" y="460"/>
                    <a:pt x="2553" y="460"/>
                  </a:cubicBezTo>
                  <a:cubicBezTo>
                    <a:pt x="2811" y="460"/>
                    <a:pt x="2989" y="480"/>
                    <a:pt x="3072" y="493"/>
                  </a:cubicBezTo>
                  <a:cubicBezTo>
                    <a:pt x="3032" y="318"/>
                    <a:pt x="2977" y="166"/>
                    <a:pt x="2927" y="51"/>
                  </a:cubicBezTo>
                  <a:cubicBezTo>
                    <a:pt x="2890" y="40"/>
                    <a:pt x="2850" y="31"/>
                    <a:pt x="2814" y="24"/>
                  </a:cubicBezTo>
                  <a:cubicBezTo>
                    <a:pt x="2715" y="7"/>
                    <a:pt x="2619" y="1"/>
                    <a:pt x="2523" y="1"/>
                  </a:cubicBez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78" name="Google Shape;378;p20"/>
            <p:cNvSpPr/>
            <p:nvPr/>
          </p:nvSpPr>
          <p:spPr>
            <a:xfrm flipH="1">
              <a:off x="7210935" y="2817125"/>
              <a:ext cx="25239" cy="62453"/>
            </a:xfrm>
            <a:custGeom>
              <a:avLst/>
              <a:gdLst/>
              <a:ahLst/>
              <a:cxnLst/>
              <a:rect l="l" t="t" r="r" b="b"/>
              <a:pathLst>
                <a:path w="392" h="970" extrusionOk="0">
                  <a:moveTo>
                    <a:pt x="176" y="0"/>
                  </a:moveTo>
                  <a:cubicBezTo>
                    <a:pt x="106" y="0"/>
                    <a:pt x="44" y="73"/>
                    <a:pt x="31" y="172"/>
                  </a:cubicBezTo>
                  <a:cubicBezTo>
                    <a:pt x="1" y="394"/>
                    <a:pt x="24" y="622"/>
                    <a:pt x="91" y="833"/>
                  </a:cubicBezTo>
                  <a:cubicBezTo>
                    <a:pt x="103" y="870"/>
                    <a:pt x="117" y="906"/>
                    <a:pt x="140" y="933"/>
                  </a:cubicBezTo>
                  <a:cubicBezTo>
                    <a:pt x="160" y="952"/>
                    <a:pt x="186" y="969"/>
                    <a:pt x="213" y="969"/>
                  </a:cubicBezTo>
                  <a:cubicBezTo>
                    <a:pt x="222" y="969"/>
                    <a:pt x="233" y="966"/>
                    <a:pt x="239" y="963"/>
                  </a:cubicBezTo>
                  <a:cubicBezTo>
                    <a:pt x="275" y="949"/>
                    <a:pt x="295" y="910"/>
                    <a:pt x="305" y="870"/>
                  </a:cubicBezTo>
                  <a:cubicBezTo>
                    <a:pt x="375" y="675"/>
                    <a:pt x="391" y="460"/>
                    <a:pt x="358" y="252"/>
                  </a:cubicBezTo>
                  <a:cubicBezTo>
                    <a:pt x="348" y="195"/>
                    <a:pt x="335" y="136"/>
                    <a:pt x="302" y="90"/>
                  </a:cubicBezTo>
                  <a:cubicBezTo>
                    <a:pt x="262" y="26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79" name="Google Shape;379;p20"/>
            <p:cNvSpPr/>
            <p:nvPr/>
          </p:nvSpPr>
          <p:spPr>
            <a:xfrm flipH="1">
              <a:off x="7680247" y="2842428"/>
              <a:ext cx="13843" cy="37150"/>
            </a:xfrm>
            <a:custGeom>
              <a:avLst/>
              <a:gdLst/>
              <a:ahLst/>
              <a:cxnLst/>
              <a:rect l="l" t="t" r="r" b="b"/>
              <a:pathLst>
                <a:path w="215" h="577" extrusionOk="0">
                  <a:moveTo>
                    <a:pt x="205" y="1"/>
                  </a:moveTo>
                  <a:cubicBezTo>
                    <a:pt x="135" y="179"/>
                    <a:pt x="66" y="364"/>
                    <a:pt x="0" y="563"/>
                  </a:cubicBezTo>
                  <a:cubicBezTo>
                    <a:pt x="16" y="570"/>
                    <a:pt x="33" y="576"/>
                    <a:pt x="47" y="576"/>
                  </a:cubicBezTo>
                  <a:cubicBezTo>
                    <a:pt x="56" y="576"/>
                    <a:pt x="66" y="573"/>
                    <a:pt x="73" y="570"/>
                  </a:cubicBezTo>
                  <a:cubicBezTo>
                    <a:pt x="109" y="556"/>
                    <a:pt x="129" y="517"/>
                    <a:pt x="139" y="477"/>
                  </a:cubicBezTo>
                  <a:cubicBezTo>
                    <a:pt x="192" y="325"/>
                    <a:pt x="215" y="163"/>
                    <a:pt x="205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80" name="Google Shape;380;p20"/>
            <p:cNvSpPr/>
            <p:nvPr/>
          </p:nvSpPr>
          <p:spPr>
            <a:xfrm flipH="1">
              <a:off x="7680826" y="2817125"/>
              <a:ext cx="23951" cy="61552"/>
            </a:xfrm>
            <a:custGeom>
              <a:avLst/>
              <a:gdLst/>
              <a:ahLst/>
              <a:cxnLst/>
              <a:rect l="l" t="t" r="r" b="b"/>
              <a:pathLst>
                <a:path w="372" h="956" extrusionOk="0">
                  <a:moveTo>
                    <a:pt x="176" y="0"/>
                  </a:moveTo>
                  <a:cubicBezTo>
                    <a:pt x="107" y="0"/>
                    <a:pt x="43" y="73"/>
                    <a:pt x="31" y="172"/>
                  </a:cubicBezTo>
                  <a:cubicBezTo>
                    <a:pt x="1" y="394"/>
                    <a:pt x="24" y="622"/>
                    <a:pt x="90" y="833"/>
                  </a:cubicBezTo>
                  <a:cubicBezTo>
                    <a:pt x="103" y="870"/>
                    <a:pt x="116" y="906"/>
                    <a:pt x="140" y="933"/>
                  </a:cubicBezTo>
                  <a:cubicBezTo>
                    <a:pt x="150" y="943"/>
                    <a:pt x="156" y="949"/>
                    <a:pt x="166" y="956"/>
                  </a:cubicBezTo>
                  <a:cubicBezTo>
                    <a:pt x="232" y="757"/>
                    <a:pt x="301" y="572"/>
                    <a:pt x="371" y="394"/>
                  </a:cubicBezTo>
                  <a:cubicBezTo>
                    <a:pt x="371" y="348"/>
                    <a:pt x="365" y="298"/>
                    <a:pt x="358" y="252"/>
                  </a:cubicBezTo>
                  <a:cubicBezTo>
                    <a:pt x="348" y="195"/>
                    <a:pt x="335" y="136"/>
                    <a:pt x="301" y="90"/>
                  </a:cubicBezTo>
                  <a:cubicBezTo>
                    <a:pt x="262" y="26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81" name="Google Shape;381;p20"/>
            <p:cNvSpPr/>
            <p:nvPr/>
          </p:nvSpPr>
          <p:spPr>
            <a:xfrm flipH="1">
              <a:off x="7810050" y="3315725"/>
              <a:ext cx="25239" cy="62453"/>
            </a:xfrm>
            <a:custGeom>
              <a:avLst/>
              <a:gdLst/>
              <a:ahLst/>
              <a:cxnLst/>
              <a:rect l="l" t="t" r="r" b="b"/>
              <a:pathLst>
                <a:path w="392" h="970" extrusionOk="0">
                  <a:moveTo>
                    <a:pt x="176" y="0"/>
                  </a:moveTo>
                  <a:cubicBezTo>
                    <a:pt x="106" y="0"/>
                    <a:pt x="44" y="73"/>
                    <a:pt x="31" y="172"/>
                  </a:cubicBezTo>
                  <a:cubicBezTo>
                    <a:pt x="1" y="394"/>
                    <a:pt x="24" y="622"/>
                    <a:pt x="90" y="834"/>
                  </a:cubicBezTo>
                  <a:cubicBezTo>
                    <a:pt x="103" y="870"/>
                    <a:pt x="117" y="907"/>
                    <a:pt x="140" y="933"/>
                  </a:cubicBezTo>
                  <a:cubicBezTo>
                    <a:pt x="159" y="953"/>
                    <a:pt x="186" y="969"/>
                    <a:pt x="213" y="969"/>
                  </a:cubicBezTo>
                  <a:cubicBezTo>
                    <a:pt x="222" y="969"/>
                    <a:pt x="232" y="966"/>
                    <a:pt x="239" y="963"/>
                  </a:cubicBezTo>
                  <a:cubicBezTo>
                    <a:pt x="275" y="949"/>
                    <a:pt x="295" y="910"/>
                    <a:pt x="305" y="870"/>
                  </a:cubicBezTo>
                  <a:cubicBezTo>
                    <a:pt x="375" y="675"/>
                    <a:pt x="391" y="457"/>
                    <a:pt x="358" y="252"/>
                  </a:cubicBezTo>
                  <a:cubicBezTo>
                    <a:pt x="348" y="195"/>
                    <a:pt x="335" y="136"/>
                    <a:pt x="302" y="90"/>
                  </a:cubicBezTo>
                  <a:cubicBezTo>
                    <a:pt x="262" y="27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82" name="Google Shape;382;p20"/>
            <p:cNvSpPr/>
            <p:nvPr/>
          </p:nvSpPr>
          <p:spPr>
            <a:xfrm flipH="1">
              <a:off x="6946693" y="3741764"/>
              <a:ext cx="25239" cy="62260"/>
            </a:xfrm>
            <a:custGeom>
              <a:avLst/>
              <a:gdLst/>
              <a:ahLst/>
              <a:cxnLst/>
              <a:rect l="l" t="t" r="r" b="b"/>
              <a:pathLst>
                <a:path w="392" h="967" extrusionOk="0">
                  <a:moveTo>
                    <a:pt x="176" y="0"/>
                  </a:moveTo>
                  <a:cubicBezTo>
                    <a:pt x="103" y="0"/>
                    <a:pt x="40" y="73"/>
                    <a:pt x="27" y="173"/>
                  </a:cubicBezTo>
                  <a:cubicBezTo>
                    <a:pt x="1" y="394"/>
                    <a:pt x="21" y="622"/>
                    <a:pt x="90" y="834"/>
                  </a:cubicBezTo>
                  <a:cubicBezTo>
                    <a:pt x="100" y="867"/>
                    <a:pt x="113" y="903"/>
                    <a:pt x="140" y="933"/>
                  </a:cubicBezTo>
                  <a:cubicBezTo>
                    <a:pt x="159" y="953"/>
                    <a:pt x="186" y="966"/>
                    <a:pt x="213" y="966"/>
                  </a:cubicBezTo>
                  <a:cubicBezTo>
                    <a:pt x="222" y="966"/>
                    <a:pt x="228" y="966"/>
                    <a:pt x="239" y="962"/>
                  </a:cubicBezTo>
                  <a:cubicBezTo>
                    <a:pt x="275" y="950"/>
                    <a:pt x="292" y="907"/>
                    <a:pt x="305" y="870"/>
                  </a:cubicBezTo>
                  <a:cubicBezTo>
                    <a:pt x="374" y="672"/>
                    <a:pt x="391" y="457"/>
                    <a:pt x="355" y="252"/>
                  </a:cubicBezTo>
                  <a:cubicBezTo>
                    <a:pt x="347" y="196"/>
                    <a:pt x="332" y="136"/>
                    <a:pt x="301" y="86"/>
                  </a:cubicBezTo>
                  <a:cubicBezTo>
                    <a:pt x="262" y="27"/>
                    <a:pt x="216" y="0"/>
                    <a:pt x="176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83" name="Google Shape;383;p20"/>
            <p:cNvSpPr/>
            <p:nvPr/>
          </p:nvSpPr>
          <p:spPr>
            <a:xfrm flipH="1">
              <a:off x="7035740" y="4199480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6" y="1"/>
                  </a:moveTo>
                  <a:cubicBezTo>
                    <a:pt x="103" y="1"/>
                    <a:pt x="40" y="77"/>
                    <a:pt x="27" y="173"/>
                  </a:cubicBezTo>
                  <a:cubicBezTo>
                    <a:pt x="0" y="394"/>
                    <a:pt x="20" y="623"/>
                    <a:pt x="90" y="834"/>
                  </a:cubicBezTo>
                  <a:cubicBezTo>
                    <a:pt x="99" y="870"/>
                    <a:pt x="113" y="907"/>
                    <a:pt x="139" y="933"/>
                  </a:cubicBezTo>
                  <a:cubicBezTo>
                    <a:pt x="159" y="956"/>
                    <a:pt x="186" y="970"/>
                    <a:pt x="212" y="970"/>
                  </a:cubicBezTo>
                  <a:cubicBezTo>
                    <a:pt x="222" y="970"/>
                    <a:pt x="229" y="967"/>
                    <a:pt x="238" y="963"/>
                  </a:cubicBezTo>
                  <a:cubicBezTo>
                    <a:pt x="275" y="950"/>
                    <a:pt x="291" y="910"/>
                    <a:pt x="305" y="870"/>
                  </a:cubicBezTo>
                  <a:cubicBezTo>
                    <a:pt x="374" y="675"/>
                    <a:pt x="391" y="460"/>
                    <a:pt x="354" y="252"/>
                  </a:cubicBezTo>
                  <a:cubicBezTo>
                    <a:pt x="348" y="196"/>
                    <a:pt x="331" y="140"/>
                    <a:pt x="301" y="90"/>
                  </a:cubicBezTo>
                  <a:cubicBezTo>
                    <a:pt x="261" y="28"/>
                    <a:pt x="215" y="1"/>
                    <a:pt x="176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84" name="Google Shape;384;p20"/>
            <p:cNvSpPr/>
            <p:nvPr/>
          </p:nvSpPr>
          <p:spPr>
            <a:xfrm flipH="1">
              <a:off x="6880568" y="4270625"/>
              <a:ext cx="25110" cy="62260"/>
            </a:xfrm>
            <a:custGeom>
              <a:avLst/>
              <a:gdLst/>
              <a:ahLst/>
              <a:cxnLst/>
              <a:rect l="l" t="t" r="r" b="b"/>
              <a:pathLst>
                <a:path w="390" h="967" extrusionOk="0">
                  <a:moveTo>
                    <a:pt x="172" y="0"/>
                  </a:moveTo>
                  <a:cubicBezTo>
                    <a:pt x="103" y="0"/>
                    <a:pt x="40" y="73"/>
                    <a:pt x="26" y="173"/>
                  </a:cubicBezTo>
                  <a:cubicBezTo>
                    <a:pt x="0" y="391"/>
                    <a:pt x="20" y="622"/>
                    <a:pt x="89" y="831"/>
                  </a:cubicBezTo>
                  <a:cubicBezTo>
                    <a:pt x="99" y="867"/>
                    <a:pt x="112" y="903"/>
                    <a:pt x="139" y="933"/>
                  </a:cubicBezTo>
                  <a:cubicBezTo>
                    <a:pt x="156" y="953"/>
                    <a:pt x="185" y="966"/>
                    <a:pt x="211" y="966"/>
                  </a:cubicBezTo>
                  <a:cubicBezTo>
                    <a:pt x="218" y="966"/>
                    <a:pt x="228" y="966"/>
                    <a:pt x="235" y="962"/>
                  </a:cubicBezTo>
                  <a:cubicBezTo>
                    <a:pt x="271" y="946"/>
                    <a:pt x="291" y="907"/>
                    <a:pt x="304" y="870"/>
                  </a:cubicBezTo>
                  <a:cubicBezTo>
                    <a:pt x="370" y="672"/>
                    <a:pt x="390" y="457"/>
                    <a:pt x="354" y="252"/>
                  </a:cubicBezTo>
                  <a:cubicBezTo>
                    <a:pt x="344" y="192"/>
                    <a:pt x="330" y="136"/>
                    <a:pt x="301" y="86"/>
                  </a:cubicBezTo>
                  <a:cubicBezTo>
                    <a:pt x="261" y="23"/>
                    <a:pt x="215" y="0"/>
                    <a:pt x="172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85" name="Google Shape;385;p20"/>
            <p:cNvSpPr/>
            <p:nvPr/>
          </p:nvSpPr>
          <p:spPr>
            <a:xfrm flipH="1">
              <a:off x="7599957" y="354654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2" y="0"/>
                  </a:moveTo>
                  <a:cubicBezTo>
                    <a:pt x="103" y="0"/>
                    <a:pt x="41" y="76"/>
                    <a:pt x="27" y="172"/>
                  </a:cubicBezTo>
                  <a:cubicBezTo>
                    <a:pt x="1" y="394"/>
                    <a:pt x="21" y="621"/>
                    <a:pt x="90" y="833"/>
                  </a:cubicBezTo>
                  <a:cubicBezTo>
                    <a:pt x="100" y="870"/>
                    <a:pt x="113" y="906"/>
                    <a:pt x="140" y="933"/>
                  </a:cubicBezTo>
                  <a:cubicBezTo>
                    <a:pt x="156" y="956"/>
                    <a:pt x="186" y="969"/>
                    <a:pt x="212" y="969"/>
                  </a:cubicBezTo>
                  <a:cubicBezTo>
                    <a:pt x="219" y="969"/>
                    <a:pt x="229" y="966"/>
                    <a:pt x="235" y="963"/>
                  </a:cubicBezTo>
                  <a:cubicBezTo>
                    <a:pt x="271" y="949"/>
                    <a:pt x="291" y="910"/>
                    <a:pt x="305" y="870"/>
                  </a:cubicBezTo>
                  <a:cubicBezTo>
                    <a:pt x="371" y="675"/>
                    <a:pt x="391" y="460"/>
                    <a:pt x="354" y="255"/>
                  </a:cubicBezTo>
                  <a:cubicBezTo>
                    <a:pt x="345" y="195"/>
                    <a:pt x="331" y="139"/>
                    <a:pt x="302" y="90"/>
                  </a:cubicBezTo>
                  <a:cubicBezTo>
                    <a:pt x="262" y="26"/>
                    <a:pt x="215" y="0"/>
                    <a:pt x="172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86" name="Google Shape;386;p20"/>
            <p:cNvSpPr/>
            <p:nvPr/>
          </p:nvSpPr>
          <p:spPr>
            <a:xfrm flipH="1">
              <a:off x="7342347" y="312282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6" y="0"/>
                  </a:moveTo>
                  <a:cubicBezTo>
                    <a:pt x="107" y="0"/>
                    <a:pt x="43" y="73"/>
                    <a:pt x="31" y="173"/>
                  </a:cubicBezTo>
                  <a:cubicBezTo>
                    <a:pt x="0" y="394"/>
                    <a:pt x="24" y="623"/>
                    <a:pt x="90" y="834"/>
                  </a:cubicBezTo>
                  <a:cubicBezTo>
                    <a:pt x="103" y="870"/>
                    <a:pt x="116" y="907"/>
                    <a:pt x="139" y="933"/>
                  </a:cubicBezTo>
                  <a:cubicBezTo>
                    <a:pt x="159" y="953"/>
                    <a:pt x="186" y="969"/>
                    <a:pt x="212" y="969"/>
                  </a:cubicBezTo>
                  <a:cubicBezTo>
                    <a:pt x="222" y="969"/>
                    <a:pt x="232" y="966"/>
                    <a:pt x="239" y="963"/>
                  </a:cubicBezTo>
                  <a:cubicBezTo>
                    <a:pt x="275" y="950"/>
                    <a:pt x="295" y="907"/>
                    <a:pt x="305" y="870"/>
                  </a:cubicBezTo>
                  <a:cubicBezTo>
                    <a:pt x="374" y="672"/>
                    <a:pt x="391" y="457"/>
                    <a:pt x="358" y="252"/>
                  </a:cubicBezTo>
                  <a:cubicBezTo>
                    <a:pt x="348" y="196"/>
                    <a:pt x="335" y="136"/>
                    <a:pt x="301" y="90"/>
                  </a:cubicBezTo>
                  <a:cubicBezTo>
                    <a:pt x="262" y="27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87" name="Google Shape;387;p20"/>
            <p:cNvSpPr/>
            <p:nvPr/>
          </p:nvSpPr>
          <p:spPr>
            <a:xfrm flipH="1">
              <a:off x="7464939" y="3787349"/>
              <a:ext cx="25239" cy="62196"/>
            </a:xfrm>
            <a:custGeom>
              <a:avLst/>
              <a:gdLst/>
              <a:ahLst/>
              <a:cxnLst/>
              <a:rect l="l" t="t" r="r" b="b"/>
              <a:pathLst>
                <a:path w="392" h="966" extrusionOk="0">
                  <a:moveTo>
                    <a:pt x="176" y="0"/>
                  </a:moveTo>
                  <a:cubicBezTo>
                    <a:pt x="107" y="0"/>
                    <a:pt x="44" y="73"/>
                    <a:pt x="31" y="172"/>
                  </a:cubicBezTo>
                  <a:cubicBezTo>
                    <a:pt x="1" y="390"/>
                    <a:pt x="24" y="619"/>
                    <a:pt x="90" y="830"/>
                  </a:cubicBezTo>
                  <a:cubicBezTo>
                    <a:pt x="103" y="866"/>
                    <a:pt x="117" y="903"/>
                    <a:pt x="140" y="929"/>
                  </a:cubicBezTo>
                  <a:cubicBezTo>
                    <a:pt x="160" y="953"/>
                    <a:pt x="187" y="965"/>
                    <a:pt x="213" y="965"/>
                  </a:cubicBezTo>
                  <a:cubicBezTo>
                    <a:pt x="222" y="965"/>
                    <a:pt x="233" y="965"/>
                    <a:pt x="239" y="962"/>
                  </a:cubicBezTo>
                  <a:cubicBezTo>
                    <a:pt x="275" y="946"/>
                    <a:pt x="295" y="906"/>
                    <a:pt x="309" y="866"/>
                  </a:cubicBezTo>
                  <a:cubicBezTo>
                    <a:pt x="375" y="671"/>
                    <a:pt x="391" y="457"/>
                    <a:pt x="358" y="251"/>
                  </a:cubicBezTo>
                  <a:cubicBezTo>
                    <a:pt x="348" y="192"/>
                    <a:pt x="335" y="135"/>
                    <a:pt x="302" y="86"/>
                  </a:cubicBezTo>
                  <a:cubicBezTo>
                    <a:pt x="262" y="23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88" name="Google Shape;388;p20"/>
            <p:cNvSpPr/>
            <p:nvPr/>
          </p:nvSpPr>
          <p:spPr>
            <a:xfrm flipH="1">
              <a:off x="7330822" y="4313828"/>
              <a:ext cx="25175" cy="62196"/>
            </a:xfrm>
            <a:custGeom>
              <a:avLst/>
              <a:gdLst/>
              <a:ahLst/>
              <a:cxnLst/>
              <a:rect l="l" t="t" r="r" b="b"/>
              <a:pathLst>
                <a:path w="391" h="966" extrusionOk="0">
                  <a:moveTo>
                    <a:pt x="175" y="1"/>
                  </a:moveTo>
                  <a:cubicBezTo>
                    <a:pt x="102" y="1"/>
                    <a:pt x="43" y="73"/>
                    <a:pt x="30" y="172"/>
                  </a:cubicBezTo>
                  <a:cubicBezTo>
                    <a:pt x="0" y="394"/>
                    <a:pt x="23" y="622"/>
                    <a:pt x="90" y="834"/>
                  </a:cubicBezTo>
                  <a:cubicBezTo>
                    <a:pt x="102" y="871"/>
                    <a:pt x="116" y="906"/>
                    <a:pt x="139" y="933"/>
                  </a:cubicBezTo>
                  <a:cubicBezTo>
                    <a:pt x="159" y="953"/>
                    <a:pt x="186" y="966"/>
                    <a:pt x="212" y="966"/>
                  </a:cubicBezTo>
                  <a:cubicBezTo>
                    <a:pt x="221" y="966"/>
                    <a:pt x="229" y="966"/>
                    <a:pt x="238" y="963"/>
                  </a:cubicBezTo>
                  <a:cubicBezTo>
                    <a:pt x="275" y="950"/>
                    <a:pt x="291" y="906"/>
                    <a:pt x="305" y="871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6"/>
                    <a:pt x="334" y="137"/>
                    <a:pt x="301" y="87"/>
                  </a:cubicBezTo>
                  <a:cubicBezTo>
                    <a:pt x="261" y="27"/>
                    <a:pt x="218" y="1"/>
                    <a:pt x="175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89" name="Google Shape;389;p20"/>
            <p:cNvSpPr/>
            <p:nvPr/>
          </p:nvSpPr>
          <p:spPr>
            <a:xfrm flipH="1">
              <a:off x="7642903" y="4503701"/>
              <a:ext cx="25239" cy="62260"/>
            </a:xfrm>
            <a:custGeom>
              <a:avLst/>
              <a:gdLst/>
              <a:ahLst/>
              <a:cxnLst/>
              <a:rect l="l" t="t" r="r" b="b"/>
              <a:pathLst>
                <a:path w="392" h="967" extrusionOk="0">
                  <a:moveTo>
                    <a:pt x="176" y="1"/>
                  </a:moveTo>
                  <a:cubicBezTo>
                    <a:pt x="103" y="1"/>
                    <a:pt x="44" y="74"/>
                    <a:pt x="30" y="173"/>
                  </a:cubicBezTo>
                  <a:cubicBezTo>
                    <a:pt x="1" y="395"/>
                    <a:pt x="24" y="623"/>
                    <a:pt x="90" y="834"/>
                  </a:cubicBezTo>
                  <a:cubicBezTo>
                    <a:pt x="103" y="871"/>
                    <a:pt x="117" y="907"/>
                    <a:pt x="140" y="933"/>
                  </a:cubicBezTo>
                  <a:cubicBezTo>
                    <a:pt x="159" y="953"/>
                    <a:pt x="186" y="967"/>
                    <a:pt x="213" y="967"/>
                  </a:cubicBezTo>
                  <a:cubicBezTo>
                    <a:pt x="222" y="967"/>
                    <a:pt x="228" y="967"/>
                    <a:pt x="239" y="964"/>
                  </a:cubicBezTo>
                  <a:cubicBezTo>
                    <a:pt x="275" y="950"/>
                    <a:pt x="292" y="907"/>
                    <a:pt x="305" y="871"/>
                  </a:cubicBezTo>
                  <a:cubicBezTo>
                    <a:pt x="374" y="672"/>
                    <a:pt x="391" y="457"/>
                    <a:pt x="358" y="252"/>
                  </a:cubicBezTo>
                  <a:cubicBezTo>
                    <a:pt x="347" y="196"/>
                    <a:pt x="335" y="137"/>
                    <a:pt x="301" y="87"/>
                  </a:cubicBezTo>
                  <a:cubicBezTo>
                    <a:pt x="262" y="28"/>
                    <a:pt x="219" y="1"/>
                    <a:pt x="176" y="1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90" name="Google Shape;390;p20"/>
            <p:cNvSpPr/>
            <p:nvPr/>
          </p:nvSpPr>
          <p:spPr>
            <a:xfrm flipH="1">
              <a:off x="7691064" y="4270625"/>
              <a:ext cx="25175" cy="62260"/>
            </a:xfrm>
            <a:custGeom>
              <a:avLst/>
              <a:gdLst/>
              <a:ahLst/>
              <a:cxnLst/>
              <a:rect l="l" t="t" r="r" b="b"/>
              <a:pathLst>
                <a:path w="391" h="967" extrusionOk="0">
                  <a:moveTo>
                    <a:pt x="175" y="0"/>
                  </a:moveTo>
                  <a:cubicBezTo>
                    <a:pt x="106" y="0"/>
                    <a:pt x="43" y="73"/>
                    <a:pt x="30" y="173"/>
                  </a:cubicBezTo>
                  <a:cubicBezTo>
                    <a:pt x="0" y="391"/>
                    <a:pt x="23" y="622"/>
                    <a:pt x="90" y="831"/>
                  </a:cubicBezTo>
                  <a:cubicBezTo>
                    <a:pt x="102" y="867"/>
                    <a:pt x="116" y="903"/>
                    <a:pt x="139" y="933"/>
                  </a:cubicBezTo>
                  <a:cubicBezTo>
                    <a:pt x="159" y="953"/>
                    <a:pt x="186" y="966"/>
                    <a:pt x="212" y="966"/>
                  </a:cubicBezTo>
                  <a:cubicBezTo>
                    <a:pt x="221" y="966"/>
                    <a:pt x="232" y="966"/>
                    <a:pt x="238" y="962"/>
                  </a:cubicBezTo>
                  <a:cubicBezTo>
                    <a:pt x="275" y="946"/>
                    <a:pt x="294" y="907"/>
                    <a:pt x="308" y="870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2"/>
                    <a:pt x="334" y="136"/>
                    <a:pt x="301" y="86"/>
                  </a:cubicBezTo>
                  <a:cubicBezTo>
                    <a:pt x="261" y="23"/>
                    <a:pt x="218" y="0"/>
                    <a:pt x="175" y="0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91" name="Google Shape;391;p20"/>
            <p:cNvSpPr/>
            <p:nvPr/>
          </p:nvSpPr>
          <p:spPr>
            <a:xfrm flipH="1">
              <a:off x="7146677" y="312282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2" y="0"/>
                  </a:moveTo>
                  <a:cubicBezTo>
                    <a:pt x="103" y="0"/>
                    <a:pt x="40" y="73"/>
                    <a:pt x="27" y="173"/>
                  </a:cubicBezTo>
                  <a:cubicBezTo>
                    <a:pt x="0" y="394"/>
                    <a:pt x="20" y="623"/>
                    <a:pt x="90" y="834"/>
                  </a:cubicBezTo>
                  <a:cubicBezTo>
                    <a:pt x="99" y="870"/>
                    <a:pt x="113" y="907"/>
                    <a:pt x="139" y="933"/>
                  </a:cubicBezTo>
                  <a:cubicBezTo>
                    <a:pt x="156" y="953"/>
                    <a:pt x="186" y="969"/>
                    <a:pt x="212" y="969"/>
                  </a:cubicBezTo>
                  <a:cubicBezTo>
                    <a:pt x="219" y="969"/>
                    <a:pt x="229" y="966"/>
                    <a:pt x="235" y="963"/>
                  </a:cubicBezTo>
                  <a:cubicBezTo>
                    <a:pt x="272" y="950"/>
                    <a:pt x="292" y="907"/>
                    <a:pt x="305" y="870"/>
                  </a:cubicBezTo>
                  <a:cubicBezTo>
                    <a:pt x="371" y="672"/>
                    <a:pt x="391" y="457"/>
                    <a:pt x="354" y="252"/>
                  </a:cubicBezTo>
                  <a:cubicBezTo>
                    <a:pt x="345" y="196"/>
                    <a:pt x="331" y="136"/>
                    <a:pt x="302" y="90"/>
                  </a:cubicBezTo>
                  <a:cubicBezTo>
                    <a:pt x="262" y="27"/>
                    <a:pt x="215" y="0"/>
                    <a:pt x="172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92" name="Google Shape;392;p20"/>
            <p:cNvSpPr/>
            <p:nvPr/>
          </p:nvSpPr>
          <p:spPr>
            <a:xfrm flipH="1">
              <a:off x="7222460" y="3854374"/>
              <a:ext cx="25175" cy="62260"/>
            </a:xfrm>
            <a:custGeom>
              <a:avLst/>
              <a:gdLst/>
              <a:ahLst/>
              <a:cxnLst/>
              <a:rect l="l" t="t" r="r" b="b"/>
              <a:pathLst>
                <a:path w="391" h="967" extrusionOk="0">
                  <a:moveTo>
                    <a:pt x="176" y="1"/>
                  </a:moveTo>
                  <a:cubicBezTo>
                    <a:pt x="106" y="1"/>
                    <a:pt x="43" y="74"/>
                    <a:pt x="30" y="173"/>
                  </a:cubicBezTo>
                  <a:cubicBezTo>
                    <a:pt x="0" y="394"/>
                    <a:pt x="23" y="622"/>
                    <a:pt x="90" y="834"/>
                  </a:cubicBezTo>
                  <a:cubicBezTo>
                    <a:pt x="103" y="870"/>
                    <a:pt x="116" y="907"/>
                    <a:pt x="139" y="933"/>
                  </a:cubicBezTo>
                  <a:cubicBezTo>
                    <a:pt x="159" y="953"/>
                    <a:pt x="185" y="966"/>
                    <a:pt x="212" y="966"/>
                  </a:cubicBezTo>
                  <a:cubicBezTo>
                    <a:pt x="222" y="966"/>
                    <a:pt x="232" y="966"/>
                    <a:pt x="238" y="963"/>
                  </a:cubicBezTo>
                  <a:cubicBezTo>
                    <a:pt x="275" y="950"/>
                    <a:pt x="295" y="907"/>
                    <a:pt x="308" y="870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6"/>
                    <a:pt x="334" y="136"/>
                    <a:pt x="301" y="86"/>
                  </a:cubicBezTo>
                  <a:cubicBezTo>
                    <a:pt x="261" y="27"/>
                    <a:pt x="219" y="1"/>
                    <a:pt x="176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93" name="Google Shape;393;p20"/>
            <p:cNvSpPr/>
            <p:nvPr/>
          </p:nvSpPr>
          <p:spPr>
            <a:xfrm flipH="1">
              <a:off x="7222460" y="4137348"/>
              <a:ext cx="25175" cy="62196"/>
            </a:xfrm>
            <a:custGeom>
              <a:avLst/>
              <a:gdLst/>
              <a:ahLst/>
              <a:cxnLst/>
              <a:rect l="l" t="t" r="r" b="b"/>
              <a:pathLst>
                <a:path w="391" h="966" extrusionOk="0">
                  <a:moveTo>
                    <a:pt x="176" y="1"/>
                  </a:moveTo>
                  <a:cubicBezTo>
                    <a:pt x="106" y="1"/>
                    <a:pt x="43" y="73"/>
                    <a:pt x="30" y="172"/>
                  </a:cubicBezTo>
                  <a:cubicBezTo>
                    <a:pt x="0" y="393"/>
                    <a:pt x="23" y="622"/>
                    <a:pt x="90" y="834"/>
                  </a:cubicBezTo>
                  <a:cubicBezTo>
                    <a:pt x="103" y="870"/>
                    <a:pt x="116" y="906"/>
                    <a:pt x="139" y="933"/>
                  </a:cubicBezTo>
                  <a:cubicBezTo>
                    <a:pt x="159" y="953"/>
                    <a:pt x="185" y="966"/>
                    <a:pt x="212" y="966"/>
                  </a:cubicBezTo>
                  <a:cubicBezTo>
                    <a:pt x="222" y="966"/>
                    <a:pt x="232" y="966"/>
                    <a:pt x="238" y="963"/>
                  </a:cubicBezTo>
                  <a:cubicBezTo>
                    <a:pt x="275" y="949"/>
                    <a:pt x="295" y="906"/>
                    <a:pt x="308" y="870"/>
                  </a:cubicBezTo>
                  <a:cubicBezTo>
                    <a:pt x="374" y="671"/>
                    <a:pt x="391" y="457"/>
                    <a:pt x="357" y="251"/>
                  </a:cubicBezTo>
                  <a:cubicBezTo>
                    <a:pt x="348" y="195"/>
                    <a:pt x="334" y="136"/>
                    <a:pt x="301" y="86"/>
                  </a:cubicBezTo>
                  <a:cubicBezTo>
                    <a:pt x="261" y="27"/>
                    <a:pt x="219" y="1"/>
                    <a:pt x="176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94" name="Google Shape;394;p20"/>
            <p:cNvSpPr/>
            <p:nvPr/>
          </p:nvSpPr>
          <p:spPr>
            <a:xfrm flipH="1">
              <a:off x="7903539" y="3155599"/>
              <a:ext cx="31999" cy="59234"/>
            </a:xfrm>
            <a:custGeom>
              <a:avLst/>
              <a:gdLst/>
              <a:ahLst/>
              <a:cxnLst/>
              <a:rect l="l" t="t" r="r" b="b"/>
              <a:pathLst>
                <a:path w="497" h="920" extrusionOk="0">
                  <a:moveTo>
                    <a:pt x="143" y="1"/>
                  </a:moveTo>
                  <a:cubicBezTo>
                    <a:pt x="56" y="1"/>
                    <a:pt x="1" y="100"/>
                    <a:pt x="20" y="216"/>
                  </a:cubicBezTo>
                  <a:cubicBezTo>
                    <a:pt x="60" y="434"/>
                    <a:pt x="146" y="646"/>
                    <a:pt x="271" y="825"/>
                  </a:cubicBezTo>
                  <a:cubicBezTo>
                    <a:pt x="291" y="857"/>
                    <a:pt x="318" y="887"/>
                    <a:pt x="347" y="904"/>
                  </a:cubicBezTo>
                  <a:cubicBezTo>
                    <a:pt x="364" y="914"/>
                    <a:pt x="384" y="920"/>
                    <a:pt x="401" y="920"/>
                  </a:cubicBezTo>
                  <a:cubicBezTo>
                    <a:pt x="420" y="920"/>
                    <a:pt x="437" y="914"/>
                    <a:pt x="450" y="900"/>
                  </a:cubicBezTo>
                  <a:cubicBezTo>
                    <a:pt x="480" y="877"/>
                    <a:pt x="486" y="831"/>
                    <a:pt x="486" y="791"/>
                  </a:cubicBezTo>
                  <a:cubicBezTo>
                    <a:pt x="497" y="583"/>
                    <a:pt x="450" y="371"/>
                    <a:pt x="358" y="186"/>
                  </a:cubicBezTo>
                  <a:cubicBezTo>
                    <a:pt x="331" y="137"/>
                    <a:pt x="301" y="83"/>
                    <a:pt x="255" y="47"/>
                  </a:cubicBezTo>
                  <a:cubicBezTo>
                    <a:pt x="215" y="14"/>
                    <a:pt x="179" y="1"/>
                    <a:pt x="143" y="1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95" name="Google Shape;395;p20"/>
            <p:cNvSpPr/>
            <p:nvPr/>
          </p:nvSpPr>
          <p:spPr>
            <a:xfrm flipH="1">
              <a:off x="7392130" y="3521630"/>
              <a:ext cx="579143" cy="749055"/>
            </a:xfrm>
            <a:custGeom>
              <a:avLst/>
              <a:gdLst/>
              <a:ahLst/>
              <a:cxnLst/>
              <a:rect l="l" t="t" r="r" b="b"/>
              <a:pathLst>
                <a:path w="8995" h="11634" extrusionOk="0">
                  <a:moveTo>
                    <a:pt x="2424" y="1"/>
                  </a:moveTo>
                  <a:cubicBezTo>
                    <a:pt x="741" y="16"/>
                    <a:pt x="231" y="1773"/>
                    <a:pt x="60" y="3218"/>
                  </a:cubicBezTo>
                  <a:cubicBezTo>
                    <a:pt x="20" y="3538"/>
                    <a:pt x="3" y="3859"/>
                    <a:pt x="3" y="4180"/>
                  </a:cubicBezTo>
                  <a:cubicBezTo>
                    <a:pt x="0" y="5413"/>
                    <a:pt x="278" y="6647"/>
                    <a:pt x="833" y="7738"/>
                  </a:cubicBezTo>
                  <a:cubicBezTo>
                    <a:pt x="1554" y="9153"/>
                    <a:pt x="2725" y="10304"/>
                    <a:pt x="4107" y="11005"/>
                  </a:cubicBezTo>
                  <a:cubicBezTo>
                    <a:pt x="4825" y="11372"/>
                    <a:pt x="5701" y="11633"/>
                    <a:pt x="6551" y="11633"/>
                  </a:cubicBezTo>
                  <a:cubicBezTo>
                    <a:pt x="7178" y="11633"/>
                    <a:pt x="7797" y="11491"/>
                    <a:pt x="8326" y="11144"/>
                  </a:cubicBezTo>
                  <a:cubicBezTo>
                    <a:pt x="8607" y="10962"/>
                    <a:pt x="8869" y="10714"/>
                    <a:pt x="8968" y="10383"/>
                  </a:cubicBezTo>
                  <a:cubicBezTo>
                    <a:pt x="8988" y="10327"/>
                    <a:pt x="8994" y="10274"/>
                    <a:pt x="8994" y="10222"/>
                  </a:cubicBezTo>
                  <a:cubicBezTo>
                    <a:pt x="8994" y="10006"/>
                    <a:pt x="8875" y="9818"/>
                    <a:pt x="8875" y="9606"/>
                  </a:cubicBezTo>
                  <a:cubicBezTo>
                    <a:pt x="8875" y="9587"/>
                    <a:pt x="8875" y="9564"/>
                    <a:pt x="8878" y="9544"/>
                  </a:cubicBezTo>
                  <a:lnTo>
                    <a:pt x="8878" y="9544"/>
                  </a:lnTo>
                  <a:cubicBezTo>
                    <a:pt x="8115" y="10347"/>
                    <a:pt x="7691" y="10585"/>
                    <a:pt x="7354" y="10585"/>
                  </a:cubicBezTo>
                  <a:cubicBezTo>
                    <a:pt x="7103" y="10585"/>
                    <a:pt x="6897" y="10449"/>
                    <a:pt x="6636" y="10314"/>
                  </a:cubicBezTo>
                  <a:cubicBezTo>
                    <a:pt x="6375" y="10179"/>
                    <a:pt x="6058" y="10040"/>
                    <a:pt x="5575" y="10040"/>
                  </a:cubicBezTo>
                  <a:cubicBezTo>
                    <a:pt x="5516" y="10040"/>
                    <a:pt x="5456" y="10043"/>
                    <a:pt x="5393" y="10046"/>
                  </a:cubicBezTo>
                  <a:cubicBezTo>
                    <a:pt x="5367" y="10049"/>
                    <a:pt x="5340" y="10049"/>
                    <a:pt x="5313" y="10049"/>
                  </a:cubicBezTo>
                  <a:cubicBezTo>
                    <a:pt x="3512" y="10049"/>
                    <a:pt x="1127" y="6124"/>
                    <a:pt x="1630" y="2873"/>
                  </a:cubicBezTo>
                  <a:cubicBezTo>
                    <a:pt x="1971" y="665"/>
                    <a:pt x="2619" y="298"/>
                    <a:pt x="3012" y="298"/>
                  </a:cubicBezTo>
                  <a:cubicBezTo>
                    <a:pt x="3207" y="298"/>
                    <a:pt x="3340" y="387"/>
                    <a:pt x="3340" y="387"/>
                  </a:cubicBezTo>
                  <a:lnTo>
                    <a:pt x="3413" y="248"/>
                  </a:lnTo>
                  <a:cubicBezTo>
                    <a:pt x="3111" y="89"/>
                    <a:pt x="2781" y="1"/>
                    <a:pt x="2444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96" name="Google Shape;396;p20"/>
            <p:cNvSpPr/>
            <p:nvPr/>
          </p:nvSpPr>
          <p:spPr>
            <a:xfrm flipH="1">
              <a:off x="6723149" y="3512423"/>
              <a:ext cx="296429" cy="599875"/>
            </a:xfrm>
            <a:custGeom>
              <a:avLst/>
              <a:gdLst/>
              <a:ahLst/>
              <a:cxnLst/>
              <a:rect l="l" t="t" r="r" b="b"/>
              <a:pathLst>
                <a:path w="4604" h="9317" extrusionOk="0">
                  <a:moveTo>
                    <a:pt x="3512" y="1"/>
                  </a:moveTo>
                  <a:cubicBezTo>
                    <a:pt x="3505" y="8"/>
                    <a:pt x="3502" y="14"/>
                    <a:pt x="3495" y="21"/>
                  </a:cubicBezTo>
                  <a:cubicBezTo>
                    <a:pt x="3297" y="269"/>
                    <a:pt x="3329" y="897"/>
                    <a:pt x="3317" y="1142"/>
                  </a:cubicBezTo>
                  <a:cubicBezTo>
                    <a:pt x="3283" y="1925"/>
                    <a:pt x="3141" y="2703"/>
                    <a:pt x="2883" y="3443"/>
                  </a:cubicBezTo>
                  <a:cubicBezTo>
                    <a:pt x="2810" y="3655"/>
                    <a:pt x="1898" y="5739"/>
                    <a:pt x="1653" y="5739"/>
                  </a:cubicBezTo>
                  <a:cubicBezTo>
                    <a:pt x="1647" y="5739"/>
                    <a:pt x="1640" y="5739"/>
                    <a:pt x="1634" y="5735"/>
                  </a:cubicBezTo>
                  <a:cubicBezTo>
                    <a:pt x="1491" y="5655"/>
                    <a:pt x="1330" y="5616"/>
                    <a:pt x="1164" y="5616"/>
                  </a:cubicBezTo>
                  <a:cubicBezTo>
                    <a:pt x="942" y="5616"/>
                    <a:pt x="721" y="5689"/>
                    <a:pt x="542" y="5827"/>
                  </a:cubicBezTo>
                  <a:cubicBezTo>
                    <a:pt x="298" y="6029"/>
                    <a:pt x="152" y="6354"/>
                    <a:pt x="152" y="6677"/>
                  </a:cubicBezTo>
                  <a:cubicBezTo>
                    <a:pt x="152" y="6754"/>
                    <a:pt x="159" y="6830"/>
                    <a:pt x="179" y="6905"/>
                  </a:cubicBezTo>
                  <a:cubicBezTo>
                    <a:pt x="60" y="7074"/>
                    <a:pt x="0" y="7282"/>
                    <a:pt x="0" y="7491"/>
                  </a:cubicBezTo>
                  <a:cubicBezTo>
                    <a:pt x="0" y="7696"/>
                    <a:pt x="56" y="7901"/>
                    <a:pt x="172" y="8069"/>
                  </a:cubicBezTo>
                  <a:cubicBezTo>
                    <a:pt x="350" y="8327"/>
                    <a:pt x="655" y="8480"/>
                    <a:pt x="962" y="8480"/>
                  </a:cubicBezTo>
                  <a:cubicBezTo>
                    <a:pt x="1052" y="8480"/>
                    <a:pt x="1144" y="8466"/>
                    <a:pt x="1234" y="8437"/>
                  </a:cubicBezTo>
                  <a:lnTo>
                    <a:pt x="1234" y="8437"/>
                  </a:lnTo>
                  <a:cubicBezTo>
                    <a:pt x="1220" y="8483"/>
                    <a:pt x="1217" y="8529"/>
                    <a:pt x="1217" y="8572"/>
                  </a:cubicBezTo>
                  <a:cubicBezTo>
                    <a:pt x="1217" y="8857"/>
                    <a:pt x="1422" y="9131"/>
                    <a:pt x="1683" y="9243"/>
                  </a:cubicBezTo>
                  <a:cubicBezTo>
                    <a:pt x="1802" y="9293"/>
                    <a:pt x="1931" y="9316"/>
                    <a:pt x="2060" y="9316"/>
                  </a:cubicBezTo>
                  <a:cubicBezTo>
                    <a:pt x="2255" y="9316"/>
                    <a:pt x="2450" y="9266"/>
                    <a:pt x="2635" y="9194"/>
                  </a:cubicBezTo>
                  <a:cubicBezTo>
                    <a:pt x="2635" y="9194"/>
                    <a:pt x="1597" y="8661"/>
                    <a:pt x="1960" y="8016"/>
                  </a:cubicBezTo>
                  <a:cubicBezTo>
                    <a:pt x="1960" y="8016"/>
                    <a:pt x="959" y="7570"/>
                    <a:pt x="1786" y="6942"/>
                  </a:cubicBezTo>
                  <a:cubicBezTo>
                    <a:pt x="2599" y="6320"/>
                    <a:pt x="4603" y="2818"/>
                    <a:pt x="3512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</p:grpSp>
      <p:sp>
        <p:nvSpPr>
          <p:cNvPr id="397" name="Google Shape;397;p20"/>
          <p:cNvSpPr/>
          <p:nvPr/>
        </p:nvSpPr>
        <p:spPr>
          <a:xfrm rot="-1657558">
            <a:off x="1469007" y="1637599"/>
            <a:ext cx="27173" cy="59047"/>
          </a:xfrm>
          <a:prstGeom prst="ellipse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pPr defTabSz="768077">
              <a:defRPr/>
            </a:pPr>
            <a:endParaRPr sz="1200">
              <a:ea typeface="+mn-ea"/>
            </a:endParaRPr>
          </a:p>
        </p:txBody>
      </p:sp>
      <p:sp>
        <p:nvSpPr>
          <p:cNvPr id="398" name="Google Shape;398;p20"/>
          <p:cNvSpPr/>
          <p:nvPr/>
        </p:nvSpPr>
        <p:spPr>
          <a:xfrm rot="-1657558">
            <a:off x="1618688" y="1528749"/>
            <a:ext cx="27173" cy="59047"/>
          </a:xfrm>
          <a:prstGeom prst="ellipse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pPr defTabSz="768077">
              <a:defRPr/>
            </a:pPr>
            <a:endParaRPr sz="1200">
              <a:ea typeface="+mn-ea"/>
            </a:endParaRPr>
          </a:p>
        </p:txBody>
      </p:sp>
      <p:grpSp>
        <p:nvGrpSpPr>
          <p:cNvPr id="399" name="Google Shape;399;p20"/>
          <p:cNvGrpSpPr/>
          <p:nvPr/>
        </p:nvGrpSpPr>
        <p:grpSpPr>
          <a:xfrm>
            <a:off x="1214894" y="3028726"/>
            <a:ext cx="1321749" cy="1404699"/>
            <a:chOff x="1619858" y="3028726"/>
            <a:chExt cx="1762332" cy="1404699"/>
          </a:xfrm>
        </p:grpSpPr>
        <p:sp>
          <p:nvSpPr>
            <p:cNvPr id="400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401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402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403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404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405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406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407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408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409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410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411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412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413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414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415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416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417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418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419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420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421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</p:grpSp>
      <p:grpSp>
        <p:nvGrpSpPr>
          <p:cNvPr id="422" name="Google Shape;422;p20"/>
          <p:cNvGrpSpPr/>
          <p:nvPr/>
        </p:nvGrpSpPr>
        <p:grpSpPr>
          <a:xfrm>
            <a:off x="3621488" y="213926"/>
            <a:ext cx="372283" cy="634217"/>
            <a:chOff x="4257150" y="439500"/>
            <a:chExt cx="496378" cy="634217"/>
          </a:xfrm>
        </p:grpSpPr>
        <p:sp>
          <p:nvSpPr>
            <p:cNvPr id="423" name="Google Shape;423;p20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424" name="Google Shape;424;p20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425" name="Google Shape;425;p20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426" name="Google Shape;426;p20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427" name="Google Shape;427;p20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428" name="Google Shape;428;p20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429" name="Google Shape;429;p20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</p:grpSp>
      <p:sp>
        <p:nvSpPr>
          <p:cNvPr id="430" name="Google Shape;430;p20"/>
          <p:cNvSpPr/>
          <p:nvPr/>
        </p:nvSpPr>
        <p:spPr>
          <a:xfrm>
            <a:off x="530512" y="-16850"/>
            <a:ext cx="103725" cy="5160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pPr defTabSz="768077">
              <a:defRPr/>
            </a:pPr>
            <a:endParaRPr sz="1200">
              <a:ea typeface="+mn-ea"/>
            </a:endParaRPr>
          </a:p>
        </p:txBody>
      </p:sp>
      <p:sp>
        <p:nvSpPr>
          <p:cNvPr id="431" name="Google Shape;431;p20"/>
          <p:cNvSpPr/>
          <p:nvPr/>
        </p:nvSpPr>
        <p:spPr>
          <a:xfrm>
            <a:off x="634012" y="-16850"/>
            <a:ext cx="103725" cy="5160300"/>
          </a:xfrm>
          <a:prstGeom prst="rect">
            <a:avLst/>
          </a:prstGeom>
          <a:solidFill>
            <a:srgbClr val="FFFBEF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pPr defTabSz="768077">
              <a:defRPr/>
            </a:pPr>
            <a:endParaRPr sz="1200">
              <a:ea typeface="+mn-ea"/>
            </a:endParaRPr>
          </a:p>
        </p:txBody>
      </p:sp>
      <p:sp>
        <p:nvSpPr>
          <p:cNvPr id="432" name="Google Shape;432;p20"/>
          <p:cNvSpPr/>
          <p:nvPr/>
        </p:nvSpPr>
        <p:spPr>
          <a:xfrm>
            <a:off x="732839" y="-16850"/>
            <a:ext cx="103725" cy="51603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28575" dist="19050" dir="19380000" algn="bl" rotWithShape="0">
              <a:srgbClr val="434343">
                <a:alpha val="22000"/>
              </a:srgbClr>
            </a:outerShdw>
          </a:effectLst>
        </p:spPr>
        <p:txBody>
          <a:bodyPr spcFirstLastPara="1" wrap="square" lIns="76797" tIns="76797" rIns="76797" bIns="76797" anchor="ctr" anchorCtr="0">
            <a:noAutofit/>
          </a:bodyPr>
          <a:lstStyle/>
          <a:p>
            <a:pPr defTabSz="768077">
              <a:defRPr/>
            </a:pPr>
            <a:endParaRPr sz="1200">
              <a:ea typeface="+mn-ea"/>
            </a:endParaRPr>
          </a:p>
        </p:txBody>
      </p:sp>
      <p:sp>
        <p:nvSpPr>
          <p:cNvPr id="433" name="Google Shape;433;p20"/>
          <p:cNvSpPr/>
          <p:nvPr/>
        </p:nvSpPr>
        <p:spPr>
          <a:xfrm>
            <a:off x="-6750" y="-16525"/>
            <a:ext cx="530775" cy="5160600"/>
          </a:xfrm>
          <a:prstGeom prst="rect">
            <a:avLst/>
          </a:prstGeom>
          <a:solidFill>
            <a:srgbClr val="FFFBEF"/>
          </a:solidFill>
          <a:ln>
            <a:noFill/>
          </a:ln>
          <a:effectLst>
            <a:outerShdw blurRad="28575" dist="38100" dir="2040000" algn="bl" rotWithShape="0">
              <a:srgbClr val="000000">
                <a:alpha val="22000"/>
              </a:srgbClr>
            </a:outerShdw>
          </a:effectLst>
        </p:spPr>
        <p:txBody>
          <a:bodyPr spcFirstLastPara="1" wrap="square" lIns="76797" tIns="76797" rIns="76797" bIns="76797" anchor="ctr" anchorCtr="0">
            <a:noAutofit/>
          </a:bodyPr>
          <a:lstStyle/>
          <a:p>
            <a:pPr defTabSz="768077">
              <a:defRPr/>
            </a:pPr>
            <a:endParaRPr sz="1200">
              <a:ea typeface="+mn-ea"/>
            </a:endParaRPr>
          </a:p>
        </p:txBody>
      </p:sp>
      <p:sp>
        <p:nvSpPr>
          <p:cNvPr id="434" name="Google Shape;434;p20"/>
          <p:cNvSpPr/>
          <p:nvPr/>
        </p:nvSpPr>
        <p:spPr>
          <a:xfrm>
            <a:off x="0" y="-16850"/>
            <a:ext cx="537525" cy="5160300"/>
          </a:xfrm>
          <a:prstGeom prst="rect">
            <a:avLst/>
          </a:prstGeom>
          <a:solidFill>
            <a:srgbClr val="F95858"/>
          </a:solidFill>
          <a:ln>
            <a:noFill/>
          </a:ln>
          <a:effectLst>
            <a:outerShdw blurRad="28575" dist="19050" dir="1950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76797" tIns="76797" rIns="76797" bIns="76797" anchor="ctr" anchorCtr="0">
            <a:noAutofit/>
          </a:bodyPr>
          <a:lstStyle/>
          <a:p>
            <a:pPr defTabSz="768077">
              <a:defRPr/>
            </a:pPr>
            <a:endParaRPr sz="1200">
              <a:ea typeface="+mn-ea"/>
            </a:endParaRPr>
          </a:p>
        </p:txBody>
      </p:sp>
      <p:sp>
        <p:nvSpPr>
          <p:cNvPr id="435" name="Google Shape;435;p20"/>
          <p:cNvSpPr/>
          <p:nvPr/>
        </p:nvSpPr>
        <p:spPr>
          <a:xfrm>
            <a:off x="205205" y="784675"/>
            <a:ext cx="1224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pPr defTabSz="768077">
              <a:defRPr/>
            </a:pPr>
            <a:endParaRPr sz="1200">
              <a:ea typeface="+mn-ea"/>
            </a:endParaRPr>
          </a:p>
        </p:txBody>
      </p:sp>
      <p:sp>
        <p:nvSpPr>
          <p:cNvPr id="436" name="Google Shape;436;p20"/>
          <p:cNvSpPr/>
          <p:nvPr/>
        </p:nvSpPr>
        <p:spPr>
          <a:xfrm>
            <a:off x="205205" y="1891375"/>
            <a:ext cx="1224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pPr defTabSz="768077">
              <a:defRPr/>
            </a:pPr>
            <a:endParaRPr sz="1200">
              <a:ea typeface="+mn-ea"/>
            </a:endParaRPr>
          </a:p>
        </p:txBody>
      </p:sp>
      <p:sp>
        <p:nvSpPr>
          <p:cNvPr id="437" name="Google Shape;437;p20"/>
          <p:cNvSpPr/>
          <p:nvPr/>
        </p:nvSpPr>
        <p:spPr>
          <a:xfrm>
            <a:off x="205205" y="3079675"/>
            <a:ext cx="1224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pPr defTabSz="768077">
              <a:defRPr/>
            </a:pPr>
            <a:endParaRPr sz="1200">
              <a:ea typeface="+mn-ea"/>
            </a:endParaRPr>
          </a:p>
        </p:txBody>
      </p:sp>
      <p:sp>
        <p:nvSpPr>
          <p:cNvPr id="438" name="Google Shape;438;p20"/>
          <p:cNvSpPr/>
          <p:nvPr/>
        </p:nvSpPr>
        <p:spPr>
          <a:xfrm>
            <a:off x="205205" y="4104775"/>
            <a:ext cx="1224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pPr defTabSz="768077">
              <a:defRPr/>
            </a:pPr>
            <a:endParaRPr sz="1200">
              <a:ea typeface="+mn-ea"/>
            </a:endParaRPr>
          </a:p>
        </p:txBody>
      </p:sp>
      <p:sp>
        <p:nvSpPr>
          <p:cNvPr id="439" name="Google Shape;439;p20"/>
          <p:cNvSpPr/>
          <p:nvPr/>
        </p:nvSpPr>
        <p:spPr>
          <a:xfrm>
            <a:off x="2676244" y="1056100"/>
            <a:ext cx="1681819" cy="786566"/>
          </a:xfrm>
          <a:custGeom>
            <a:avLst/>
            <a:gdLst/>
            <a:ahLst/>
            <a:cxnLst/>
            <a:rect l="l" t="t" r="r" b="b"/>
            <a:pathLst>
              <a:path w="89697" h="30490" extrusionOk="0">
                <a:moveTo>
                  <a:pt x="0" y="10657"/>
                </a:moveTo>
                <a:lnTo>
                  <a:pt x="2072" y="30490"/>
                </a:lnTo>
                <a:lnTo>
                  <a:pt x="54766" y="22794"/>
                </a:lnTo>
                <a:lnTo>
                  <a:pt x="89697" y="20722"/>
                </a:lnTo>
                <a:lnTo>
                  <a:pt x="87921" y="0"/>
                </a:lnTo>
                <a:lnTo>
                  <a:pt x="54766" y="7400"/>
                </a:lnTo>
                <a:lnTo>
                  <a:pt x="50325" y="3256"/>
                </a:lnTo>
                <a:close/>
              </a:path>
            </a:pathLst>
          </a:custGeom>
          <a:solidFill>
            <a:schemeClr val="dk2"/>
          </a:solidFill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28575" dist="19050" dir="19320000" algn="bl" rotWithShape="0">
              <a:srgbClr val="000000">
                <a:alpha val="24000"/>
              </a:srgbClr>
            </a:outerShdw>
          </a:effectLst>
        </p:spPr>
      </p:sp>
      <p:grpSp>
        <p:nvGrpSpPr>
          <p:cNvPr id="440" name="Google Shape;440;p20"/>
          <p:cNvGrpSpPr/>
          <p:nvPr/>
        </p:nvGrpSpPr>
        <p:grpSpPr>
          <a:xfrm>
            <a:off x="3181107" y="3778938"/>
            <a:ext cx="550275" cy="712450"/>
            <a:chOff x="-2648475" y="3766325"/>
            <a:chExt cx="733700" cy="712450"/>
          </a:xfrm>
        </p:grpSpPr>
        <p:sp>
          <p:nvSpPr>
            <p:cNvPr id="441" name="Google Shape;441;p20"/>
            <p:cNvSpPr/>
            <p:nvPr/>
          </p:nvSpPr>
          <p:spPr>
            <a:xfrm>
              <a:off x="-2648475" y="3766325"/>
              <a:ext cx="733700" cy="712450"/>
            </a:xfrm>
            <a:custGeom>
              <a:avLst/>
              <a:gdLst/>
              <a:ahLst/>
              <a:cxnLst/>
              <a:rect l="l" t="t" r="r" b="b"/>
              <a:pathLst>
                <a:path w="29348" h="28498" extrusionOk="0">
                  <a:moveTo>
                    <a:pt x="15404" y="1"/>
                  </a:moveTo>
                  <a:cubicBezTo>
                    <a:pt x="14818" y="1"/>
                    <a:pt x="14242" y="95"/>
                    <a:pt x="13680" y="279"/>
                  </a:cubicBezTo>
                  <a:cubicBezTo>
                    <a:pt x="10808" y="1223"/>
                    <a:pt x="8363" y="3089"/>
                    <a:pt x="6210" y="4732"/>
                  </a:cubicBezTo>
                  <a:cubicBezTo>
                    <a:pt x="5133" y="5554"/>
                    <a:pt x="3792" y="6578"/>
                    <a:pt x="3004" y="8075"/>
                  </a:cubicBezTo>
                  <a:cubicBezTo>
                    <a:pt x="2801" y="8463"/>
                    <a:pt x="2654" y="8877"/>
                    <a:pt x="2564" y="9308"/>
                  </a:cubicBezTo>
                  <a:cubicBezTo>
                    <a:pt x="1899" y="9685"/>
                    <a:pt x="1351" y="10228"/>
                    <a:pt x="987" y="10880"/>
                  </a:cubicBezTo>
                  <a:cubicBezTo>
                    <a:pt x="0" y="12665"/>
                    <a:pt x="506" y="15025"/>
                    <a:pt x="2139" y="16254"/>
                  </a:cubicBezTo>
                  <a:cubicBezTo>
                    <a:pt x="2550" y="16561"/>
                    <a:pt x="3023" y="16788"/>
                    <a:pt x="3527" y="16919"/>
                  </a:cubicBezTo>
                  <a:cubicBezTo>
                    <a:pt x="3669" y="17061"/>
                    <a:pt x="3821" y="17193"/>
                    <a:pt x="3980" y="17311"/>
                  </a:cubicBezTo>
                  <a:cubicBezTo>
                    <a:pt x="4235" y="17505"/>
                    <a:pt x="4514" y="17675"/>
                    <a:pt x="4812" y="17817"/>
                  </a:cubicBezTo>
                  <a:cubicBezTo>
                    <a:pt x="5072" y="18837"/>
                    <a:pt x="5662" y="19752"/>
                    <a:pt x="6497" y="20386"/>
                  </a:cubicBezTo>
                  <a:cubicBezTo>
                    <a:pt x="6569" y="20437"/>
                    <a:pt x="6644" y="20493"/>
                    <a:pt x="6724" y="20545"/>
                  </a:cubicBezTo>
                  <a:cubicBezTo>
                    <a:pt x="6942" y="21693"/>
                    <a:pt x="7654" y="22718"/>
                    <a:pt x="8651" y="23327"/>
                  </a:cubicBezTo>
                  <a:cubicBezTo>
                    <a:pt x="8731" y="23638"/>
                    <a:pt x="8849" y="23941"/>
                    <a:pt x="8995" y="24224"/>
                  </a:cubicBezTo>
                  <a:cubicBezTo>
                    <a:pt x="9553" y="25292"/>
                    <a:pt x="10582" y="26098"/>
                    <a:pt x="11815" y="26434"/>
                  </a:cubicBezTo>
                  <a:cubicBezTo>
                    <a:pt x="11852" y="26443"/>
                    <a:pt x="11891" y="26453"/>
                    <a:pt x="11928" y="26462"/>
                  </a:cubicBezTo>
                  <a:cubicBezTo>
                    <a:pt x="12183" y="26902"/>
                    <a:pt x="12514" y="27284"/>
                    <a:pt x="12905" y="27600"/>
                  </a:cubicBezTo>
                  <a:cubicBezTo>
                    <a:pt x="13632" y="28177"/>
                    <a:pt x="14563" y="28498"/>
                    <a:pt x="15526" y="28498"/>
                  </a:cubicBezTo>
                  <a:cubicBezTo>
                    <a:pt x="16424" y="28498"/>
                    <a:pt x="17306" y="28214"/>
                    <a:pt x="18015" y="27704"/>
                  </a:cubicBezTo>
                  <a:cubicBezTo>
                    <a:pt x="19181" y="27572"/>
                    <a:pt x="20384" y="27180"/>
                    <a:pt x="21532" y="26562"/>
                  </a:cubicBezTo>
                  <a:cubicBezTo>
                    <a:pt x="22869" y="25834"/>
                    <a:pt x="23941" y="24890"/>
                    <a:pt x="24974" y="23978"/>
                  </a:cubicBezTo>
                  <a:cubicBezTo>
                    <a:pt x="25239" y="23747"/>
                    <a:pt x="25499" y="23516"/>
                    <a:pt x="25767" y="23289"/>
                  </a:cubicBezTo>
                  <a:cubicBezTo>
                    <a:pt x="26968" y="22265"/>
                    <a:pt x="28606" y="20862"/>
                    <a:pt x="29049" y="18723"/>
                  </a:cubicBezTo>
                  <a:cubicBezTo>
                    <a:pt x="29347" y="17298"/>
                    <a:pt x="29031" y="15914"/>
                    <a:pt x="28681" y="14752"/>
                  </a:cubicBezTo>
                  <a:cubicBezTo>
                    <a:pt x="27661" y="11342"/>
                    <a:pt x="25886" y="8090"/>
                    <a:pt x="23548" y="5346"/>
                  </a:cubicBezTo>
                  <a:cubicBezTo>
                    <a:pt x="22509" y="4118"/>
                    <a:pt x="21362" y="2848"/>
                    <a:pt x="20040" y="1829"/>
                  </a:cubicBezTo>
                  <a:cubicBezTo>
                    <a:pt x="18464" y="615"/>
                    <a:pt x="16900" y="1"/>
                    <a:pt x="15404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442" name="Google Shape;442;p20"/>
            <p:cNvSpPr/>
            <p:nvPr/>
          </p:nvSpPr>
          <p:spPr>
            <a:xfrm>
              <a:off x="-2574000" y="3801725"/>
              <a:ext cx="620275" cy="621800"/>
            </a:xfrm>
            <a:custGeom>
              <a:avLst/>
              <a:gdLst/>
              <a:ahLst/>
              <a:cxnLst/>
              <a:rect l="l" t="t" r="r" b="b"/>
              <a:pathLst>
                <a:path w="24811" h="24872" extrusionOk="0">
                  <a:moveTo>
                    <a:pt x="12344" y="0"/>
                  </a:moveTo>
                  <a:cubicBezTo>
                    <a:pt x="11925" y="0"/>
                    <a:pt x="11501" y="64"/>
                    <a:pt x="11074" y="204"/>
                  </a:cubicBezTo>
                  <a:cubicBezTo>
                    <a:pt x="8458" y="1064"/>
                    <a:pt x="6220" y="2764"/>
                    <a:pt x="4028" y="4436"/>
                  </a:cubicBezTo>
                  <a:cubicBezTo>
                    <a:pt x="2956" y="5252"/>
                    <a:pt x="1851" y="6112"/>
                    <a:pt x="1224" y="7302"/>
                  </a:cubicBezTo>
                  <a:cubicBezTo>
                    <a:pt x="1" y="9638"/>
                    <a:pt x="1936" y="12334"/>
                    <a:pt x="3165" y="14271"/>
                  </a:cubicBezTo>
                  <a:cubicBezTo>
                    <a:pt x="4728" y="16736"/>
                    <a:pt x="6299" y="19214"/>
                    <a:pt x="8193" y="21435"/>
                  </a:cubicBezTo>
                  <a:cubicBezTo>
                    <a:pt x="9422" y="22869"/>
                    <a:pt x="10871" y="24253"/>
                    <a:pt x="12698" y="24706"/>
                  </a:cubicBezTo>
                  <a:cubicBezTo>
                    <a:pt x="13149" y="24820"/>
                    <a:pt x="13609" y="24872"/>
                    <a:pt x="14069" y="24872"/>
                  </a:cubicBezTo>
                  <a:cubicBezTo>
                    <a:pt x="15355" y="24872"/>
                    <a:pt x="16648" y="24465"/>
                    <a:pt x="17788" y="23847"/>
                  </a:cubicBezTo>
                  <a:cubicBezTo>
                    <a:pt x="19304" y="23030"/>
                    <a:pt x="20484" y="21845"/>
                    <a:pt x="21774" y="20744"/>
                  </a:cubicBezTo>
                  <a:cubicBezTo>
                    <a:pt x="22973" y="19720"/>
                    <a:pt x="24244" y="18606"/>
                    <a:pt x="24583" y="16986"/>
                  </a:cubicBezTo>
                  <a:cubicBezTo>
                    <a:pt x="24810" y="15904"/>
                    <a:pt x="24560" y="14781"/>
                    <a:pt x="24244" y="13723"/>
                  </a:cubicBezTo>
                  <a:cubicBezTo>
                    <a:pt x="23265" y="10465"/>
                    <a:pt x="21594" y="7424"/>
                    <a:pt x="19394" y="4837"/>
                  </a:cubicBezTo>
                  <a:cubicBezTo>
                    <a:pt x="18525" y="3812"/>
                    <a:pt x="17392" y="2518"/>
                    <a:pt x="16102" y="1531"/>
                  </a:cubicBezTo>
                  <a:cubicBezTo>
                    <a:pt x="14953" y="644"/>
                    <a:pt x="13676" y="0"/>
                    <a:pt x="12344" y="0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443" name="Google Shape;443;p20"/>
            <p:cNvSpPr/>
            <p:nvPr/>
          </p:nvSpPr>
          <p:spPr>
            <a:xfrm>
              <a:off x="-2234025" y="4121175"/>
              <a:ext cx="141800" cy="98050"/>
            </a:xfrm>
            <a:custGeom>
              <a:avLst/>
              <a:gdLst/>
              <a:ahLst/>
              <a:cxnLst/>
              <a:rect l="l" t="t" r="r" b="b"/>
              <a:pathLst>
                <a:path w="5672" h="3922" extrusionOk="0">
                  <a:moveTo>
                    <a:pt x="5502" y="1"/>
                  </a:moveTo>
                  <a:cubicBezTo>
                    <a:pt x="2135" y="520"/>
                    <a:pt x="1" y="3760"/>
                    <a:pt x="1" y="3760"/>
                  </a:cubicBezTo>
                  <a:cubicBezTo>
                    <a:pt x="421" y="3869"/>
                    <a:pt x="853" y="3921"/>
                    <a:pt x="1287" y="3921"/>
                  </a:cubicBezTo>
                  <a:cubicBezTo>
                    <a:pt x="2238" y="3921"/>
                    <a:pt x="3195" y="3669"/>
                    <a:pt x="4029" y="3211"/>
                  </a:cubicBezTo>
                  <a:cubicBezTo>
                    <a:pt x="4685" y="2849"/>
                    <a:pt x="5308" y="2315"/>
                    <a:pt x="5526" y="1592"/>
                  </a:cubicBezTo>
                  <a:cubicBezTo>
                    <a:pt x="5672" y="1073"/>
                    <a:pt x="5601" y="530"/>
                    <a:pt x="5502" y="1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444" name="Google Shape;444;p20"/>
            <p:cNvSpPr/>
            <p:nvPr/>
          </p:nvSpPr>
          <p:spPr>
            <a:xfrm>
              <a:off x="-2315475" y="4019625"/>
              <a:ext cx="219000" cy="195550"/>
            </a:xfrm>
            <a:custGeom>
              <a:avLst/>
              <a:gdLst/>
              <a:ahLst/>
              <a:cxnLst/>
              <a:rect l="l" t="t" r="r" b="b"/>
              <a:pathLst>
                <a:path w="8760" h="7822" extrusionOk="0">
                  <a:moveTo>
                    <a:pt x="7020" y="0"/>
                  </a:moveTo>
                  <a:cubicBezTo>
                    <a:pt x="6993" y="0"/>
                    <a:pt x="6966" y="2"/>
                    <a:pt x="6937" y="7"/>
                  </a:cubicBezTo>
                  <a:cubicBezTo>
                    <a:pt x="6696" y="44"/>
                    <a:pt x="6404" y="247"/>
                    <a:pt x="6016" y="593"/>
                  </a:cubicBezTo>
                  <a:cubicBezTo>
                    <a:pt x="5789" y="791"/>
                    <a:pt x="5563" y="989"/>
                    <a:pt x="5323" y="1182"/>
                  </a:cubicBezTo>
                  <a:cubicBezTo>
                    <a:pt x="5120" y="1347"/>
                    <a:pt x="4917" y="1513"/>
                    <a:pt x="4708" y="1674"/>
                  </a:cubicBezTo>
                  <a:cubicBezTo>
                    <a:pt x="4142" y="2094"/>
                    <a:pt x="3551" y="2500"/>
                    <a:pt x="2947" y="2873"/>
                  </a:cubicBezTo>
                  <a:cubicBezTo>
                    <a:pt x="2607" y="3080"/>
                    <a:pt x="2258" y="3278"/>
                    <a:pt x="1908" y="3468"/>
                  </a:cubicBezTo>
                  <a:cubicBezTo>
                    <a:pt x="1545" y="3662"/>
                    <a:pt x="1171" y="3851"/>
                    <a:pt x="799" y="4025"/>
                  </a:cubicBezTo>
                  <a:cubicBezTo>
                    <a:pt x="605" y="4115"/>
                    <a:pt x="397" y="4224"/>
                    <a:pt x="242" y="4374"/>
                  </a:cubicBezTo>
                  <a:cubicBezTo>
                    <a:pt x="129" y="4474"/>
                    <a:pt x="44" y="4606"/>
                    <a:pt x="25" y="4766"/>
                  </a:cubicBezTo>
                  <a:cubicBezTo>
                    <a:pt x="1" y="4936"/>
                    <a:pt x="72" y="5111"/>
                    <a:pt x="142" y="5267"/>
                  </a:cubicBezTo>
                  <a:cubicBezTo>
                    <a:pt x="724" y="6532"/>
                    <a:pt x="1918" y="7477"/>
                    <a:pt x="3259" y="7822"/>
                  </a:cubicBezTo>
                  <a:cubicBezTo>
                    <a:pt x="3259" y="7822"/>
                    <a:pt x="5393" y="4582"/>
                    <a:pt x="8760" y="4063"/>
                  </a:cubicBezTo>
                  <a:cubicBezTo>
                    <a:pt x="8557" y="3014"/>
                    <a:pt x="8254" y="1985"/>
                    <a:pt x="7853" y="998"/>
                  </a:cubicBezTo>
                  <a:cubicBezTo>
                    <a:pt x="7579" y="314"/>
                    <a:pt x="7341" y="0"/>
                    <a:pt x="7020" y="0"/>
                  </a:cubicBezTo>
                  <a:close/>
                </a:path>
              </a:pathLst>
            </a:custGeom>
            <a:solidFill>
              <a:srgbClr val="AF21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445" name="Google Shape;445;p20"/>
            <p:cNvSpPr/>
            <p:nvPr/>
          </p:nvSpPr>
          <p:spPr>
            <a:xfrm>
              <a:off x="-2453100" y="3961100"/>
              <a:ext cx="156175" cy="133450"/>
            </a:xfrm>
            <a:custGeom>
              <a:avLst/>
              <a:gdLst/>
              <a:ahLst/>
              <a:cxnLst/>
              <a:rect l="l" t="t" r="r" b="b"/>
              <a:pathLst>
                <a:path w="6247" h="5338" extrusionOk="0">
                  <a:moveTo>
                    <a:pt x="2331" y="0"/>
                  </a:moveTo>
                  <a:cubicBezTo>
                    <a:pt x="2067" y="0"/>
                    <a:pt x="1805" y="40"/>
                    <a:pt x="1554" y="129"/>
                  </a:cubicBezTo>
                  <a:cubicBezTo>
                    <a:pt x="709" y="430"/>
                    <a:pt x="118" y="1290"/>
                    <a:pt x="57" y="2182"/>
                  </a:cubicBezTo>
                  <a:cubicBezTo>
                    <a:pt x="0" y="3080"/>
                    <a:pt x="439" y="3972"/>
                    <a:pt x="1138" y="4538"/>
                  </a:cubicBezTo>
                  <a:cubicBezTo>
                    <a:pt x="1704" y="4999"/>
                    <a:pt x="2607" y="5337"/>
                    <a:pt x="3449" y="5337"/>
                  </a:cubicBezTo>
                  <a:cubicBezTo>
                    <a:pt x="4153" y="5337"/>
                    <a:pt x="4814" y="5101"/>
                    <a:pt x="5199" y="4501"/>
                  </a:cubicBezTo>
                  <a:cubicBezTo>
                    <a:pt x="6247" y="2862"/>
                    <a:pt x="5440" y="1125"/>
                    <a:pt x="3768" y="345"/>
                  </a:cubicBezTo>
                  <a:cubicBezTo>
                    <a:pt x="3320" y="137"/>
                    <a:pt x="2822" y="0"/>
                    <a:pt x="2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446" name="Google Shape;446;p20"/>
            <p:cNvSpPr/>
            <p:nvPr/>
          </p:nvSpPr>
          <p:spPr>
            <a:xfrm>
              <a:off x="-2332250" y="3871675"/>
              <a:ext cx="154700" cy="145525"/>
            </a:xfrm>
            <a:custGeom>
              <a:avLst/>
              <a:gdLst/>
              <a:ahLst/>
              <a:cxnLst/>
              <a:rect l="l" t="t" r="r" b="b"/>
              <a:pathLst>
                <a:path w="6188" h="5821" extrusionOk="0">
                  <a:moveTo>
                    <a:pt x="3076" y="0"/>
                  </a:moveTo>
                  <a:cubicBezTo>
                    <a:pt x="1817" y="0"/>
                    <a:pt x="574" y="879"/>
                    <a:pt x="275" y="2128"/>
                  </a:cubicBezTo>
                  <a:cubicBezTo>
                    <a:pt x="1" y="3275"/>
                    <a:pt x="554" y="4550"/>
                    <a:pt x="1526" y="5216"/>
                  </a:cubicBezTo>
                  <a:cubicBezTo>
                    <a:pt x="2051" y="5574"/>
                    <a:pt x="2857" y="5820"/>
                    <a:pt x="3614" y="5820"/>
                  </a:cubicBezTo>
                  <a:cubicBezTo>
                    <a:pt x="4047" y="5820"/>
                    <a:pt x="4465" y="5739"/>
                    <a:pt x="4804" y="5552"/>
                  </a:cubicBezTo>
                  <a:cubicBezTo>
                    <a:pt x="5847" y="4975"/>
                    <a:pt x="6187" y="3408"/>
                    <a:pt x="5922" y="2312"/>
                  </a:cubicBezTo>
                  <a:cubicBezTo>
                    <a:pt x="5918" y="2279"/>
                    <a:pt x="5909" y="2242"/>
                    <a:pt x="5900" y="2209"/>
                  </a:cubicBezTo>
                  <a:cubicBezTo>
                    <a:pt x="5592" y="1128"/>
                    <a:pt x="4647" y="235"/>
                    <a:pt x="3538" y="41"/>
                  </a:cubicBezTo>
                  <a:cubicBezTo>
                    <a:pt x="3385" y="14"/>
                    <a:pt x="3230" y="0"/>
                    <a:pt x="3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447" name="Google Shape;447;p20"/>
            <p:cNvSpPr/>
            <p:nvPr/>
          </p:nvSpPr>
          <p:spPr>
            <a:xfrm>
              <a:off x="-2309425" y="4106300"/>
              <a:ext cx="55975" cy="49375"/>
            </a:xfrm>
            <a:custGeom>
              <a:avLst/>
              <a:gdLst/>
              <a:ahLst/>
              <a:cxnLst/>
              <a:rect l="l" t="t" r="r" b="b"/>
              <a:pathLst>
                <a:path w="2239" h="1975" extrusionOk="0">
                  <a:moveTo>
                    <a:pt x="1662" y="1"/>
                  </a:moveTo>
                  <a:cubicBezTo>
                    <a:pt x="1303" y="195"/>
                    <a:pt x="929" y="384"/>
                    <a:pt x="557" y="558"/>
                  </a:cubicBezTo>
                  <a:cubicBezTo>
                    <a:pt x="363" y="648"/>
                    <a:pt x="155" y="757"/>
                    <a:pt x="0" y="903"/>
                  </a:cubicBezTo>
                  <a:cubicBezTo>
                    <a:pt x="164" y="1276"/>
                    <a:pt x="467" y="1607"/>
                    <a:pt x="878" y="1842"/>
                  </a:cubicBezTo>
                  <a:cubicBezTo>
                    <a:pt x="1029" y="1930"/>
                    <a:pt x="1209" y="1974"/>
                    <a:pt x="1387" y="1974"/>
                  </a:cubicBezTo>
                  <a:cubicBezTo>
                    <a:pt x="1699" y="1974"/>
                    <a:pt x="2004" y="1836"/>
                    <a:pt x="2125" y="1550"/>
                  </a:cubicBezTo>
                  <a:cubicBezTo>
                    <a:pt x="2238" y="1262"/>
                    <a:pt x="2130" y="931"/>
                    <a:pt x="1983" y="652"/>
                  </a:cubicBezTo>
                  <a:cubicBezTo>
                    <a:pt x="1875" y="435"/>
                    <a:pt x="1737" y="227"/>
                    <a:pt x="1662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448" name="Google Shape;448;p20"/>
            <p:cNvSpPr/>
            <p:nvPr/>
          </p:nvSpPr>
          <p:spPr>
            <a:xfrm>
              <a:off x="-2241800" y="4061350"/>
              <a:ext cx="59400" cy="59175"/>
            </a:xfrm>
            <a:custGeom>
              <a:avLst/>
              <a:gdLst/>
              <a:ahLst/>
              <a:cxnLst/>
              <a:rect l="l" t="t" r="r" b="b"/>
              <a:pathLst>
                <a:path w="2376" h="2367" extrusionOk="0">
                  <a:moveTo>
                    <a:pt x="1761" y="0"/>
                  </a:moveTo>
                  <a:cubicBezTo>
                    <a:pt x="1195" y="430"/>
                    <a:pt x="604" y="831"/>
                    <a:pt x="0" y="1204"/>
                  </a:cubicBezTo>
                  <a:cubicBezTo>
                    <a:pt x="284" y="1492"/>
                    <a:pt x="501" y="1842"/>
                    <a:pt x="813" y="2091"/>
                  </a:cubicBezTo>
                  <a:cubicBezTo>
                    <a:pt x="1022" y="2256"/>
                    <a:pt x="1300" y="2367"/>
                    <a:pt x="1560" y="2367"/>
                  </a:cubicBezTo>
                  <a:cubicBezTo>
                    <a:pt x="1739" y="2367"/>
                    <a:pt x="1910" y="2314"/>
                    <a:pt x="2045" y="2191"/>
                  </a:cubicBezTo>
                  <a:cubicBezTo>
                    <a:pt x="2376" y="1875"/>
                    <a:pt x="2282" y="1326"/>
                    <a:pt x="2101" y="907"/>
                  </a:cubicBezTo>
                  <a:cubicBezTo>
                    <a:pt x="1970" y="613"/>
                    <a:pt x="1809" y="312"/>
                    <a:pt x="1761" y="0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449" name="Google Shape;449;p20"/>
            <p:cNvSpPr/>
            <p:nvPr/>
          </p:nvSpPr>
          <p:spPr>
            <a:xfrm>
              <a:off x="-2182425" y="4019775"/>
              <a:ext cx="64000" cy="56325"/>
            </a:xfrm>
            <a:custGeom>
              <a:avLst/>
              <a:gdLst/>
              <a:ahLst/>
              <a:cxnLst/>
              <a:rect l="l" t="t" r="r" b="b"/>
              <a:pathLst>
                <a:path w="2560" h="2253" extrusionOk="0">
                  <a:moveTo>
                    <a:pt x="1615" y="1"/>
                  </a:moveTo>
                  <a:cubicBezTo>
                    <a:pt x="1374" y="38"/>
                    <a:pt x="1082" y="241"/>
                    <a:pt x="694" y="587"/>
                  </a:cubicBezTo>
                  <a:cubicBezTo>
                    <a:pt x="467" y="790"/>
                    <a:pt x="236" y="983"/>
                    <a:pt x="1" y="1176"/>
                  </a:cubicBezTo>
                  <a:cubicBezTo>
                    <a:pt x="175" y="1214"/>
                    <a:pt x="336" y="1299"/>
                    <a:pt x="482" y="1403"/>
                  </a:cubicBezTo>
                  <a:cubicBezTo>
                    <a:pt x="794" y="1635"/>
                    <a:pt x="1044" y="1951"/>
                    <a:pt x="1389" y="2135"/>
                  </a:cubicBezTo>
                  <a:cubicBezTo>
                    <a:pt x="1530" y="2210"/>
                    <a:pt x="1699" y="2252"/>
                    <a:pt x="1862" y="2252"/>
                  </a:cubicBezTo>
                  <a:cubicBezTo>
                    <a:pt x="2099" y="2252"/>
                    <a:pt x="2323" y="2164"/>
                    <a:pt x="2433" y="1960"/>
                  </a:cubicBezTo>
                  <a:cubicBezTo>
                    <a:pt x="2559" y="1724"/>
                    <a:pt x="2489" y="1426"/>
                    <a:pt x="2389" y="1171"/>
                  </a:cubicBezTo>
                  <a:cubicBezTo>
                    <a:pt x="2224" y="737"/>
                    <a:pt x="1965" y="303"/>
                    <a:pt x="1615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450" name="Google Shape;450;p20"/>
            <p:cNvSpPr/>
            <p:nvPr/>
          </p:nvSpPr>
          <p:spPr>
            <a:xfrm>
              <a:off x="-2610125" y="4020100"/>
              <a:ext cx="400925" cy="421850"/>
            </a:xfrm>
            <a:custGeom>
              <a:avLst/>
              <a:gdLst/>
              <a:ahLst/>
              <a:cxnLst/>
              <a:rect l="l" t="t" r="r" b="b"/>
              <a:pathLst>
                <a:path w="16037" h="16874" extrusionOk="0">
                  <a:moveTo>
                    <a:pt x="3930" y="2816"/>
                  </a:moveTo>
                  <a:cubicBezTo>
                    <a:pt x="4137" y="2816"/>
                    <a:pt x="4368" y="2930"/>
                    <a:pt x="4525" y="3113"/>
                  </a:cubicBezTo>
                  <a:cubicBezTo>
                    <a:pt x="4662" y="3279"/>
                    <a:pt x="4719" y="3473"/>
                    <a:pt x="4676" y="3643"/>
                  </a:cubicBezTo>
                  <a:cubicBezTo>
                    <a:pt x="4643" y="3784"/>
                    <a:pt x="4549" y="3930"/>
                    <a:pt x="4401" y="4077"/>
                  </a:cubicBezTo>
                  <a:cubicBezTo>
                    <a:pt x="4072" y="4412"/>
                    <a:pt x="3603" y="4597"/>
                    <a:pt x="3132" y="4619"/>
                  </a:cubicBezTo>
                  <a:cubicBezTo>
                    <a:pt x="3009" y="4375"/>
                    <a:pt x="2952" y="4120"/>
                    <a:pt x="2962" y="3869"/>
                  </a:cubicBezTo>
                  <a:cubicBezTo>
                    <a:pt x="2990" y="3335"/>
                    <a:pt x="3415" y="2854"/>
                    <a:pt x="3882" y="2816"/>
                  </a:cubicBezTo>
                  <a:close/>
                  <a:moveTo>
                    <a:pt x="6292" y="4997"/>
                  </a:moveTo>
                  <a:cubicBezTo>
                    <a:pt x="6428" y="4997"/>
                    <a:pt x="6574" y="5043"/>
                    <a:pt x="6687" y="5129"/>
                  </a:cubicBezTo>
                  <a:cubicBezTo>
                    <a:pt x="6753" y="5177"/>
                    <a:pt x="6866" y="5277"/>
                    <a:pt x="6866" y="5423"/>
                  </a:cubicBezTo>
                  <a:cubicBezTo>
                    <a:pt x="6866" y="5635"/>
                    <a:pt x="6659" y="5833"/>
                    <a:pt x="6451" y="5914"/>
                  </a:cubicBezTo>
                  <a:cubicBezTo>
                    <a:pt x="6293" y="5975"/>
                    <a:pt x="6118" y="5996"/>
                    <a:pt x="5943" y="5996"/>
                  </a:cubicBezTo>
                  <a:cubicBezTo>
                    <a:pt x="5793" y="5996"/>
                    <a:pt x="5643" y="5980"/>
                    <a:pt x="5502" y="5961"/>
                  </a:cubicBezTo>
                  <a:cubicBezTo>
                    <a:pt x="5464" y="5957"/>
                    <a:pt x="5427" y="5951"/>
                    <a:pt x="5393" y="5946"/>
                  </a:cubicBezTo>
                  <a:cubicBezTo>
                    <a:pt x="5493" y="5569"/>
                    <a:pt x="5733" y="5149"/>
                    <a:pt x="6130" y="5022"/>
                  </a:cubicBezTo>
                  <a:cubicBezTo>
                    <a:pt x="6180" y="5005"/>
                    <a:pt x="6235" y="4997"/>
                    <a:pt x="6292" y="4997"/>
                  </a:cubicBezTo>
                  <a:close/>
                  <a:moveTo>
                    <a:pt x="9017" y="7738"/>
                  </a:moveTo>
                  <a:cubicBezTo>
                    <a:pt x="9103" y="7738"/>
                    <a:pt x="9172" y="7754"/>
                    <a:pt x="9213" y="7788"/>
                  </a:cubicBezTo>
                  <a:cubicBezTo>
                    <a:pt x="9294" y="7849"/>
                    <a:pt x="9317" y="8019"/>
                    <a:pt x="9261" y="8156"/>
                  </a:cubicBezTo>
                  <a:cubicBezTo>
                    <a:pt x="9189" y="8317"/>
                    <a:pt x="9030" y="8468"/>
                    <a:pt x="8779" y="8601"/>
                  </a:cubicBezTo>
                  <a:cubicBezTo>
                    <a:pt x="8443" y="8782"/>
                    <a:pt x="8059" y="8867"/>
                    <a:pt x="7674" y="8867"/>
                  </a:cubicBezTo>
                  <a:cubicBezTo>
                    <a:pt x="7609" y="8867"/>
                    <a:pt x="7545" y="8865"/>
                    <a:pt x="7480" y="8860"/>
                  </a:cubicBezTo>
                  <a:cubicBezTo>
                    <a:pt x="7731" y="8336"/>
                    <a:pt x="8208" y="7912"/>
                    <a:pt x="8779" y="7770"/>
                  </a:cubicBezTo>
                  <a:cubicBezTo>
                    <a:pt x="8866" y="7749"/>
                    <a:pt x="8947" y="7738"/>
                    <a:pt x="9017" y="7738"/>
                  </a:cubicBezTo>
                  <a:close/>
                  <a:moveTo>
                    <a:pt x="10753" y="9847"/>
                  </a:moveTo>
                  <a:cubicBezTo>
                    <a:pt x="10782" y="9847"/>
                    <a:pt x="10800" y="9852"/>
                    <a:pt x="10804" y="9861"/>
                  </a:cubicBezTo>
                  <a:cubicBezTo>
                    <a:pt x="10838" y="9880"/>
                    <a:pt x="10867" y="10026"/>
                    <a:pt x="10810" y="10215"/>
                  </a:cubicBezTo>
                  <a:cubicBezTo>
                    <a:pt x="10612" y="10891"/>
                    <a:pt x="9945" y="11396"/>
                    <a:pt x="9241" y="11462"/>
                  </a:cubicBezTo>
                  <a:cubicBezTo>
                    <a:pt x="9261" y="11382"/>
                    <a:pt x="9285" y="11306"/>
                    <a:pt x="9313" y="11231"/>
                  </a:cubicBezTo>
                  <a:cubicBezTo>
                    <a:pt x="9529" y="10621"/>
                    <a:pt x="9964" y="10140"/>
                    <a:pt x="10493" y="9913"/>
                  </a:cubicBezTo>
                  <a:cubicBezTo>
                    <a:pt x="10616" y="9866"/>
                    <a:pt x="10701" y="9847"/>
                    <a:pt x="10753" y="9847"/>
                  </a:cubicBezTo>
                  <a:close/>
                  <a:moveTo>
                    <a:pt x="12807" y="12689"/>
                  </a:moveTo>
                  <a:cubicBezTo>
                    <a:pt x="12826" y="12689"/>
                    <a:pt x="12844" y="12694"/>
                    <a:pt x="12859" y="12700"/>
                  </a:cubicBezTo>
                  <a:cubicBezTo>
                    <a:pt x="13020" y="12737"/>
                    <a:pt x="13138" y="12977"/>
                    <a:pt x="13095" y="13186"/>
                  </a:cubicBezTo>
                  <a:cubicBezTo>
                    <a:pt x="13033" y="13511"/>
                    <a:pt x="12726" y="13742"/>
                    <a:pt x="12552" y="13855"/>
                  </a:cubicBezTo>
                  <a:cubicBezTo>
                    <a:pt x="12382" y="13960"/>
                    <a:pt x="12192" y="14040"/>
                    <a:pt x="11994" y="14092"/>
                  </a:cubicBezTo>
                  <a:cubicBezTo>
                    <a:pt x="11994" y="13742"/>
                    <a:pt x="12085" y="13393"/>
                    <a:pt x="12273" y="13096"/>
                  </a:cubicBezTo>
                  <a:cubicBezTo>
                    <a:pt x="12401" y="12883"/>
                    <a:pt x="12623" y="12689"/>
                    <a:pt x="12807" y="12689"/>
                  </a:cubicBezTo>
                  <a:close/>
                  <a:moveTo>
                    <a:pt x="3091" y="0"/>
                  </a:moveTo>
                  <a:cubicBezTo>
                    <a:pt x="2107" y="0"/>
                    <a:pt x="1120" y="528"/>
                    <a:pt x="639" y="1400"/>
                  </a:cubicBezTo>
                  <a:cubicBezTo>
                    <a:pt x="1" y="2551"/>
                    <a:pt x="341" y="4129"/>
                    <a:pt x="1394" y="4917"/>
                  </a:cubicBezTo>
                  <a:cubicBezTo>
                    <a:pt x="1766" y="5201"/>
                    <a:pt x="2211" y="5366"/>
                    <a:pt x="2673" y="5423"/>
                  </a:cubicBezTo>
                  <a:cubicBezTo>
                    <a:pt x="2829" y="5630"/>
                    <a:pt x="3019" y="5820"/>
                    <a:pt x="3235" y="5979"/>
                  </a:cubicBezTo>
                  <a:cubicBezTo>
                    <a:pt x="3594" y="6249"/>
                    <a:pt x="4010" y="6452"/>
                    <a:pt x="4506" y="6594"/>
                  </a:cubicBezTo>
                  <a:cubicBezTo>
                    <a:pt x="4534" y="7548"/>
                    <a:pt x="4987" y="8472"/>
                    <a:pt x="5757" y="9054"/>
                  </a:cubicBezTo>
                  <a:cubicBezTo>
                    <a:pt x="5979" y="9228"/>
                    <a:pt x="6229" y="9365"/>
                    <a:pt x="6489" y="9464"/>
                  </a:cubicBezTo>
                  <a:cubicBezTo>
                    <a:pt x="6484" y="9531"/>
                    <a:pt x="6484" y="9601"/>
                    <a:pt x="6484" y="9668"/>
                  </a:cubicBezTo>
                  <a:cubicBezTo>
                    <a:pt x="6503" y="10796"/>
                    <a:pt x="7297" y="11830"/>
                    <a:pt x="8350" y="12170"/>
                  </a:cubicBezTo>
                  <a:cubicBezTo>
                    <a:pt x="8363" y="12595"/>
                    <a:pt x="8472" y="13011"/>
                    <a:pt x="8661" y="13374"/>
                  </a:cubicBezTo>
                  <a:cubicBezTo>
                    <a:pt x="9034" y="14092"/>
                    <a:pt x="9733" y="14635"/>
                    <a:pt x="10578" y="14862"/>
                  </a:cubicBezTo>
                  <a:cubicBezTo>
                    <a:pt x="10823" y="14928"/>
                    <a:pt x="11065" y="14966"/>
                    <a:pt x="11310" y="14975"/>
                  </a:cubicBezTo>
                  <a:cubicBezTo>
                    <a:pt x="11471" y="15485"/>
                    <a:pt x="11767" y="15952"/>
                    <a:pt x="12192" y="16292"/>
                  </a:cubicBezTo>
                  <a:cubicBezTo>
                    <a:pt x="12684" y="16684"/>
                    <a:pt x="13297" y="16873"/>
                    <a:pt x="13912" y="16873"/>
                  </a:cubicBezTo>
                  <a:cubicBezTo>
                    <a:pt x="14635" y="16873"/>
                    <a:pt x="15352" y="16609"/>
                    <a:pt x="15876" y="16094"/>
                  </a:cubicBezTo>
                  <a:cubicBezTo>
                    <a:pt x="16037" y="15934"/>
                    <a:pt x="16037" y="15674"/>
                    <a:pt x="15876" y="15513"/>
                  </a:cubicBezTo>
                  <a:cubicBezTo>
                    <a:pt x="15796" y="15433"/>
                    <a:pt x="15691" y="15393"/>
                    <a:pt x="15586" y="15393"/>
                  </a:cubicBezTo>
                  <a:cubicBezTo>
                    <a:pt x="15481" y="15393"/>
                    <a:pt x="15376" y="15433"/>
                    <a:pt x="15295" y="15513"/>
                  </a:cubicBezTo>
                  <a:cubicBezTo>
                    <a:pt x="14935" y="15871"/>
                    <a:pt x="14423" y="16054"/>
                    <a:pt x="13913" y="16054"/>
                  </a:cubicBezTo>
                  <a:cubicBezTo>
                    <a:pt x="13479" y="16054"/>
                    <a:pt x="13046" y="15922"/>
                    <a:pt x="12708" y="15651"/>
                  </a:cubicBezTo>
                  <a:cubicBezTo>
                    <a:pt x="12458" y="15452"/>
                    <a:pt x="12273" y="15193"/>
                    <a:pt x="12151" y="14895"/>
                  </a:cubicBezTo>
                  <a:cubicBezTo>
                    <a:pt x="12447" y="14824"/>
                    <a:pt x="12731" y="14711"/>
                    <a:pt x="12986" y="14550"/>
                  </a:cubicBezTo>
                  <a:cubicBezTo>
                    <a:pt x="13487" y="14239"/>
                    <a:pt x="13813" y="13809"/>
                    <a:pt x="13903" y="13341"/>
                  </a:cubicBezTo>
                  <a:cubicBezTo>
                    <a:pt x="14011" y="12765"/>
                    <a:pt x="13694" y="12052"/>
                    <a:pt x="13048" y="11901"/>
                  </a:cubicBezTo>
                  <a:cubicBezTo>
                    <a:pt x="12964" y="11881"/>
                    <a:pt x="12882" y="11872"/>
                    <a:pt x="12801" y="11872"/>
                  </a:cubicBezTo>
                  <a:cubicBezTo>
                    <a:pt x="12266" y="11872"/>
                    <a:pt x="11817" y="12276"/>
                    <a:pt x="11579" y="12661"/>
                  </a:cubicBezTo>
                  <a:cubicBezTo>
                    <a:pt x="11296" y="13105"/>
                    <a:pt x="11168" y="13624"/>
                    <a:pt x="11173" y="14144"/>
                  </a:cubicBezTo>
                  <a:cubicBezTo>
                    <a:pt x="11050" y="14130"/>
                    <a:pt x="10923" y="14106"/>
                    <a:pt x="10795" y="14073"/>
                  </a:cubicBezTo>
                  <a:cubicBezTo>
                    <a:pt x="10167" y="13903"/>
                    <a:pt x="9657" y="13511"/>
                    <a:pt x="9388" y="12996"/>
                  </a:cubicBezTo>
                  <a:cubicBezTo>
                    <a:pt x="9274" y="12779"/>
                    <a:pt x="9204" y="12539"/>
                    <a:pt x="9180" y="12284"/>
                  </a:cubicBezTo>
                  <a:cubicBezTo>
                    <a:pt x="10261" y="12246"/>
                    <a:pt x="11292" y="11490"/>
                    <a:pt x="11593" y="10442"/>
                  </a:cubicBezTo>
                  <a:cubicBezTo>
                    <a:pt x="11749" y="9913"/>
                    <a:pt x="11626" y="9431"/>
                    <a:pt x="11277" y="9186"/>
                  </a:cubicBezTo>
                  <a:cubicBezTo>
                    <a:pt x="11156" y="9105"/>
                    <a:pt x="10982" y="9028"/>
                    <a:pt x="10746" y="9028"/>
                  </a:cubicBezTo>
                  <a:cubicBezTo>
                    <a:pt x="10586" y="9028"/>
                    <a:pt x="10397" y="9064"/>
                    <a:pt x="10176" y="9158"/>
                  </a:cubicBezTo>
                  <a:cubicBezTo>
                    <a:pt x="9435" y="9474"/>
                    <a:pt x="8836" y="10130"/>
                    <a:pt x="8543" y="10952"/>
                  </a:cubicBezTo>
                  <a:cubicBezTo>
                    <a:pt x="8496" y="11074"/>
                    <a:pt x="8463" y="11203"/>
                    <a:pt x="8430" y="11325"/>
                  </a:cubicBezTo>
                  <a:cubicBezTo>
                    <a:pt x="7797" y="11042"/>
                    <a:pt x="7319" y="10376"/>
                    <a:pt x="7306" y="9668"/>
                  </a:cubicBezTo>
                  <a:lnTo>
                    <a:pt x="7306" y="9668"/>
                  </a:lnTo>
                  <a:cubicBezTo>
                    <a:pt x="7429" y="9682"/>
                    <a:pt x="7552" y="9689"/>
                    <a:pt x="7676" y="9689"/>
                  </a:cubicBezTo>
                  <a:cubicBezTo>
                    <a:pt x="8190" y="9689"/>
                    <a:pt x="8705" y="9570"/>
                    <a:pt x="9167" y="9322"/>
                  </a:cubicBezTo>
                  <a:cubicBezTo>
                    <a:pt x="9581" y="9101"/>
                    <a:pt x="9865" y="8818"/>
                    <a:pt x="10011" y="8478"/>
                  </a:cubicBezTo>
                  <a:cubicBezTo>
                    <a:pt x="10224" y="7991"/>
                    <a:pt x="10096" y="7424"/>
                    <a:pt x="9709" y="7132"/>
                  </a:cubicBezTo>
                  <a:cubicBezTo>
                    <a:pt x="9522" y="6992"/>
                    <a:pt x="9287" y="6919"/>
                    <a:pt x="9019" y="6919"/>
                  </a:cubicBezTo>
                  <a:cubicBezTo>
                    <a:pt x="8882" y="6919"/>
                    <a:pt x="8737" y="6938"/>
                    <a:pt x="8585" y="6977"/>
                  </a:cubicBezTo>
                  <a:cubicBezTo>
                    <a:pt x="7712" y="7188"/>
                    <a:pt x="7003" y="7845"/>
                    <a:pt x="6678" y="8653"/>
                  </a:cubicBezTo>
                  <a:cubicBezTo>
                    <a:pt x="6526" y="8586"/>
                    <a:pt x="6380" y="8501"/>
                    <a:pt x="6249" y="8402"/>
                  </a:cubicBezTo>
                  <a:cubicBezTo>
                    <a:pt x="5743" y="8015"/>
                    <a:pt x="5412" y="7406"/>
                    <a:pt x="5342" y="6768"/>
                  </a:cubicBezTo>
                  <a:lnTo>
                    <a:pt x="5342" y="6768"/>
                  </a:lnTo>
                  <a:cubicBezTo>
                    <a:pt x="5360" y="6773"/>
                    <a:pt x="5379" y="6773"/>
                    <a:pt x="5399" y="6778"/>
                  </a:cubicBezTo>
                  <a:cubicBezTo>
                    <a:pt x="5558" y="6798"/>
                    <a:pt x="5738" y="6815"/>
                    <a:pt x="5928" y="6815"/>
                  </a:cubicBezTo>
                  <a:cubicBezTo>
                    <a:pt x="6195" y="6815"/>
                    <a:pt x="6480" y="6781"/>
                    <a:pt x="6753" y="6674"/>
                  </a:cubicBezTo>
                  <a:cubicBezTo>
                    <a:pt x="7310" y="6456"/>
                    <a:pt x="7683" y="5951"/>
                    <a:pt x="7683" y="5423"/>
                  </a:cubicBezTo>
                  <a:cubicBezTo>
                    <a:pt x="7683" y="5055"/>
                    <a:pt x="7500" y="4704"/>
                    <a:pt x="7173" y="4469"/>
                  </a:cubicBezTo>
                  <a:cubicBezTo>
                    <a:pt x="6915" y="4278"/>
                    <a:pt x="6597" y="4177"/>
                    <a:pt x="6287" y="4177"/>
                  </a:cubicBezTo>
                  <a:cubicBezTo>
                    <a:pt x="6149" y="4177"/>
                    <a:pt x="6014" y="4197"/>
                    <a:pt x="5885" y="4237"/>
                  </a:cubicBezTo>
                  <a:cubicBezTo>
                    <a:pt x="5271" y="4431"/>
                    <a:pt x="4784" y="5011"/>
                    <a:pt x="4591" y="5767"/>
                  </a:cubicBezTo>
                  <a:cubicBezTo>
                    <a:pt x="4270" y="5659"/>
                    <a:pt x="3991" y="5521"/>
                    <a:pt x="3755" y="5347"/>
                  </a:cubicBezTo>
                  <a:cubicBezTo>
                    <a:pt x="4218" y="5229"/>
                    <a:pt x="4643" y="4998"/>
                    <a:pt x="4983" y="4658"/>
                  </a:cubicBezTo>
                  <a:cubicBezTo>
                    <a:pt x="5233" y="4403"/>
                    <a:pt x="5399" y="4129"/>
                    <a:pt x="5469" y="3845"/>
                  </a:cubicBezTo>
                  <a:cubicBezTo>
                    <a:pt x="5578" y="3416"/>
                    <a:pt x="5464" y="2958"/>
                    <a:pt x="5148" y="2585"/>
                  </a:cubicBezTo>
                  <a:cubicBezTo>
                    <a:pt x="4837" y="2212"/>
                    <a:pt x="4376" y="1995"/>
                    <a:pt x="3927" y="1995"/>
                  </a:cubicBezTo>
                  <a:cubicBezTo>
                    <a:pt x="3892" y="1995"/>
                    <a:pt x="3856" y="1997"/>
                    <a:pt x="3821" y="1999"/>
                  </a:cubicBezTo>
                  <a:cubicBezTo>
                    <a:pt x="2947" y="2065"/>
                    <a:pt x="2197" y="2887"/>
                    <a:pt x="2145" y="3826"/>
                  </a:cubicBezTo>
                  <a:cubicBezTo>
                    <a:pt x="2135" y="4035"/>
                    <a:pt x="2154" y="4242"/>
                    <a:pt x="2206" y="4449"/>
                  </a:cubicBezTo>
                  <a:cubicBezTo>
                    <a:pt x="2093" y="4403"/>
                    <a:pt x="1984" y="4336"/>
                    <a:pt x="1885" y="4261"/>
                  </a:cubicBezTo>
                  <a:cubicBezTo>
                    <a:pt x="1158" y="3718"/>
                    <a:pt x="917" y="2590"/>
                    <a:pt x="1356" y="1796"/>
                  </a:cubicBezTo>
                  <a:cubicBezTo>
                    <a:pt x="1690" y="1193"/>
                    <a:pt x="2399" y="822"/>
                    <a:pt x="3091" y="822"/>
                  </a:cubicBezTo>
                  <a:cubicBezTo>
                    <a:pt x="3309" y="822"/>
                    <a:pt x="3525" y="858"/>
                    <a:pt x="3727" y="936"/>
                  </a:cubicBezTo>
                  <a:cubicBezTo>
                    <a:pt x="3776" y="955"/>
                    <a:pt x="3826" y="964"/>
                    <a:pt x="3875" y="964"/>
                  </a:cubicBezTo>
                  <a:cubicBezTo>
                    <a:pt x="4039" y="964"/>
                    <a:pt x="4193" y="865"/>
                    <a:pt x="4255" y="701"/>
                  </a:cubicBezTo>
                  <a:cubicBezTo>
                    <a:pt x="4340" y="493"/>
                    <a:pt x="4231" y="252"/>
                    <a:pt x="4024" y="171"/>
                  </a:cubicBezTo>
                  <a:cubicBezTo>
                    <a:pt x="3725" y="55"/>
                    <a:pt x="3408" y="0"/>
                    <a:pt x="309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451" name="Google Shape;451;p20"/>
            <p:cNvSpPr/>
            <p:nvPr/>
          </p:nvSpPr>
          <p:spPr>
            <a:xfrm>
              <a:off x="-2300925" y="3932275"/>
              <a:ext cx="74025" cy="57725"/>
            </a:xfrm>
            <a:custGeom>
              <a:avLst/>
              <a:gdLst/>
              <a:ahLst/>
              <a:cxnLst/>
              <a:rect l="l" t="t" r="r" b="b"/>
              <a:pathLst>
                <a:path w="2961" h="2309" extrusionOk="0">
                  <a:moveTo>
                    <a:pt x="1176" y="1"/>
                  </a:moveTo>
                  <a:cubicBezTo>
                    <a:pt x="808" y="1"/>
                    <a:pt x="481" y="148"/>
                    <a:pt x="306" y="432"/>
                  </a:cubicBezTo>
                  <a:cubicBezTo>
                    <a:pt x="0" y="923"/>
                    <a:pt x="278" y="1650"/>
                    <a:pt x="925" y="2051"/>
                  </a:cubicBezTo>
                  <a:cubicBezTo>
                    <a:pt x="1206" y="2225"/>
                    <a:pt x="1511" y="2309"/>
                    <a:pt x="1790" y="2309"/>
                  </a:cubicBezTo>
                  <a:cubicBezTo>
                    <a:pt x="2157" y="2309"/>
                    <a:pt x="2482" y="2163"/>
                    <a:pt x="2653" y="1881"/>
                  </a:cubicBezTo>
                  <a:cubicBezTo>
                    <a:pt x="2960" y="1385"/>
                    <a:pt x="2681" y="659"/>
                    <a:pt x="2034" y="256"/>
                  </a:cubicBezTo>
                  <a:cubicBezTo>
                    <a:pt x="1755" y="84"/>
                    <a:pt x="1454" y="1"/>
                    <a:pt x="117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452" name="Google Shape;452;p20"/>
            <p:cNvSpPr/>
            <p:nvPr/>
          </p:nvSpPr>
          <p:spPr>
            <a:xfrm>
              <a:off x="-2391600" y="3995500"/>
              <a:ext cx="64925" cy="64700"/>
            </a:xfrm>
            <a:custGeom>
              <a:avLst/>
              <a:gdLst/>
              <a:ahLst/>
              <a:cxnLst/>
              <a:rect l="l" t="t" r="r" b="b"/>
              <a:pathLst>
                <a:path w="2597" h="2588" extrusionOk="0">
                  <a:moveTo>
                    <a:pt x="1021" y="1"/>
                  </a:moveTo>
                  <a:cubicBezTo>
                    <a:pt x="854" y="1"/>
                    <a:pt x="693" y="44"/>
                    <a:pt x="553" y="135"/>
                  </a:cubicBezTo>
                  <a:cubicBezTo>
                    <a:pt x="62" y="447"/>
                    <a:pt x="1" y="1227"/>
                    <a:pt x="415" y="1864"/>
                  </a:cubicBezTo>
                  <a:cubicBezTo>
                    <a:pt x="709" y="2322"/>
                    <a:pt x="1165" y="2588"/>
                    <a:pt x="1581" y="2588"/>
                  </a:cubicBezTo>
                  <a:cubicBezTo>
                    <a:pt x="1748" y="2588"/>
                    <a:pt x="1909" y="2545"/>
                    <a:pt x="2050" y="2454"/>
                  </a:cubicBezTo>
                  <a:cubicBezTo>
                    <a:pt x="2536" y="2138"/>
                    <a:pt x="2597" y="1364"/>
                    <a:pt x="2187" y="721"/>
                  </a:cubicBezTo>
                  <a:cubicBezTo>
                    <a:pt x="1891" y="264"/>
                    <a:pt x="1435" y="1"/>
                    <a:pt x="102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</p:grpSp>
      <p:sp>
        <p:nvSpPr>
          <p:cNvPr id="453" name="Google Shape;453;p20"/>
          <p:cNvSpPr txBox="1"/>
          <p:nvPr/>
        </p:nvSpPr>
        <p:spPr>
          <a:xfrm rot="-381691">
            <a:off x="2405255" y="1181743"/>
            <a:ext cx="2203267" cy="497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pPr algn="ctr" defTabSz="768077">
              <a:defRPr/>
            </a:pPr>
            <a:r>
              <a:rPr lang="en" sz="2800">
                <a:solidFill>
                  <a:srgbClr val="8F357D"/>
                </a:solidFill>
                <a:latin typeface="Odibee Sans"/>
                <a:ea typeface="Odibee Sans"/>
                <a:cs typeface="Odibee Sans"/>
                <a:sym typeface="Odibee Sans"/>
              </a:rPr>
              <a:t>SUMMER </a:t>
            </a:r>
            <a:r>
              <a:rPr lang="en" sz="2200">
                <a:solidFill>
                  <a:srgbClr val="F95858"/>
                </a:solidFill>
                <a:latin typeface="Odibee Sans"/>
                <a:ea typeface="Odibee Sans"/>
                <a:cs typeface="Odibee Sans"/>
                <a:sym typeface="Odibee Sans"/>
              </a:rPr>
              <a:t>BREAK</a:t>
            </a:r>
            <a:endParaRPr sz="2200">
              <a:solidFill>
                <a:srgbClr val="F95858"/>
              </a:solidFill>
              <a:latin typeface="Odibee Sans"/>
              <a:ea typeface="Odibee Sans"/>
              <a:cs typeface="Odibee Sans"/>
              <a:sym typeface="Odibee Sans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1588332" y="2164822"/>
            <a:ext cx="3678586" cy="581391"/>
          </a:xfrm>
          <a:prstGeom prst="rect">
            <a:avLst/>
          </a:prstGeom>
          <a:noFill/>
        </p:spPr>
        <p:txBody>
          <a:bodyPr wrap="square" lIns="57607" tIns="28804" rIns="57607" bIns="28804" rtlCol="0">
            <a:spAutoFit/>
          </a:bodyPr>
          <a:lstStyle/>
          <a:p>
            <a:pPr algn="ctr" defTabSz="768077">
              <a:defRPr/>
            </a:pPr>
            <a:r>
              <a:rPr lang="en-US" sz="3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Củng</a:t>
            </a:r>
            <a:r>
              <a:rPr lang="en-US" sz="3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cố</a:t>
            </a:r>
            <a:r>
              <a:rPr lang="en-US" sz="3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dặn</a:t>
            </a:r>
            <a:r>
              <a:rPr lang="en-US" sz="3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dò</a:t>
            </a:r>
            <a:endParaRPr lang="en-US" sz="34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02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0"/>
          <p:cNvSpPr/>
          <p:nvPr/>
        </p:nvSpPr>
        <p:spPr>
          <a:xfrm rot="-180842">
            <a:off x="1626136" y="1388590"/>
            <a:ext cx="3817005" cy="2567052"/>
          </a:xfrm>
          <a:prstGeom prst="wedgeRectCallout">
            <a:avLst>
              <a:gd name="adj1" fmla="val 33265"/>
              <a:gd name="adj2" fmla="val 61268"/>
            </a:avLst>
          </a:prstGeom>
          <a:solidFill>
            <a:srgbClr val="FFFBEF"/>
          </a:solidFill>
          <a:ln>
            <a:noFill/>
          </a:ln>
          <a:effectLst>
            <a:outerShdw blurRad="28575" dist="28575" dir="1932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76797" tIns="76797" rIns="76797" bIns="76797" anchor="ctr" anchorCtr="0">
            <a:noAutofit/>
          </a:bodyPr>
          <a:lstStyle/>
          <a:p>
            <a:pPr defTabSz="768077"/>
            <a:endParaRPr sz="1200"/>
          </a:p>
        </p:txBody>
      </p:sp>
      <p:grpSp>
        <p:nvGrpSpPr>
          <p:cNvPr id="306" name="Google Shape;306;p20"/>
          <p:cNvGrpSpPr/>
          <p:nvPr/>
        </p:nvGrpSpPr>
        <p:grpSpPr>
          <a:xfrm rot="889286">
            <a:off x="4533053" y="1075988"/>
            <a:ext cx="1434580" cy="1010181"/>
            <a:chOff x="5862862" y="867279"/>
            <a:chExt cx="1912829" cy="1010210"/>
          </a:xfrm>
        </p:grpSpPr>
        <p:sp>
          <p:nvSpPr>
            <p:cNvPr id="307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08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09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10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11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12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13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14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</p:grpSp>
      <p:grpSp>
        <p:nvGrpSpPr>
          <p:cNvPr id="315" name="Google Shape;315;p20"/>
          <p:cNvGrpSpPr/>
          <p:nvPr/>
        </p:nvGrpSpPr>
        <p:grpSpPr>
          <a:xfrm>
            <a:off x="1084854" y="1020530"/>
            <a:ext cx="990631" cy="1229757"/>
            <a:chOff x="1376172" y="452280"/>
            <a:chExt cx="1320841" cy="1229757"/>
          </a:xfrm>
        </p:grpSpPr>
        <p:sp>
          <p:nvSpPr>
            <p:cNvPr id="316" name="Google Shape;316;p20"/>
            <p:cNvSpPr/>
            <p:nvPr/>
          </p:nvSpPr>
          <p:spPr>
            <a:xfrm rot="-3998617">
              <a:off x="1623217" y="567436"/>
              <a:ext cx="830012" cy="950521"/>
            </a:xfrm>
            <a:custGeom>
              <a:avLst/>
              <a:gdLst/>
              <a:ahLst/>
              <a:cxnLst/>
              <a:rect l="l" t="t" r="r" b="b"/>
              <a:pathLst>
                <a:path w="12501" h="14316" extrusionOk="0">
                  <a:moveTo>
                    <a:pt x="7699" y="1"/>
                  </a:moveTo>
                  <a:cubicBezTo>
                    <a:pt x="6441" y="1"/>
                    <a:pt x="5583" y="887"/>
                    <a:pt x="5559" y="913"/>
                  </a:cubicBezTo>
                  <a:cubicBezTo>
                    <a:pt x="5364" y="858"/>
                    <a:pt x="5164" y="832"/>
                    <a:pt x="4965" y="832"/>
                  </a:cubicBezTo>
                  <a:cubicBezTo>
                    <a:pt x="4548" y="832"/>
                    <a:pt x="4138" y="949"/>
                    <a:pt x="3790" y="1178"/>
                  </a:cubicBezTo>
                  <a:cubicBezTo>
                    <a:pt x="3615" y="1293"/>
                    <a:pt x="3453" y="1442"/>
                    <a:pt x="3317" y="1614"/>
                  </a:cubicBezTo>
                  <a:cubicBezTo>
                    <a:pt x="3149" y="1833"/>
                    <a:pt x="3050" y="2051"/>
                    <a:pt x="2994" y="2259"/>
                  </a:cubicBezTo>
                  <a:cubicBezTo>
                    <a:pt x="2815" y="2900"/>
                    <a:pt x="3070" y="3426"/>
                    <a:pt x="3070" y="3426"/>
                  </a:cubicBezTo>
                  <a:cubicBezTo>
                    <a:pt x="3070" y="3426"/>
                    <a:pt x="2421" y="3919"/>
                    <a:pt x="1717" y="4871"/>
                  </a:cubicBezTo>
                  <a:cubicBezTo>
                    <a:pt x="1668" y="4862"/>
                    <a:pt x="1618" y="4857"/>
                    <a:pt x="1571" y="4857"/>
                  </a:cubicBezTo>
                  <a:cubicBezTo>
                    <a:pt x="1433" y="4857"/>
                    <a:pt x="1308" y="4898"/>
                    <a:pt x="1214" y="4983"/>
                  </a:cubicBezTo>
                  <a:cubicBezTo>
                    <a:pt x="1036" y="5152"/>
                    <a:pt x="1016" y="5447"/>
                    <a:pt x="1139" y="5748"/>
                  </a:cubicBezTo>
                  <a:cubicBezTo>
                    <a:pt x="613" y="6654"/>
                    <a:pt x="150" y="7817"/>
                    <a:pt x="1" y="9226"/>
                  </a:cubicBezTo>
                  <a:lnTo>
                    <a:pt x="87" y="12507"/>
                  </a:lnTo>
                  <a:lnTo>
                    <a:pt x="133" y="14315"/>
                  </a:lnTo>
                  <a:lnTo>
                    <a:pt x="1860" y="13763"/>
                  </a:lnTo>
                  <a:lnTo>
                    <a:pt x="4773" y="12827"/>
                  </a:lnTo>
                  <a:cubicBezTo>
                    <a:pt x="4773" y="12827"/>
                    <a:pt x="6009" y="12321"/>
                    <a:pt x="7438" y="10896"/>
                  </a:cubicBezTo>
                  <a:cubicBezTo>
                    <a:pt x="7573" y="10954"/>
                    <a:pt x="7708" y="10984"/>
                    <a:pt x="7831" y="10984"/>
                  </a:cubicBezTo>
                  <a:cubicBezTo>
                    <a:pt x="7988" y="10984"/>
                    <a:pt x="8127" y="10935"/>
                    <a:pt x="8225" y="10833"/>
                  </a:cubicBezTo>
                  <a:cubicBezTo>
                    <a:pt x="8404" y="10645"/>
                    <a:pt x="8393" y="10328"/>
                    <a:pt x="8231" y="10020"/>
                  </a:cubicBezTo>
                  <a:cubicBezTo>
                    <a:pt x="8532" y="9653"/>
                    <a:pt x="8833" y="9246"/>
                    <a:pt x="9124" y="8789"/>
                  </a:cubicBezTo>
                  <a:cubicBezTo>
                    <a:pt x="9227" y="8811"/>
                    <a:pt x="9325" y="8821"/>
                    <a:pt x="9419" y="8821"/>
                  </a:cubicBezTo>
                  <a:cubicBezTo>
                    <a:pt x="9632" y="8821"/>
                    <a:pt x="9822" y="8770"/>
                    <a:pt x="9994" y="8687"/>
                  </a:cubicBezTo>
                  <a:cubicBezTo>
                    <a:pt x="10295" y="8545"/>
                    <a:pt x="10533" y="8304"/>
                    <a:pt x="10708" y="8055"/>
                  </a:cubicBezTo>
                  <a:cubicBezTo>
                    <a:pt x="11042" y="7596"/>
                    <a:pt x="11128" y="7004"/>
                    <a:pt x="10960" y="6459"/>
                  </a:cubicBezTo>
                  <a:cubicBezTo>
                    <a:pt x="10896" y="6260"/>
                    <a:pt x="10831" y="6065"/>
                    <a:pt x="10754" y="5876"/>
                  </a:cubicBezTo>
                  <a:lnTo>
                    <a:pt x="10754" y="5876"/>
                  </a:lnTo>
                  <a:cubicBezTo>
                    <a:pt x="10801" y="5986"/>
                    <a:pt x="10821" y="6048"/>
                    <a:pt x="10821" y="6048"/>
                  </a:cubicBezTo>
                  <a:cubicBezTo>
                    <a:pt x="11258" y="5572"/>
                    <a:pt x="12500" y="3426"/>
                    <a:pt x="10057" y="1088"/>
                  </a:cubicBezTo>
                  <a:cubicBezTo>
                    <a:pt x="9199" y="267"/>
                    <a:pt x="8389" y="1"/>
                    <a:pt x="7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17" name="Google Shape;317;p20"/>
            <p:cNvSpPr/>
            <p:nvPr/>
          </p:nvSpPr>
          <p:spPr>
            <a:xfrm rot="-3998617">
              <a:off x="1595160" y="538417"/>
              <a:ext cx="882863" cy="1057484"/>
            </a:xfrm>
            <a:custGeom>
              <a:avLst/>
              <a:gdLst/>
              <a:ahLst/>
              <a:cxnLst/>
              <a:rect l="l" t="t" r="r" b="b"/>
              <a:pathLst>
                <a:path w="13297" h="15927" extrusionOk="0">
                  <a:moveTo>
                    <a:pt x="8440" y="0"/>
                  </a:moveTo>
                  <a:cubicBezTo>
                    <a:pt x="7471" y="0"/>
                    <a:pt x="6643" y="416"/>
                    <a:pt x="6104" y="858"/>
                  </a:cubicBezTo>
                  <a:cubicBezTo>
                    <a:pt x="5972" y="840"/>
                    <a:pt x="5840" y="831"/>
                    <a:pt x="5708" y="831"/>
                  </a:cubicBezTo>
                  <a:cubicBezTo>
                    <a:pt x="5158" y="831"/>
                    <a:pt x="4619" y="987"/>
                    <a:pt x="4163" y="1291"/>
                  </a:cubicBezTo>
                  <a:cubicBezTo>
                    <a:pt x="3921" y="1450"/>
                    <a:pt x="3706" y="1648"/>
                    <a:pt x="3525" y="1880"/>
                  </a:cubicBezTo>
                  <a:cubicBezTo>
                    <a:pt x="3313" y="2150"/>
                    <a:pt x="3164" y="2448"/>
                    <a:pt x="3082" y="2759"/>
                  </a:cubicBezTo>
                  <a:cubicBezTo>
                    <a:pt x="2963" y="3192"/>
                    <a:pt x="2983" y="3586"/>
                    <a:pt x="3039" y="3880"/>
                  </a:cubicBezTo>
                  <a:cubicBezTo>
                    <a:pt x="2804" y="4098"/>
                    <a:pt x="2476" y="4432"/>
                    <a:pt x="2126" y="4872"/>
                  </a:cubicBezTo>
                  <a:cubicBezTo>
                    <a:pt x="1888" y="4905"/>
                    <a:pt x="1670" y="5007"/>
                    <a:pt x="1498" y="5166"/>
                  </a:cubicBezTo>
                  <a:cubicBezTo>
                    <a:pt x="1191" y="5454"/>
                    <a:pt x="1068" y="5887"/>
                    <a:pt x="1151" y="6344"/>
                  </a:cubicBezTo>
                  <a:cubicBezTo>
                    <a:pt x="651" y="7269"/>
                    <a:pt x="314" y="8252"/>
                    <a:pt x="145" y="9276"/>
                  </a:cubicBezTo>
                  <a:lnTo>
                    <a:pt x="49" y="9287"/>
                  </a:lnTo>
                  <a:lnTo>
                    <a:pt x="66" y="9882"/>
                  </a:lnTo>
                  <a:lnTo>
                    <a:pt x="0" y="10513"/>
                  </a:lnTo>
                  <a:lnTo>
                    <a:pt x="83" y="10520"/>
                  </a:lnTo>
                  <a:lnTo>
                    <a:pt x="222" y="15927"/>
                  </a:lnTo>
                  <a:lnTo>
                    <a:pt x="4936" y="14412"/>
                  </a:lnTo>
                  <a:lnTo>
                    <a:pt x="4947" y="14482"/>
                  </a:lnTo>
                  <a:lnTo>
                    <a:pt x="5777" y="14141"/>
                  </a:lnTo>
                  <a:cubicBezTo>
                    <a:pt x="5829" y="14121"/>
                    <a:pt x="6997" y="13635"/>
                    <a:pt x="8382" y="12336"/>
                  </a:cubicBezTo>
                  <a:cubicBezTo>
                    <a:pt x="8448" y="12344"/>
                    <a:pt x="8514" y="12349"/>
                    <a:pt x="8578" y="12349"/>
                  </a:cubicBezTo>
                  <a:cubicBezTo>
                    <a:pt x="8922" y="12349"/>
                    <a:pt x="9236" y="12224"/>
                    <a:pt x="9467" y="11985"/>
                  </a:cubicBezTo>
                  <a:cubicBezTo>
                    <a:pt x="9745" y="11690"/>
                    <a:pt x="9844" y="11267"/>
                    <a:pt x="9748" y="10831"/>
                  </a:cubicBezTo>
                  <a:cubicBezTo>
                    <a:pt x="9910" y="10619"/>
                    <a:pt x="10066" y="10404"/>
                    <a:pt x="10218" y="10186"/>
                  </a:cubicBezTo>
                  <a:cubicBezTo>
                    <a:pt x="10499" y="10179"/>
                    <a:pt x="10773" y="10114"/>
                    <a:pt x="11031" y="9987"/>
                  </a:cubicBezTo>
                  <a:cubicBezTo>
                    <a:pt x="11401" y="9812"/>
                    <a:pt x="11732" y="9525"/>
                    <a:pt x="12010" y="9137"/>
                  </a:cubicBezTo>
                  <a:cubicBezTo>
                    <a:pt x="12460" y="8510"/>
                    <a:pt x="12592" y="7689"/>
                    <a:pt x="12357" y="6939"/>
                  </a:cubicBezTo>
                  <a:cubicBezTo>
                    <a:pt x="12350" y="6912"/>
                    <a:pt x="12341" y="6883"/>
                    <a:pt x="12331" y="6853"/>
                  </a:cubicBezTo>
                  <a:cubicBezTo>
                    <a:pt x="12820" y="6106"/>
                    <a:pt x="13296" y="4710"/>
                    <a:pt x="12611" y="3130"/>
                  </a:cubicBezTo>
                  <a:cubicBezTo>
                    <a:pt x="12334" y="2484"/>
                    <a:pt x="11885" y="1860"/>
                    <a:pt x="11273" y="1277"/>
                  </a:cubicBezTo>
                  <a:cubicBezTo>
                    <a:pt x="10286" y="333"/>
                    <a:pt x="9306" y="0"/>
                    <a:pt x="8440" y="0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18" name="Google Shape;318;p20"/>
            <p:cNvSpPr/>
            <p:nvPr/>
          </p:nvSpPr>
          <p:spPr>
            <a:xfrm rot="-3998617">
              <a:off x="2065778" y="867228"/>
              <a:ext cx="304955" cy="408068"/>
            </a:xfrm>
            <a:custGeom>
              <a:avLst/>
              <a:gdLst/>
              <a:ahLst/>
              <a:cxnLst/>
              <a:rect l="l" t="t" r="r" b="b"/>
              <a:pathLst>
                <a:path w="4593" h="6146" extrusionOk="0">
                  <a:moveTo>
                    <a:pt x="3637" y="1"/>
                  </a:moveTo>
                  <a:lnTo>
                    <a:pt x="0" y="4508"/>
                  </a:lnTo>
                  <a:lnTo>
                    <a:pt x="241" y="6145"/>
                  </a:lnTo>
                  <a:cubicBezTo>
                    <a:pt x="241" y="6145"/>
                    <a:pt x="2625" y="5173"/>
                    <a:pt x="4593" y="2111"/>
                  </a:cubicBezTo>
                  <a:cubicBezTo>
                    <a:pt x="4593" y="2111"/>
                    <a:pt x="4411" y="1139"/>
                    <a:pt x="3637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19" name="Google Shape;319;p20"/>
            <p:cNvSpPr/>
            <p:nvPr/>
          </p:nvSpPr>
          <p:spPr>
            <a:xfrm rot="-3998617">
              <a:off x="1720068" y="1032346"/>
              <a:ext cx="371816" cy="390672"/>
            </a:xfrm>
            <a:custGeom>
              <a:avLst/>
              <a:gdLst/>
              <a:ahLst/>
              <a:cxnLst/>
              <a:rect l="l" t="t" r="r" b="b"/>
              <a:pathLst>
                <a:path w="5600" h="5884" extrusionOk="0">
                  <a:moveTo>
                    <a:pt x="3069" y="0"/>
                  </a:moveTo>
                  <a:cubicBezTo>
                    <a:pt x="3069" y="0"/>
                    <a:pt x="397" y="2021"/>
                    <a:pt x="0" y="5797"/>
                  </a:cubicBezTo>
                  <a:lnTo>
                    <a:pt x="1991" y="5883"/>
                  </a:lnTo>
                  <a:lnTo>
                    <a:pt x="5599" y="933"/>
                  </a:lnTo>
                  <a:cubicBezTo>
                    <a:pt x="4898" y="546"/>
                    <a:pt x="4064" y="218"/>
                    <a:pt x="3069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20" name="Google Shape;320;p20"/>
            <p:cNvSpPr/>
            <p:nvPr/>
          </p:nvSpPr>
          <p:spPr>
            <a:xfrm rot="-3998617">
              <a:off x="1779991" y="1257387"/>
              <a:ext cx="46344" cy="59358"/>
            </a:xfrm>
            <a:custGeom>
              <a:avLst/>
              <a:gdLst/>
              <a:ahLst/>
              <a:cxnLst/>
              <a:rect l="l" t="t" r="r" b="b"/>
              <a:pathLst>
                <a:path w="698" h="894" extrusionOk="0">
                  <a:moveTo>
                    <a:pt x="556" y="1"/>
                  </a:moveTo>
                  <a:cubicBezTo>
                    <a:pt x="417" y="1"/>
                    <a:pt x="294" y="40"/>
                    <a:pt x="198" y="127"/>
                  </a:cubicBezTo>
                  <a:cubicBezTo>
                    <a:pt x="20" y="295"/>
                    <a:pt x="0" y="593"/>
                    <a:pt x="122" y="893"/>
                  </a:cubicBezTo>
                  <a:cubicBezTo>
                    <a:pt x="310" y="566"/>
                    <a:pt x="506" y="272"/>
                    <a:pt x="698" y="14"/>
                  </a:cubicBezTo>
                  <a:cubicBezTo>
                    <a:pt x="651" y="4"/>
                    <a:pt x="602" y="1"/>
                    <a:pt x="556" y="1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21" name="Google Shape;321;p20"/>
            <p:cNvSpPr/>
            <p:nvPr/>
          </p:nvSpPr>
          <p:spPr>
            <a:xfrm rot="-3998617">
              <a:off x="1788881" y="1201489"/>
              <a:ext cx="115794" cy="115528"/>
            </a:xfrm>
            <a:custGeom>
              <a:avLst/>
              <a:gdLst/>
              <a:ahLst/>
              <a:cxnLst/>
              <a:rect l="l" t="t" r="r" b="b"/>
              <a:pathLst>
                <a:path w="1744" h="1740" extrusionOk="0">
                  <a:moveTo>
                    <a:pt x="576" y="0"/>
                  </a:moveTo>
                  <a:cubicBezTo>
                    <a:pt x="384" y="258"/>
                    <a:pt x="188" y="552"/>
                    <a:pt x="0" y="879"/>
                  </a:cubicBezTo>
                  <a:cubicBezTo>
                    <a:pt x="60" y="1029"/>
                    <a:pt x="156" y="1180"/>
                    <a:pt x="284" y="1319"/>
                  </a:cubicBezTo>
                  <a:cubicBezTo>
                    <a:pt x="536" y="1590"/>
                    <a:pt x="853" y="1740"/>
                    <a:pt x="1115" y="1740"/>
                  </a:cubicBezTo>
                  <a:cubicBezTo>
                    <a:pt x="1253" y="1740"/>
                    <a:pt x="1379" y="1700"/>
                    <a:pt x="1472" y="1610"/>
                  </a:cubicBezTo>
                  <a:cubicBezTo>
                    <a:pt x="1743" y="1359"/>
                    <a:pt x="1650" y="820"/>
                    <a:pt x="1267" y="406"/>
                  </a:cubicBezTo>
                  <a:cubicBezTo>
                    <a:pt x="1058" y="182"/>
                    <a:pt x="807" y="43"/>
                    <a:pt x="576" y="0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22" name="Google Shape;322;p20"/>
            <p:cNvSpPr/>
            <p:nvPr/>
          </p:nvSpPr>
          <p:spPr>
            <a:xfrm rot="-3998617">
              <a:off x="2260484" y="992211"/>
              <a:ext cx="64205" cy="64205"/>
            </a:xfrm>
            <a:custGeom>
              <a:avLst/>
              <a:gdLst/>
              <a:ahLst/>
              <a:cxnLst/>
              <a:rect l="l" t="t" r="r" b="b"/>
              <a:pathLst>
                <a:path w="967" h="967" extrusionOk="0">
                  <a:moveTo>
                    <a:pt x="794" y="0"/>
                  </a:moveTo>
                  <a:cubicBezTo>
                    <a:pt x="526" y="325"/>
                    <a:pt x="261" y="615"/>
                    <a:pt x="0" y="877"/>
                  </a:cubicBezTo>
                  <a:cubicBezTo>
                    <a:pt x="136" y="937"/>
                    <a:pt x="268" y="966"/>
                    <a:pt x="394" y="966"/>
                  </a:cubicBezTo>
                  <a:cubicBezTo>
                    <a:pt x="549" y="966"/>
                    <a:pt x="688" y="917"/>
                    <a:pt x="788" y="814"/>
                  </a:cubicBezTo>
                  <a:cubicBezTo>
                    <a:pt x="966" y="626"/>
                    <a:pt x="956" y="308"/>
                    <a:pt x="794" y="0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23" name="Google Shape;323;p20"/>
            <p:cNvSpPr/>
            <p:nvPr/>
          </p:nvSpPr>
          <p:spPr>
            <a:xfrm rot="-3998617">
              <a:off x="2194153" y="993773"/>
              <a:ext cx="116192" cy="107893"/>
            </a:xfrm>
            <a:custGeom>
              <a:avLst/>
              <a:gdLst/>
              <a:ahLst/>
              <a:cxnLst/>
              <a:rect l="l" t="t" r="r" b="b"/>
              <a:pathLst>
                <a:path w="1750" h="1625" extrusionOk="0">
                  <a:moveTo>
                    <a:pt x="649" y="0"/>
                  </a:moveTo>
                  <a:cubicBezTo>
                    <a:pt x="494" y="0"/>
                    <a:pt x="355" y="50"/>
                    <a:pt x="259" y="152"/>
                  </a:cubicBezTo>
                  <a:cubicBezTo>
                    <a:pt x="1" y="420"/>
                    <a:pt x="126" y="953"/>
                    <a:pt x="540" y="1342"/>
                  </a:cubicBezTo>
                  <a:cubicBezTo>
                    <a:pt x="669" y="1469"/>
                    <a:pt x="811" y="1561"/>
                    <a:pt x="956" y="1624"/>
                  </a:cubicBezTo>
                  <a:cubicBezTo>
                    <a:pt x="1217" y="1362"/>
                    <a:pt x="1482" y="1072"/>
                    <a:pt x="1750" y="747"/>
                  </a:cubicBezTo>
                  <a:cubicBezTo>
                    <a:pt x="1681" y="616"/>
                    <a:pt x="1585" y="486"/>
                    <a:pt x="1463" y="370"/>
                  </a:cubicBezTo>
                  <a:cubicBezTo>
                    <a:pt x="1208" y="129"/>
                    <a:pt x="904" y="0"/>
                    <a:pt x="649" y="0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24" name="Google Shape;324;p20"/>
            <p:cNvSpPr/>
            <p:nvPr/>
          </p:nvSpPr>
          <p:spPr>
            <a:xfrm rot="-3998617">
              <a:off x="1635655" y="559253"/>
              <a:ext cx="460653" cy="401495"/>
            </a:xfrm>
            <a:custGeom>
              <a:avLst/>
              <a:gdLst/>
              <a:ahLst/>
              <a:cxnLst/>
              <a:rect l="l" t="t" r="r" b="b"/>
              <a:pathLst>
                <a:path w="6938" h="6047" extrusionOk="0">
                  <a:moveTo>
                    <a:pt x="2141" y="0"/>
                  </a:moveTo>
                  <a:cubicBezTo>
                    <a:pt x="865" y="0"/>
                    <a:pt x="1" y="914"/>
                    <a:pt x="1" y="914"/>
                  </a:cubicBezTo>
                  <a:cubicBezTo>
                    <a:pt x="4140" y="2561"/>
                    <a:pt x="5258" y="6046"/>
                    <a:pt x="5258" y="6046"/>
                  </a:cubicBezTo>
                  <a:cubicBezTo>
                    <a:pt x="5698" y="5573"/>
                    <a:pt x="6938" y="3427"/>
                    <a:pt x="4494" y="1086"/>
                  </a:cubicBezTo>
                  <a:cubicBezTo>
                    <a:pt x="3638" y="267"/>
                    <a:pt x="2830" y="0"/>
                    <a:pt x="2141" y="0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25" name="Google Shape;325;p20"/>
            <p:cNvSpPr/>
            <p:nvPr/>
          </p:nvSpPr>
          <p:spPr>
            <a:xfrm rot="-3998617">
              <a:off x="1711368" y="767590"/>
              <a:ext cx="476721" cy="436684"/>
            </a:xfrm>
            <a:custGeom>
              <a:avLst/>
              <a:gdLst/>
              <a:ahLst/>
              <a:cxnLst/>
              <a:rect l="l" t="t" r="r" b="b"/>
              <a:pathLst>
                <a:path w="7180" h="6577" extrusionOk="0">
                  <a:moveTo>
                    <a:pt x="243" y="1"/>
                  </a:moveTo>
                  <a:cubicBezTo>
                    <a:pt x="204" y="1"/>
                    <a:pt x="182" y="6"/>
                    <a:pt x="179" y="14"/>
                  </a:cubicBezTo>
                  <a:cubicBezTo>
                    <a:pt x="0" y="657"/>
                    <a:pt x="255" y="1182"/>
                    <a:pt x="255" y="1182"/>
                  </a:cubicBezTo>
                  <a:cubicBezTo>
                    <a:pt x="5847" y="2839"/>
                    <a:pt x="6310" y="6545"/>
                    <a:pt x="6310" y="6545"/>
                  </a:cubicBezTo>
                  <a:cubicBezTo>
                    <a:pt x="6412" y="6567"/>
                    <a:pt x="6510" y="6576"/>
                    <a:pt x="6605" y="6576"/>
                  </a:cubicBezTo>
                  <a:cubicBezTo>
                    <a:pt x="6817" y="6576"/>
                    <a:pt x="7008" y="6526"/>
                    <a:pt x="7179" y="6446"/>
                  </a:cubicBezTo>
                  <a:cubicBezTo>
                    <a:pt x="5299" y="1079"/>
                    <a:pt x="832" y="1"/>
                    <a:pt x="243" y="1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26" name="Google Shape;326;p20"/>
            <p:cNvSpPr/>
            <p:nvPr/>
          </p:nvSpPr>
          <p:spPr>
            <a:xfrm rot="-3998617">
              <a:off x="1668802" y="693565"/>
              <a:ext cx="512309" cy="498831"/>
            </a:xfrm>
            <a:custGeom>
              <a:avLst/>
              <a:gdLst/>
              <a:ahLst/>
              <a:cxnLst/>
              <a:rect l="l" t="t" r="r" b="b"/>
              <a:pathLst>
                <a:path w="7716" h="7513" extrusionOk="0">
                  <a:moveTo>
                    <a:pt x="798" y="1"/>
                  </a:moveTo>
                  <a:cubicBezTo>
                    <a:pt x="623" y="116"/>
                    <a:pt x="461" y="265"/>
                    <a:pt x="326" y="440"/>
                  </a:cubicBezTo>
                  <a:cubicBezTo>
                    <a:pt x="157" y="655"/>
                    <a:pt x="54" y="874"/>
                    <a:pt x="1" y="1081"/>
                  </a:cubicBezTo>
                  <a:cubicBezTo>
                    <a:pt x="4" y="1073"/>
                    <a:pt x="26" y="1068"/>
                    <a:pt x="65" y="1068"/>
                  </a:cubicBezTo>
                  <a:cubicBezTo>
                    <a:pt x="654" y="1068"/>
                    <a:pt x="5121" y="2146"/>
                    <a:pt x="7001" y="7513"/>
                  </a:cubicBezTo>
                  <a:cubicBezTo>
                    <a:pt x="7302" y="7368"/>
                    <a:pt x="7537" y="7126"/>
                    <a:pt x="7716" y="6878"/>
                  </a:cubicBezTo>
                  <a:cubicBezTo>
                    <a:pt x="6241" y="953"/>
                    <a:pt x="1036" y="40"/>
                    <a:pt x="798" y="1"/>
                  </a:cubicBezTo>
                  <a:close/>
                </a:path>
              </a:pathLst>
            </a:custGeom>
            <a:solidFill>
              <a:srgbClr val="65C1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27" name="Google Shape;327;p20"/>
            <p:cNvSpPr/>
            <p:nvPr/>
          </p:nvSpPr>
          <p:spPr>
            <a:xfrm rot="-3998617">
              <a:off x="1667496" y="653184"/>
              <a:ext cx="487278" cy="479642"/>
            </a:xfrm>
            <a:custGeom>
              <a:avLst/>
              <a:gdLst/>
              <a:ahLst/>
              <a:cxnLst/>
              <a:rect l="l" t="t" r="r" b="b"/>
              <a:pathLst>
                <a:path w="7339" h="7224" extrusionOk="0">
                  <a:moveTo>
                    <a:pt x="1176" y="1"/>
                  </a:moveTo>
                  <a:cubicBezTo>
                    <a:pt x="759" y="1"/>
                    <a:pt x="348" y="118"/>
                    <a:pt x="1" y="346"/>
                  </a:cubicBezTo>
                  <a:cubicBezTo>
                    <a:pt x="239" y="385"/>
                    <a:pt x="5444" y="1298"/>
                    <a:pt x="6919" y="7223"/>
                  </a:cubicBezTo>
                  <a:cubicBezTo>
                    <a:pt x="7253" y="6764"/>
                    <a:pt x="7339" y="6172"/>
                    <a:pt x="7170" y="5629"/>
                  </a:cubicBezTo>
                  <a:cubicBezTo>
                    <a:pt x="6142" y="2307"/>
                    <a:pt x="3513" y="782"/>
                    <a:pt x="2025" y="167"/>
                  </a:cubicBezTo>
                  <a:cubicBezTo>
                    <a:pt x="1750" y="55"/>
                    <a:pt x="1462" y="1"/>
                    <a:pt x="1176" y="1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28" name="Google Shape;328;p20"/>
            <p:cNvSpPr/>
            <p:nvPr/>
          </p:nvSpPr>
          <p:spPr>
            <a:xfrm rot="-3998617">
              <a:off x="2228193" y="1464383"/>
              <a:ext cx="117520" cy="120176"/>
            </a:xfrm>
            <a:custGeom>
              <a:avLst/>
              <a:gdLst/>
              <a:ahLst/>
              <a:cxnLst/>
              <a:rect l="l" t="t" r="r" b="b"/>
              <a:pathLst>
                <a:path w="1770" h="1810" extrusionOk="0">
                  <a:moveTo>
                    <a:pt x="1" y="0"/>
                  </a:moveTo>
                  <a:lnTo>
                    <a:pt x="47" y="1809"/>
                  </a:lnTo>
                  <a:lnTo>
                    <a:pt x="1770" y="12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29" name="Google Shape;329;p20"/>
            <p:cNvSpPr/>
            <p:nvPr/>
          </p:nvSpPr>
          <p:spPr>
            <a:xfrm rot="-3998617">
              <a:off x="1906081" y="1014169"/>
              <a:ext cx="377526" cy="297386"/>
            </a:xfrm>
            <a:custGeom>
              <a:avLst/>
              <a:gdLst/>
              <a:ahLst/>
              <a:cxnLst/>
              <a:rect l="l" t="t" r="r" b="b"/>
              <a:pathLst>
                <a:path w="5686" h="4479" extrusionOk="0">
                  <a:moveTo>
                    <a:pt x="782" y="0"/>
                  </a:moveTo>
                  <a:cubicBezTo>
                    <a:pt x="147" y="0"/>
                    <a:pt x="0" y="899"/>
                    <a:pt x="0" y="899"/>
                  </a:cubicBezTo>
                  <a:cubicBezTo>
                    <a:pt x="43" y="2916"/>
                    <a:pt x="2071" y="3945"/>
                    <a:pt x="3324" y="4391"/>
                  </a:cubicBezTo>
                  <a:cubicBezTo>
                    <a:pt x="3492" y="4451"/>
                    <a:pt x="3662" y="4478"/>
                    <a:pt x="3826" y="4478"/>
                  </a:cubicBezTo>
                  <a:cubicBezTo>
                    <a:pt x="4887" y="4478"/>
                    <a:pt x="5686" y="3339"/>
                    <a:pt x="3982" y="2628"/>
                  </a:cubicBezTo>
                  <a:cubicBezTo>
                    <a:pt x="2018" y="1812"/>
                    <a:pt x="2371" y="777"/>
                    <a:pt x="1297" y="162"/>
                  </a:cubicBezTo>
                  <a:cubicBezTo>
                    <a:pt x="1097" y="47"/>
                    <a:pt x="927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30" name="Google Shape;330;p20"/>
            <p:cNvSpPr/>
            <p:nvPr/>
          </p:nvSpPr>
          <p:spPr>
            <a:xfrm rot="-3998617">
              <a:off x="1929689" y="1224101"/>
              <a:ext cx="89634" cy="87178"/>
            </a:xfrm>
            <a:custGeom>
              <a:avLst/>
              <a:gdLst/>
              <a:ahLst/>
              <a:cxnLst/>
              <a:rect l="l" t="t" r="r" b="b"/>
              <a:pathLst>
                <a:path w="1350" h="1313" extrusionOk="0">
                  <a:moveTo>
                    <a:pt x="110" y="0"/>
                  </a:moveTo>
                  <a:lnTo>
                    <a:pt x="0" y="354"/>
                  </a:lnTo>
                  <a:cubicBezTo>
                    <a:pt x="317" y="706"/>
                    <a:pt x="846" y="1032"/>
                    <a:pt x="1138" y="1198"/>
                  </a:cubicBezTo>
                  <a:lnTo>
                    <a:pt x="1138" y="1198"/>
                  </a:lnTo>
                  <a:cubicBezTo>
                    <a:pt x="534" y="807"/>
                    <a:pt x="110" y="0"/>
                    <a:pt x="110" y="0"/>
                  </a:cubicBezTo>
                  <a:close/>
                  <a:moveTo>
                    <a:pt x="1138" y="1198"/>
                  </a:moveTo>
                  <a:cubicBezTo>
                    <a:pt x="1206" y="1242"/>
                    <a:pt x="1277" y="1281"/>
                    <a:pt x="1349" y="1313"/>
                  </a:cubicBezTo>
                  <a:cubicBezTo>
                    <a:pt x="1349" y="1313"/>
                    <a:pt x="1266" y="1271"/>
                    <a:pt x="1138" y="1198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31" name="Google Shape;331;p20"/>
            <p:cNvSpPr/>
            <p:nvPr/>
          </p:nvSpPr>
          <p:spPr>
            <a:xfrm rot="-3998617">
              <a:off x="2153868" y="1105507"/>
              <a:ext cx="126749" cy="74695"/>
            </a:xfrm>
            <a:custGeom>
              <a:avLst/>
              <a:gdLst/>
              <a:ahLst/>
              <a:cxnLst/>
              <a:rect l="l" t="t" r="r" b="b"/>
              <a:pathLst>
                <a:path w="1909" h="1125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69" y="874"/>
                    <a:pt x="1363" y="1124"/>
                  </a:cubicBezTo>
                  <a:lnTo>
                    <a:pt x="1909" y="814"/>
                  </a:lnTo>
                  <a:cubicBezTo>
                    <a:pt x="1909" y="814"/>
                    <a:pt x="729" y="695"/>
                    <a:pt x="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</p:grpSp>
      <p:grpSp>
        <p:nvGrpSpPr>
          <p:cNvPr id="332" name="Google Shape;332;p20"/>
          <p:cNvGrpSpPr/>
          <p:nvPr/>
        </p:nvGrpSpPr>
        <p:grpSpPr>
          <a:xfrm>
            <a:off x="4985854" y="2375255"/>
            <a:ext cx="1375553" cy="2711639"/>
            <a:chOff x="6557130" y="2325091"/>
            <a:chExt cx="1834071" cy="2711639"/>
          </a:xfrm>
        </p:grpSpPr>
        <p:sp>
          <p:nvSpPr>
            <p:cNvPr id="333" name="Google Shape;333;p20"/>
            <p:cNvSpPr/>
            <p:nvPr/>
          </p:nvSpPr>
          <p:spPr>
            <a:xfrm flipH="1">
              <a:off x="6557130" y="2325091"/>
              <a:ext cx="1834071" cy="2711639"/>
            </a:xfrm>
            <a:custGeom>
              <a:avLst/>
              <a:gdLst/>
              <a:ahLst/>
              <a:cxnLst/>
              <a:rect l="l" t="t" r="r" b="b"/>
              <a:pathLst>
                <a:path w="28486" h="42116" extrusionOk="0">
                  <a:moveTo>
                    <a:pt x="13013" y="0"/>
                  </a:moveTo>
                  <a:cubicBezTo>
                    <a:pt x="12831" y="0"/>
                    <a:pt x="12639" y="23"/>
                    <a:pt x="12444" y="69"/>
                  </a:cubicBezTo>
                  <a:cubicBezTo>
                    <a:pt x="12196" y="133"/>
                    <a:pt x="11733" y="281"/>
                    <a:pt x="11403" y="622"/>
                  </a:cubicBezTo>
                  <a:cubicBezTo>
                    <a:pt x="11270" y="761"/>
                    <a:pt x="11171" y="900"/>
                    <a:pt x="11105" y="1038"/>
                  </a:cubicBezTo>
                  <a:lnTo>
                    <a:pt x="11101" y="1038"/>
                  </a:lnTo>
                  <a:cubicBezTo>
                    <a:pt x="9799" y="1902"/>
                    <a:pt x="8995" y="3499"/>
                    <a:pt x="9058" y="5109"/>
                  </a:cubicBezTo>
                  <a:cubicBezTo>
                    <a:pt x="9062" y="5195"/>
                    <a:pt x="9068" y="5281"/>
                    <a:pt x="9078" y="5364"/>
                  </a:cubicBezTo>
                  <a:cubicBezTo>
                    <a:pt x="8827" y="5556"/>
                    <a:pt x="8589" y="5764"/>
                    <a:pt x="8357" y="5982"/>
                  </a:cubicBezTo>
                  <a:cubicBezTo>
                    <a:pt x="8337" y="5959"/>
                    <a:pt x="8320" y="5939"/>
                    <a:pt x="8301" y="5919"/>
                  </a:cubicBezTo>
                  <a:cubicBezTo>
                    <a:pt x="8212" y="5810"/>
                    <a:pt x="8136" y="5701"/>
                    <a:pt x="8073" y="5589"/>
                  </a:cubicBezTo>
                  <a:cubicBezTo>
                    <a:pt x="7963" y="5394"/>
                    <a:pt x="7887" y="5185"/>
                    <a:pt x="7851" y="4980"/>
                  </a:cubicBezTo>
                  <a:cubicBezTo>
                    <a:pt x="7821" y="4811"/>
                    <a:pt x="7808" y="4626"/>
                    <a:pt x="7792" y="4425"/>
                  </a:cubicBezTo>
                  <a:lnTo>
                    <a:pt x="7788" y="4385"/>
                  </a:lnTo>
                  <a:cubicBezTo>
                    <a:pt x="7772" y="4157"/>
                    <a:pt x="7748" y="3899"/>
                    <a:pt x="7699" y="3638"/>
                  </a:cubicBezTo>
                  <a:cubicBezTo>
                    <a:pt x="7653" y="3403"/>
                    <a:pt x="7586" y="3178"/>
                    <a:pt x="7497" y="2976"/>
                  </a:cubicBezTo>
                  <a:cubicBezTo>
                    <a:pt x="7276" y="2464"/>
                    <a:pt x="6935" y="2077"/>
                    <a:pt x="6505" y="1855"/>
                  </a:cubicBezTo>
                  <a:cubicBezTo>
                    <a:pt x="6244" y="1723"/>
                    <a:pt x="5967" y="1654"/>
                    <a:pt x="5675" y="1654"/>
                  </a:cubicBezTo>
                  <a:lnTo>
                    <a:pt x="5619" y="1654"/>
                  </a:lnTo>
                  <a:cubicBezTo>
                    <a:pt x="5375" y="1661"/>
                    <a:pt x="5126" y="1713"/>
                    <a:pt x="4891" y="1809"/>
                  </a:cubicBezTo>
                  <a:cubicBezTo>
                    <a:pt x="4300" y="2050"/>
                    <a:pt x="3740" y="2573"/>
                    <a:pt x="3394" y="3215"/>
                  </a:cubicBezTo>
                  <a:cubicBezTo>
                    <a:pt x="3090" y="3776"/>
                    <a:pt x="2887" y="4408"/>
                    <a:pt x="2795" y="5089"/>
                  </a:cubicBezTo>
                  <a:lnTo>
                    <a:pt x="2788" y="5176"/>
                  </a:lnTo>
                  <a:cubicBezTo>
                    <a:pt x="2752" y="5457"/>
                    <a:pt x="2739" y="5751"/>
                    <a:pt x="2742" y="6045"/>
                  </a:cubicBezTo>
                  <a:cubicBezTo>
                    <a:pt x="2752" y="6783"/>
                    <a:pt x="2878" y="7566"/>
                    <a:pt x="3116" y="8379"/>
                  </a:cubicBezTo>
                  <a:cubicBezTo>
                    <a:pt x="3221" y="8744"/>
                    <a:pt x="3351" y="9110"/>
                    <a:pt x="3493" y="9461"/>
                  </a:cubicBezTo>
                  <a:cubicBezTo>
                    <a:pt x="3519" y="9527"/>
                    <a:pt x="3549" y="9590"/>
                    <a:pt x="3575" y="9656"/>
                  </a:cubicBezTo>
                  <a:lnTo>
                    <a:pt x="3586" y="9679"/>
                  </a:lnTo>
                  <a:cubicBezTo>
                    <a:pt x="3754" y="10069"/>
                    <a:pt x="3989" y="10575"/>
                    <a:pt x="4303" y="11035"/>
                  </a:cubicBezTo>
                  <a:cubicBezTo>
                    <a:pt x="4363" y="11121"/>
                    <a:pt x="4425" y="11210"/>
                    <a:pt x="4494" y="11299"/>
                  </a:cubicBezTo>
                  <a:cubicBezTo>
                    <a:pt x="4571" y="11398"/>
                    <a:pt x="4647" y="11488"/>
                    <a:pt x="4723" y="11571"/>
                  </a:cubicBezTo>
                  <a:cubicBezTo>
                    <a:pt x="4792" y="11647"/>
                    <a:pt x="4859" y="11716"/>
                    <a:pt x="4921" y="11775"/>
                  </a:cubicBezTo>
                  <a:cubicBezTo>
                    <a:pt x="5037" y="11885"/>
                    <a:pt x="5159" y="11990"/>
                    <a:pt x="5285" y="12083"/>
                  </a:cubicBezTo>
                  <a:cubicBezTo>
                    <a:pt x="5129" y="13347"/>
                    <a:pt x="5140" y="14732"/>
                    <a:pt x="5321" y="16392"/>
                  </a:cubicBezTo>
                  <a:cubicBezTo>
                    <a:pt x="5282" y="16408"/>
                    <a:pt x="5242" y="16425"/>
                    <a:pt x="5205" y="16442"/>
                  </a:cubicBezTo>
                  <a:cubicBezTo>
                    <a:pt x="4594" y="16696"/>
                    <a:pt x="4018" y="17017"/>
                    <a:pt x="3490" y="17394"/>
                  </a:cubicBezTo>
                  <a:lnTo>
                    <a:pt x="3407" y="17454"/>
                  </a:lnTo>
                  <a:lnTo>
                    <a:pt x="3403" y="17457"/>
                  </a:lnTo>
                  <a:cubicBezTo>
                    <a:pt x="2752" y="17936"/>
                    <a:pt x="2193" y="18498"/>
                    <a:pt x="1737" y="19127"/>
                  </a:cubicBezTo>
                  <a:cubicBezTo>
                    <a:pt x="276" y="21147"/>
                    <a:pt x="1" y="23888"/>
                    <a:pt x="1052" y="25941"/>
                  </a:cubicBezTo>
                  <a:cubicBezTo>
                    <a:pt x="1439" y="26699"/>
                    <a:pt x="1939" y="26937"/>
                    <a:pt x="2316" y="26993"/>
                  </a:cubicBezTo>
                  <a:cubicBezTo>
                    <a:pt x="2371" y="27195"/>
                    <a:pt x="2425" y="27397"/>
                    <a:pt x="2475" y="27598"/>
                  </a:cubicBezTo>
                  <a:cubicBezTo>
                    <a:pt x="2564" y="27939"/>
                    <a:pt x="2653" y="28283"/>
                    <a:pt x="2745" y="28624"/>
                  </a:cubicBezTo>
                  <a:cubicBezTo>
                    <a:pt x="3003" y="29576"/>
                    <a:pt x="3288" y="30489"/>
                    <a:pt x="3963" y="31226"/>
                  </a:cubicBezTo>
                  <a:cubicBezTo>
                    <a:pt x="4720" y="32052"/>
                    <a:pt x="5834" y="32489"/>
                    <a:pt x="7183" y="32489"/>
                  </a:cubicBezTo>
                  <a:cubicBezTo>
                    <a:pt x="7458" y="32489"/>
                    <a:pt x="7739" y="32469"/>
                    <a:pt x="8020" y="32433"/>
                  </a:cubicBezTo>
                  <a:cubicBezTo>
                    <a:pt x="8082" y="32426"/>
                    <a:pt x="8142" y="32417"/>
                    <a:pt x="8201" y="32406"/>
                  </a:cubicBezTo>
                  <a:cubicBezTo>
                    <a:pt x="8255" y="32846"/>
                    <a:pt x="8301" y="33276"/>
                    <a:pt x="8343" y="33699"/>
                  </a:cubicBezTo>
                  <a:cubicBezTo>
                    <a:pt x="8357" y="33845"/>
                    <a:pt x="8374" y="33990"/>
                    <a:pt x="8390" y="34139"/>
                  </a:cubicBezTo>
                  <a:cubicBezTo>
                    <a:pt x="8479" y="34946"/>
                    <a:pt x="8566" y="35710"/>
                    <a:pt x="8410" y="36371"/>
                  </a:cubicBezTo>
                  <a:cubicBezTo>
                    <a:pt x="8370" y="36550"/>
                    <a:pt x="8152" y="36893"/>
                    <a:pt x="7977" y="37171"/>
                  </a:cubicBezTo>
                  <a:cubicBezTo>
                    <a:pt x="7534" y="37876"/>
                    <a:pt x="6978" y="38752"/>
                    <a:pt x="7302" y="39695"/>
                  </a:cubicBezTo>
                  <a:cubicBezTo>
                    <a:pt x="7478" y="40200"/>
                    <a:pt x="7871" y="40591"/>
                    <a:pt x="8463" y="40852"/>
                  </a:cubicBezTo>
                  <a:cubicBezTo>
                    <a:pt x="8615" y="41119"/>
                    <a:pt x="8708" y="41258"/>
                    <a:pt x="8820" y="41365"/>
                  </a:cubicBezTo>
                  <a:cubicBezTo>
                    <a:pt x="9055" y="41592"/>
                    <a:pt x="9680" y="42115"/>
                    <a:pt x="10440" y="42115"/>
                  </a:cubicBezTo>
                  <a:lnTo>
                    <a:pt x="10486" y="42115"/>
                  </a:lnTo>
                  <a:cubicBezTo>
                    <a:pt x="10635" y="42108"/>
                    <a:pt x="11058" y="41983"/>
                    <a:pt x="11455" y="41742"/>
                  </a:cubicBezTo>
                  <a:cubicBezTo>
                    <a:pt x="11710" y="41830"/>
                    <a:pt x="11968" y="41877"/>
                    <a:pt x="12229" y="41877"/>
                  </a:cubicBezTo>
                  <a:cubicBezTo>
                    <a:pt x="13132" y="41877"/>
                    <a:pt x="13949" y="41325"/>
                    <a:pt x="14411" y="40399"/>
                  </a:cubicBezTo>
                  <a:cubicBezTo>
                    <a:pt x="14875" y="39473"/>
                    <a:pt x="14918" y="38471"/>
                    <a:pt x="14957" y="37585"/>
                  </a:cubicBezTo>
                  <a:cubicBezTo>
                    <a:pt x="14964" y="37466"/>
                    <a:pt x="14967" y="37346"/>
                    <a:pt x="14974" y="37227"/>
                  </a:cubicBezTo>
                  <a:cubicBezTo>
                    <a:pt x="14987" y="36986"/>
                    <a:pt x="14987" y="36751"/>
                    <a:pt x="14987" y="36550"/>
                  </a:cubicBezTo>
                  <a:cubicBezTo>
                    <a:pt x="14987" y="35677"/>
                    <a:pt x="15017" y="35518"/>
                    <a:pt x="15414" y="35274"/>
                  </a:cubicBezTo>
                  <a:cubicBezTo>
                    <a:pt x="15569" y="35181"/>
                    <a:pt x="15695" y="35147"/>
                    <a:pt x="15919" y="35147"/>
                  </a:cubicBezTo>
                  <a:cubicBezTo>
                    <a:pt x="16022" y="35147"/>
                    <a:pt x="16141" y="35154"/>
                    <a:pt x="16267" y="35164"/>
                  </a:cubicBezTo>
                  <a:cubicBezTo>
                    <a:pt x="16396" y="35171"/>
                    <a:pt x="16528" y="35178"/>
                    <a:pt x="16664" y="35181"/>
                  </a:cubicBezTo>
                  <a:cubicBezTo>
                    <a:pt x="16696" y="35181"/>
                    <a:pt x="16733" y="35184"/>
                    <a:pt x="16766" y="35184"/>
                  </a:cubicBezTo>
                  <a:cubicBezTo>
                    <a:pt x="17120" y="35184"/>
                    <a:pt x="17450" y="35141"/>
                    <a:pt x="17765" y="35098"/>
                  </a:cubicBezTo>
                  <a:cubicBezTo>
                    <a:pt x="18036" y="35065"/>
                    <a:pt x="18294" y="35032"/>
                    <a:pt x="18532" y="35032"/>
                  </a:cubicBezTo>
                  <a:cubicBezTo>
                    <a:pt x="18611" y="35032"/>
                    <a:pt x="18687" y="35035"/>
                    <a:pt x="18757" y="35042"/>
                  </a:cubicBezTo>
                  <a:cubicBezTo>
                    <a:pt x="19303" y="35101"/>
                    <a:pt x="19768" y="35353"/>
                    <a:pt x="19970" y="35700"/>
                  </a:cubicBezTo>
                  <a:cubicBezTo>
                    <a:pt x="20156" y="36011"/>
                    <a:pt x="20165" y="36315"/>
                    <a:pt x="20168" y="36873"/>
                  </a:cubicBezTo>
                  <a:cubicBezTo>
                    <a:pt x="20172" y="37085"/>
                    <a:pt x="20172" y="37304"/>
                    <a:pt x="20188" y="37545"/>
                  </a:cubicBezTo>
                  <a:cubicBezTo>
                    <a:pt x="20278" y="38742"/>
                    <a:pt x="21207" y="39681"/>
                    <a:pt x="22090" y="40084"/>
                  </a:cubicBezTo>
                  <a:cubicBezTo>
                    <a:pt x="22483" y="40263"/>
                    <a:pt x="22871" y="40350"/>
                    <a:pt x="23271" y="40350"/>
                  </a:cubicBezTo>
                  <a:cubicBezTo>
                    <a:pt x="23783" y="40350"/>
                    <a:pt x="24223" y="40211"/>
                    <a:pt x="24646" y="40075"/>
                  </a:cubicBezTo>
                  <a:cubicBezTo>
                    <a:pt x="24742" y="40045"/>
                    <a:pt x="24841" y="40012"/>
                    <a:pt x="24944" y="39982"/>
                  </a:cubicBezTo>
                  <a:cubicBezTo>
                    <a:pt x="25059" y="39946"/>
                    <a:pt x="25205" y="39926"/>
                    <a:pt x="25357" y="39903"/>
                  </a:cubicBezTo>
                  <a:cubicBezTo>
                    <a:pt x="25807" y="39840"/>
                    <a:pt x="26514" y="39738"/>
                    <a:pt x="27037" y="39073"/>
                  </a:cubicBezTo>
                  <a:cubicBezTo>
                    <a:pt x="27262" y="39000"/>
                    <a:pt x="27483" y="38911"/>
                    <a:pt x="27662" y="38735"/>
                  </a:cubicBezTo>
                  <a:cubicBezTo>
                    <a:pt x="28045" y="38358"/>
                    <a:pt x="28155" y="37876"/>
                    <a:pt x="28217" y="37592"/>
                  </a:cubicBezTo>
                  <a:cubicBezTo>
                    <a:pt x="28396" y="36814"/>
                    <a:pt x="28485" y="35690"/>
                    <a:pt x="27225" y="34860"/>
                  </a:cubicBezTo>
                  <a:cubicBezTo>
                    <a:pt x="27070" y="34758"/>
                    <a:pt x="26918" y="34681"/>
                    <a:pt x="26782" y="34608"/>
                  </a:cubicBezTo>
                  <a:cubicBezTo>
                    <a:pt x="26693" y="34562"/>
                    <a:pt x="26607" y="34520"/>
                    <a:pt x="26544" y="34480"/>
                  </a:cubicBezTo>
                  <a:cubicBezTo>
                    <a:pt x="26521" y="34466"/>
                    <a:pt x="26501" y="34453"/>
                    <a:pt x="26485" y="34440"/>
                  </a:cubicBezTo>
                  <a:cubicBezTo>
                    <a:pt x="26494" y="34407"/>
                    <a:pt x="26505" y="34374"/>
                    <a:pt x="26514" y="34347"/>
                  </a:cubicBezTo>
                  <a:cubicBezTo>
                    <a:pt x="26544" y="34248"/>
                    <a:pt x="26581" y="34135"/>
                    <a:pt x="26610" y="34016"/>
                  </a:cubicBezTo>
                  <a:cubicBezTo>
                    <a:pt x="26839" y="33041"/>
                    <a:pt x="26795" y="32221"/>
                    <a:pt x="26752" y="31424"/>
                  </a:cubicBezTo>
                  <a:cubicBezTo>
                    <a:pt x="26743" y="31226"/>
                    <a:pt x="26732" y="31021"/>
                    <a:pt x="26726" y="30809"/>
                  </a:cubicBezTo>
                  <a:cubicBezTo>
                    <a:pt x="26706" y="30204"/>
                    <a:pt x="26713" y="29579"/>
                    <a:pt x="26716" y="28974"/>
                  </a:cubicBezTo>
                  <a:cubicBezTo>
                    <a:pt x="26723" y="28326"/>
                    <a:pt x="26726" y="27658"/>
                    <a:pt x="26706" y="26987"/>
                  </a:cubicBezTo>
                  <a:cubicBezTo>
                    <a:pt x="26700" y="26822"/>
                    <a:pt x="26693" y="26652"/>
                    <a:pt x="26686" y="26484"/>
                  </a:cubicBezTo>
                  <a:cubicBezTo>
                    <a:pt x="27347" y="25314"/>
                    <a:pt x="27705" y="23945"/>
                    <a:pt x="27695" y="22595"/>
                  </a:cubicBezTo>
                  <a:cubicBezTo>
                    <a:pt x="27692" y="21729"/>
                    <a:pt x="27543" y="20869"/>
                    <a:pt x="27248" y="20036"/>
                  </a:cubicBezTo>
                  <a:lnTo>
                    <a:pt x="27232" y="19989"/>
                  </a:lnTo>
                  <a:cubicBezTo>
                    <a:pt x="26819" y="18823"/>
                    <a:pt x="26405" y="17969"/>
                    <a:pt x="25767" y="17635"/>
                  </a:cubicBezTo>
                  <a:cubicBezTo>
                    <a:pt x="25559" y="16389"/>
                    <a:pt x="25317" y="15158"/>
                    <a:pt x="25053" y="13971"/>
                  </a:cubicBezTo>
                  <a:cubicBezTo>
                    <a:pt x="25493" y="13634"/>
                    <a:pt x="25757" y="13144"/>
                    <a:pt x="25760" y="12599"/>
                  </a:cubicBezTo>
                  <a:cubicBezTo>
                    <a:pt x="25760" y="12037"/>
                    <a:pt x="25482" y="11517"/>
                    <a:pt x="24990" y="11167"/>
                  </a:cubicBezTo>
                  <a:cubicBezTo>
                    <a:pt x="24782" y="11021"/>
                    <a:pt x="24544" y="10909"/>
                    <a:pt x="24286" y="10836"/>
                  </a:cubicBezTo>
                  <a:cubicBezTo>
                    <a:pt x="23965" y="9742"/>
                    <a:pt x="23614" y="8846"/>
                    <a:pt x="23191" y="8045"/>
                  </a:cubicBezTo>
                  <a:cubicBezTo>
                    <a:pt x="23141" y="7953"/>
                    <a:pt x="23089" y="7860"/>
                    <a:pt x="23033" y="7768"/>
                  </a:cubicBezTo>
                  <a:cubicBezTo>
                    <a:pt x="23042" y="7732"/>
                    <a:pt x="23052" y="7692"/>
                    <a:pt x="23062" y="7648"/>
                  </a:cubicBezTo>
                  <a:cubicBezTo>
                    <a:pt x="23217" y="7014"/>
                    <a:pt x="23307" y="6379"/>
                    <a:pt x="23323" y="5768"/>
                  </a:cubicBezTo>
                  <a:cubicBezTo>
                    <a:pt x="23343" y="5238"/>
                    <a:pt x="23307" y="4712"/>
                    <a:pt x="23217" y="4203"/>
                  </a:cubicBezTo>
                  <a:cubicBezTo>
                    <a:pt x="23132" y="3680"/>
                    <a:pt x="22986" y="3175"/>
                    <a:pt x="22791" y="2702"/>
                  </a:cubicBezTo>
                  <a:lnTo>
                    <a:pt x="22718" y="2523"/>
                  </a:lnTo>
                  <a:lnTo>
                    <a:pt x="22712" y="2520"/>
                  </a:lnTo>
                  <a:cubicBezTo>
                    <a:pt x="22602" y="2276"/>
                    <a:pt x="22480" y="2038"/>
                    <a:pt x="22344" y="1806"/>
                  </a:cubicBezTo>
                  <a:lnTo>
                    <a:pt x="22275" y="1696"/>
                  </a:lnTo>
                  <a:cubicBezTo>
                    <a:pt x="22186" y="1551"/>
                    <a:pt x="22083" y="1403"/>
                    <a:pt x="21964" y="1244"/>
                  </a:cubicBezTo>
                  <a:cubicBezTo>
                    <a:pt x="21733" y="933"/>
                    <a:pt x="21406" y="546"/>
                    <a:pt x="20922" y="311"/>
                  </a:cubicBezTo>
                  <a:cubicBezTo>
                    <a:pt x="20664" y="185"/>
                    <a:pt x="20377" y="119"/>
                    <a:pt x="20096" y="119"/>
                  </a:cubicBezTo>
                  <a:cubicBezTo>
                    <a:pt x="19980" y="119"/>
                    <a:pt x="19864" y="129"/>
                    <a:pt x="19745" y="156"/>
                  </a:cubicBezTo>
                  <a:cubicBezTo>
                    <a:pt x="19478" y="208"/>
                    <a:pt x="19240" y="324"/>
                    <a:pt x="19031" y="496"/>
                  </a:cubicBezTo>
                  <a:cubicBezTo>
                    <a:pt x="18724" y="754"/>
                    <a:pt x="18512" y="1115"/>
                    <a:pt x="18410" y="1577"/>
                  </a:cubicBezTo>
                  <a:cubicBezTo>
                    <a:pt x="18383" y="1687"/>
                    <a:pt x="18367" y="1800"/>
                    <a:pt x="18353" y="1905"/>
                  </a:cubicBezTo>
                  <a:cubicBezTo>
                    <a:pt x="18337" y="2038"/>
                    <a:pt x="18327" y="2169"/>
                    <a:pt x="18320" y="2299"/>
                  </a:cubicBezTo>
                  <a:cubicBezTo>
                    <a:pt x="18317" y="2358"/>
                    <a:pt x="18311" y="2415"/>
                    <a:pt x="18307" y="2467"/>
                  </a:cubicBezTo>
                  <a:cubicBezTo>
                    <a:pt x="18284" y="2708"/>
                    <a:pt x="18224" y="2946"/>
                    <a:pt x="18125" y="3175"/>
                  </a:cubicBezTo>
                  <a:lnTo>
                    <a:pt x="17880" y="3611"/>
                  </a:lnTo>
                  <a:cubicBezTo>
                    <a:pt x="17844" y="3661"/>
                    <a:pt x="17807" y="3711"/>
                    <a:pt x="17768" y="3760"/>
                  </a:cubicBezTo>
                  <a:cubicBezTo>
                    <a:pt x="17461" y="2583"/>
                    <a:pt x="16597" y="1449"/>
                    <a:pt x="15506" y="854"/>
                  </a:cubicBezTo>
                  <a:cubicBezTo>
                    <a:pt x="15046" y="602"/>
                    <a:pt x="14538" y="440"/>
                    <a:pt x="14015" y="374"/>
                  </a:cubicBezTo>
                  <a:cubicBezTo>
                    <a:pt x="13833" y="196"/>
                    <a:pt x="13519" y="0"/>
                    <a:pt x="13013" y="0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dist="19050" dir="1026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34" name="Google Shape;334;p20"/>
            <p:cNvSpPr/>
            <p:nvPr/>
          </p:nvSpPr>
          <p:spPr>
            <a:xfrm flipH="1">
              <a:off x="7674078" y="3573846"/>
              <a:ext cx="582555" cy="771204"/>
            </a:xfrm>
            <a:custGeom>
              <a:avLst/>
              <a:gdLst/>
              <a:ahLst/>
              <a:cxnLst/>
              <a:rect l="l" t="t" r="r" b="b"/>
              <a:pathLst>
                <a:path w="9048" h="11978" extrusionOk="0">
                  <a:moveTo>
                    <a:pt x="4054" y="0"/>
                  </a:moveTo>
                  <a:cubicBezTo>
                    <a:pt x="3899" y="0"/>
                    <a:pt x="3745" y="10"/>
                    <a:pt x="3592" y="29"/>
                  </a:cubicBezTo>
                  <a:cubicBezTo>
                    <a:pt x="2709" y="138"/>
                    <a:pt x="1862" y="559"/>
                    <a:pt x="1244" y="1226"/>
                  </a:cubicBezTo>
                  <a:cubicBezTo>
                    <a:pt x="1009" y="1481"/>
                    <a:pt x="797" y="1789"/>
                    <a:pt x="623" y="2132"/>
                  </a:cubicBezTo>
                  <a:cubicBezTo>
                    <a:pt x="202" y="2949"/>
                    <a:pt x="1" y="3944"/>
                    <a:pt x="281" y="4774"/>
                  </a:cubicBezTo>
                  <a:cubicBezTo>
                    <a:pt x="447" y="5257"/>
                    <a:pt x="593" y="5746"/>
                    <a:pt x="731" y="6236"/>
                  </a:cubicBezTo>
                  <a:cubicBezTo>
                    <a:pt x="976" y="7099"/>
                    <a:pt x="1191" y="7972"/>
                    <a:pt x="1426" y="8842"/>
                  </a:cubicBezTo>
                  <a:cubicBezTo>
                    <a:pt x="1638" y="9626"/>
                    <a:pt x="1876" y="10435"/>
                    <a:pt x="2415" y="11024"/>
                  </a:cubicBezTo>
                  <a:cubicBezTo>
                    <a:pt x="3052" y="11722"/>
                    <a:pt x="4000" y="11977"/>
                    <a:pt x="4942" y="11977"/>
                  </a:cubicBezTo>
                  <a:cubicBezTo>
                    <a:pt x="5183" y="11977"/>
                    <a:pt x="5423" y="11960"/>
                    <a:pt x="5658" y="11930"/>
                  </a:cubicBezTo>
                  <a:cubicBezTo>
                    <a:pt x="6803" y="11781"/>
                    <a:pt x="7996" y="11292"/>
                    <a:pt x="8582" y="10257"/>
                  </a:cubicBezTo>
                  <a:cubicBezTo>
                    <a:pt x="9041" y="9450"/>
                    <a:pt x="9048" y="8455"/>
                    <a:pt x="9005" y="7515"/>
                  </a:cubicBezTo>
                  <a:cubicBezTo>
                    <a:pt x="8932" y="5981"/>
                    <a:pt x="8741" y="4417"/>
                    <a:pt x="8106" y="3028"/>
                  </a:cubicBezTo>
                  <a:cubicBezTo>
                    <a:pt x="7765" y="2285"/>
                    <a:pt x="7276" y="1593"/>
                    <a:pt x="6674" y="1064"/>
                  </a:cubicBezTo>
                  <a:cubicBezTo>
                    <a:pt x="6151" y="601"/>
                    <a:pt x="5546" y="254"/>
                    <a:pt x="4878" y="95"/>
                  </a:cubicBezTo>
                  <a:cubicBezTo>
                    <a:pt x="4609" y="31"/>
                    <a:pt x="4331" y="0"/>
                    <a:pt x="4054" y="0"/>
                  </a:cubicBezTo>
                  <a:close/>
                </a:path>
              </a:pathLst>
            </a:custGeom>
            <a:solidFill>
              <a:srgbClr val="D87B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35" name="Google Shape;335;p20"/>
            <p:cNvSpPr/>
            <p:nvPr/>
          </p:nvSpPr>
          <p:spPr>
            <a:xfrm flipH="1">
              <a:off x="7803107" y="3401294"/>
              <a:ext cx="535104" cy="590990"/>
            </a:xfrm>
            <a:custGeom>
              <a:avLst/>
              <a:gdLst/>
              <a:ahLst/>
              <a:cxnLst/>
              <a:rect l="l" t="t" r="r" b="b"/>
              <a:pathLst>
                <a:path w="8311" h="9179" extrusionOk="0">
                  <a:moveTo>
                    <a:pt x="6606" y="1"/>
                  </a:moveTo>
                  <a:cubicBezTo>
                    <a:pt x="5966" y="1"/>
                    <a:pt x="5261" y="261"/>
                    <a:pt x="4710" y="481"/>
                  </a:cubicBezTo>
                  <a:cubicBezTo>
                    <a:pt x="4671" y="497"/>
                    <a:pt x="4634" y="513"/>
                    <a:pt x="4594" y="530"/>
                  </a:cubicBezTo>
                  <a:cubicBezTo>
                    <a:pt x="4056" y="755"/>
                    <a:pt x="3537" y="1039"/>
                    <a:pt x="3056" y="1383"/>
                  </a:cubicBezTo>
                  <a:lnTo>
                    <a:pt x="3053" y="1383"/>
                  </a:lnTo>
                  <a:cubicBezTo>
                    <a:pt x="2475" y="1800"/>
                    <a:pt x="1952" y="2302"/>
                    <a:pt x="1525" y="2894"/>
                  </a:cubicBezTo>
                  <a:cubicBezTo>
                    <a:pt x="352" y="4518"/>
                    <a:pt x="1" y="6842"/>
                    <a:pt x="924" y="8638"/>
                  </a:cubicBezTo>
                  <a:cubicBezTo>
                    <a:pt x="1049" y="8889"/>
                    <a:pt x="1241" y="9154"/>
                    <a:pt x="1513" y="9177"/>
                  </a:cubicBezTo>
                  <a:cubicBezTo>
                    <a:pt x="1524" y="9178"/>
                    <a:pt x="1534" y="9178"/>
                    <a:pt x="1545" y="9178"/>
                  </a:cubicBezTo>
                  <a:cubicBezTo>
                    <a:pt x="1729" y="9178"/>
                    <a:pt x="1880" y="9069"/>
                    <a:pt x="1998" y="8916"/>
                  </a:cubicBezTo>
                  <a:cubicBezTo>
                    <a:pt x="2121" y="8757"/>
                    <a:pt x="2214" y="8552"/>
                    <a:pt x="2287" y="8367"/>
                  </a:cubicBezTo>
                  <a:cubicBezTo>
                    <a:pt x="2551" y="7686"/>
                    <a:pt x="2882" y="7024"/>
                    <a:pt x="3348" y="6473"/>
                  </a:cubicBezTo>
                  <a:cubicBezTo>
                    <a:pt x="3622" y="6148"/>
                    <a:pt x="3953" y="5861"/>
                    <a:pt x="4320" y="5655"/>
                  </a:cubicBezTo>
                  <a:cubicBezTo>
                    <a:pt x="4320" y="5652"/>
                    <a:pt x="4323" y="5652"/>
                    <a:pt x="4326" y="5652"/>
                  </a:cubicBezTo>
                  <a:cubicBezTo>
                    <a:pt x="4575" y="5510"/>
                    <a:pt x="4842" y="5404"/>
                    <a:pt x="5120" y="5348"/>
                  </a:cubicBezTo>
                  <a:cubicBezTo>
                    <a:pt x="5150" y="5342"/>
                    <a:pt x="5186" y="5334"/>
                    <a:pt x="5216" y="5331"/>
                  </a:cubicBezTo>
                  <a:cubicBezTo>
                    <a:pt x="5765" y="5238"/>
                    <a:pt x="6347" y="5302"/>
                    <a:pt x="6856" y="5070"/>
                  </a:cubicBezTo>
                  <a:cubicBezTo>
                    <a:pt x="7389" y="4829"/>
                    <a:pt x="7729" y="4319"/>
                    <a:pt x="7941" y="3744"/>
                  </a:cubicBezTo>
                  <a:cubicBezTo>
                    <a:pt x="8050" y="3450"/>
                    <a:pt x="8126" y="3135"/>
                    <a:pt x="8175" y="2831"/>
                  </a:cubicBezTo>
                  <a:cubicBezTo>
                    <a:pt x="8285" y="2163"/>
                    <a:pt x="8311" y="1446"/>
                    <a:pt x="8013" y="844"/>
                  </a:cubicBezTo>
                  <a:cubicBezTo>
                    <a:pt x="7701" y="210"/>
                    <a:pt x="7179" y="1"/>
                    <a:pt x="6606" y="1"/>
                  </a:cubicBezTo>
                  <a:close/>
                </a:path>
              </a:pathLst>
            </a:custGeom>
            <a:solidFill>
              <a:srgbClr val="8F3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36" name="Google Shape;336;p20"/>
            <p:cNvSpPr/>
            <p:nvPr/>
          </p:nvSpPr>
          <p:spPr>
            <a:xfrm flipH="1">
              <a:off x="7820488" y="3741570"/>
              <a:ext cx="389079" cy="603416"/>
            </a:xfrm>
            <a:custGeom>
              <a:avLst/>
              <a:gdLst/>
              <a:ahLst/>
              <a:cxnLst/>
              <a:rect l="l" t="t" r="r" b="b"/>
              <a:pathLst>
                <a:path w="6043" h="9372" extrusionOk="0">
                  <a:moveTo>
                    <a:pt x="3622" y="0"/>
                  </a:moveTo>
                  <a:cubicBezTo>
                    <a:pt x="3486" y="10"/>
                    <a:pt x="3350" y="23"/>
                    <a:pt x="3218" y="46"/>
                  </a:cubicBezTo>
                  <a:cubicBezTo>
                    <a:pt x="3234" y="370"/>
                    <a:pt x="3218" y="642"/>
                    <a:pt x="3161" y="834"/>
                  </a:cubicBezTo>
                  <a:cubicBezTo>
                    <a:pt x="2795" y="2027"/>
                    <a:pt x="3866" y="4517"/>
                    <a:pt x="4597" y="5291"/>
                  </a:cubicBezTo>
                  <a:cubicBezTo>
                    <a:pt x="5328" y="6064"/>
                    <a:pt x="5384" y="6687"/>
                    <a:pt x="5530" y="7116"/>
                  </a:cubicBezTo>
                  <a:cubicBezTo>
                    <a:pt x="5668" y="7536"/>
                    <a:pt x="5172" y="8082"/>
                    <a:pt x="3681" y="8082"/>
                  </a:cubicBezTo>
                  <a:lnTo>
                    <a:pt x="3625" y="8082"/>
                  </a:lnTo>
                  <a:cubicBezTo>
                    <a:pt x="2090" y="8065"/>
                    <a:pt x="992" y="4576"/>
                    <a:pt x="1058" y="3108"/>
                  </a:cubicBezTo>
                  <a:cubicBezTo>
                    <a:pt x="1122" y="1640"/>
                    <a:pt x="2328" y="367"/>
                    <a:pt x="2328" y="367"/>
                  </a:cubicBezTo>
                  <a:cubicBezTo>
                    <a:pt x="2325" y="367"/>
                    <a:pt x="2322" y="367"/>
                    <a:pt x="2322" y="370"/>
                  </a:cubicBezTo>
                  <a:cubicBezTo>
                    <a:pt x="1955" y="576"/>
                    <a:pt x="1624" y="863"/>
                    <a:pt x="1350" y="1188"/>
                  </a:cubicBezTo>
                  <a:cubicBezTo>
                    <a:pt x="884" y="1739"/>
                    <a:pt x="553" y="2401"/>
                    <a:pt x="289" y="3082"/>
                  </a:cubicBezTo>
                  <a:cubicBezTo>
                    <a:pt x="216" y="3267"/>
                    <a:pt x="123" y="3472"/>
                    <a:pt x="0" y="3631"/>
                  </a:cubicBezTo>
                  <a:cubicBezTo>
                    <a:pt x="245" y="4494"/>
                    <a:pt x="460" y="5367"/>
                    <a:pt x="695" y="6237"/>
                  </a:cubicBezTo>
                  <a:cubicBezTo>
                    <a:pt x="907" y="7021"/>
                    <a:pt x="1145" y="7830"/>
                    <a:pt x="1684" y="8419"/>
                  </a:cubicBezTo>
                  <a:cubicBezTo>
                    <a:pt x="2322" y="9117"/>
                    <a:pt x="3268" y="9371"/>
                    <a:pt x="4210" y="9371"/>
                  </a:cubicBezTo>
                  <a:cubicBezTo>
                    <a:pt x="4451" y="9371"/>
                    <a:pt x="4693" y="9355"/>
                    <a:pt x="4927" y="9325"/>
                  </a:cubicBezTo>
                  <a:cubicBezTo>
                    <a:pt x="5301" y="9275"/>
                    <a:pt x="5681" y="9190"/>
                    <a:pt x="6042" y="9060"/>
                  </a:cubicBezTo>
                  <a:cubicBezTo>
                    <a:pt x="5946" y="8320"/>
                    <a:pt x="5840" y="7579"/>
                    <a:pt x="5725" y="6838"/>
                  </a:cubicBezTo>
                  <a:cubicBezTo>
                    <a:pt x="5672" y="6511"/>
                    <a:pt x="5622" y="6183"/>
                    <a:pt x="5572" y="5853"/>
                  </a:cubicBezTo>
                  <a:cubicBezTo>
                    <a:pt x="5165" y="5390"/>
                    <a:pt x="4815" y="4874"/>
                    <a:pt x="4534" y="4322"/>
                  </a:cubicBezTo>
                  <a:cubicBezTo>
                    <a:pt x="3979" y="3231"/>
                    <a:pt x="3701" y="1997"/>
                    <a:pt x="3704" y="764"/>
                  </a:cubicBezTo>
                  <a:cubicBezTo>
                    <a:pt x="3704" y="599"/>
                    <a:pt x="3707" y="434"/>
                    <a:pt x="3717" y="268"/>
                  </a:cubicBezTo>
                  <a:cubicBezTo>
                    <a:pt x="3681" y="182"/>
                    <a:pt x="3648" y="89"/>
                    <a:pt x="3622" y="0"/>
                  </a:cubicBezTo>
                  <a:close/>
                </a:path>
              </a:pathLst>
            </a:custGeom>
            <a:solidFill>
              <a:srgbClr val="A164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37" name="Google Shape;337;p20"/>
            <p:cNvSpPr/>
            <p:nvPr/>
          </p:nvSpPr>
          <p:spPr>
            <a:xfrm flipH="1">
              <a:off x="7966773" y="3416038"/>
              <a:ext cx="345876" cy="576181"/>
            </a:xfrm>
            <a:custGeom>
              <a:avLst/>
              <a:gdLst/>
              <a:ahLst/>
              <a:cxnLst/>
              <a:rect l="l" t="t" r="r" b="b"/>
              <a:pathLst>
                <a:path w="5372" h="8949" extrusionOk="0">
                  <a:moveTo>
                    <a:pt x="4994" y="0"/>
                  </a:moveTo>
                  <a:cubicBezTo>
                    <a:pt x="4753" y="79"/>
                    <a:pt x="4521" y="168"/>
                    <a:pt x="4313" y="252"/>
                  </a:cubicBezTo>
                  <a:cubicBezTo>
                    <a:pt x="4274" y="268"/>
                    <a:pt x="4237" y="284"/>
                    <a:pt x="4197" y="301"/>
                  </a:cubicBezTo>
                  <a:cubicBezTo>
                    <a:pt x="4207" y="890"/>
                    <a:pt x="4326" y="1673"/>
                    <a:pt x="4462" y="2480"/>
                  </a:cubicBezTo>
                  <a:cubicBezTo>
                    <a:pt x="4617" y="3419"/>
                    <a:pt x="4789" y="4388"/>
                    <a:pt x="4819" y="5102"/>
                  </a:cubicBezTo>
                  <a:cubicBezTo>
                    <a:pt x="4951" y="5079"/>
                    <a:pt x="5087" y="5066"/>
                    <a:pt x="5223" y="5056"/>
                  </a:cubicBezTo>
                  <a:cubicBezTo>
                    <a:pt x="4948" y="4193"/>
                    <a:pt x="5014" y="3184"/>
                    <a:pt x="5371" y="2375"/>
                  </a:cubicBezTo>
                  <a:cubicBezTo>
                    <a:pt x="5354" y="2288"/>
                    <a:pt x="5338" y="2202"/>
                    <a:pt x="5325" y="2113"/>
                  </a:cubicBezTo>
                  <a:cubicBezTo>
                    <a:pt x="5206" y="1425"/>
                    <a:pt x="5090" y="718"/>
                    <a:pt x="4994" y="0"/>
                  </a:cubicBezTo>
                  <a:close/>
                  <a:moveTo>
                    <a:pt x="2656" y="1154"/>
                  </a:moveTo>
                  <a:lnTo>
                    <a:pt x="2656" y="1154"/>
                  </a:lnTo>
                  <a:cubicBezTo>
                    <a:pt x="2078" y="1571"/>
                    <a:pt x="1555" y="2073"/>
                    <a:pt x="1128" y="2665"/>
                  </a:cubicBezTo>
                  <a:cubicBezTo>
                    <a:pt x="411" y="3657"/>
                    <a:pt x="1" y="4914"/>
                    <a:pt x="1" y="6147"/>
                  </a:cubicBezTo>
                  <a:cubicBezTo>
                    <a:pt x="1" y="6934"/>
                    <a:pt x="167" y="7712"/>
                    <a:pt x="527" y="8409"/>
                  </a:cubicBezTo>
                  <a:cubicBezTo>
                    <a:pt x="652" y="8660"/>
                    <a:pt x="844" y="8925"/>
                    <a:pt x="1116" y="8948"/>
                  </a:cubicBezTo>
                  <a:lnTo>
                    <a:pt x="1151" y="8948"/>
                  </a:lnTo>
                  <a:cubicBezTo>
                    <a:pt x="1334" y="8948"/>
                    <a:pt x="1482" y="8839"/>
                    <a:pt x="1601" y="8687"/>
                  </a:cubicBezTo>
                  <a:cubicBezTo>
                    <a:pt x="1724" y="8528"/>
                    <a:pt x="1817" y="8323"/>
                    <a:pt x="1890" y="8138"/>
                  </a:cubicBezTo>
                  <a:cubicBezTo>
                    <a:pt x="2154" y="7457"/>
                    <a:pt x="2485" y="6795"/>
                    <a:pt x="2951" y="6244"/>
                  </a:cubicBezTo>
                  <a:cubicBezTo>
                    <a:pt x="3225" y="5919"/>
                    <a:pt x="3556" y="5632"/>
                    <a:pt x="3923" y="5426"/>
                  </a:cubicBezTo>
                  <a:lnTo>
                    <a:pt x="3923" y="5426"/>
                  </a:lnTo>
                  <a:cubicBezTo>
                    <a:pt x="3149" y="5728"/>
                    <a:pt x="2673" y="6094"/>
                    <a:pt x="2322" y="6094"/>
                  </a:cubicBezTo>
                  <a:cubicBezTo>
                    <a:pt x="2024" y="6094"/>
                    <a:pt x="1813" y="5833"/>
                    <a:pt x="1582" y="5059"/>
                  </a:cubicBezTo>
                  <a:cubicBezTo>
                    <a:pt x="1536" y="4904"/>
                    <a:pt x="1505" y="4745"/>
                    <a:pt x="1493" y="4583"/>
                  </a:cubicBezTo>
                  <a:cubicBezTo>
                    <a:pt x="1354" y="3010"/>
                    <a:pt x="2604" y="1230"/>
                    <a:pt x="2656" y="1154"/>
                  </a:cubicBezTo>
                  <a:close/>
                </a:path>
              </a:pathLst>
            </a:custGeom>
            <a:solidFill>
              <a:srgbClr val="6F348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38" name="Google Shape;338;p20"/>
            <p:cNvSpPr/>
            <p:nvPr/>
          </p:nvSpPr>
          <p:spPr>
            <a:xfrm flipH="1">
              <a:off x="6975930" y="2617594"/>
              <a:ext cx="288316" cy="230691"/>
            </a:xfrm>
            <a:custGeom>
              <a:avLst/>
              <a:gdLst/>
              <a:ahLst/>
              <a:cxnLst/>
              <a:rect l="l" t="t" r="r" b="b"/>
              <a:pathLst>
                <a:path w="4478" h="3583" extrusionOk="0">
                  <a:moveTo>
                    <a:pt x="602" y="1"/>
                  </a:moveTo>
                  <a:cubicBezTo>
                    <a:pt x="414" y="183"/>
                    <a:pt x="192" y="355"/>
                    <a:pt x="110" y="606"/>
                  </a:cubicBezTo>
                  <a:cubicBezTo>
                    <a:pt x="0" y="943"/>
                    <a:pt x="169" y="1307"/>
                    <a:pt x="377" y="1585"/>
                  </a:cubicBezTo>
                  <a:cubicBezTo>
                    <a:pt x="979" y="2411"/>
                    <a:pt x="1892" y="2887"/>
                    <a:pt x="2792" y="3271"/>
                  </a:cubicBezTo>
                  <a:cubicBezTo>
                    <a:pt x="3046" y="3377"/>
                    <a:pt x="3261" y="3470"/>
                    <a:pt x="3453" y="3522"/>
                  </a:cubicBezTo>
                  <a:cubicBezTo>
                    <a:pt x="3579" y="3560"/>
                    <a:pt x="3692" y="3583"/>
                    <a:pt x="3794" y="3583"/>
                  </a:cubicBezTo>
                  <a:cubicBezTo>
                    <a:pt x="4115" y="3583"/>
                    <a:pt x="4325" y="3364"/>
                    <a:pt x="4478" y="2742"/>
                  </a:cubicBezTo>
                  <a:cubicBezTo>
                    <a:pt x="4368" y="2405"/>
                    <a:pt x="4203" y="2107"/>
                    <a:pt x="3999" y="1843"/>
                  </a:cubicBezTo>
                  <a:cubicBezTo>
                    <a:pt x="2868" y="384"/>
                    <a:pt x="602" y="1"/>
                    <a:pt x="602" y="1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39" name="Google Shape;339;p20"/>
            <p:cNvSpPr/>
            <p:nvPr/>
          </p:nvSpPr>
          <p:spPr>
            <a:xfrm flipH="1">
              <a:off x="6959961" y="2536919"/>
              <a:ext cx="238096" cy="152721"/>
            </a:xfrm>
            <a:custGeom>
              <a:avLst/>
              <a:gdLst/>
              <a:ahLst/>
              <a:cxnLst/>
              <a:rect l="l" t="t" r="r" b="b"/>
              <a:pathLst>
                <a:path w="3698" h="2372" extrusionOk="0">
                  <a:moveTo>
                    <a:pt x="1436" y="0"/>
                  </a:moveTo>
                  <a:cubicBezTo>
                    <a:pt x="1083" y="0"/>
                    <a:pt x="698" y="69"/>
                    <a:pt x="285" y="242"/>
                  </a:cubicBezTo>
                  <a:lnTo>
                    <a:pt x="1" y="744"/>
                  </a:lnTo>
                  <a:lnTo>
                    <a:pt x="4" y="744"/>
                  </a:lnTo>
                  <a:cubicBezTo>
                    <a:pt x="4" y="744"/>
                    <a:pt x="68" y="739"/>
                    <a:pt x="182" y="739"/>
                  </a:cubicBezTo>
                  <a:cubicBezTo>
                    <a:pt x="449" y="739"/>
                    <a:pt x="988" y="770"/>
                    <a:pt x="1605" y="976"/>
                  </a:cubicBezTo>
                  <a:cubicBezTo>
                    <a:pt x="2074" y="1132"/>
                    <a:pt x="2590" y="1390"/>
                    <a:pt x="3063" y="1809"/>
                  </a:cubicBezTo>
                  <a:cubicBezTo>
                    <a:pt x="3244" y="1971"/>
                    <a:pt x="3423" y="2156"/>
                    <a:pt x="3589" y="2371"/>
                  </a:cubicBezTo>
                  <a:lnTo>
                    <a:pt x="3685" y="2322"/>
                  </a:lnTo>
                  <a:cubicBezTo>
                    <a:pt x="3698" y="1869"/>
                    <a:pt x="3668" y="1413"/>
                    <a:pt x="3592" y="970"/>
                  </a:cubicBezTo>
                  <a:cubicBezTo>
                    <a:pt x="3453" y="824"/>
                    <a:pt x="3189" y="586"/>
                    <a:pt x="2821" y="378"/>
                  </a:cubicBezTo>
                  <a:cubicBezTo>
                    <a:pt x="2467" y="179"/>
                    <a:pt x="2014" y="13"/>
                    <a:pt x="1489" y="1"/>
                  </a:cubicBezTo>
                  <a:cubicBezTo>
                    <a:pt x="1471" y="0"/>
                    <a:pt x="1454" y="0"/>
                    <a:pt x="1436" y="0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40" name="Google Shape;340;p20"/>
            <p:cNvSpPr/>
            <p:nvPr/>
          </p:nvSpPr>
          <p:spPr>
            <a:xfrm flipH="1">
              <a:off x="6990415" y="2436478"/>
              <a:ext cx="170556" cy="80288"/>
            </a:xfrm>
            <a:custGeom>
              <a:avLst/>
              <a:gdLst/>
              <a:ahLst/>
              <a:cxnLst/>
              <a:rect l="l" t="t" r="r" b="b"/>
              <a:pathLst>
                <a:path w="2649" h="1247" extrusionOk="0">
                  <a:moveTo>
                    <a:pt x="981" y="0"/>
                  </a:moveTo>
                  <a:cubicBezTo>
                    <a:pt x="776" y="0"/>
                    <a:pt x="549" y="30"/>
                    <a:pt x="298" y="102"/>
                  </a:cubicBezTo>
                  <a:cubicBezTo>
                    <a:pt x="215" y="125"/>
                    <a:pt x="133" y="152"/>
                    <a:pt x="43" y="185"/>
                  </a:cubicBezTo>
                  <a:cubicBezTo>
                    <a:pt x="23" y="360"/>
                    <a:pt x="17" y="542"/>
                    <a:pt x="0" y="714"/>
                  </a:cubicBezTo>
                  <a:cubicBezTo>
                    <a:pt x="0" y="714"/>
                    <a:pt x="222" y="592"/>
                    <a:pt x="565" y="526"/>
                  </a:cubicBezTo>
                  <a:cubicBezTo>
                    <a:pt x="690" y="502"/>
                    <a:pt x="831" y="486"/>
                    <a:pt x="985" y="486"/>
                  </a:cubicBezTo>
                  <a:cubicBezTo>
                    <a:pt x="1195" y="486"/>
                    <a:pt x="1428" y="516"/>
                    <a:pt x="1670" y="598"/>
                  </a:cubicBezTo>
                  <a:cubicBezTo>
                    <a:pt x="1988" y="708"/>
                    <a:pt x="2325" y="906"/>
                    <a:pt x="2649" y="1246"/>
                  </a:cubicBezTo>
                  <a:cubicBezTo>
                    <a:pt x="2543" y="985"/>
                    <a:pt x="2418" y="731"/>
                    <a:pt x="2268" y="486"/>
                  </a:cubicBezTo>
                  <a:cubicBezTo>
                    <a:pt x="2268" y="486"/>
                    <a:pt x="2268" y="482"/>
                    <a:pt x="2265" y="479"/>
                  </a:cubicBezTo>
                  <a:cubicBezTo>
                    <a:pt x="2222" y="433"/>
                    <a:pt x="1885" y="119"/>
                    <a:pt x="1303" y="26"/>
                  </a:cubicBezTo>
                  <a:cubicBezTo>
                    <a:pt x="1203" y="9"/>
                    <a:pt x="1096" y="0"/>
                    <a:pt x="981" y="0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41" name="Google Shape;341;p20"/>
            <p:cNvSpPr/>
            <p:nvPr/>
          </p:nvSpPr>
          <p:spPr>
            <a:xfrm flipH="1">
              <a:off x="7094720" y="2433452"/>
              <a:ext cx="130830" cy="218330"/>
            </a:xfrm>
            <a:custGeom>
              <a:avLst/>
              <a:gdLst/>
              <a:ahLst/>
              <a:cxnLst/>
              <a:rect l="l" t="t" r="r" b="b"/>
              <a:pathLst>
                <a:path w="2032" h="3391" extrusionOk="0">
                  <a:moveTo>
                    <a:pt x="1083" y="1"/>
                  </a:moveTo>
                  <a:cubicBezTo>
                    <a:pt x="1066" y="77"/>
                    <a:pt x="1056" y="156"/>
                    <a:pt x="1046" y="232"/>
                  </a:cubicBezTo>
                  <a:cubicBezTo>
                    <a:pt x="1136" y="199"/>
                    <a:pt x="1218" y="172"/>
                    <a:pt x="1301" y="149"/>
                  </a:cubicBezTo>
                  <a:cubicBezTo>
                    <a:pt x="1228" y="70"/>
                    <a:pt x="1156" y="24"/>
                    <a:pt x="1083" y="1"/>
                  </a:cubicBezTo>
                  <a:close/>
                  <a:moveTo>
                    <a:pt x="1568" y="573"/>
                  </a:moveTo>
                  <a:cubicBezTo>
                    <a:pt x="1225" y="639"/>
                    <a:pt x="1003" y="761"/>
                    <a:pt x="1003" y="761"/>
                  </a:cubicBezTo>
                  <a:cubicBezTo>
                    <a:pt x="967" y="1138"/>
                    <a:pt x="868" y="1509"/>
                    <a:pt x="712" y="1849"/>
                  </a:cubicBezTo>
                  <a:cubicBezTo>
                    <a:pt x="1119" y="1677"/>
                    <a:pt x="1502" y="1608"/>
                    <a:pt x="1853" y="1608"/>
                  </a:cubicBezTo>
                  <a:lnTo>
                    <a:pt x="1916" y="1608"/>
                  </a:lnTo>
                  <a:cubicBezTo>
                    <a:pt x="1856" y="1393"/>
                    <a:pt x="1780" y="1144"/>
                    <a:pt x="1678" y="847"/>
                  </a:cubicBezTo>
                  <a:cubicBezTo>
                    <a:pt x="1641" y="747"/>
                    <a:pt x="1605" y="655"/>
                    <a:pt x="1568" y="573"/>
                  </a:cubicBezTo>
                  <a:close/>
                  <a:moveTo>
                    <a:pt x="613" y="2345"/>
                  </a:moveTo>
                  <a:cubicBezTo>
                    <a:pt x="497" y="2345"/>
                    <a:pt x="431" y="2351"/>
                    <a:pt x="431" y="2351"/>
                  </a:cubicBezTo>
                  <a:lnTo>
                    <a:pt x="428" y="2351"/>
                  </a:lnTo>
                  <a:cubicBezTo>
                    <a:pt x="303" y="2537"/>
                    <a:pt x="160" y="2708"/>
                    <a:pt x="1" y="2861"/>
                  </a:cubicBezTo>
                  <a:cubicBezTo>
                    <a:pt x="1" y="2861"/>
                    <a:pt x="772" y="2993"/>
                    <a:pt x="1641" y="3390"/>
                  </a:cubicBezTo>
                  <a:cubicBezTo>
                    <a:pt x="1648" y="3360"/>
                    <a:pt x="1661" y="3334"/>
                    <a:pt x="1678" y="3307"/>
                  </a:cubicBezTo>
                  <a:cubicBezTo>
                    <a:pt x="1833" y="3049"/>
                    <a:pt x="1992" y="2894"/>
                    <a:pt x="2032" y="2583"/>
                  </a:cubicBezTo>
                  <a:cubicBezTo>
                    <a:pt x="1420" y="2378"/>
                    <a:pt x="881" y="2345"/>
                    <a:pt x="613" y="2345"/>
                  </a:cubicBezTo>
                  <a:close/>
                </a:path>
              </a:pathLst>
            </a:custGeom>
            <a:solidFill>
              <a:srgbClr val="DCDEE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42" name="Google Shape;342;p20"/>
            <p:cNvSpPr/>
            <p:nvPr/>
          </p:nvSpPr>
          <p:spPr>
            <a:xfrm flipH="1">
              <a:off x="7060017" y="2617594"/>
              <a:ext cx="193799" cy="140617"/>
            </a:xfrm>
            <a:custGeom>
              <a:avLst/>
              <a:gdLst/>
              <a:ahLst/>
              <a:cxnLst/>
              <a:rect l="l" t="t" r="r" b="b"/>
              <a:pathLst>
                <a:path w="3010" h="2184" extrusionOk="0">
                  <a:moveTo>
                    <a:pt x="440" y="1"/>
                  </a:moveTo>
                  <a:cubicBezTo>
                    <a:pt x="281" y="153"/>
                    <a:pt x="103" y="295"/>
                    <a:pt x="0" y="487"/>
                  </a:cubicBezTo>
                  <a:cubicBezTo>
                    <a:pt x="384" y="636"/>
                    <a:pt x="761" y="808"/>
                    <a:pt x="1128" y="1002"/>
                  </a:cubicBezTo>
                  <a:cubicBezTo>
                    <a:pt x="1723" y="1320"/>
                    <a:pt x="2398" y="1713"/>
                    <a:pt x="3010" y="2183"/>
                  </a:cubicBezTo>
                  <a:cubicBezTo>
                    <a:pt x="2947" y="2124"/>
                    <a:pt x="1922" y="1072"/>
                    <a:pt x="2080" y="530"/>
                  </a:cubicBezTo>
                  <a:cubicBezTo>
                    <a:pt x="1211" y="133"/>
                    <a:pt x="440" y="1"/>
                    <a:pt x="440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43" name="Google Shape;343;p20"/>
            <p:cNvSpPr/>
            <p:nvPr/>
          </p:nvSpPr>
          <p:spPr>
            <a:xfrm flipH="1">
              <a:off x="7092594" y="2536919"/>
              <a:ext cx="105463" cy="62904"/>
            </a:xfrm>
            <a:custGeom>
              <a:avLst/>
              <a:gdLst/>
              <a:ahLst/>
              <a:cxnLst/>
              <a:rect l="l" t="t" r="r" b="b"/>
              <a:pathLst>
                <a:path w="1638" h="977" extrusionOk="0">
                  <a:moveTo>
                    <a:pt x="1426" y="1"/>
                  </a:moveTo>
                  <a:cubicBezTo>
                    <a:pt x="1075" y="1"/>
                    <a:pt x="692" y="70"/>
                    <a:pt x="285" y="242"/>
                  </a:cubicBezTo>
                  <a:lnTo>
                    <a:pt x="1" y="744"/>
                  </a:lnTo>
                  <a:lnTo>
                    <a:pt x="4" y="744"/>
                  </a:lnTo>
                  <a:cubicBezTo>
                    <a:pt x="4" y="744"/>
                    <a:pt x="70" y="738"/>
                    <a:pt x="186" y="738"/>
                  </a:cubicBezTo>
                  <a:cubicBezTo>
                    <a:pt x="454" y="738"/>
                    <a:pt x="993" y="771"/>
                    <a:pt x="1605" y="976"/>
                  </a:cubicBezTo>
                  <a:cubicBezTo>
                    <a:pt x="1637" y="758"/>
                    <a:pt x="1611" y="463"/>
                    <a:pt x="1489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44" name="Google Shape;344;p20"/>
            <p:cNvSpPr/>
            <p:nvPr/>
          </p:nvSpPr>
          <p:spPr>
            <a:xfrm flipH="1">
              <a:off x="7124529" y="2443045"/>
              <a:ext cx="36442" cy="39404"/>
            </a:xfrm>
            <a:custGeom>
              <a:avLst/>
              <a:gdLst/>
              <a:ahLst/>
              <a:cxnLst/>
              <a:rect l="l" t="t" r="r" b="b"/>
              <a:pathLst>
                <a:path w="566" h="612" extrusionOk="0">
                  <a:moveTo>
                    <a:pt x="298" y="0"/>
                  </a:moveTo>
                  <a:cubicBezTo>
                    <a:pt x="215" y="23"/>
                    <a:pt x="133" y="50"/>
                    <a:pt x="43" y="83"/>
                  </a:cubicBezTo>
                  <a:cubicBezTo>
                    <a:pt x="23" y="258"/>
                    <a:pt x="17" y="440"/>
                    <a:pt x="0" y="612"/>
                  </a:cubicBezTo>
                  <a:cubicBezTo>
                    <a:pt x="0" y="612"/>
                    <a:pt x="222" y="490"/>
                    <a:pt x="565" y="424"/>
                  </a:cubicBezTo>
                  <a:cubicBezTo>
                    <a:pt x="476" y="229"/>
                    <a:pt x="387" y="90"/>
                    <a:pt x="298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45" name="Google Shape;345;p20"/>
            <p:cNvSpPr/>
            <p:nvPr/>
          </p:nvSpPr>
          <p:spPr>
            <a:xfrm flipH="1">
              <a:off x="6633160" y="2607936"/>
              <a:ext cx="1385372" cy="2356813"/>
            </a:xfrm>
            <a:custGeom>
              <a:avLst/>
              <a:gdLst/>
              <a:ahLst/>
              <a:cxnLst/>
              <a:rect l="l" t="t" r="r" b="b"/>
              <a:pathLst>
                <a:path w="21517" h="36605" extrusionOk="0">
                  <a:moveTo>
                    <a:pt x="8576" y="0"/>
                  </a:moveTo>
                  <a:cubicBezTo>
                    <a:pt x="8348" y="0"/>
                    <a:pt x="8120" y="10"/>
                    <a:pt x="7893" y="29"/>
                  </a:cubicBezTo>
                  <a:cubicBezTo>
                    <a:pt x="6682" y="125"/>
                    <a:pt x="5492" y="494"/>
                    <a:pt x="4394" y="1176"/>
                  </a:cubicBezTo>
                  <a:cubicBezTo>
                    <a:pt x="2212" y="2525"/>
                    <a:pt x="667" y="4942"/>
                    <a:pt x="313" y="7561"/>
                  </a:cubicBezTo>
                  <a:cubicBezTo>
                    <a:pt x="0" y="9889"/>
                    <a:pt x="360" y="12369"/>
                    <a:pt x="757" y="14664"/>
                  </a:cubicBezTo>
                  <a:cubicBezTo>
                    <a:pt x="1002" y="16099"/>
                    <a:pt x="1524" y="17521"/>
                    <a:pt x="1845" y="18963"/>
                  </a:cubicBezTo>
                  <a:cubicBezTo>
                    <a:pt x="2235" y="20739"/>
                    <a:pt x="2473" y="22630"/>
                    <a:pt x="2758" y="24445"/>
                  </a:cubicBezTo>
                  <a:cubicBezTo>
                    <a:pt x="2999" y="25986"/>
                    <a:pt x="3201" y="27531"/>
                    <a:pt x="3356" y="29081"/>
                  </a:cubicBezTo>
                  <a:cubicBezTo>
                    <a:pt x="3455" y="30064"/>
                    <a:pt x="3627" y="31119"/>
                    <a:pt x="3399" y="32097"/>
                  </a:cubicBezTo>
                  <a:cubicBezTo>
                    <a:pt x="3131" y="33251"/>
                    <a:pt x="1041" y="34841"/>
                    <a:pt x="3171" y="35523"/>
                  </a:cubicBezTo>
                  <a:cubicBezTo>
                    <a:pt x="3181" y="35526"/>
                    <a:pt x="3459" y="36052"/>
                    <a:pt x="3532" y="36122"/>
                  </a:cubicBezTo>
                  <a:cubicBezTo>
                    <a:pt x="3774" y="36358"/>
                    <a:pt x="4151" y="36604"/>
                    <a:pt x="4499" y="36604"/>
                  </a:cubicBezTo>
                  <a:cubicBezTo>
                    <a:pt x="4506" y="36604"/>
                    <a:pt x="4513" y="36604"/>
                    <a:pt x="4520" y="36604"/>
                  </a:cubicBezTo>
                  <a:cubicBezTo>
                    <a:pt x="4629" y="36601"/>
                    <a:pt x="5516" y="36163"/>
                    <a:pt x="5318" y="36013"/>
                  </a:cubicBezTo>
                  <a:lnTo>
                    <a:pt x="5318" y="36013"/>
                  </a:lnTo>
                  <a:cubicBezTo>
                    <a:pt x="5639" y="36253"/>
                    <a:pt x="5972" y="36368"/>
                    <a:pt x="6288" y="36368"/>
                  </a:cubicBezTo>
                  <a:cubicBezTo>
                    <a:pt x="6825" y="36368"/>
                    <a:pt x="7314" y="36037"/>
                    <a:pt x="7622" y="35424"/>
                  </a:cubicBezTo>
                  <a:cubicBezTo>
                    <a:pt x="8042" y="34588"/>
                    <a:pt x="8028" y="33602"/>
                    <a:pt x="8078" y="32659"/>
                  </a:cubicBezTo>
                  <a:cubicBezTo>
                    <a:pt x="8138" y="31522"/>
                    <a:pt x="7880" y="30583"/>
                    <a:pt x="8988" y="29901"/>
                  </a:cubicBezTo>
                  <a:cubicBezTo>
                    <a:pt x="9337" y="29688"/>
                    <a:pt x="9650" y="29639"/>
                    <a:pt x="9975" y="29639"/>
                  </a:cubicBezTo>
                  <a:cubicBezTo>
                    <a:pt x="10219" y="29639"/>
                    <a:pt x="10469" y="29666"/>
                    <a:pt x="10746" y="29673"/>
                  </a:cubicBezTo>
                  <a:cubicBezTo>
                    <a:pt x="10769" y="29674"/>
                    <a:pt x="10792" y="29674"/>
                    <a:pt x="10815" y="29674"/>
                  </a:cubicBezTo>
                  <a:cubicBezTo>
                    <a:pt x="11113" y="29674"/>
                    <a:pt x="11411" y="29637"/>
                    <a:pt x="11709" y="29597"/>
                  </a:cubicBezTo>
                  <a:cubicBezTo>
                    <a:pt x="12002" y="29558"/>
                    <a:pt x="12296" y="29521"/>
                    <a:pt x="12593" y="29521"/>
                  </a:cubicBezTo>
                  <a:cubicBezTo>
                    <a:pt x="12701" y="29521"/>
                    <a:pt x="12810" y="29526"/>
                    <a:pt x="12919" y="29538"/>
                  </a:cubicBezTo>
                  <a:cubicBezTo>
                    <a:pt x="13676" y="29623"/>
                    <a:pt x="14447" y="29988"/>
                    <a:pt x="14847" y="30665"/>
                  </a:cubicBezTo>
                  <a:cubicBezTo>
                    <a:pt x="15290" y="31419"/>
                    <a:pt x="15148" y="32150"/>
                    <a:pt x="15204" y="32957"/>
                  </a:cubicBezTo>
                  <a:cubicBezTo>
                    <a:pt x="15257" y="33701"/>
                    <a:pt x="15905" y="34372"/>
                    <a:pt x="16533" y="34657"/>
                  </a:cubicBezTo>
                  <a:cubicBezTo>
                    <a:pt x="16823" y="34788"/>
                    <a:pt x="17083" y="34839"/>
                    <a:pt x="17332" y="34839"/>
                  </a:cubicBezTo>
                  <a:cubicBezTo>
                    <a:pt x="17796" y="34839"/>
                    <a:pt x="18224" y="34664"/>
                    <a:pt x="18736" y="34511"/>
                  </a:cubicBezTo>
                  <a:cubicBezTo>
                    <a:pt x="19400" y="34313"/>
                    <a:pt x="20088" y="34484"/>
                    <a:pt x="20495" y="33715"/>
                  </a:cubicBezTo>
                  <a:lnTo>
                    <a:pt x="20498" y="33711"/>
                  </a:lnTo>
                  <a:cubicBezTo>
                    <a:pt x="20541" y="33678"/>
                    <a:pt x="20981" y="33579"/>
                    <a:pt x="21063" y="33496"/>
                  </a:cubicBezTo>
                  <a:cubicBezTo>
                    <a:pt x="21232" y="33330"/>
                    <a:pt x="21295" y="33080"/>
                    <a:pt x="21344" y="32848"/>
                  </a:cubicBezTo>
                  <a:cubicBezTo>
                    <a:pt x="21517" y="32100"/>
                    <a:pt x="21424" y="31621"/>
                    <a:pt x="20776" y="31195"/>
                  </a:cubicBezTo>
                  <a:cubicBezTo>
                    <a:pt x="20561" y="31056"/>
                    <a:pt x="20326" y="30957"/>
                    <a:pt x="20111" y="30824"/>
                  </a:cubicBezTo>
                  <a:cubicBezTo>
                    <a:pt x="19896" y="30692"/>
                    <a:pt x="19691" y="30513"/>
                    <a:pt x="19595" y="30272"/>
                  </a:cubicBezTo>
                  <a:cubicBezTo>
                    <a:pt x="19467" y="29948"/>
                    <a:pt x="19665" y="29584"/>
                    <a:pt x="19737" y="29266"/>
                  </a:cubicBezTo>
                  <a:cubicBezTo>
                    <a:pt x="19986" y="28212"/>
                    <a:pt x="19860" y="27362"/>
                    <a:pt x="19827" y="26327"/>
                  </a:cubicBezTo>
                  <a:cubicBezTo>
                    <a:pt x="19790" y="25057"/>
                    <a:pt x="19850" y="23784"/>
                    <a:pt x="19807" y="22511"/>
                  </a:cubicBezTo>
                  <a:cubicBezTo>
                    <a:pt x="19725" y="20051"/>
                    <a:pt x="19513" y="17594"/>
                    <a:pt x="19172" y="15157"/>
                  </a:cubicBezTo>
                  <a:cubicBezTo>
                    <a:pt x="18911" y="13295"/>
                    <a:pt x="18574" y="11443"/>
                    <a:pt x="18164" y="9608"/>
                  </a:cubicBezTo>
                  <a:cubicBezTo>
                    <a:pt x="18147" y="9542"/>
                    <a:pt x="18134" y="9470"/>
                    <a:pt x="18114" y="9400"/>
                  </a:cubicBezTo>
                  <a:cubicBezTo>
                    <a:pt x="17698" y="7555"/>
                    <a:pt x="17297" y="5690"/>
                    <a:pt x="16411" y="4017"/>
                  </a:cubicBezTo>
                  <a:cubicBezTo>
                    <a:pt x="15746" y="2759"/>
                    <a:pt x="14212" y="1794"/>
                    <a:pt x="13005" y="1152"/>
                  </a:cubicBezTo>
                  <a:cubicBezTo>
                    <a:pt x="12436" y="852"/>
                    <a:pt x="11845" y="604"/>
                    <a:pt x="11239" y="415"/>
                  </a:cubicBezTo>
                  <a:cubicBezTo>
                    <a:pt x="10367" y="144"/>
                    <a:pt x="9472" y="0"/>
                    <a:pt x="8576" y="0"/>
                  </a:cubicBezTo>
                  <a:close/>
                </a:path>
              </a:pathLst>
            </a:custGeom>
            <a:solidFill>
              <a:srgbClr val="65C1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46" name="Google Shape;346;p20"/>
            <p:cNvSpPr/>
            <p:nvPr/>
          </p:nvSpPr>
          <p:spPr>
            <a:xfrm flipH="1">
              <a:off x="7566549" y="2691315"/>
              <a:ext cx="439492" cy="1333413"/>
            </a:xfrm>
            <a:custGeom>
              <a:avLst/>
              <a:gdLst/>
              <a:ahLst/>
              <a:cxnLst/>
              <a:rect l="l" t="t" r="r" b="b"/>
              <a:pathLst>
                <a:path w="6826" h="20710" extrusionOk="0">
                  <a:moveTo>
                    <a:pt x="1238" y="7212"/>
                  </a:moveTo>
                  <a:cubicBezTo>
                    <a:pt x="1274" y="7212"/>
                    <a:pt x="1310" y="7225"/>
                    <a:pt x="1350" y="7258"/>
                  </a:cubicBezTo>
                  <a:cubicBezTo>
                    <a:pt x="1396" y="7294"/>
                    <a:pt x="1426" y="7348"/>
                    <a:pt x="1453" y="7397"/>
                  </a:cubicBezTo>
                  <a:cubicBezTo>
                    <a:pt x="1545" y="7582"/>
                    <a:pt x="1592" y="7794"/>
                    <a:pt x="1581" y="8002"/>
                  </a:cubicBezTo>
                  <a:cubicBezTo>
                    <a:pt x="1581" y="8042"/>
                    <a:pt x="1575" y="8088"/>
                    <a:pt x="1545" y="8111"/>
                  </a:cubicBezTo>
                  <a:cubicBezTo>
                    <a:pt x="1532" y="8125"/>
                    <a:pt x="1515" y="8131"/>
                    <a:pt x="1496" y="8131"/>
                  </a:cubicBezTo>
                  <a:cubicBezTo>
                    <a:pt x="1479" y="8131"/>
                    <a:pt x="1459" y="8125"/>
                    <a:pt x="1442" y="8115"/>
                  </a:cubicBezTo>
                  <a:cubicBezTo>
                    <a:pt x="1413" y="8098"/>
                    <a:pt x="1386" y="8068"/>
                    <a:pt x="1366" y="8036"/>
                  </a:cubicBezTo>
                  <a:cubicBezTo>
                    <a:pt x="1241" y="7857"/>
                    <a:pt x="1155" y="7645"/>
                    <a:pt x="1115" y="7427"/>
                  </a:cubicBezTo>
                  <a:cubicBezTo>
                    <a:pt x="1096" y="7311"/>
                    <a:pt x="1151" y="7212"/>
                    <a:pt x="1238" y="7212"/>
                  </a:cubicBezTo>
                  <a:close/>
                  <a:moveTo>
                    <a:pt x="2828" y="9698"/>
                  </a:moveTo>
                  <a:cubicBezTo>
                    <a:pt x="2871" y="9698"/>
                    <a:pt x="2914" y="9725"/>
                    <a:pt x="2954" y="9788"/>
                  </a:cubicBezTo>
                  <a:cubicBezTo>
                    <a:pt x="2987" y="9834"/>
                    <a:pt x="3000" y="9893"/>
                    <a:pt x="3010" y="9950"/>
                  </a:cubicBezTo>
                  <a:cubicBezTo>
                    <a:pt x="3043" y="10155"/>
                    <a:pt x="3027" y="10373"/>
                    <a:pt x="2957" y="10568"/>
                  </a:cubicBezTo>
                  <a:cubicBezTo>
                    <a:pt x="2947" y="10608"/>
                    <a:pt x="2927" y="10647"/>
                    <a:pt x="2891" y="10661"/>
                  </a:cubicBezTo>
                  <a:cubicBezTo>
                    <a:pt x="2884" y="10664"/>
                    <a:pt x="2874" y="10667"/>
                    <a:pt x="2865" y="10667"/>
                  </a:cubicBezTo>
                  <a:cubicBezTo>
                    <a:pt x="2838" y="10667"/>
                    <a:pt x="2811" y="10651"/>
                    <a:pt x="2792" y="10631"/>
                  </a:cubicBezTo>
                  <a:cubicBezTo>
                    <a:pt x="2769" y="10605"/>
                    <a:pt x="2755" y="10568"/>
                    <a:pt x="2742" y="10532"/>
                  </a:cubicBezTo>
                  <a:cubicBezTo>
                    <a:pt x="2676" y="10320"/>
                    <a:pt x="2653" y="10092"/>
                    <a:pt x="2683" y="9870"/>
                  </a:cubicBezTo>
                  <a:cubicBezTo>
                    <a:pt x="2696" y="9771"/>
                    <a:pt x="2758" y="9698"/>
                    <a:pt x="2828" y="9698"/>
                  </a:cubicBezTo>
                  <a:close/>
                  <a:moveTo>
                    <a:pt x="4008" y="0"/>
                  </a:moveTo>
                  <a:cubicBezTo>
                    <a:pt x="3380" y="417"/>
                    <a:pt x="2808" y="919"/>
                    <a:pt x="2306" y="1488"/>
                  </a:cubicBezTo>
                  <a:cubicBezTo>
                    <a:pt x="2326" y="1501"/>
                    <a:pt x="2346" y="1511"/>
                    <a:pt x="2365" y="1521"/>
                  </a:cubicBezTo>
                  <a:cubicBezTo>
                    <a:pt x="2372" y="1753"/>
                    <a:pt x="2365" y="1974"/>
                    <a:pt x="2346" y="2183"/>
                  </a:cubicBezTo>
                  <a:cubicBezTo>
                    <a:pt x="2223" y="3677"/>
                    <a:pt x="1502" y="4570"/>
                    <a:pt x="778" y="5112"/>
                  </a:cubicBezTo>
                  <a:cubicBezTo>
                    <a:pt x="963" y="5182"/>
                    <a:pt x="1148" y="5211"/>
                    <a:pt x="1330" y="5211"/>
                  </a:cubicBezTo>
                  <a:cubicBezTo>
                    <a:pt x="2011" y="5211"/>
                    <a:pt x="2623" y="4778"/>
                    <a:pt x="2987" y="4335"/>
                  </a:cubicBezTo>
                  <a:lnTo>
                    <a:pt x="2987" y="4335"/>
                  </a:lnTo>
                  <a:cubicBezTo>
                    <a:pt x="2822" y="4752"/>
                    <a:pt x="2564" y="5145"/>
                    <a:pt x="2236" y="5437"/>
                  </a:cubicBezTo>
                  <a:cubicBezTo>
                    <a:pt x="1969" y="5678"/>
                    <a:pt x="1654" y="5849"/>
                    <a:pt x="1304" y="5909"/>
                  </a:cubicBezTo>
                  <a:cubicBezTo>
                    <a:pt x="1204" y="5925"/>
                    <a:pt x="1108" y="5936"/>
                    <a:pt x="1009" y="5936"/>
                  </a:cubicBezTo>
                  <a:cubicBezTo>
                    <a:pt x="735" y="5936"/>
                    <a:pt x="461" y="5869"/>
                    <a:pt x="203" y="5757"/>
                  </a:cubicBezTo>
                  <a:cubicBezTo>
                    <a:pt x="169" y="5925"/>
                    <a:pt x="143" y="6094"/>
                    <a:pt x="119" y="6266"/>
                  </a:cubicBezTo>
                  <a:cubicBezTo>
                    <a:pt x="37" y="6885"/>
                    <a:pt x="0" y="7513"/>
                    <a:pt x="0" y="8148"/>
                  </a:cubicBezTo>
                  <a:cubicBezTo>
                    <a:pt x="0" y="9897"/>
                    <a:pt x="272" y="11686"/>
                    <a:pt x="563" y="13369"/>
                  </a:cubicBezTo>
                  <a:cubicBezTo>
                    <a:pt x="576" y="13458"/>
                    <a:pt x="592" y="13544"/>
                    <a:pt x="609" y="13631"/>
                  </a:cubicBezTo>
                  <a:cubicBezTo>
                    <a:pt x="996" y="12754"/>
                    <a:pt x="1723" y="12106"/>
                    <a:pt x="2742" y="12106"/>
                  </a:cubicBezTo>
                  <a:cubicBezTo>
                    <a:pt x="2877" y="12106"/>
                    <a:pt x="3020" y="12119"/>
                    <a:pt x="3165" y="12143"/>
                  </a:cubicBezTo>
                  <a:cubicBezTo>
                    <a:pt x="3880" y="12262"/>
                    <a:pt x="4518" y="12701"/>
                    <a:pt x="4968" y="13293"/>
                  </a:cubicBezTo>
                  <a:cubicBezTo>
                    <a:pt x="4707" y="12185"/>
                    <a:pt x="4484" y="11021"/>
                    <a:pt x="4353" y="9797"/>
                  </a:cubicBezTo>
                  <a:cubicBezTo>
                    <a:pt x="4084" y="9655"/>
                    <a:pt x="3896" y="9440"/>
                    <a:pt x="3837" y="9170"/>
                  </a:cubicBezTo>
                  <a:cubicBezTo>
                    <a:pt x="3761" y="8819"/>
                    <a:pt x="3919" y="8452"/>
                    <a:pt x="4234" y="8161"/>
                  </a:cubicBezTo>
                  <a:cubicBezTo>
                    <a:pt x="4223" y="7906"/>
                    <a:pt x="4217" y="7652"/>
                    <a:pt x="4217" y="7394"/>
                  </a:cubicBezTo>
                  <a:cubicBezTo>
                    <a:pt x="4217" y="5516"/>
                    <a:pt x="4469" y="4051"/>
                    <a:pt x="4845" y="2910"/>
                  </a:cubicBezTo>
                  <a:cubicBezTo>
                    <a:pt x="4835" y="2903"/>
                    <a:pt x="4829" y="2897"/>
                    <a:pt x="4819" y="2887"/>
                  </a:cubicBezTo>
                  <a:cubicBezTo>
                    <a:pt x="4795" y="2860"/>
                    <a:pt x="4782" y="2824"/>
                    <a:pt x="4769" y="2787"/>
                  </a:cubicBezTo>
                  <a:cubicBezTo>
                    <a:pt x="4703" y="2576"/>
                    <a:pt x="4680" y="2348"/>
                    <a:pt x="4710" y="2126"/>
                  </a:cubicBezTo>
                  <a:cubicBezTo>
                    <a:pt x="4722" y="2027"/>
                    <a:pt x="4786" y="1954"/>
                    <a:pt x="4855" y="1954"/>
                  </a:cubicBezTo>
                  <a:cubicBezTo>
                    <a:pt x="4898" y="1954"/>
                    <a:pt x="4941" y="1980"/>
                    <a:pt x="4980" y="2044"/>
                  </a:cubicBezTo>
                  <a:cubicBezTo>
                    <a:pt x="5014" y="2090"/>
                    <a:pt x="5027" y="2149"/>
                    <a:pt x="5037" y="2206"/>
                  </a:cubicBezTo>
                  <a:cubicBezTo>
                    <a:pt x="5044" y="2252"/>
                    <a:pt x="5050" y="2302"/>
                    <a:pt x="5050" y="2348"/>
                  </a:cubicBezTo>
                  <a:cubicBezTo>
                    <a:pt x="5235" y="1895"/>
                    <a:pt x="5437" y="1501"/>
                    <a:pt x="5645" y="1161"/>
                  </a:cubicBezTo>
                  <a:cubicBezTo>
                    <a:pt x="5315" y="1151"/>
                    <a:pt x="4980" y="1104"/>
                    <a:pt x="4693" y="933"/>
                  </a:cubicBezTo>
                  <a:cubicBezTo>
                    <a:pt x="4356" y="730"/>
                    <a:pt x="4134" y="390"/>
                    <a:pt x="4008" y="0"/>
                  </a:cubicBezTo>
                  <a:close/>
                  <a:moveTo>
                    <a:pt x="5754" y="16180"/>
                  </a:moveTo>
                  <a:cubicBezTo>
                    <a:pt x="5745" y="16384"/>
                    <a:pt x="5725" y="16593"/>
                    <a:pt x="5695" y="16795"/>
                  </a:cubicBezTo>
                  <a:cubicBezTo>
                    <a:pt x="5642" y="17149"/>
                    <a:pt x="5556" y="17509"/>
                    <a:pt x="5351" y="17797"/>
                  </a:cubicBezTo>
                  <a:cubicBezTo>
                    <a:pt x="5262" y="17923"/>
                    <a:pt x="5153" y="18028"/>
                    <a:pt x="5034" y="18121"/>
                  </a:cubicBezTo>
                  <a:cubicBezTo>
                    <a:pt x="5027" y="18306"/>
                    <a:pt x="5030" y="18495"/>
                    <a:pt x="5044" y="18683"/>
                  </a:cubicBezTo>
                  <a:cubicBezTo>
                    <a:pt x="5096" y="19365"/>
                    <a:pt x="5401" y="20462"/>
                    <a:pt x="6099" y="20710"/>
                  </a:cubicBezTo>
                  <a:cubicBezTo>
                    <a:pt x="6284" y="20349"/>
                    <a:pt x="6488" y="20022"/>
                    <a:pt x="6826" y="19814"/>
                  </a:cubicBezTo>
                  <a:cubicBezTo>
                    <a:pt x="6535" y="18686"/>
                    <a:pt x="6145" y="17476"/>
                    <a:pt x="5754" y="1618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47" name="Google Shape;347;p20"/>
            <p:cNvSpPr/>
            <p:nvPr/>
          </p:nvSpPr>
          <p:spPr>
            <a:xfrm flipH="1">
              <a:off x="6812212" y="4118418"/>
              <a:ext cx="1063061" cy="846341"/>
            </a:xfrm>
            <a:custGeom>
              <a:avLst/>
              <a:gdLst/>
              <a:ahLst/>
              <a:cxnLst/>
              <a:rect l="l" t="t" r="r" b="b"/>
              <a:pathLst>
                <a:path w="16511" h="13145" extrusionOk="0">
                  <a:moveTo>
                    <a:pt x="2645" y="2364"/>
                  </a:moveTo>
                  <a:cubicBezTo>
                    <a:pt x="2688" y="2364"/>
                    <a:pt x="2731" y="2387"/>
                    <a:pt x="2771" y="2450"/>
                  </a:cubicBezTo>
                  <a:cubicBezTo>
                    <a:pt x="2804" y="2500"/>
                    <a:pt x="2818" y="2556"/>
                    <a:pt x="2827" y="2616"/>
                  </a:cubicBezTo>
                  <a:cubicBezTo>
                    <a:pt x="2861" y="2821"/>
                    <a:pt x="2844" y="3036"/>
                    <a:pt x="2778" y="3234"/>
                  </a:cubicBezTo>
                  <a:cubicBezTo>
                    <a:pt x="2764" y="3271"/>
                    <a:pt x="2745" y="3310"/>
                    <a:pt x="2708" y="3326"/>
                  </a:cubicBezTo>
                  <a:cubicBezTo>
                    <a:pt x="2702" y="3330"/>
                    <a:pt x="2691" y="3330"/>
                    <a:pt x="2682" y="3330"/>
                  </a:cubicBezTo>
                  <a:cubicBezTo>
                    <a:pt x="2656" y="3330"/>
                    <a:pt x="2629" y="3317"/>
                    <a:pt x="2609" y="3297"/>
                  </a:cubicBezTo>
                  <a:cubicBezTo>
                    <a:pt x="2586" y="3267"/>
                    <a:pt x="2572" y="3231"/>
                    <a:pt x="2560" y="3195"/>
                  </a:cubicBezTo>
                  <a:cubicBezTo>
                    <a:pt x="2493" y="2986"/>
                    <a:pt x="2470" y="2755"/>
                    <a:pt x="2500" y="2537"/>
                  </a:cubicBezTo>
                  <a:cubicBezTo>
                    <a:pt x="2513" y="2437"/>
                    <a:pt x="2576" y="2364"/>
                    <a:pt x="2645" y="2364"/>
                  </a:cubicBezTo>
                  <a:close/>
                  <a:moveTo>
                    <a:pt x="3393" y="5985"/>
                  </a:moveTo>
                  <a:cubicBezTo>
                    <a:pt x="3436" y="5985"/>
                    <a:pt x="3479" y="6012"/>
                    <a:pt x="3518" y="6071"/>
                  </a:cubicBezTo>
                  <a:cubicBezTo>
                    <a:pt x="3552" y="6121"/>
                    <a:pt x="3564" y="6180"/>
                    <a:pt x="3575" y="6236"/>
                  </a:cubicBezTo>
                  <a:cubicBezTo>
                    <a:pt x="3608" y="6441"/>
                    <a:pt x="3591" y="6656"/>
                    <a:pt x="3522" y="6855"/>
                  </a:cubicBezTo>
                  <a:cubicBezTo>
                    <a:pt x="3509" y="6891"/>
                    <a:pt x="3492" y="6934"/>
                    <a:pt x="3456" y="6948"/>
                  </a:cubicBezTo>
                  <a:cubicBezTo>
                    <a:pt x="3445" y="6951"/>
                    <a:pt x="3439" y="6951"/>
                    <a:pt x="3430" y="6951"/>
                  </a:cubicBezTo>
                  <a:cubicBezTo>
                    <a:pt x="3403" y="6951"/>
                    <a:pt x="3376" y="6937"/>
                    <a:pt x="3357" y="6917"/>
                  </a:cubicBezTo>
                  <a:cubicBezTo>
                    <a:pt x="3334" y="6891"/>
                    <a:pt x="3320" y="6855"/>
                    <a:pt x="3307" y="6818"/>
                  </a:cubicBezTo>
                  <a:cubicBezTo>
                    <a:pt x="3241" y="6607"/>
                    <a:pt x="3218" y="6379"/>
                    <a:pt x="3247" y="6157"/>
                  </a:cubicBezTo>
                  <a:cubicBezTo>
                    <a:pt x="3261" y="6058"/>
                    <a:pt x="3320" y="5985"/>
                    <a:pt x="3393" y="5985"/>
                  </a:cubicBezTo>
                  <a:close/>
                  <a:moveTo>
                    <a:pt x="380" y="0"/>
                  </a:moveTo>
                  <a:cubicBezTo>
                    <a:pt x="430" y="330"/>
                    <a:pt x="480" y="658"/>
                    <a:pt x="533" y="985"/>
                  </a:cubicBezTo>
                  <a:cubicBezTo>
                    <a:pt x="774" y="2526"/>
                    <a:pt x="976" y="4071"/>
                    <a:pt x="1131" y="5621"/>
                  </a:cubicBezTo>
                  <a:cubicBezTo>
                    <a:pt x="1194" y="6250"/>
                    <a:pt x="1287" y="6908"/>
                    <a:pt x="1287" y="7552"/>
                  </a:cubicBezTo>
                  <a:cubicBezTo>
                    <a:pt x="1287" y="7920"/>
                    <a:pt x="1257" y="8283"/>
                    <a:pt x="1174" y="8637"/>
                  </a:cubicBezTo>
                  <a:cubicBezTo>
                    <a:pt x="996" y="9411"/>
                    <a:pt x="0" y="10377"/>
                    <a:pt x="0" y="11137"/>
                  </a:cubicBezTo>
                  <a:cubicBezTo>
                    <a:pt x="0" y="11514"/>
                    <a:pt x="242" y="11838"/>
                    <a:pt x="946" y="12063"/>
                  </a:cubicBezTo>
                  <a:cubicBezTo>
                    <a:pt x="956" y="12066"/>
                    <a:pt x="1234" y="12592"/>
                    <a:pt x="1307" y="12662"/>
                  </a:cubicBezTo>
                  <a:cubicBezTo>
                    <a:pt x="1551" y="12900"/>
                    <a:pt x="1928" y="13144"/>
                    <a:pt x="2275" y="13144"/>
                  </a:cubicBezTo>
                  <a:lnTo>
                    <a:pt x="2295" y="13144"/>
                  </a:lnTo>
                  <a:cubicBezTo>
                    <a:pt x="2391" y="13141"/>
                    <a:pt x="3122" y="12787"/>
                    <a:pt x="3122" y="12605"/>
                  </a:cubicBezTo>
                  <a:cubicBezTo>
                    <a:pt x="3122" y="12585"/>
                    <a:pt x="3112" y="12569"/>
                    <a:pt x="3092" y="12552"/>
                  </a:cubicBezTo>
                  <a:lnTo>
                    <a:pt x="3092" y="12552"/>
                  </a:lnTo>
                  <a:cubicBezTo>
                    <a:pt x="3413" y="12794"/>
                    <a:pt x="3747" y="12909"/>
                    <a:pt x="4064" y="12909"/>
                  </a:cubicBezTo>
                  <a:cubicBezTo>
                    <a:pt x="4600" y="12909"/>
                    <a:pt x="5089" y="12579"/>
                    <a:pt x="5397" y="11964"/>
                  </a:cubicBezTo>
                  <a:cubicBezTo>
                    <a:pt x="5817" y="11128"/>
                    <a:pt x="5803" y="10142"/>
                    <a:pt x="5853" y="9199"/>
                  </a:cubicBezTo>
                  <a:cubicBezTo>
                    <a:pt x="5913" y="8062"/>
                    <a:pt x="5655" y="7123"/>
                    <a:pt x="6763" y="6441"/>
                  </a:cubicBezTo>
                  <a:cubicBezTo>
                    <a:pt x="7113" y="6227"/>
                    <a:pt x="7427" y="6180"/>
                    <a:pt x="7751" y="6180"/>
                  </a:cubicBezTo>
                  <a:cubicBezTo>
                    <a:pt x="7996" y="6180"/>
                    <a:pt x="8244" y="6207"/>
                    <a:pt x="8521" y="6213"/>
                  </a:cubicBezTo>
                  <a:lnTo>
                    <a:pt x="8601" y="6213"/>
                  </a:lnTo>
                  <a:cubicBezTo>
                    <a:pt x="8895" y="6213"/>
                    <a:pt x="9190" y="6174"/>
                    <a:pt x="9484" y="6137"/>
                  </a:cubicBezTo>
                  <a:cubicBezTo>
                    <a:pt x="9775" y="6101"/>
                    <a:pt x="10069" y="6061"/>
                    <a:pt x="10367" y="6061"/>
                  </a:cubicBezTo>
                  <a:cubicBezTo>
                    <a:pt x="10476" y="6061"/>
                    <a:pt x="10585" y="6068"/>
                    <a:pt x="10694" y="6078"/>
                  </a:cubicBezTo>
                  <a:cubicBezTo>
                    <a:pt x="11451" y="6163"/>
                    <a:pt x="12222" y="6528"/>
                    <a:pt x="12622" y="7205"/>
                  </a:cubicBezTo>
                  <a:cubicBezTo>
                    <a:pt x="13065" y="7959"/>
                    <a:pt x="12923" y="8690"/>
                    <a:pt x="12979" y="9497"/>
                  </a:cubicBezTo>
                  <a:cubicBezTo>
                    <a:pt x="13032" y="10241"/>
                    <a:pt x="13680" y="10912"/>
                    <a:pt x="14308" y="11197"/>
                  </a:cubicBezTo>
                  <a:cubicBezTo>
                    <a:pt x="14596" y="11329"/>
                    <a:pt x="14858" y="11378"/>
                    <a:pt x="15105" y="11378"/>
                  </a:cubicBezTo>
                  <a:cubicBezTo>
                    <a:pt x="15572" y="11378"/>
                    <a:pt x="15998" y="11203"/>
                    <a:pt x="16511" y="11051"/>
                  </a:cubicBezTo>
                  <a:lnTo>
                    <a:pt x="16511" y="11051"/>
                  </a:lnTo>
                  <a:cubicBezTo>
                    <a:pt x="16425" y="11071"/>
                    <a:pt x="16335" y="11081"/>
                    <a:pt x="16246" y="11081"/>
                  </a:cubicBezTo>
                  <a:cubicBezTo>
                    <a:pt x="15148" y="11081"/>
                    <a:pt x="14163" y="9663"/>
                    <a:pt x="14943" y="8445"/>
                  </a:cubicBezTo>
                  <a:cubicBezTo>
                    <a:pt x="15684" y="7288"/>
                    <a:pt x="14474" y="3787"/>
                    <a:pt x="12973" y="3787"/>
                  </a:cubicBezTo>
                  <a:cubicBezTo>
                    <a:pt x="12767" y="3787"/>
                    <a:pt x="12552" y="3856"/>
                    <a:pt x="12338" y="4005"/>
                  </a:cubicBezTo>
                  <a:cubicBezTo>
                    <a:pt x="11597" y="4524"/>
                    <a:pt x="10092" y="4924"/>
                    <a:pt x="8651" y="4924"/>
                  </a:cubicBezTo>
                  <a:cubicBezTo>
                    <a:pt x="6809" y="4924"/>
                    <a:pt x="5066" y="4269"/>
                    <a:pt x="5139" y="2361"/>
                  </a:cubicBezTo>
                  <a:lnTo>
                    <a:pt x="5139" y="2361"/>
                  </a:lnTo>
                  <a:cubicBezTo>
                    <a:pt x="5112" y="2364"/>
                    <a:pt x="5086" y="2364"/>
                    <a:pt x="5060" y="2364"/>
                  </a:cubicBezTo>
                  <a:cubicBezTo>
                    <a:pt x="4210" y="2364"/>
                    <a:pt x="3334" y="2103"/>
                    <a:pt x="2616" y="1736"/>
                  </a:cubicBezTo>
                  <a:cubicBezTo>
                    <a:pt x="1776" y="1310"/>
                    <a:pt x="1012" y="718"/>
                    <a:pt x="380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48" name="Google Shape;348;p20"/>
            <p:cNvSpPr/>
            <p:nvPr/>
          </p:nvSpPr>
          <p:spPr>
            <a:xfrm flipH="1">
              <a:off x="6867126" y="3182319"/>
              <a:ext cx="727808" cy="590604"/>
            </a:xfrm>
            <a:custGeom>
              <a:avLst/>
              <a:gdLst/>
              <a:ahLst/>
              <a:cxnLst/>
              <a:rect l="l" t="t" r="r" b="b"/>
              <a:pathLst>
                <a:path w="11304" h="9173" extrusionOk="0">
                  <a:moveTo>
                    <a:pt x="9320" y="1"/>
                  </a:moveTo>
                  <a:cubicBezTo>
                    <a:pt x="8768" y="1"/>
                    <a:pt x="8224" y="261"/>
                    <a:pt x="7699" y="476"/>
                  </a:cubicBezTo>
                  <a:cubicBezTo>
                    <a:pt x="7448" y="575"/>
                    <a:pt x="7193" y="668"/>
                    <a:pt x="6936" y="747"/>
                  </a:cubicBezTo>
                  <a:cubicBezTo>
                    <a:pt x="6886" y="763"/>
                    <a:pt x="6840" y="776"/>
                    <a:pt x="6793" y="790"/>
                  </a:cubicBezTo>
                  <a:cubicBezTo>
                    <a:pt x="6777" y="796"/>
                    <a:pt x="6763" y="799"/>
                    <a:pt x="6747" y="806"/>
                  </a:cubicBezTo>
                  <a:cubicBezTo>
                    <a:pt x="6740" y="806"/>
                    <a:pt x="6730" y="810"/>
                    <a:pt x="6720" y="813"/>
                  </a:cubicBezTo>
                  <a:cubicBezTo>
                    <a:pt x="5930" y="1037"/>
                    <a:pt x="5110" y="1167"/>
                    <a:pt x="4286" y="1190"/>
                  </a:cubicBezTo>
                  <a:cubicBezTo>
                    <a:pt x="4270" y="1193"/>
                    <a:pt x="4254" y="1193"/>
                    <a:pt x="4237" y="1193"/>
                  </a:cubicBezTo>
                  <a:lnTo>
                    <a:pt x="4207" y="1193"/>
                  </a:lnTo>
                  <a:cubicBezTo>
                    <a:pt x="4115" y="1193"/>
                    <a:pt x="3883" y="1150"/>
                    <a:pt x="3579" y="1107"/>
                  </a:cubicBezTo>
                  <a:cubicBezTo>
                    <a:pt x="3279" y="1064"/>
                    <a:pt x="2904" y="1019"/>
                    <a:pt x="2511" y="1019"/>
                  </a:cubicBezTo>
                  <a:cubicBezTo>
                    <a:pt x="2186" y="1019"/>
                    <a:pt x="1848" y="1050"/>
                    <a:pt x="1532" y="1137"/>
                  </a:cubicBezTo>
                  <a:cubicBezTo>
                    <a:pt x="772" y="1338"/>
                    <a:pt x="127" y="1861"/>
                    <a:pt x="44" y="3038"/>
                  </a:cubicBezTo>
                  <a:cubicBezTo>
                    <a:pt x="1" y="3676"/>
                    <a:pt x="349" y="4609"/>
                    <a:pt x="590" y="5164"/>
                  </a:cubicBezTo>
                  <a:cubicBezTo>
                    <a:pt x="861" y="5773"/>
                    <a:pt x="1221" y="6342"/>
                    <a:pt x="1644" y="6851"/>
                  </a:cubicBezTo>
                  <a:cubicBezTo>
                    <a:pt x="2131" y="7426"/>
                    <a:pt x="2706" y="7919"/>
                    <a:pt x="3348" y="8296"/>
                  </a:cubicBezTo>
                  <a:cubicBezTo>
                    <a:pt x="4224" y="8801"/>
                    <a:pt x="5056" y="9173"/>
                    <a:pt x="5960" y="9173"/>
                  </a:cubicBezTo>
                  <a:cubicBezTo>
                    <a:pt x="6352" y="9173"/>
                    <a:pt x="6758" y="9103"/>
                    <a:pt x="7186" y="8944"/>
                  </a:cubicBezTo>
                  <a:cubicBezTo>
                    <a:pt x="8262" y="8551"/>
                    <a:pt x="9174" y="7886"/>
                    <a:pt x="9862" y="7036"/>
                  </a:cubicBezTo>
                  <a:cubicBezTo>
                    <a:pt x="10781" y="5909"/>
                    <a:pt x="11304" y="4453"/>
                    <a:pt x="11293" y="2863"/>
                  </a:cubicBezTo>
                  <a:cubicBezTo>
                    <a:pt x="11290" y="2261"/>
                    <a:pt x="11204" y="1643"/>
                    <a:pt x="10933" y="1107"/>
                  </a:cubicBezTo>
                  <a:cubicBezTo>
                    <a:pt x="10705" y="654"/>
                    <a:pt x="10321" y="271"/>
                    <a:pt x="9865" y="99"/>
                  </a:cubicBezTo>
                  <a:cubicBezTo>
                    <a:pt x="9819" y="82"/>
                    <a:pt x="9770" y="65"/>
                    <a:pt x="9720" y="53"/>
                  </a:cubicBezTo>
                  <a:cubicBezTo>
                    <a:pt x="9683" y="42"/>
                    <a:pt x="9643" y="33"/>
                    <a:pt x="9607" y="26"/>
                  </a:cubicBezTo>
                  <a:cubicBezTo>
                    <a:pt x="9511" y="8"/>
                    <a:pt x="9416" y="1"/>
                    <a:pt x="9320" y="1"/>
                  </a:cubicBezTo>
                  <a:close/>
                </a:path>
              </a:pathLst>
            </a:custGeom>
            <a:solidFill>
              <a:srgbClr val="AF21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49" name="Google Shape;349;p20"/>
            <p:cNvSpPr/>
            <p:nvPr/>
          </p:nvSpPr>
          <p:spPr>
            <a:xfrm flipH="1">
              <a:off x="7014050" y="3327443"/>
              <a:ext cx="433311" cy="351606"/>
            </a:xfrm>
            <a:custGeom>
              <a:avLst/>
              <a:gdLst/>
              <a:ahLst/>
              <a:cxnLst/>
              <a:rect l="l" t="t" r="r" b="b"/>
              <a:pathLst>
                <a:path w="6730" h="5461" extrusionOk="0">
                  <a:moveTo>
                    <a:pt x="4868" y="1"/>
                  </a:moveTo>
                  <a:cubicBezTo>
                    <a:pt x="4571" y="784"/>
                    <a:pt x="4045" y="1009"/>
                    <a:pt x="3536" y="1009"/>
                  </a:cubicBezTo>
                  <a:cubicBezTo>
                    <a:pt x="2838" y="1009"/>
                    <a:pt x="2173" y="583"/>
                    <a:pt x="2173" y="583"/>
                  </a:cubicBezTo>
                  <a:lnTo>
                    <a:pt x="2167" y="556"/>
                  </a:lnTo>
                  <a:cubicBezTo>
                    <a:pt x="2140" y="619"/>
                    <a:pt x="2107" y="682"/>
                    <a:pt x="2057" y="731"/>
                  </a:cubicBezTo>
                  <a:cubicBezTo>
                    <a:pt x="1932" y="863"/>
                    <a:pt x="1747" y="906"/>
                    <a:pt x="1571" y="929"/>
                  </a:cubicBezTo>
                  <a:cubicBezTo>
                    <a:pt x="1475" y="940"/>
                    <a:pt x="1379" y="946"/>
                    <a:pt x="1283" y="946"/>
                  </a:cubicBezTo>
                  <a:cubicBezTo>
                    <a:pt x="1244" y="946"/>
                    <a:pt x="1201" y="943"/>
                    <a:pt x="1161" y="943"/>
                  </a:cubicBezTo>
                  <a:cubicBezTo>
                    <a:pt x="900" y="1251"/>
                    <a:pt x="695" y="1614"/>
                    <a:pt x="569" y="2031"/>
                  </a:cubicBezTo>
                  <a:cubicBezTo>
                    <a:pt x="1" y="3922"/>
                    <a:pt x="1290" y="4891"/>
                    <a:pt x="1290" y="4891"/>
                  </a:cubicBezTo>
                  <a:cubicBezTo>
                    <a:pt x="1558" y="5298"/>
                    <a:pt x="2127" y="5460"/>
                    <a:pt x="2782" y="5460"/>
                  </a:cubicBezTo>
                  <a:cubicBezTo>
                    <a:pt x="3939" y="5460"/>
                    <a:pt x="5374" y="4954"/>
                    <a:pt x="5956" y="4372"/>
                  </a:cubicBezTo>
                  <a:cubicBezTo>
                    <a:pt x="6730" y="3601"/>
                    <a:pt x="6426" y="1187"/>
                    <a:pt x="5443" y="179"/>
                  </a:cubicBezTo>
                  <a:cubicBezTo>
                    <a:pt x="5182" y="146"/>
                    <a:pt x="4990" y="67"/>
                    <a:pt x="4868" y="1"/>
                  </a:cubicBezTo>
                  <a:close/>
                </a:path>
              </a:pathLst>
            </a:custGeom>
            <a:solidFill>
              <a:srgbClr val="811F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50" name="Google Shape;350;p20"/>
            <p:cNvSpPr/>
            <p:nvPr/>
          </p:nvSpPr>
          <p:spPr>
            <a:xfrm flipH="1">
              <a:off x="7306166" y="3247927"/>
              <a:ext cx="190193" cy="140424"/>
            </a:xfrm>
            <a:custGeom>
              <a:avLst/>
              <a:gdLst/>
              <a:ahLst/>
              <a:cxnLst/>
              <a:rect l="l" t="t" r="r" b="b"/>
              <a:pathLst>
                <a:path w="2954" h="2181" extrusionOk="0">
                  <a:moveTo>
                    <a:pt x="980" y="0"/>
                  </a:moveTo>
                  <a:cubicBezTo>
                    <a:pt x="655" y="0"/>
                    <a:pt x="317" y="31"/>
                    <a:pt x="1" y="118"/>
                  </a:cubicBezTo>
                  <a:cubicBezTo>
                    <a:pt x="37" y="260"/>
                    <a:pt x="84" y="399"/>
                    <a:pt x="130" y="528"/>
                  </a:cubicBezTo>
                  <a:cubicBezTo>
                    <a:pt x="160" y="617"/>
                    <a:pt x="193" y="703"/>
                    <a:pt x="223" y="783"/>
                  </a:cubicBezTo>
                  <a:cubicBezTo>
                    <a:pt x="414" y="1298"/>
                    <a:pt x="759" y="1778"/>
                    <a:pt x="1238" y="2010"/>
                  </a:cubicBezTo>
                  <a:cubicBezTo>
                    <a:pt x="1489" y="2132"/>
                    <a:pt x="1767" y="2180"/>
                    <a:pt x="2046" y="2180"/>
                  </a:cubicBezTo>
                  <a:cubicBezTo>
                    <a:pt x="2142" y="2180"/>
                    <a:pt x="2238" y="2174"/>
                    <a:pt x="2332" y="2164"/>
                  </a:cubicBezTo>
                  <a:cubicBezTo>
                    <a:pt x="2508" y="2141"/>
                    <a:pt x="2693" y="2098"/>
                    <a:pt x="2818" y="1966"/>
                  </a:cubicBezTo>
                  <a:cubicBezTo>
                    <a:pt x="2868" y="1917"/>
                    <a:pt x="2901" y="1854"/>
                    <a:pt x="2928" y="1791"/>
                  </a:cubicBezTo>
                  <a:cubicBezTo>
                    <a:pt x="2937" y="1768"/>
                    <a:pt x="2947" y="1748"/>
                    <a:pt x="2954" y="1725"/>
                  </a:cubicBezTo>
                  <a:cubicBezTo>
                    <a:pt x="2897" y="1358"/>
                    <a:pt x="2874" y="914"/>
                    <a:pt x="2815" y="482"/>
                  </a:cubicBezTo>
                  <a:cubicBezTo>
                    <a:pt x="2802" y="395"/>
                    <a:pt x="2789" y="313"/>
                    <a:pt x="2772" y="227"/>
                  </a:cubicBezTo>
                  <a:cubicBezTo>
                    <a:pt x="2766" y="207"/>
                    <a:pt x="2759" y="191"/>
                    <a:pt x="2755" y="171"/>
                  </a:cubicBezTo>
                  <a:lnTo>
                    <a:pt x="2690" y="174"/>
                  </a:lnTo>
                  <a:lnTo>
                    <a:pt x="2676" y="174"/>
                  </a:lnTo>
                  <a:cubicBezTo>
                    <a:pt x="2584" y="174"/>
                    <a:pt x="2352" y="131"/>
                    <a:pt x="2048" y="88"/>
                  </a:cubicBezTo>
                  <a:cubicBezTo>
                    <a:pt x="1748" y="45"/>
                    <a:pt x="1373" y="0"/>
                    <a:pt x="9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51" name="Google Shape;351;p20"/>
            <p:cNvSpPr/>
            <p:nvPr/>
          </p:nvSpPr>
          <p:spPr>
            <a:xfrm flipH="1">
              <a:off x="6959967" y="3588719"/>
              <a:ext cx="529116" cy="184205"/>
            </a:xfrm>
            <a:custGeom>
              <a:avLst/>
              <a:gdLst/>
              <a:ahLst/>
              <a:cxnLst/>
              <a:rect l="l" t="t" r="r" b="b"/>
              <a:pathLst>
                <a:path w="8218" h="2861" extrusionOk="0">
                  <a:moveTo>
                    <a:pt x="6087" y="1"/>
                  </a:moveTo>
                  <a:cubicBezTo>
                    <a:pt x="5392" y="1"/>
                    <a:pt x="4699" y="207"/>
                    <a:pt x="4134" y="631"/>
                  </a:cubicBezTo>
                  <a:cubicBezTo>
                    <a:pt x="3484" y="310"/>
                    <a:pt x="2764" y="153"/>
                    <a:pt x="2045" y="153"/>
                  </a:cubicBezTo>
                  <a:cubicBezTo>
                    <a:pt x="1847" y="153"/>
                    <a:pt x="1649" y="165"/>
                    <a:pt x="1452" y="189"/>
                  </a:cubicBezTo>
                  <a:cubicBezTo>
                    <a:pt x="1125" y="228"/>
                    <a:pt x="507" y="328"/>
                    <a:pt x="0" y="539"/>
                  </a:cubicBezTo>
                  <a:cubicBezTo>
                    <a:pt x="487" y="1114"/>
                    <a:pt x="1062" y="1607"/>
                    <a:pt x="1707" y="1981"/>
                  </a:cubicBezTo>
                  <a:cubicBezTo>
                    <a:pt x="2581" y="2489"/>
                    <a:pt x="3412" y="2861"/>
                    <a:pt x="4317" y="2861"/>
                  </a:cubicBezTo>
                  <a:cubicBezTo>
                    <a:pt x="4709" y="2861"/>
                    <a:pt x="5114" y="2791"/>
                    <a:pt x="5542" y="2632"/>
                  </a:cubicBezTo>
                  <a:cubicBezTo>
                    <a:pt x="6618" y="2239"/>
                    <a:pt x="7530" y="1574"/>
                    <a:pt x="8218" y="724"/>
                  </a:cubicBezTo>
                  <a:cubicBezTo>
                    <a:pt x="7613" y="247"/>
                    <a:pt x="6848" y="1"/>
                    <a:pt x="6087" y="1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52" name="Google Shape;352;p20"/>
            <p:cNvSpPr/>
            <p:nvPr/>
          </p:nvSpPr>
          <p:spPr>
            <a:xfrm flipH="1">
              <a:off x="7207146" y="2607421"/>
              <a:ext cx="487394" cy="164568"/>
            </a:xfrm>
            <a:custGeom>
              <a:avLst/>
              <a:gdLst/>
              <a:ahLst/>
              <a:cxnLst/>
              <a:rect l="l" t="t" r="r" b="b"/>
              <a:pathLst>
                <a:path w="7570" h="2556" extrusionOk="0">
                  <a:moveTo>
                    <a:pt x="5235" y="0"/>
                  </a:moveTo>
                  <a:cubicBezTo>
                    <a:pt x="4909" y="0"/>
                    <a:pt x="4565" y="46"/>
                    <a:pt x="4164" y="129"/>
                  </a:cubicBezTo>
                  <a:cubicBezTo>
                    <a:pt x="3532" y="264"/>
                    <a:pt x="0" y="1574"/>
                    <a:pt x="1757" y="2394"/>
                  </a:cubicBezTo>
                  <a:cubicBezTo>
                    <a:pt x="1978" y="2497"/>
                    <a:pt x="2226" y="2523"/>
                    <a:pt x="2468" y="2540"/>
                  </a:cubicBezTo>
                  <a:cubicBezTo>
                    <a:pt x="2634" y="2550"/>
                    <a:pt x="2800" y="2555"/>
                    <a:pt x="2967" y="2555"/>
                  </a:cubicBezTo>
                  <a:cubicBezTo>
                    <a:pt x="3487" y="2555"/>
                    <a:pt x="4007" y="2505"/>
                    <a:pt x="4518" y="2407"/>
                  </a:cubicBezTo>
                  <a:cubicBezTo>
                    <a:pt x="4852" y="2341"/>
                    <a:pt x="5182" y="2259"/>
                    <a:pt x="5506" y="2152"/>
                  </a:cubicBezTo>
                  <a:cubicBezTo>
                    <a:pt x="5563" y="2133"/>
                    <a:pt x="5645" y="2106"/>
                    <a:pt x="5745" y="2070"/>
                  </a:cubicBezTo>
                  <a:lnTo>
                    <a:pt x="5748" y="2070"/>
                  </a:lnTo>
                  <a:cubicBezTo>
                    <a:pt x="6352" y="1855"/>
                    <a:pt x="7570" y="1349"/>
                    <a:pt x="7269" y="684"/>
                  </a:cubicBezTo>
                  <a:cubicBezTo>
                    <a:pt x="7213" y="562"/>
                    <a:pt x="7080" y="493"/>
                    <a:pt x="6961" y="437"/>
                  </a:cubicBezTo>
                  <a:cubicBezTo>
                    <a:pt x="6683" y="307"/>
                    <a:pt x="6432" y="212"/>
                    <a:pt x="6194" y="142"/>
                  </a:cubicBezTo>
                  <a:cubicBezTo>
                    <a:pt x="5865" y="45"/>
                    <a:pt x="5558" y="0"/>
                    <a:pt x="5235" y="0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53" name="Google Shape;353;p20"/>
            <p:cNvSpPr/>
            <p:nvPr/>
          </p:nvSpPr>
          <p:spPr>
            <a:xfrm flipH="1">
              <a:off x="7629969" y="3470765"/>
              <a:ext cx="398608" cy="414833"/>
            </a:xfrm>
            <a:custGeom>
              <a:avLst/>
              <a:gdLst/>
              <a:ahLst/>
              <a:cxnLst/>
              <a:rect l="l" t="t" r="r" b="b"/>
              <a:pathLst>
                <a:path w="6191" h="6443" extrusionOk="0">
                  <a:moveTo>
                    <a:pt x="3090" y="0"/>
                  </a:moveTo>
                  <a:cubicBezTo>
                    <a:pt x="840" y="0"/>
                    <a:pt x="1" y="3176"/>
                    <a:pt x="1158" y="4953"/>
                  </a:cubicBezTo>
                  <a:cubicBezTo>
                    <a:pt x="1764" y="5882"/>
                    <a:pt x="2839" y="6443"/>
                    <a:pt x="3912" y="6443"/>
                  </a:cubicBezTo>
                  <a:cubicBezTo>
                    <a:pt x="4138" y="6443"/>
                    <a:pt x="4365" y="6418"/>
                    <a:pt x="4587" y="6366"/>
                  </a:cubicBezTo>
                  <a:cubicBezTo>
                    <a:pt x="5013" y="6263"/>
                    <a:pt x="5440" y="6058"/>
                    <a:pt x="5701" y="5691"/>
                  </a:cubicBezTo>
                  <a:cubicBezTo>
                    <a:pt x="5906" y="5403"/>
                    <a:pt x="5992" y="5043"/>
                    <a:pt x="6045" y="4689"/>
                  </a:cubicBezTo>
                  <a:cubicBezTo>
                    <a:pt x="6191" y="3710"/>
                    <a:pt x="6114" y="2675"/>
                    <a:pt x="5688" y="1789"/>
                  </a:cubicBezTo>
                  <a:cubicBezTo>
                    <a:pt x="5261" y="902"/>
                    <a:pt x="4454" y="191"/>
                    <a:pt x="3515" y="37"/>
                  </a:cubicBezTo>
                  <a:cubicBezTo>
                    <a:pt x="3369" y="12"/>
                    <a:pt x="3227" y="0"/>
                    <a:pt x="3090" y="0"/>
                  </a:cubicBezTo>
                  <a:close/>
                </a:path>
              </a:pathLst>
            </a:custGeom>
            <a:solidFill>
              <a:srgbClr val="9929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54" name="Google Shape;354;p20"/>
            <p:cNvSpPr/>
            <p:nvPr/>
          </p:nvSpPr>
          <p:spPr>
            <a:xfrm flipH="1">
              <a:off x="7387687" y="3521630"/>
              <a:ext cx="591763" cy="748926"/>
            </a:xfrm>
            <a:custGeom>
              <a:avLst/>
              <a:gdLst/>
              <a:ahLst/>
              <a:cxnLst/>
              <a:rect l="l" t="t" r="r" b="b"/>
              <a:pathLst>
                <a:path w="9191" h="11632" extrusionOk="0">
                  <a:moveTo>
                    <a:pt x="2573" y="0"/>
                  </a:moveTo>
                  <a:cubicBezTo>
                    <a:pt x="2565" y="0"/>
                    <a:pt x="2558" y="0"/>
                    <a:pt x="2551" y="1"/>
                  </a:cubicBezTo>
                  <a:cubicBezTo>
                    <a:pt x="868" y="16"/>
                    <a:pt x="358" y="1773"/>
                    <a:pt x="187" y="3218"/>
                  </a:cubicBezTo>
                  <a:cubicBezTo>
                    <a:pt x="1" y="4758"/>
                    <a:pt x="262" y="6362"/>
                    <a:pt x="960" y="7738"/>
                  </a:cubicBezTo>
                  <a:cubicBezTo>
                    <a:pt x="1681" y="9153"/>
                    <a:pt x="2852" y="10304"/>
                    <a:pt x="4234" y="11005"/>
                  </a:cubicBezTo>
                  <a:cubicBezTo>
                    <a:pt x="4950" y="11372"/>
                    <a:pt x="5824" y="11632"/>
                    <a:pt x="6676" y="11632"/>
                  </a:cubicBezTo>
                  <a:cubicBezTo>
                    <a:pt x="7305" y="11632"/>
                    <a:pt x="7922" y="11490"/>
                    <a:pt x="8453" y="11144"/>
                  </a:cubicBezTo>
                  <a:cubicBezTo>
                    <a:pt x="8734" y="10962"/>
                    <a:pt x="8996" y="10714"/>
                    <a:pt x="9095" y="10383"/>
                  </a:cubicBezTo>
                  <a:cubicBezTo>
                    <a:pt x="9190" y="10072"/>
                    <a:pt x="8972" y="9831"/>
                    <a:pt x="9005" y="9544"/>
                  </a:cubicBezTo>
                  <a:cubicBezTo>
                    <a:pt x="9028" y="9365"/>
                    <a:pt x="9085" y="9226"/>
                    <a:pt x="9121" y="9080"/>
                  </a:cubicBezTo>
                  <a:cubicBezTo>
                    <a:pt x="9158" y="8932"/>
                    <a:pt x="9174" y="8776"/>
                    <a:pt x="9105" y="8578"/>
                  </a:cubicBezTo>
                  <a:cubicBezTo>
                    <a:pt x="8939" y="8118"/>
                    <a:pt x="8539" y="8125"/>
                    <a:pt x="8305" y="7818"/>
                  </a:cubicBezTo>
                  <a:cubicBezTo>
                    <a:pt x="8073" y="7520"/>
                    <a:pt x="8166" y="7146"/>
                    <a:pt x="7769" y="6895"/>
                  </a:cubicBezTo>
                  <a:cubicBezTo>
                    <a:pt x="7575" y="6773"/>
                    <a:pt x="7351" y="6715"/>
                    <a:pt x="7125" y="6715"/>
                  </a:cubicBezTo>
                  <a:cubicBezTo>
                    <a:pt x="6914" y="6715"/>
                    <a:pt x="6702" y="6766"/>
                    <a:pt x="6512" y="6861"/>
                  </a:cubicBezTo>
                  <a:cubicBezTo>
                    <a:pt x="6115" y="7067"/>
                    <a:pt x="5887" y="7421"/>
                    <a:pt x="5686" y="7814"/>
                  </a:cubicBezTo>
                  <a:cubicBezTo>
                    <a:pt x="4988" y="7566"/>
                    <a:pt x="4683" y="6469"/>
                    <a:pt x="4631" y="5787"/>
                  </a:cubicBezTo>
                  <a:cubicBezTo>
                    <a:pt x="4567" y="4964"/>
                    <a:pt x="4730" y="4143"/>
                    <a:pt x="4786" y="3320"/>
                  </a:cubicBezTo>
                  <a:cubicBezTo>
                    <a:pt x="4842" y="2493"/>
                    <a:pt x="4776" y="1611"/>
                    <a:pt x="4317" y="939"/>
                  </a:cubicBezTo>
                  <a:cubicBezTo>
                    <a:pt x="4118" y="648"/>
                    <a:pt x="3847" y="410"/>
                    <a:pt x="3540" y="248"/>
                  </a:cubicBezTo>
                  <a:cubicBezTo>
                    <a:pt x="3241" y="90"/>
                    <a:pt x="2909" y="0"/>
                    <a:pt x="2573" y="0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55" name="Google Shape;355;p20"/>
            <p:cNvSpPr/>
            <p:nvPr/>
          </p:nvSpPr>
          <p:spPr>
            <a:xfrm flipH="1">
              <a:off x="6678724" y="3507143"/>
              <a:ext cx="344717" cy="605090"/>
            </a:xfrm>
            <a:custGeom>
              <a:avLst/>
              <a:gdLst/>
              <a:ahLst/>
              <a:cxnLst/>
              <a:rect l="l" t="t" r="r" b="b"/>
              <a:pathLst>
                <a:path w="5354" h="9398" extrusionOk="0">
                  <a:moveTo>
                    <a:pt x="3759" y="1"/>
                  </a:moveTo>
                  <a:cubicBezTo>
                    <a:pt x="3681" y="1"/>
                    <a:pt x="3620" y="32"/>
                    <a:pt x="3572" y="83"/>
                  </a:cubicBezTo>
                  <a:cubicBezTo>
                    <a:pt x="3357" y="314"/>
                    <a:pt x="3389" y="969"/>
                    <a:pt x="3377" y="1224"/>
                  </a:cubicBezTo>
                  <a:cubicBezTo>
                    <a:pt x="3343" y="2007"/>
                    <a:pt x="3201" y="2785"/>
                    <a:pt x="2943" y="3525"/>
                  </a:cubicBezTo>
                  <a:cubicBezTo>
                    <a:pt x="2872" y="3738"/>
                    <a:pt x="1958" y="5821"/>
                    <a:pt x="1712" y="5821"/>
                  </a:cubicBezTo>
                  <a:cubicBezTo>
                    <a:pt x="1705" y="5821"/>
                    <a:pt x="1699" y="5820"/>
                    <a:pt x="1694" y="5817"/>
                  </a:cubicBezTo>
                  <a:cubicBezTo>
                    <a:pt x="1550" y="5737"/>
                    <a:pt x="1387" y="5697"/>
                    <a:pt x="1223" y="5697"/>
                  </a:cubicBezTo>
                  <a:cubicBezTo>
                    <a:pt x="1001" y="5697"/>
                    <a:pt x="779" y="5769"/>
                    <a:pt x="602" y="5909"/>
                  </a:cubicBezTo>
                  <a:cubicBezTo>
                    <a:pt x="298" y="6158"/>
                    <a:pt x="149" y="6594"/>
                    <a:pt x="239" y="6987"/>
                  </a:cubicBezTo>
                  <a:cubicBezTo>
                    <a:pt x="4" y="7321"/>
                    <a:pt x="1" y="7814"/>
                    <a:pt x="232" y="8151"/>
                  </a:cubicBezTo>
                  <a:cubicBezTo>
                    <a:pt x="409" y="8410"/>
                    <a:pt x="716" y="8562"/>
                    <a:pt x="1020" y="8562"/>
                  </a:cubicBezTo>
                  <a:cubicBezTo>
                    <a:pt x="1113" y="8562"/>
                    <a:pt x="1205" y="8548"/>
                    <a:pt x="1294" y="8519"/>
                  </a:cubicBezTo>
                  <a:lnTo>
                    <a:pt x="1294" y="8519"/>
                  </a:lnTo>
                  <a:cubicBezTo>
                    <a:pt x="1211" y="8846"/>
                    <a:pt x="1439" y="9197"/>
                    <a:pt x="1743" y="9325"/>
                  </a:cubicBezTo>
                  <a:cubicBezTo>
                    <a:pt x="1864" y="9376"/>
                    <a:pt x="1992" y="9398"/>
                    <a:pt x="2122" y="9398"/>
                  </a:cubicBezTo>
                  <a:cubicBezTo>
                    <a:pt x="2316" y="9398"/>
                    <a:pt x="2513" y="9349"/>
                    <a:pt x="2695" y="9276"/>
                  </a:cubicBezTo>
                  <a:cubicBezTo>
                    <a:pt x="2904" y="9189"/>
                    <a:pt x="3102" y="9074"/>
                    <a:pt x="3281" y="8935"/>
                  </a:cubicBezTo>
                  <a:cubicBezTo>
                    <a:pt x="3281" y="8935"/>
                    <a:pt x="3284" y="8935"/>
                    <a:pt x="3284" y="8932"/>
                  </a:cubicBezTo>
                  <a:cubicBezTo>
                    <a:pt x="3638" y="8664"/>
                    <a:pt x="3939" y="8313"/>
                    <a:pt x="4193" y="7940"/>
                  </a:cubicBezTo>
                  <a:cubicBezTo>
                    <a:pt x="4944" y="6832"/>
                    <a:pt x="5354" y="5476"/>
                    <a:pt x="5341" y="4124"/>
                  </a:cubicBezTo>
                  <a:cubicBezTo>
                    <a:pt x="5338" y="3367"/>
                    <a:pt x="5205" y="2613"/>
                    <a:pt x="4954" y="1905"/>
                  </a:cubicBezTo>
                  <a:cubicBezTo>
                    <a:pt x="4795" y="1459"/>
                    <a:pt x="4355" y="169"/>
                    <a:pt x="3870" y="20"/>
                  </a:cubicBezTo>
                  <a:cubicBezTo>
                    <a:pt x="3829" y="7"/>
                    <a:pt x="3792" y="1"/>
                    <a:pt x="3759" y="1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56" name="Google Shape;356;p20"/>
            <p:cNvSpPr/>
            <p:nvPr/>
          </p:nvSpPr>
          <p:spPr>
            <a:xfrm flipH="1">
              <a:off x="7417103" y="2930379"/>
              <a:ext cx="193348" cy="210861"/>
            </a:xfrm>
            <a:custGeom>
              <a:avLst/>
              <a:gdLst/>
              <a:ahLst/>
              <a:cxnLst/>
              <a:rect l="l" t="t" r="r" b="b"/>
              <a:pathLst>
                <a:path w="3003" h="3275" extrusionOk="0">
                  <a:moveTo>
                    <a:pt x="2238" y="0"/>
                  </a:moveTo>
                  <a:cubicBezTo>
                    <a:pt x="2190" y="0"/>
                    <a:pt x="2142" y="12"/>
                    <a:pt x="2097" y="37"/>
                  </a:cubicBezTo>
                  <a:cubicBezTo>
                    <a:pt x="1962" y="116"/>
                    <a:pt x="1916" y="288"/>
                    <a:pt x="1995" y="424"/>
                  </a:cubicBezTo>
                  <a:cubicBezTo>
                    <a:pt x="2220" y="817"/>
                    <a:pt x="2358" y="1267"/>
                    <a:pt x="2398" y="1727"/>
                  </a:cubicBezTo>
                  <a:cubicBezTo>
                    <a:pt x="2428" y="2064"/>
                    <a:pt x="2381" y="2319"/>
                    <a:pt x="2259" y="2484"/>
                  </a:cubicBezTo>
                  <a:cubicBezTo>
                    <a:pt x="2143" y="2638"/>
                    <a:pt x="1952" y="2706"/>
                    <a:pt x="1765" y="2706"/>
                  </a:cubicBezTo>
                  <a:cubicBezTo>
                    <a:pt x="1655" y="2706"/>
                    <a:pt x="1545" y="2682"/>
                    <a:pt x="1452" y="2639"/>
                  </a:cubicBezTo>
                  <a:cubicBezTo>
                    <a:pt x="1174" y="2513"/>
                    <a:pt x="933" y="2216"/>
                    <a:pt x="794" y="1829"/>
                  </a:cubicBezTo>
                  <a:cubicBezTo>
                    <a:pt x="655" y="1449"/>
                    <a:pt x="619" y="1019"/>
                    <a:pt x="579" y="605"/>
                  </a:cubicBezTo>
                  <a:cubicBezTo>
                    <a:pt x="567" y="459"/>
                    <a:pt x="447" y="349"/>
                    <a:pt x="301" y="349"/>
                  </a:cubicBezTo>
                  <a:cubicBezTo>
                    <a:pt x="292" y="349"/>
                    <a:pt x="282" y="350"/>
                    <a:pt x="272" y="351"/>
                  </a:cubicBezTo>
                  <a:cubicBezTo>
                    <a:pt x="117" y="364"/>
                    <a:pt x="1" y="503"/>
                    <a:pt x="17" y="658"/>
                  </a:cubicBezTo>
                  <a:cubicBezTo>
                    <a:pt x="57" y="1108"/>
                    <a:pt x="100" y="1571"/>
                    <a:pt x="262" y="2021"/>
                  </a:cubicBezTo>
                  <a:cubicBezTo>
                    <a:pt x="454" y="2560"/>
                    <a:pt x="794" y="2960"/>
                    <a:pt x="1217" y="3155"/>
                  </a:cubicBezTo>
                  <a:cubicBezTo>
                    <a:pt x="1389" y="3235"/>
                    <a:pt x="1574" y="3274"/>
                    <a:pt x="1760" y="3274"/>
                  </a:cubicBezTo>
                  <a:cubicBezTo>
                    <a:pt x="2134" y="3274"/>
                    <a:pt x="2497" y="3112"/>
                    <a:pt x="2712" y="2821"/>
                  </a:cubicBezTo>
                  <a:cubicBezTo>
                    <a:pt x="2920" y="2543"/>
                    <a:pt x="3003" y="2160"/>
                    <a:pt x="2963" y="1677"/>
                  </a:cubicBezTo>
                  <a:cubicBezTo>
                    <a:pt x="2917" y="1138"/>
                    <a:pt x="2752" y="609"/>
                    <a:pt x="2484" y="143"/>
                  </a:cubicBezTo>
                  <a:cubicBezTo>
                    <a:pt x="2433" y="51"/>
                    <a:pt x="2336" y="0"/>
                    <a:pt x="223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57" name="Google Shape;357;p20"/>
            <p:cNvSpPr/>
            <p:nvPr/>
          </p:nvSpPr>
          <p:spPr>
            <a:xfrm flipH="1">
              <a:off x="7032781" y="2900697"/>
              <a:ext cx="173775" cy="189614"/>
            </a:xfrm>
            <a:custGeom>
              <a:avLst/>
              <a:gdLst/>
              <a:ahLst/>
              <a:cxnLst/>
              <a:rect l="l" t="t" r="r" b="b"/>
              <a:pathLst>
                <a:path w="2699" h="2945" extrusionOk="0">
                  <a:moveTo>
                    <a:pt x="2013" y="1"/>
                  </a:moveTo>
                  <a:cubicBezTo>
                    <a:pt x="1970" y="1"/>
                    <a:pt x="1926" y="12"/>
                    <a:pt x="1885" y="35"/>
                  </a:cubicBezTo>
                  <a:cubicBezTo>
                    <a:pt x="1763" y="104"/>
                    <a:pt x="1720" y="260"/>
                    <a:pt x="1789" y="382"/>
                  </a:cubicBezTo>
                  <a:cubicBezTo>
                    <a:pt x="1995" y="736"/>
                    <a:pt x="2120" y="1139"/>
                    <a:pt x="2153" y="1553"/>
                  </a:cubicBezTo>
                  <a:cubicBezTo>
                    <a:pt x="2180" y="1857"/>
                    <a:pt x="2140" y="2085"/>
                    <a:pt x="2027" y="2234"/>
                  </a:cubicBezTo>
                  <a:cubicBezTo>
                    <a:pt x="1926" y="2373"/>
                    <a:pt x="1756" y="2433"/>
                    <a:pt x="1588" y="2433"/>
                  </a:cubicBezTo>
                  <a:cubicBezTo>
                    <a:pt x="1488" y="2433"/>
                    <a:pt x="1388" y="2412"/>
                    <a:pt x="1304" y="2373"/>
                  </a:cubicBezTo>
                  <a:cubicBezTo>
                    <a:pt x="1052" y="2260"/>
                    <a:pt x="837" y="1992"/>
                    <a:pt x="711" y="1645"/>
                  </a:cubicBezTo>
                  <a:cubicBezTo>
                    <a:pt x="589" y="1301"/>
                    <a:pt x="553" y="918"/>
                    <a:pt x="519" y="544"/>
                  </a:cubicBezTo>
                  <a:cubicBezTo>
                    <a:pt x="508" y="415"/>
                    <a:pt x="397" y="314"/>
                    <a:pt x="269" y="314"/>
                  </a:cubicBezTo>
                  <a:cubicBezTo>
                    <a:pt x="260" y="314"/>
                    <a:pt x="251" y="315"/>
                    <a:pt x="242" y="316"/>
                  </a:cubicBezTo>
                  <a:cubicBezTo>
                    <a:pt x="103" y="326"/>
                    <a:pt x="0" y="451"/>
                    <a:pt x="11" y="590"/>
                  </a:cubicBezTo>
                  <a:cubicBezTo>
                    <a:pt x="50" y="997"/>
                    <a:pt x="87" y="1414"/>
                    <a:pt x="232" y="1817"/>
                  </a:cubicBezTo>
                  <a:cubicBezTo>
                    <a:pt x="408" y="2300"/>
                    <a:pt x="711" y="2664"/>
                    <a:pt x="1092" y="2835"/>
                  </a:cubicBezTo>
                  <a:cubicBezTo>
                    <a:pt x="1247" y="2908"/>
                    <a:pt x="1416" y="2945"/>
                    <a:pt x="1581" y="2945"/>
                  </a:cubicBezTo>
                  <a:cubicBezTo>
                    <a:pt x="1915" y="2945"/>
                    <a:pt x="2242" y="2800"/>
                    <a:pt x="2438" y="2538"/>
                  </a:cubicBezTo>
                  <a:cubicBezTo>
                    <a:pt x="2623" y="2287"/>
                    <a:pt x="2699" y="1942"/>
                    <a:pt x="2662" y="1510"/>
                  </a:cubicBezTo>
                  <a:cubicBezTo>
                    <a:pt x="2623" y="1023"/>
                    <a:pt x="2474" y="547"/>
                    <a:pt x="2233" y="127"/>
                  </a:cubicBezTo>
                  <a:cubicBezTo>
                    <a:pt x="2186" y="46"/>
                    <a:pt x="2101" y="1"/>
                    <a:pt x="201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58" name="Google Shape;358;p20"/>
            <p:cNvSpPr/>
            <p:nvPr/>
          </p:nvSpPr>
          <p:spPr>
            <a:xfrm flipH="1">
              <a:off x="7133675" y="3230350"/>
              <a:ext cx="189549" cy="162057"/>
            </a:xfrm>
            <a:custGeom>
              <a:avLst/>
              <a:gdLst/>
              <a:ahLst/>
              <a:cxnLst/>
              <a:rect l="l" t="t" r="r" b="b"/>
              <a:pathLst>
                <a:path w="2944" h="2517" extrusionOk="0">
                  <a:moveTo>
                    <a:pt x="2716" y="1"/>
                  </a:moveTo>
                  <a:lnTo>
                    <a:pt x="2573" y="44"/>
                  </a:lnTo>
                  <a:cubicBezTo>
                    <a:pt x="2557" y="50"/>
                    <a:pt x="2543" y="53"/>
                    <a:pt x="2527" y="60"/>
                  </a:cubicBezTo>
                  <a:cubicBezTo>
                    <a:pt x="2520" y="60"/>
                    <a:pt x="2510" y="64"/>
                    <a:pt x="2500" y="67"/>
                  </a:cubicBezTo>
                  <a:cubicBezTo>
                    <a:pt x="1710" y="291"/>
                    <a:pt x="890" y="421"/>
                    <a:pt x="66" y="444"/>
                  </a:cubicBezTo>
                  <a:lnTo>
                    <a:pt x="1" y="447"/>
                  </a:lnTo>
                  <a:lnTo>
                    <a:pt x="43" y="745"/>
                  </a:lnTo>
                  <a:lnTo>
                    <a:pt x="239" y="2064"/>
                  </a:lnTo>
                  <a:lnTo>
                    <a:pt x="245" y="2091"/>
                  </a:lnTo>
                  <a:cubicBezTo>
                    <a:pt x="245" y="2091"/>
                    <a:pt x="910" y="2517"/>
                    <a:pt x="1608" y="2517"/>
                  </a:cubicBezTo>
                  <a:cubicBezTo>
                    <a:pt x="2116" y="2517"/>
                    <a:pt x="2642" y="2290"/>
                    <a:pt x="2940" y="1509"/>
                  </a:cubicBezTo>
                  <a:cubicBezTo>
                    <a:pt x="2940" y="1509"/>
                    <a:pt x="2943" y="1505"/>
                    <a:pt x="2943" y="1502"/>
                  </a:cubicBezTo>
                  <a:lnTo>
                    <a:pt x="2775" y="398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59" name="Google Shape;359;p20"/>
            <p:cNvSpPr/>
            <p:nvPr/>
          </p:nvSpPr>
          <p:spPr>
            <a:xfrm flipH="1">
              <a:off x="6952492" y="3182319"/>
              <a:ext cx="205066" cy="157357"/>
            </a:xfrm>
            <a:custGeom>
              <a:avLst/>
              <a:gdLst/>
              <a:ahLst/>
              <a:cxnLst/>
              <a:rect l="l" t="t" r="r" b="b"/>
              <a:pathLst>
                <a:path w="3185" h="2444" extrusionOk="0">
                  <a:moveTo>
                    <a:pt x="2527" y="1"/>
                  </a:moveTo>
                  <a:cubicBezTo>
                    <a:pt x="1975" y="1"/>
                    <a:pt x="1431" y="261"/>
                    <a:pt x="906" y="476"/>
                  </a:cubicBezTo>
                  <a:cubicBezTo>
                    <a:pt x="655" y="575"/>
                    <a:pt x="400" y="668"/>
                    <a:pt x="143" y="747"/>
                  </a:cubicBezTo>
                  <a:lnTo>
                    <a:pt x="0" y="790"/>
                  </a:lnTo>
                  <a:lnTo>
                    <a:pt x="66" y="1196"/>
                  </a:lnTo>
                  <a:lnTo>
                    <a:pt x="219" y="2156"/>
                  </a:lnTo>
                  <a:cubicBezTo>
                    <a:pt x="219" y="2156"/>
                    <a:pt x="268" y="2202"/>
                    <a:pt x="367" y="2255"/>
                  </a:cubicBezTo>
                  <a:cubicBezTo>
                    <a:pt x="519" y="2338"/>
                    <a:pt x="786" y="2444"/>
                    <a:pt x="1156" y="2444"/>
                  </a:cubicBezTo>
                  <a:cubicBezTo>
                    <a:pt x="1510" y="2444"/>
                    <a:pt x="1958" y="2347"/>
                    <a:pt x="2490" y="2040"/>
                  </a:cubicBezTo>
                  <a:cubicBezTo>
                    <a:pt x="3171" y="1646"/>
                    <a:pt x="3184" y="988"/>
                    <a:pt x="3072" y="495"/>
                  </a:cubicBezTo>
                  <a:cubicBezTo>
                    <a:pt x="3032" y="320"/>
                    <a:pt x="2977" y="168"/>
                    <a:pt x="2927" y="53"/>
                  </a:cubicBezTo>
                  <a:cubicBezTo>
                    <a:pt x="2890" y="42"/>
                    <a:pt x="2850" y="33"/>
                    <a:pt x="2814" y="26"/>
                  </a:cubicBezTo>
                  <a:cubicBezTo>
                    <a:pt x="2718" y="8"/>
                    <a:pt x="2623" y="1"/>
                    <a:pt x="25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60" name="Google Shape;360;p20"/>
            <p:cNvSpPr/>
            <p:nvPr/>
          </p:nvSpPr>
          <p:spPr>
            <a:xfrm flipH="1">
              <a:off x="7543301" y="3180580"/>
              <a:ext cx="190193" cy="153558"/>
            </a:xfrm>
            <a:custGeom>
              <a:avLst/>
              <a:gdLst/>
              <a:ahLst/>
              <a:cxnLst/>
              <a:rect l="l" t="t" r="r" b="b"/>
              <a:pathLst>
                <a:path w="2954" h="2385" extrusionOk="0">
                  <a:moveTo>
                    <a:pt x="1489" y="0"/>
                  </a:moveTo>
                  <a:cubicBezTo>
                    <a:pt x="1320" y="0"/>
                    <a:pt x="1144" y="20"/>
                    <a:pt x="966" y="63"/>
                  </a:cubicBezTo>
                  <a:cubicBezTo>
                    <a:pt x="576" y="152"/>
                    <a:pt x="242" y="333"/>
                    <a:pt x="1" y="562"/>
                  </a:cubicBezTo>
                  <a:cubicBezTo>
                    <a:pt x="20" y="1118"/>
                    <a:pt x="60" y="1663"/>
                    <a:pt x="120" y="2198"/>
                  </a:cubicBezTo>
                  <a:cubicBezTo>
                    <a:pt x="344" y="2318"/>
                    <a:pt x="625" y="2384"/>
                    <a:pt x="933" y="2384"/>
                  </a:cubicBezTo>
                  <a:cubicBezTo>
                    <a:pt x="1101" y="2384"/>
                    <a:pt x="1277" y="2364"/>
                    <a:pt x="1455" y="2321"/>
                  </a:cubicBezTo>
                  <a:cubicBezTo>
                    <a:pt x="2345" y="2113"/>
                    <a:pt x="2954" y="1438"/>
                    <a:pt x="2818" y="814"/>
                  </a:cubicBezTo>
                  <a:cubicBezTo>
                    <a:pt x="2708" y="314"/>
                    <a:pt x="2160" y="0"/>
                    <a:pt x="1489" y="0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61" name="Google Shape;361;p20"/>
            <p:cNvSpPr/>
            <p:nvPr/>
          </p:nvSpPr>
          <p:spPr>
            <a:xfrm flipH="1">
              <a:off x="7725768" y="3216765"/>
              <a:ext cx="38180" cy="105398"/>
            </a:xfrm>
            <a:custGeom>
              <a:avLst/>
              <a:gdLst/>
              <a:ahLst/>
              <a:cxnLst/>
              <a:rect l="l" t="t" r="r" b="b"/>
              <a:pathLst>
                <a:path w="593" h="1637" extrusionOk="0">
                  <a:moveTo>
                    <a:pt x="474" y="0"/>
                  </a:moveTo>
                  <a:cubicBezTo>
                    <a:pt x="159" y="291"/>
                    <a:pt x="1" y="658"/>
                    <a:pt x="77" y="1009"/>
                  </a:cubicBezTo>
                  <a:cubicBezTo>
                    <a:pt x="136" y="1279"/>
                    <a:pt x="324" y="1494"/>
                    <a:pt x="593" y="1636"/>
                  </a:cubicBezTo>
                  <a:cubicBezTo>
                    <a:pt x="533" y="1101"/>
                    <a:pt x="493" y="556"/>
                    <a:pt x="474" y="0"/>
                  </a:cubicBezTo>
                  <a:close/>
                </a:path>
              </a:pathLst>
            </a:custGeom>
            <a:solidFill>
              <a:srgbClr val="BF7F9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62" name="Google Shape;362;p20"/>
            <p:cNvSpPr/>
            <p:nvPr/>
          </p:nvSpPr>
          <p:spPr>
            <a:xfrm flipH="1">
              <a:off x="6803885" y="3073443"/>
              <a:ext cx="81383" cy="106943"/>
            </a:xfrm>
            <a:custGeom>
              <a:avLst/>
              <a:gdLst/>
              <a:ahLst/>
              <a:cxnLst/>
              <a:rect l="l" t="t" r="r" b="b"/>
              <a:pathLst>
                <a:path w="1264" h="1661" extrusionOk="0">
                  <a:moveTo>
                    <a:pt x="1" y="1"/>
                  </a:moveTo>
                  <a:cubicBezTo>
                    <a:pt x="143" y="549"/>
                    <a:pt x="271" y="1105"/>
                    <a:pt x="401" y="1660"/>
                  </a:cubicBezTo>
                  <a:cubicBezTo>
                    <a:pt x="897" y="1558"/>
                    <a:pt x="1260" y="1237"/>
                    <a:pt x="1260" y="854"/>
                  </a:cubicBezTo>
                  <a:cubicBezTo>
                    <a:pt x="1263" y="384"/>
                    <a:pt x="724" y="4"/>
                    <a:pt x="57" y="1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63" name="Google Shape;363;p20"/>
            <p:cNvSpPr/>
            <p:nvPr/>
          </p:nvSpPr>
          <p:spPr>
            <a:xfrm flipH="1">
              <a:off x="6859451" y="3073443"/>
              <a:ext cx="100119" cy="109261"/>
            </a:xfrm>
            <a:custGeom>
              <a:avLst/>
              <a:gdLst/>
              <a:ahLst/>
              <a:cxnLst/>
              <a:rect l="l" t="t" r="r" b="b"/>
              <a:pathLst>
                <a:path w="1555" h="1697" extrusionOk="0">
                  <a:moveTo>
                    <a:pt x="1155" y="1"/>
                  </a:moveTo>
                  <a:cubicBezTo>
                    <a:pt x="513" y="21"/>
                    <a:pt x="4" y="387"/>
                    <a:pt x="4" y="844"/>
                  </a:cubicBezTo>
                  <a:cubicBezTo>
                    <a:pt x="1" y="1310"/>
                    <a:pt x="540" y="1694"/>
                    <a:pt x="1204" y="1697"/>
                  </a:cubicBezTo>
                  <a:lnTo>
                    <a:pt x="1214" y="1697"/>
                  </a:lnTo>
                  <a:cubicBezTo>
                    <a:pt x="1330" y="1697"/>
                    <a:pt x="1445" y="1684"/>
                    <a:pt x="1555" y="1660"/>
                  </a:cubicBezTo>
                  <a:cubicBezTo>
                    <a:pt x="1425" y="1105"/>
                    <a:pt x="1297" y="549"/>
                    <a:pt x="1155" y="1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64" name="Google Shape;364;p20"/>
            <p:cNvSpPr/>
            <p:nvPr/>
          </p:nvSpPr>
          <p:spPr>
            <a:xfrm flipH="1">
              <a:off x="7305463" y="2403384"/>
              <a:ext cx="454043" cy="362874"/>
            </a:xfrm>
            <a:custGeom>
              <a:avLst/>
              <a:gdLst/>
              <a:ahLst/>
              <a:cxnLst/>
              <a:rect l="l" t="t" r="r" b="b"/>
              <a:pathLst>
                <a:path w="7052" h="5636" extrusionOk="0">
                  <a:moveTo>
                    <a:pt x="3495" y="1"/>
                  </a:moveTo>
                  <a:cubicBezTo>
                    <a:pt x="3476" y="1"/>
                    <a:pt x="3456" y="1"/>
                    <a:pt x="3437" y="1"/>
                  </a:cubicBezTo>
                  <a:cubicBezTo>
                    <a:pt x="3341" y="1"/>
                    <a:pt x="3245" y="11"/>
                    <a:pt x="3149" y="18"/>
                  </a:cubicBezTo>
                  <a:cubicBezTo>
                    <a:pt x="2746" y="61"/>
                    <a:pt x="2349" y="173"/>
                    <a:pt x="1982" y="355"/>
                  </a:cubicBezTo>
                  <a:cubicBezTo>
                    <a:pt x="1870" y="411"/>
                    <a:pt x="1760" y="477"/>
                    <a:pt x="1651" y="547"/>
                  </a:cubicBezTo>
                  <a:cubicBezTo>
                    <a:pt x="636" y="1218"/>
                    <a:pt x="1" y="2478"/>
                    <a:pt x="51" y="3731"/>
                  </a:cubicBezTo>
                  <a:cubicBezTo>
                    <a:pt x="77" y="4386"/>
                    <a:pt x="318" y="5080"/>
                    <a:pt x="864" y="5405"/>
                  </a:cubicBezTo>
                  <a:cubicBezTo>
                    <a:pt x="1215" y="5613"/>
                    <a:pt x="1635" y="5636"/>
                    <a:pt x="2035" y="5636"/>
                  </a:cubicBezTo>
                  <a:cubicBezTo>
                    <a:pt x="2174" y="5636"/>
                    <a:pt x="2309" y="5636"/>
                    <a:pt x="2445" y="5629"/>
                  </a:cubicBezTo>
                  <a:cubicBezTo>
                    <a:pt x="3175" y="5613"/>
                    <a:pt x="3900" y="5533"/>
                    <a:pt x="4617" y="5401"/>
                  </a:cubicBezTo>
                  <a:cubicBezTo>
                    <a:pt x="4703" y="5385"/>
                    <a:pt x="4786" y="5368"/>
                    <a:pt x="4875" y="5345"/>
                  </a:cubicBezTo>
                  <a:cubicBezTo>
                    <a:pt x="5897" y="5097"/>
                    <a:pt x="7051" y="4456"/>
                    <a:pt x="6961" y="3183"/>
                  </a:cubicBezTo>
                  <a:cubicBezTo>
                    <a:pt x="6885" y="2061"/>
                    <a:pt x="6026" y="910"/>
                    <a:pt x="5100" y="401"/>
                  </a:cubicBezTo>
                  <a:cubicBezTo>
                    <a:pt x="4608" y="133"/>
                    <a:pt x="4051" y="1"/>
                    <a:pt x="34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65" name="Google Shape;365;p20"/>
            <p:cNvSpPr/>
            <p:nvPr/>
          </p:nvSpPr>
          <p:spPr>
            <a:xfrm flipH="1">
              <a:off x="7536925" y="2381686"/>
              <a:ext cx="98380" cy="52538"/>
            </a:xfrm>
            <a:custGeom>
              <a:avLst/>
              <a:gdLst/>
              <a:ahLst/>
              <a:cxnLst/>
              <a:rect l="l" t="t" r="r" b="b"/>
              <a:pathLst>
                <a:path w="1528" h="816" extrusionOk="0">
                  <a:moveTo>
                    <a:pt x="1121" y="1"/>
                  </a:moveTo>
                  <a:cubicBezTo>
                    <a:pt x="1012" y="1"/>
                    <a:pt x="890" y="18"/>
                    <a:pt x="770" y="48"/>
                  </a:cubicBezTo>
                  <a:cubicBezTo>
                    <a:pt x="536" y="103"/>
                    <a:pt x="307" y="206"/>
                    <a:pt x="185" y="332"/>
                  </a:cubicBezTo>
                  <a:cubicBezTo>
                    <a:pt x="26" y="497"/>
                    <a:pt x="0" y="613"/>
                    <a:pt x="53" y="692"/>
                  </a:cubicBezTo>
                  <a:cubicBezTo>
                    <a:pt x="108" y="777"/>
                    <a:pt x="258" y="815"/>
                    <a:pt x="441" y="815"/>
                  </a:cubicBezTo>
                  <a:cubicBezTo>
                    <a:pt x="695" y="815"/>
                    <a:pt x="1014" y="741"/>
                    <a:pt x="1237" y="613"/>
                  </a:cubicBezTo>
                  <a:cubicBezTo>
                    <a:pt x="1270" y="596"/>
                    <a:pt x="1296" y="579"/>
                    <a:pt x="1322" y="559"/>
                  </a:cubicBezTo>
                  <a:cubicBezTo>
                    <a:pt x="1412" y="497"/>
                    <a:pt x="1478" y="421"/>
                    <a:pt x="1508" y="338"/>
                  </a:cubicBezTo>
                  <a:cubicBezTo>
                    <a:pt x="1514" y="312"/>
                    <a:pt x="1521" y="286"/>
                    <a:pt x="1521" y="255"/>
                  </a:cubicBezTo>
                  <a:cubicBezTo>
                    <a:pt x="1528" y="74"/>
                    <a:pt x="1351" y="1"/>
                    <a:pt x="1121" y="1"/>
                  </a:cubicBezTo>
                  <a:close/>
                </a:path>
              </a:pathLst>
            </a:custGeom>
            <a:solidFill>
              <a:srgbClr val="C649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66" name="Google Shape;366;p20"/>
            <p:cNvSpPr/>
            <p:nvPr/>
          </p:nvSpPr>
          <p:spPr>
            <a:xfrm flipH="1">
              <a:off x="7853321" y="2740635"/>
              <a:ext cx="210410" cy="312010"/>
            </a:xfrm>
            <a:custGeom>
              <a:avLst/>
              <a:gdLst/>
              <a:ahLst/>
              <a:cxnLst/>
              <a:rect l="l" t="t" r="r" b="b"/>
              <a:pathLst>
                <a:path w="3268" h="4846" extrusionOk="0">
                  <a:moveTo>
                    <a:pt x="2342" y="1"/>
                  </a:moveTo>
                  <a:cubicBezTo>
                    <a:pt x="2299" y="173"/>
                    <a:pt x="2246" y="375"/>
                    <a:pt x="2180" y="583"/>
                  </a:cubicBezTo>
                  <a:cubicBezTo>
                    <a:pt x="1908" y="1483"/>
                    <a:pt x="1436" y="2650"/>
                    <a:pt x="646" y="3516"/>
                  </a:cubicBezTo>
                  <a:cubicBezTo>
                    <a:pt x="450" y="3731"/>
                    <a:pt x="235" y="3929"/>
                    <a:pt x="0" y="4098"/>
                  </a:cubicBezTo>
                  <a:cubicBezTo>
                    <a:pt x="60" y="4175"/>
                    <a:pt x="119" y="4247"/>
                    <a:pt x="186" y="4317"/>
                  </a:cubicBezTo>
                  <a:cubicBezTo>
                    <a:pt x="232" y="4369"/>
                    <a:pt x="278" y="4419"/>
                    <a:pt x="331" y="4468"/>
                  </a:cubicBezTo>
                  <a:cubicBezTo>
                    <a:pt x="480" y="4614"/>
                    <a:pt x="649" y="4743"/>
                    <a:pt x="827" y="4845"/>
                  </a:cubicBezTo>
                  <a:cubicBezTo>
                    <a:pt x="1082" y="4726"/>
                    <a:pt x="1380" y="4564"/>
                    <a:pt x="1674" y="4346"/>
                  </a:cubicBezTo>
                  <a:cubicBezTo>
                    <a:pt x="2398" y="3804"/>
                    <a:pt x="3119" y="2911"/>
                    <a:pt x="3242" y="1417"/>
                  </a:cubicBezTo>
                  <a:cubicBezTo>
                    <a:pt x="3261" y="1208"/>
                    <a:pt x="3268" y="987"/>
                    <a:pt x="3261" y="755"/>
                  </a:cubicBezTo>
                  <a:cubicBezTo>
                    <a:pt x="3185" y="715"/>
                    <a:pt x="3112" y="669"/>
                    <a:pt x="3039" y="623"/>
                  </a:cubicBezTo>
                  <a:cubicBezTo>
                    <a:pt x="2993" y="593"/>
                    <a:pt x="2950" y="564"/>
                    <a:pt x="2907" y="530"/>
                  </a:cubicBezTo>
                  <a:cubicBezTo>
                    <a:pt x="2752" y="418"/>
                    <a:pt x="2607" y="292"/>
                    <a:pt x="2477" y="153"/>
                  </a:cubicBezTo>
                  <a:cubicBezTo>
                    <a:pt x="2428" y="103"/>
                    <a:pt x="2384" y="54"/>
                    <a:pt x="2342" y="1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67" name="Google Shape;367;p20"/>
            <p:cNvSpPr/>
            <p:nvPr/>
          </p:nvSpPr>
          <p:spPr>
            <a:xfrm flipH="1">
              <a:off x="7934448" y="2649336"/>
              <a:ext cx="206998" cy="252518"/>
            </a:xfrm>
            <a:custGeom>
              <a:avLst/>
              <a:gdLst/>
              <a:ahLst/>
              <a:cxnLst/>
              <a:rect l="l" t="t" r="r" b="b"/>
              <a:pathLst>
                <a:path w="3215" h="3922" extrusionOk="0">
                  <a:moveTo>
                    <a:pt x="2877" y="1"/>
                  </a:moveTo>
                  <a:cubicBezTo>
                    <a:pt x="2877" y="1"/>
                    <a:pt x="2719" y="275"/>
                    <a:pt x="2425" y="675"/>
                  </a:cubicBezTo>
                  <a:cubicBezTo>
                    <a:pt x="2057" y="1164"/>
                    <a:pt x="1485" y="1846"/>
                    <a:pt x="748" y="2424"/>
                  </a:cubicBezTo>
                  <a:cubicBezTo>
                    <a:pt x="516" y="2606"/>
                    <a:pt x="265" y="2782"/>
                    <a:pt x="0" y="2934"/>
                  </a:cubicBezTo>
                  <a:cubicBezTo>
                    <a:pt x="100" y="3271"/>
                    <a:pt x="215" y="3601"/>
                    <a:pt x="345" y="3922"/>
                  </a:cubicBezTo>
                  <a:cubicBezTo>
                    <a:pt x="566" y="3856"/>
                    <a:pt x="827" y="3740"/>
                    <a:pt x="1119" y="3555"/>
                  </a:cubicBezTo>
                  <a:cubicBezTo>
                    <a:pt x="1667" y="3198"/>
                    <a:pt x="2312" y="2570"/>
                    <a:pt x="2930" y="1472"/>
                  </a:cubicBezTo>
                  <a:cubicBezTo>
                    <a:pt x="3026" y="1307"/>
                    <a:pt x="3122" y="1128"/>
                    <a:pt x="3215" y="936"/>
                  </a:cubicBezTo>
                  <a:cubicBezTo>
                    <a:pt x="3053" y="648"/>
                    <a:pt x="2937" y="335"/>
                    <a:pt x="2877" y="1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68" name="Google Shape;368;p20"/>
            <p:cNvSpPr/>
            <p:nvPr/>
          </p:nvSpPr>
          <p:spPr>
            <a:xfrm flipH="1">
              <a:off x="7960589" y="2535438"/>
              <a:ext cx="202105" cy="171200"/>
            </a:xfrm>
            <a:custGeom>
              <a:avLst/>
              <a:gdLst/>
              <a:ahLst/>
              <a:cxnLst/>
              <a:rect l="l" t="t" r="r" b="b"/>
              <a:pathLst>
                <a:path w="3139" h="2659" extrusionOk="0">
                  <a:moveTo>
                    <a:pt x="2923" y="1"/>
                  </a:moveTo>
                  <a:cubicBezTo>
                    <a:pt x="2745" y="282"/>
                    <a:pt x="2569" y="523"/>
                    <a:pt x="2398" y="731"/>
                  </a:cubicBezTo>
                  <a:cubicBezTo>
                    <a:pt x="1792" y="1462"/>
                    <a:pt x="1243" y="1776"/>
                    <a:pt x="777" y="1869"/>
                  </a:cubicBezTo>
                  <a:cubicBezTo>
                    <a:pt x="667" y="1890"/>
                    <a:pt x="561" y="1899"/>
                    <a:pt x="461" y="1899"/>
                  </a:cubicBezTo>
                  <a:cubicBezTo>
                    <a:pt x="310" y="1899"/>
                    <a:pt x="171" y="1878"/>
                    <a:pt x="43" y="1842"/>
                  </a:cubicBezTo>
                  <a:lnTo>
                    <a:pt x="43" y="1855"/>
                  </a:lnTo>
                  <a:lnTo>
                    <a:pt x="0" y="2646"/>
                  </a:lnTo>
                  <a:cubicBezTo>
                    <a:pt x="102" y="2654"/>
                    <a:pt x="201" y="2658"/>
                    <a:pt x="298" y="2658"/>
                  </a:cubicBezTo>
                  <a:cubicBezTo>
                    <a:pt x="472" y="2658"/>
                    <a:pt x="639" y="2645"/>
                    <a:pt x="800" y="2620"/>
                  </a:cubicBezTo>
                  <a:cubicBezTo>
                    <a:pt x="1511" y="2516"/>
                    <a:pt x="2073" y="2193"/>
                    <a:pt x="2506" y="1813"/>
                  </a:cubicBezTo>
                  <a:cubicBezTo>
                    <a:pt x="2761" y="1591"/>
                    <a:pt x="2969" y="1350"/>
                    <a:pt x="3138" y="1121"/>
                  </a:cubicBezTo>
                  <a:cubicBezTo>
                    <a:pt x="3118" y="897"/>
                    <a:pt x="3102" y="668"/>
                    <a:pt x="3056" y="447"/>
                  </a:cubicBezTo>
                  <a:cubicBezTo>
                    <a:pt x="3029" y="294"/>
                    <a:pt x="2986" y="140"/>
                    <a:pt x="2923" y="1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69" name="Google Shape;369;p20"/>
            <p:cNvSpPr/>
            <p:nvPr/>
          </p:nvSpPr>
          <p:spPr>
            <a:xfrm flipH="1">
              <a:off x="7602085" y="2426176"/>
              <a:ext cx="154395" cy="340082"/>
            </a:xfrm>
            <a:custGeom>
              <a:avLst/>
              <a:gdLst/>
              <a:ahLst/>
              <a:cxnLst/>
              <a:rect l="l" t="t" r="r" b="b"/>
              <a:pathLst>
                <a:path w="2398" h="5282" extrusionOk="0">
                  <a:moveTo>
                    <a:pt x="1935" y="1"/>
                  </a:moveTo>
                  <a:lnTo>
                    <a:pt x="1935" y="1"/>
                  </a:lnTo>
                  <a:cubicBezTo>
                    <a:pt x="1823" y="57"/>
                    <a:pt x="1713" y="123"/>
                    <a:pt x="1604" y="193"/>
                  </a:cubicBezTo>
                  <a:cubicBezTo>
                    <a:pt x="625" y="841"/>
                    <a:pt x="4" y="2031"/>
                    <a:pt x="0" y="3238"/>
                  </a:cubicBezTo>
                  <a:cubicBezTo>
                    <a:pt x="0" y="3285"/>
                    <a:pt x="4" y="3331"/>
                    <a:pt x="4" y="3377"/>
                  </a:cubicBezTo>
                  <a:cubicBezTo>
                    <a:pt x="30" y="4032"/>
                    <a:pt x="271" y="4726"/>
                    <a:pt x="817" y="5051"/>
                  </a:cubicBezTo>
                  <a:cubicBezTo>
                    <a:pt x="1168" y="5259"/>
                    <a:pt x="1588" y="5282"/>
                    <a:pt x="1988" y="5282"/>
                  </a:cubicBezTo>
                  <a:cubicBezTo>
                    <a:pt x="2127" y="5282"/>
                    <a:pt x="2262" y="5282"/>
                    <a:pt x="2398" y="5275"/>
                  </a:cubicBezTo>
                  <a:cubicBezTo>
                    <a:pt x="2014" y="5123"/>
                    <a:pt x="1545" y="4756"/>
                    <a:pt x="1161" y="3920"/>
                  </a:cubicBezTo>
                  <a:cubicBezTo>
                    <a:pt x="374" y="2197"/>
                    <a:pt x="1934" y="1"/>
                    <a:pt x="1935" y="1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70" name="Google Shape;370;p20"/>
            <p:cNvSpPr/>
            <p:nvPr/>
          </p:nvSpPr>
          <p:spPr>
            <a:xfrm flipH="1">
              <a:off x="7988532" y="2493910"/>
              <a:ext cx="174612" cy="568133"/>
            </a:xfrm>
            <a:custGeom>
              <a:avLst/>
              <a:gdLst/>
              <a:ahLst/>
              <a:cxnLst/>
              <a:rect l="l" t="t" r="r" b="b"/>
              <a:pathLst>
                <a:path w="2712" h="8824" extrusionOk="0">
                  <a:moveTo>
                    <a:pt x="1544" y="1"/>
                  </a:moveTo>
                  <a:cubicBezTo>
                    <a:pt x="1131" y="166"/>
                    <a:pt x="758" y="550"/>
                    <a:pt x="533" y="963"/>
                  </a:cubicBezTo>
                  <a:cubicBezTo>
                    <a:pt x="275" y="1439"/>
                    <a:pt x="119" y="1955"/>
                    <a:pt x="50" y="2487"/>
                  </a:cubicBezTo>
                  <a:cubicBezTo>
                    <a:pt x="179" y="2523"/>
                    <a:pt x="318" y="2543"/>
                    <a:pt x="470" y="2543"/>
                  </a:cubicBezTo>
                  <a:cubicBezTo>
                    <a:pt x="569" y="2543"/>
                    <a:pt x="675" y="2534"/>
                    <a:pt x="784" y="2514"/>
                  </a:cubicBezTo>
                  <a:cubicBezTo>
                    <a:pt x="827" y="788"/>
                    <a:pt x="1544" y="1"/>
                    <a:pt x="1544" y="1"/>
                  </a:cubicBezTo>
                  <a:close/>
                  <a:moveTo>
                    <a:pt x="50" y="2500"/>
                  </a:moveTo>
                  <a:lnTo>
                    <a:pt x="50" y="2500"/>
                  </a:lnTo>
                  <a:cubicBezTo>
                    <a:pt x="14" y="2762"/>
                    <a:pt x="0" y="3023"/>
                    <a:pt x="7" y="3291"/>
                  </a:cubicBezTo>
                  <a:lnTo>
                    <a:pt x="50" y="2500"/>
                  </a:lnTo>
                  <a:close/>
                  <a:moveTo>
                    <a:pt x="807" y="3265"/>
                  </a:moveTo>
                  <a:cubicBezTo>
                    <a:pt x="648" y="3291"/>
                    <a:pt x="483" y="3304"/>
                    <a:pt x="311" y="3304"/>
                  </a:cubicBezTo>
                  <a:cubicBezTo>
                    <a:pt x="212" y="3304"/>
                    <a:pt x="110" y="3297"/>
                    <a:pt x="7" y="3291"/>
                  </a:cubicBezTo>
                  <a:lnTo>
                    <a:pt x="7" y="3291"/>
                  </a:lnTo>
                  <a:cubicBezTo>
                    <a:pt x="14" y="3975"/>
                    <a:pt x="139" y="4673"/>
                    <a:pt x="337" y="5348"/>
                  </a:cubicBezTo>
                  <a:cubicBezTo>
                    <a:pt x="602" y="5196"/>
                    <a:pt x="853" y="5020"/>
                    <a:pt x="1085" y="4838"/>
                  </a:cubicBezTo>
                  <a:cubicBezTo>
                    <a:pt x="929" y="4260"/>
                    <a:pt x="844" y="3734"/>
                    <a:pt x="807" y="3265"/>
                  </a:cubicBezTo>
                  <a:close/>
                  <a:moveTo>
                    <a:pt x="1456" y="5969"/>
                  </a:moveTo>
                  <a:cubicBezTo>
                    <a:pt x="1164" y="6154"/>
                    <a:pt x="903" y="6270"/>
                    <a:pt x="682" y="6336"/>
                  </a:cubicBezTo>
                  <a:cubicBezTo>
                    <a:pt x="708" y="6399"/>
                    <a:pt x="734" y="6462"/>
                    <a:pt x="761" y="6528"/>
                  </a:cubicBezTo>
                  <a:cubicBezTo>
                    <a:pt x="943" y="6938"/>
                    <a:pt x="1138" y="7352"/>
                    <a:pt x="1389" y="7718"/>
                  </a:cubicBezTo>
                  <a:cubicBezTo>
                    <a:pt x="1439" y="7791"/>
                    <a:pt x="1492" y="7864"/>
                    <a:pt x="1544" y="7930"/>
                  </a:cubicBezTo>
                  <a:cubicBezTo>
                    <a:pt x="1779" y="7761"/>
                    <a:pt x="1994" y="7563"/>
                    <a:pt x="2190" y="7348"/>
                  </a:cubicBezTo>
                  <a:cubicBezTo>
                    <a:pt x="1929" y="7004"/>
                    <a:pt x="1680" y="6554"/>
                    <a:pt x="1456" y="5969"/>
                  </a:cubicBezTo>
                  <a:close/>
                  <a:moveTo>
                    <a:pt x="2712" y="8506"/>
                  </a:moveTo>
                  <a:cubicBezTo>
                    <a:pt x="2593" y="8572"/>
                    <a:pt x="2477" y="8628"/>
                    <a:pt x="2371" y="8677"/>
                  </a:cubicBezTo>
                  <a:cubicBezTo>
                    <a:pt x="2448" y="8727"/>
                    <a:pt x="2530" y="8770"/>
                    <a:pt x="2609" y="8806"/>
                  </a:cubicBezTo>
                  <a:cubicBezTo>
                    <a:pt x="2623" y="8813"/>
                    <a:pt x="2633" y="8816"/>
                    <a:pt x="2643" y="8823"/>
                  </a:cubicBezTo>
                  <a:cubicBezTo>
                    <a:pt x="2666" y="8717"/>
                    <a:pt x="2689" y="8611"/>
                    <a:pt x="2712" y="8506"/>
                  </a:cubicBezTo>
                  <a:close/>
                </a:path>
              </a:pathLst>
            </a:custGeom>
            <a:solidFill>
              <a:srgbClr val="DCDEE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71" name="Google Shape;371;p20"/>
            <p:cNvSpPr/>
            <p:nvPr/>
          </p:nvSpPr>
          <p:spPr>
            <a:xfrm flipH="1">
              <a:off x="7813723" y="2970362"/>
              <a:ext cx="179312" cy="103145"/>
            </a:xfrm>
            <a:custGeom>
              <a:avLst/>
              <a:gdLst/>
              <a:ahLst/>
              <a:cxnLst/>
              <a:rect l="l" t="t" r="r" b="b"/>
              <a:pathLst>
                <a:path w="2785" h="1602" extrusionOk="0">
                  <a:moveTo>
                    <a:pt x="2785" y="1"/>
                  </a:moveTo>
                  <a:lnTo>
                    <a:pt x="2785" y="1"/>
                  </a:lnTo>
                  <a:cubicBezTo>
                    <a:pt x="2421" y="444"/>
                    <a:pt x="1809" y="877"/>
                    <a:pt x="1128" y="877"/>
                  </a:cubicBezTo>
                  <a:cubicBezTo>
                    <a:pt x="946" y="877"/>
                    <a:pt x="761" y="848"/>
                    <a:pt x="576" y="778"/>
                  </a:cubicBezTo>
                  <a:cubicBezTo>
                    <a:pt x="404" y="904"/>
                    <a:pt x="232" y="1013"/>
                    <a:pt x="70" y="1106"/>
                  </a:cubicBezTo>
                  <a:cubicBezTo>
                    <a:pt x="47" y="1211"/>
                    <a:pt x="24" y="1317"/>
                    <a:pt x="1" y="1423"/>
                  </a:cubicBezTo>
                  <a:cubicBezTo>
                    <a:pt x="259" y="1535"/>
                    <a:pt x="533" y="1602"/>
                    <a:pt x="807" y="1602"/>
                  </a:cubicBezTo>
                  <a:cubicBezTo>
                    <a:pt x="906" y="1602"/>
                    <a:pt x="1002" y="1591"/>
                    <a:pt x="1102" y="1575"/>
                  </a:cubicBezTo>
                  <a:cubicBezTo>
                    <a:pt x="1452" y="1515"/>
                    <a:pt x="1767" y="1344"/>
                    <a:pt x="2034" y="1103"/>
                  </a:cubicBezTo>
                  <a:cubicBezTo>
                    <a:pt x="2362" y="811"/>
                    <a:pt x="2620" y="418"/>
                    <a:pt x="2785" y="1"/>
                  </a:cubicBezTo>
                  <a:close/>
                </a:path>
              </a:pathLst>
            </a:custGeom>
            <a:solidFill>
              <a:srgbClr val="4B85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72" name="Google Shape;372;p20"/>
            <p:cNvSpPr/>
            <p:nvPr/>
          </p:nvSpPr>
          <p:spPr>
            <a:xfrm flipH="1">
              <a:off x="7955887" y="2966949"/>
              <a:ext cx="107845" cy="85696"/>
            </a:xfrm>
            <a:custGeom>
              <a:avLst/>
              <a:gdLst/>
              <a:ahLst/>
              <a:cxnLst/>
              <a:rect l="l" t="t" r="r" b="b"/>
              <a:pathLst>
                <a:path w="1675" h="1331" extrusionOk="0">
                  <a:moveTo>
                    <a:pt x="646" y="1"/>
                  </a:moveTo>
                  <a:cubicBezTo>
                    <a:pt x="450" y="216"/>
                    <a:pt x="235" y="414"/>
                    <a:pt x="0" y="583"/>
                  </a:cubicBezTo>
                  <a:cubicBezTo>
                    <a:pt x="60" y="660"/>
                    <a:pt x="119" y="732"/>
                    <a:pt x="186" y="802"/>
                  </a:cubicBezTo>
                  <a:cubicBezTo>
                    <a:pt x="232" y="854"/>
                    <a:pt x="278" y="904"/>
                    <a:pt x="331" y="953"/>
                  </a:cubicBezTo>
                  <a:cubicBezTo>
                    <a:pt x="480" y="1099"/>
                    <a:pt x="649" y="1228"/>
                    <a:pt x="827" y="1330"/>
                  </a:cubicBezTo>
                  <a:cubicBezTo>
                    <a:pt x="933" y="1281"/>
                    <a:pt x="1049" y="1225"/>
                    <a:pt x="1168" y="1159"/>
                  </a:cubicBezTo>
                  <a:cubicBezTo>
                    <a:pt x="1330" y="1066"/>
                    <a:pt x="1502" y="957"/>
                    <a:pt x="1674" y="831"/>
                  </a:cubicBezTo>
                  <a:cubicBezTo>
                    <a:pt x="1327" y="702"/>
                    <a:pt x="980" y="444"/>
                    <a:pt x="646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73" name="Google Shape;373;p20"/>
            <p:cNvSpPr/>
            <p:nvPr/>
          </p:nvSpPr>
          <p:spPr>
            <a:xfrm flipH="1">
              <a:off x="8069399" y="2805406"/>
              <a:ext cx="72047" cy="96449"/>
            </a:xfrm>
            <a:custGeom>
              <a:avLst/>
              <a:gdLst/>
              <a:ahLst/>
              <a:cxnLst/>
              <a:rect l="l" t="t" r="r" b="b"/>
              <a:pathLst>
                <a:path w="1119" h="1498" extrusionOk="0">
                  <a:moveTo>
                    <a:pt x="748" y="0"/>
                  </a:moveTo>
                  <a:cubicBezTo>
                    <a:pt x="516" y="182"/>
                    <a:pt x="265" y="358"/>
                    <a:pt x="0" y="510"/>
                  </a:cubicBezTo>
                  <a:cubicBezTo>
                    <a:pt x="100" y="847"/>
                    <a:pt x="215" y="1177"/>
                    <a:pt x="345" y="1498"/>
                  </a:cubicBezTo>
                  <a:cubicBezTo>
                    <a:pt x="566" y="1432"/>
                    <a:pt x="827" y="1316"/>
                    <a:pt x="1119" y="1131"/>
                  </a:cubicBezTo>
                  <a:cubicBezTo>
                    <a:pt x="1059" y="986"/>
                    <a:pt x="1003" y="831"/>
                    <a:pt x="950" y="665"/>
                  </a:cubicBezTo>
                  <a:cubicBezTo>
                    <a:pt x="873" y="437"/>
                    <a:pt x="807" y="215"/>
                    <a:pt x="748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74" name="Google Shape;374;p20"/>
            <p:cNvSpPr/>
            <p:nvPr/>
          </p:nvSpPr>
          <p:spPr>
            <a:xfrm flipH="1">
              <a:off x="8111121" y="2653972"/>
              <a:ext cx="51572" cy="52731"/>
            </a:xfrm>
            <a:custGeom>
              <a:avLst/>
              <a:gdLst/>
              <a:ahLst/>
              <a:cxnLst/>
              <a:rect l="l" t="t" r="r" b="b"/>
              <a:pathLst>
                <a:path w="801" h="819" extrusionOk="0">
                  <a:moveTo>
                    <a:pt x="43" y="1"/>
                  </a:moveTo>
                  <a:lnTo>
                    <a:pt x="43" y="14"/>
                  </a:lnTo>
                  <a:lnTo>
                    <a:pt x="0" y="805"/>
                  </a:lnTo>
                  <a:cubicBezTo>
                    <a:pt x="103" y="811"/>
                    <a:pt x="205" y="818"/>
                    <a:pt x="304" y="818"/>
                  </a:cubicBezTo>
                  <a:cubicBezTo>
                    <a:pt x="476" y="818"/>
                    <a:pt x="641" y="805"/>
                    <a:pt x="800" y="779"/>
                  </a:cubicBezTo>
                  <a:cubicBezTo>
                    <a:pt x="777" y="510"/>
                    <a:pt x="771" y="259"/>
                    <a:pt x="777" y="28"/>
                  </a:cubicBezTo>
                  <a:lnTo>
                    <a:pt x="777" y="28"/>
                  </a:lnTo>
                  <a:cubicBezTo>
                    <a:pt x="668" y="48"/>
                    <a:pt x="562" y="57"/>
                    <a:pt x="463" y="57"/>
                  </a:cubicBezTo>
                  <a:cubicBezTo>
                    <a:pt x="311" y="57"/>
                    <a:pt x="172" y="37"/>
                    <a:pt x="43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75" name="Google Shape;375;p20"/>
            <p:cNvSpPr/>
            <p:nvPr/>
          </p:nvSpPr>
          <p:spPr>
            <a:xfrm flipH="1">
              <a:off x="7320395" y="3247799"/>
              <a:ext cx="175964" cy="34124"/>
            </a:xfrm>
            <a:custGeom>
              <a:avLst/>
              <a:gdLst/>
              <a:ahLst/>
              <a:cxnLst/>
              <a:rect l="l" t="t" r="r" b="b"/>
              <a:pathLst>
                <a:path w="2733" h="530" extrusionOk="0">
                  <a:moveTo>
                    <a:pt x="986" y="1"/>
                  </a:moveTo>
                  <a:cubicBezTo>
                    <a:pt x="659" y="1"/>
                    <a:pt x="318" y="34"/>
                    <a:pt x="1" y="120"/>
                  </a:cubicBezTo>
                  <a:cubicBezTo>
                    <a:pt x="37" y="262"/>
                    <a:pt x="84" y="401"/>
                    <a:pt x="130" y="530"/>
                  </a:cubicBezTo>
                  <a:cubicBezTo>
                    <a:pt x="156" y="530"/>
                    <a:pt x="190" y="527"/>
                    <a:pt x="223" y="520"/>
                  </a:cubicBezTo>
                  <a:cubicBezTo>
                    <a:pt x="223" y="520"/>
                    <a:pt x="752" y="394"/>
                    <a:pt x="1585" y="394"/>
                  </a:cubicBezTo>
                  <a:cubicBezTo>
                    <a:pt x="1922" y="394"/>
                    <a:pt x="2309" y="414"/>
                    <a:pt x="2732" y="474"/>
                  </a:cubicBezTo>
                  <a:lnTo>
                    <a:pt x="2690" y="176"/>
                  </a:lnTo>
                  <a:lnTo>
                    <a:pt x="2670" y="176"/>
                  </a:lnTo>
                  <a:cubicBezTo>
                    <a:pt x="2574" y="176"/>
                    <a:pt x="2349" y="133"/>
                    <a:pt x="2048" y="90"/>
                  </a:cubicBezTo>
                  <a:cubicBezTo>
                    <a:pt x="1751" y="43"/>
                    <a:pt x="1377" y="1"/>
                    <a:pt x="986" y="1"/>
                  </a:cubicBez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76" name="Google Shape;376;p20"/>
            <p:cNvSpPr/>
            <p:nvPr/>
          </p:nvSpPr>
          <p:spPr>
            <a:xfrm flipH="1">
              <a:off x="7153248" y="3233119"/>
              <a:ext cx="169976" cy="51186"/>
            </a:xfrm>
            <a:custGeom>
              <a:avLst/>
              <a:gdLst/>
              <a:ahLst/>
              <a:cxnLst/>
              <a:rect l="l" t="t" r="r" b="b"/>
              <a:pathLst>
                <a:path w="2640" h="795" extrusionOk="0">
                  <a:moveTo>
                    <a:pt x="2573" y="1"/>
                  </a:moveTo>
                  <a:cubicBezTo>
                    <a:pt x="2557" y="7"/>
                    <a:pt x="2543" y="10"/>
                    <a:pt x="2527" y="17"/>
                  </a:cubicBezTo>
                  <a:cubicBezTo>
                    <a:pt x="2520" y="17"/>
                    <a:pt x="2510" y="21"/>
                    <a:pt x="2500" y="24"/>
                  </a:cubicBezTo>
                  <a:cubicBezTo>
                    <a:pt x="1710" y="248"/>
                    <a:pt x="890" y="378"/>
                    <a:pt x="66" y="401"/>
                  </a:cubicBezTo>
                  <a:lnTo>
                    <a:pt x="1" y="404"/>
                  </a:lnTo>
                  <a:lnTo>
                    <a:pt x="43" y="702"/>
                  </a:lnTo>
                  <a:cubicBezTo>
                    <a:pt x="70" y="705"/>
                    <a:pt x="97" y="708"/>
                    <a:pt x="126" y="712"/>
                  </a:cubicBezTo>
                  <a:cubicBezTo>
                    <a:pt x="202" y="721"/>
                    <a:pt x="278" y="735"/>
                    <a:pt x="358" y="748"/>
                  </a:cubicBezTo>
                  <a:cubicBezTo>
                    <a:pt x="526" y="778"/>
                    <a:pt x="695" y="794"/>
                    <a:pt x="863" y="794"/>
                  </a:cubicBezTo>
                  <a:cubicBezTo>
                    <a:pt x="1478" y="794"/>
                    <a:pt x="2087" y="619"/>
                    <a:pt x="2639" y="407"/>
                  </a:cubicBezTo>
                  <a:lnTo>
                    <a:pt x="2573" y="1"/>
                  </a:ln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77" name="Google Shape;377;p20"/>
            <p:cNvSpPr/>
            <p:nvPr/>
          </p:nvSpPr>
          <p:spPr>
            <a:xfrm flipH="1">
              <a:off x="6959767" y="3182447"/>
              <a:ext cx="197791" cy="76940"/>
            </a:xfrm>
            <a:custGeom>
              <a:avLst/>
              <a:gdLst/>
              <a:ahLst/>
              <a:cxnLst/>
              <a:rect l="l" t="t" r="r" b="b"/>
              <a:pathLst>
                <a:path w="3072" h="1195" extrusionOk="0">
                  <a:moveTo>
                    <a:pt x="2523" y="1"/>
                  </a:moveTo>
                  <a:cubicBezTo>
                    <a:pt x="1974" y="1"/>
                    <a:pt x="1429" y="262"/>
                    <a:pt x="906" y="474"/>
                  </a:cubicBezTo>
                  <a:cubicBezTo>
                    <a:pt x="655" y="573"/>
                    <a:pt x="400" y="666"/>
                    <a:pt x="143" y="745"/>
                  </a:cubicBezTo>
                  <a:lnTo>
                    <a:pt x="0" y="788"/>
                  </a:lnTo>
                  <a:lnTo>
                    <a:pt x="66" y="1194"/>
                  </a:lnTo>
                  <a:cubicBezTo>
                    <a:pt x="109" y="1177"/>
                    <a:pt x="155" y="1162"/>
                    <a:pt x="202" y="1142"/>
                  </a:cubicBezTo>
                  <a:cubicBezTo>
                    <a:pt x="909" y="864"/>
                    <a:pt x="1512" y="547"/>
                    <a:pt x="1892" y="503"/>
                  </a:cubicBezTo>
                  <a:cubicBezTo>
                    <a:pt x="2150" y="470"/>
                    <a:pt x="2371" y="460"/>
                    <a:pt x="2553" y="460"/>
                  </a:cubicBezTo>
                  <a:cubicBezTo>
                    <a:pt x="2811" y="460"/>
                    <a:pt x="2989" y="480"/>
                    <a:pt x="3072" y="493"/>
                  </a:cubicBezTo>
                  <a:cubicBezTo>
                    <a:pt x="3032" y="318"/>
                    <a:pt x="2977" y="166"/>
                    <a:pt x="2927" y="51"/>
                  </a:cubicBezTo>
                  <a:cubicBezTo>
                    <a:pt x="2890" y="40"/>
                    <a:pt x="2850" y="31"/>
                    <a:pt x="2814" y="24"/>
                  </a:cubicBezTo>
                  <a:cubicBezTo>
                    <a:pt x="2715" y="7"/>
                    <a:pt x="2619" y="1"/>
                    <a:pt x="2523" y="1"/>
                  </a:cubicBez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78" name="Google Shape;378;p20"/>
            <p:cNvSpPr/>
            <p:nvPr/>
          </p:nvSpPr>
          <p:spPr>
            <a:xfrm flipH="1">
              <a:off x="7210935" y="2817125"/>
              <a:ext cx="25239" cy="62453"/>
            </a:xfrm>
            <a:custGeom>
              <a:avLst/>
              <a:gdLst/>
              <a:ahLst/>
              <a:cxnLst/>
              <a:rect l="l" t="t" r="r" b="b"/>
              <a:pathLst>
                <a:path w="392" h="970" extrusionOk="0">
                  <a:moveTo>
                    <a:pt x="176" y="0"/>
                  </a:moveTo>
                  <a:cubicBezTo>
                    <a:pt x="106" y="0"/>
                    <a:pt x="44" y="73"/>
                    <a:pt x="31" y="172"/>
                  </a:cubicBezTo>
                  <a:cubicBezTo>
                    <a:pt x="1" y="394"/>
                    <a:pt x="24" y="622"/>
                    <a:pt x="91" y="833"/>
                  </a:cubicBezTo>
                  <a:cubicBezTo>
                    <a:pt x="103" y="870"/>
                    <a:pt x="117" y="906"/>
                    <a:pt x="140" y="933"/>
                  </a:cubicBezTo>
                  <a:cubicBezTo>
                    <a:pt x="160" y="952"/>
                    <a:pt x="186" y="969"/>
                    <a:pt x="213" y="969"/>
                  </a:cubicBezTo>
                  <a:cubicBezTo>
                    <a:pt x="222" y="969"/>
                    <a:pt x="233" y="966"/>
                    <a:pt x="239" y="963"/>
                  </a:cubicBezTo>
                  <a:cubicBezTo>
                    <a:pt x="275" y="949"/>
                    <a:pt x="295" y="910"/>
                    <a:pt x="305" y="870"/>
                  </a:cubicBezTo>
                  <a:cubicBezTo>
                    <a:pt x="375" y="675"/>
                    <a:pt x="391" y="460"/>
                    <a:pt x="358" y="252"/>
                  </a:cubicBezTo>
                  <a:cubicBezTo>
                    <a:pt x="348" y="195"/>
                    <a:pt x="335" y="136"/>
                    <a:pt x="302" y="90"/>
                  </a:cubicBezTo>
                  <a:cubicBezTo>
                    <a:pt x="262" y="26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79" name="Google Shape;379;p20"/>
            <p:cNvSpPr/>
            <p:nvPr/>
          </p:nvSpPr>
          <p:spPr>
            <a:xfrm flipH="1">
              <a:off x="7680247" y="2842428"/>
              <a:ext cx="13843" cy="37150"/>
            </a:xfrm>
            <a:custGeom>
              <a:avLst/>
              <a:gdLst/>
              <a:ahLst/>
              <a:cxnLst/>
              <a:rect l="l" t="t" r="r" b="b"/>
              <a:pathLst>
                <a:path w="215" h="577" extrusionOk="0">
                  <a:moveTo>
                    <a:pt x="205" y="1"/>
                  </a:moveTo>
                  <a:cubicBezTo>
                    <a:pt x="135" y="179"/>
                    <a:pt x="66" y="364"/>
                    <a:pt x="0" y="563"/>
                  </a:cubicBezTo>
                  <a:cubicBezTo>
                    <a:pt x="16" y="570"/>
                    <a:pt x="33" y="576"/>
                    <a:pt x="47" y="576"/>
                  </a:cubicBezTo>
                  <a:cubicBezTo>
                    <a:pt x="56" y="576"/>
                    <a:pt x="66" y="573"/>
                    <a:pt x="73" y="570"/>
                  </a:cubicBezTo>
                  <a:cubicBezTo>
                    <a:pt x="109" y="556"/>
                    <a:pt x="129" y="517"/>
                    <a:pt x="139" y="477"/>
                  </a:cubicBezTo>
                  <a:cubicBezTo>
                    <a:pt x="192" y="325"/>
                    <a:pt x="215" y="163"/>
                    <a:pt x="205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80" name="Google Shape;380;p20"/>
            <p:cNvSpPr/>
            <p:nvPr/>
          </p:nvSpPr>
          <p:spPr>
            <a:xfrm flipH="1">
              <a:off x="7680826" y="2817125"/>
              <a:ext cx="23951" cy="61552"/>
            </a:xfrm>
            <a:custGeom>
              <a:avLst/>
              <a:gdLst/>
              <a:ahLst/>
              <a:cxnLst/>
              <a:rect l="l" t="t" r="r" b="b"/>
              <a:pathLst>
                <a:path w="372" h="956" extrusionOk="0">
                  <a:moveTo>
                    <a:pt x="176" y="0"/>
                  </a:moveTo>
                  <a:cubicBezTo>
                    <a:pt x="107" y="0"/>
                    <a:pt x="43" y="73"/>
                    <a:pt x="31" y="172"/>
                  </a:cubicBezTo>
                  <a:cubicBezTo>
                    <a:pt x="1" y="394"/>
                    <a:pt x="24" y="622"/>
                    <a:pt x="90" y="833"/>
                  </a:cubicBezTo>
                  <a:cubicBezTo>
                    <a:pt x="103" y="870"/>
                    <a:pt x="116" y="906"/>
                    <a:pt x="140" y="933"/>
                  </a:cubicBezTo>
                  <a:cubicBezTo>
                    <a:pt x="150" y="943"/>
                    <a:pt x="156" y="949"/>
                    <a:pt x="166" y="956"/>
                  </a:cubicBezTo>
                  <a:cubicBezTo>
                    <a:pt x="232" y="757"/>
                    <a:pt x="301" y="572"/>
                    <a:pt x="371" y="394"/>
                  </a:cubicBezTo>
                  <a:cubicBezTo>
                    <a:pt x="371" y="348"/>
                    <a:pt x="365" y="298"/>
                    <a:pt x="358" y="252"/>
                  </a:cubicBezTo>
                  <a:cubicBezTo>
                    <a:pt x="348" y="195"/>
                    <a:pt x="335" y="136"/>
                    <a:pt x="301" y="90"/>
                  </a:cubicBezTo>
                  <a:cubicBezTo>
                    <a:pt x="262" y="26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81" name="Google Shape;381;p20"/>
            <p:cNvSpPr/>
            <p:nvPr/>
          </p:nvSpPr>
          <p:spPr>
            <a:xfrm flipH="1">
              <a:off x="7810050" y="3315725"/>
              <a:ext cx="25239" cy="62453"/>
            </a:xfrm>
            <a:custGeom>
              <a:avLst/>
              <a:gdLst/>
              <a:ahLst/>
              <a:cxnLst/>
              <a:rect l="l" t="t" r="r" b="b"/>
              <a:pathLst>
                <a:path w="392" h="970" extrusionOk="0">
                  <a:moveTo>
                    <a:pt x="176" y="0"/>
                  </a:moveTo>
                  <a:cubicBezTo>
                    <a:pt x="106" y="0"/>
                    <a:pt x="44" y="73"/>
                    <a:pt x="31" y="172"/>
                  </a:cubicBezTo>
                  <a:cubicBezTo>
                    <a:pt x="1" y="394"/>
                    <a:pt x="24" y="622"/>
                    <a:pt x="90" y="834"/>
                  </a:cubicBezTo>
                  <a:cubicBezTo>
                    <a:pt x="103" y="870"/>
                    <a:pt x="117" y="907"/>
                    <a:pt x="140" y="933"/>
                  </a:cubicBezTo>
                  <a:cubicBezTo>
                    <a:pt x="159" y="953"/>
                    <a:pt x="186" y="969"/>
                    <a:pt x="213" y="969"/>
                  </a:cubicBezTo>
                  <a:cubicBezTo>
                    <a:pt x="222" y="969"/>
                    <a:pt x="232" y="966"/>
                    <a:pt x="239" y="963"/>
                  </a:cubicBezTo>
                  <a:cubicBezTo>
                    <a:pt x="275" y="949"/>
                    <a:pt x="295" y="910"/>
                    <a:pt x="305" y="870"/>
                  </a:cubicBezTo>
                  <a:cubicBezTo>
                    <a:pt x="375" y="675"/>
                    <a:pt x="391" y="457"/>
                    <a:pt x="358" y="252"/>
                  </a:cubicBezTo>
                  <a:cubicBezTo>
                    <a:pt x="348" y="195"/>
                    <a:pt x="335" y="136"/>
                    <a:pt x="302" y="90"/>
                  </a:cubicBezTo>
                  <a:cubicBezTo>
                    <a:pt x="262" y="27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82" name="Google Shape;382;p20"/>
            <p:cNvSpPr/>
            <p:nvPr/>
          </p:nvSpPr>
          <p:spPr>
            <a:xfrm flipH="1">
              <a:off x="6946693" y="3741764"/>
              <a:ext cx="25239" cy="62260"/>
            </a:xfrm>
            <a:custGeom>
              <a:avLst/>
              <a:gdLst/>
              <a:ahLst/>
              <a:cxnLst/>
              <a:rect l="l" t="t" r="r" b="b"/>
              <a:pathLst>
                <a:path w="392" h="967" extrusionOk="0">
                  <a:moveTo>
                    <a:pt x="176" y="0"/>
                  </a:moveTo>
                  <a:cubicBezTo>
                    <a:pt x="103" y="0"/>
                    <a:pt x="40" y="73"/>
                    <a:pt x="27" y="173"/>
                  </a:cubicBezTo>
                  <a:cubicBezTo>
                    <a:pt x="1" y="394"/>
                    <a:pt x="21" y="622"/>
                    <a:pt x="90" y="834"/>
                  </a:cubicBezTo>
                  <a:cubicBezTo>
                    <a:pt x="100" y="867"/>
                    <a:pt x="113" y="903"/>
                    <a:pt x="140" y="933"/>
                  </a:cubicBezTo>
                  <a:cubicBezTo>
                    <a:pt x="159" y="953"/>
                    <a:pt x="186" y="966"/>
                    <a:pt x="213" y="966"/>
                  </a:cubicBezTo>
                  <a:cubicBezTo>
                    <a:pt x="222" y="966"/>
                    <a:pt x="228" y="966"/>
                    <a:pt x="239" y="962"/>
                  </a:cubicBezTo>
                  <a:cubicBezTo>
                    <a:pt x="275" y="950"/>
                    <a:pt x="292" y="907"/>
                    <a:pt x="305" y="870"/>
                  </a:cubicBezTo>
                  <a:cubicBezTo>
                    <a:pt x="374" y="672"/>
                    <a:pt x="391" y="457"/>
                    <a:pt x="355" y="252"/>
                  </a:cubicBezTo>
                  <a:cubicBezTo>
                    <a:pt x="347" y="196"/>
                    <a:pt x="332" y="136"/>
                    <a:pt x="301" y="86"/>
                  </a:cubicBezTo>
                  <a:cubicBezTo>
                    <a:pt x="262" y="27"/>
                    <a:pt x="216" y="0"/>
                    <a:pt x="176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83" name="Google Shape;383;p20"/>
            <p:cNvSpPr/>
            <p:nvPr/>
          </p:nvSpPr>
          <p:spPr>
            <a:xfrm flipH="1">
              <a:off x="7035740" y="4199480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6" y="1"/>
                  </a:moveTo>
                  <a:cubicBezTo>
                    <a:pt x="103" y="1"/>
                    <a:pt x="40" y="77"/>
                    <a:pt x="27" y="173"/>
                  </a:cubicBezTo>
                  <a:cubicBezTo>
                    <a:pt x="0" y="394"/>
                    <a:pt x="20" y="623"/>
                    <a:pt x="90" y="834"/>
                  </a:cubicBezTo>
                  <a:cubicBezTo>
                    <a:pt x="99" y="870"/>
                    <a:pt x="113" y="907"/>
                    <a:pt x="139" y="933"/>
                  </a:cubicBezTo>
                  <a:cubicBezTo>
                    <a:pt x="159" y="956"/>
                    <a:pt x="186" y="970"/>
                    <a:pt x="212" y="970"/>
                  </a:cubicBezTo>
                  <a:cubicBezTo>
                    <a:pt x="222" y="970"/>
                    <a:pt x="229" y="967"/>
                    <a:pt x="238" y="963"/>
                  </a:cubicBezTo>
                  <a:cubicBezTo>
                    <a:pt x="275" y="950"/>
                    <a:pt x="291" y="910"/>
                    <a:pt x="305" y="870"/>
                  </a:cubicBezTo>
                  <a:cubicBezTo>
                    <a:pt x="374" y="675"/>
                    <a:pt x="391" y="460"/>
                    <a:pt x="354" y="252"/>
                  </a:cubicBezTo>
                  <a:cubicBezTo>
                    <a:pt x="348" y="196"/>
                    <a:pt x="331" y="140"/>
                    <a:pt x="301" y="90"/>
                  </a:cubicBezTo>
                  <a:cubicBezTo>
                    <a:pt x="261" y="28"/>
                    <a:pt x="215" y="1"/>
                    <a:pt x="176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84" name="Google Shape;384;p20"/>
            <p:cNvSpPr/>
            <p:nvPr/>
          </p:nvSpPr>
          <p:spPr>
            <a:xfrm flipH="1">
              <a:off x="6880568" y="4270625"/>
              <a:ext cx="25110" cy="62260"/>
            </a:xfrm>
            <a:custGeom>
              <a:avLst/>
              <a:gdLst/>
              <a:ahLst/>
              <a:cxnLst/>
              <a:rect l="l" t="t" r="r" b="b"/>
              <a:pathLst>
                <a:path w="390" h="967" extrusionOk="0">
                  <a:moveTo>
                    <a:pt x="172" y="0"/>
                  </a:moveTo>
                  <a:cubicBezTo>
                    <a:pt x="103" y="0"/>
                    <a:pt x="40" y="73"/>
                    <a:pt x="26" y="173"/>
                  </a:cubicBezTo>
                  <a:cubicBezTo>
                    <a:pt x="0" y="391"/>
                    <a:pt x="20" y="622"/>
                    <a:pt x="89" y="831"/>
                  </a:cubicBezTo>
                  <a:cubicBezTo>
                    <a:pt x="99" y="867"/>
                    <a:pt x="112" y="903"/>
                    <a:pt x="139" y="933"/>
                  </a:cubicBezTo>
                  <a:cubicBezTo>
                    <a:pt x="156" y="953"/>
                    <a:pt x="185" y="966"/>
                    <a:pt x="211" y="966"/>
                  </a:cubicBezTo>
                  <a:cubicBezTo>
                    <a:pt x="218" y="966"/>
                    <a:pt x="228" y="966"/>
                    <a:pt x="235" y="962"/>
                  </a:cubicBezTo>
                  <a:cubicBezTo>
                    <a:pt x="271" y="946"/>
                    <a:pt x="291" y="907"/>
                    <a:pt x="304" y="870"/>
                  </a:cubicBezTo>
                  <a:cubicBezTo>
                    <a:pt x="370" y="672"/>
                    <a:pt x="390" y="457"/>
                    <a:pt x="354" y="252"/>
                  </a:cubicBezTo>
                  <a:cubicBezTo>
                    <a:pt x="344" y="192"/>
                    <a:pt x="330" y="136"/>
                    <a:pt x="301" y="86"/>
                  </a:cubicBezTo>
                  <a:cubicBezTo>
                    <a:pt x="261" y="23"/>
                    <a:pt x="215" y="0"/>
                    <a:pt x="172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85" name="Google Shape;385;p20"/>
            <p:cNvSpPr/>
            <p:nvPr/>
          </p:nvSpPr>
          <p:spPr>
            <a:xfrm flipH="1">
              <a:off x="7599957" y="354654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2" y="0"/>
                  </a:moveTo>
                  <a:cubicBezTo>
                    <a:pt x="103" y="0"/>
                    <a:pt x="41" y="76"/>
                    <a:pt x="27" y="172"/>
                  </a:cubicBezTo>
                  <a:cubicBezTo>
                    <a:pt x="1" y="394"/>
                    <a:pt x="21" y="621"/>
                    <a:pt x="90" y="833"/>
                  </a:cubicBezTo>
                  <a:cubicBezTo>
                    <a:pt x="100" y="870"/>
                    <a:pt x="113" y="906"/>
                    <a:pt x="140" y="933"/>
                  </a:cubicBezTo>
                  <a:cubicBezTo>
                    <a:pt x="156" y="956"/>
                    <a:pt x="186" y="969"/>
                    <a:pt x="212" y="969"/>
                  </a:cubicBezTo>
                  <a:cubicBezTo>
                    <a:pt x="219" y="969"/>
                    <a:pt x="229" y="966"/>
                    <a:pt x="235" y="963"/>
                  </a:cubicBezTo>
                  <a:cubicBezTo>
                    <a:pt x="271" y="949"/>
                    <a:pt x="291" y="910"/>
                    <a:pt x="305" y="870"/>
                  </a:cubicBezTo>
                  <a:cubicBezTo>
                    <a:pt x="371" y="675"/>
                    <a:pt x="391" y="460"/>
                    <a:pt x="354" y="255"/>
                  </a:cubicBezTo>
                  <a:cubicBezTo>
                    <a:pt x="345" y="195"/>
                    <a:pt x="331" y="139"/>
                    <a:pt x="302" y="90"/>
                  </a:cubicBezTo>
                  <a:cubicBezTo>
                    <a:pt x="262" y="26"/>
                    <a:pt x="215" y="0"/>
                    <a:pt x="172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86" name="Google Shape;386;p20"/>
            <p:cNvSpPr/>
            <p:nvPr/>
          </p:nvSpPr>
          <p:spPr>
            <a:xfrm flipH="1">
              <a:off x="7342347" y="312282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6" y="0"/>
                  </a:moveTo>
                  <a:cubicBezTo>
                    <a:pt x="107" y="0"/>
                    <a:pt x="43" y="73"/>
                    <a:pt x="31" y="173"/>
                  </a:cubicBezTo>
                  <a:cubicBezTo>
                    <a:pt x="0" y="394"/>
                    <a:pt x="24" y="623"/>
                    <a:pt x="90" y="834"/>
                  </a:cubicBezTo>
                  <a:cubicBezTo>
                    <a:pt x="103" y="870"/>
                    <a:pt x="116" y="907"/>
                    <a:pt x="139" y="933"/>
                  </a:cubicBezTo>
                  <a:cubicBezTo>
                    <a:pt x="159" y="953"/>
                    <a:pt x="186" y="969"/>
                    <a:pt x="212" y="969"/>
                  </a:cubicBezTo>
                  <a:cubicBezTo>
                    <a:pt x="222" y="969"/>
                    <a:pt x="232" y="966"/>
                    <a:pt x="239" y="963"/>
                  </a:cubicBezTo>
                  <a:cubicBezTo>
                    <a:pt x="275" y="950"/>
                    <a:pt x="295" y="907"/>
                    <a:pt x="305" y="870"/>
                  </a:cubicBezTo>
                  <a:cubicBezTo>
                    <a:pt x="374" y="672"/>
                    <a:pt x="391" y="457"/>
                    <a:pt x="358" y="252"/>
                  </a:cubicBezTo>
                  <a:cubicBezTo>
                    <a:pt x="348" y="196"/>
                    <a:pt x="335" y="136"/>
                    <a:pt x="301" y="90"/>
                  </a:cubicBezTo>
                  <a:cubicBezTo>
                    <a:pt x="262" y="27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87" name="Google Shape;387;p20"/>
            <p:cNvSpPr/>
            <p:nvPr/>
          </p:nvSpPr>
          <p:spPr>
            <a:xfrm flipH="1">
              <a:off x="7464939" y="3787349"/>
              <a:ext cx="25239" cy="62196"/>
            </a:xfrm>
            <a:custGeom>
              <a:avLst/>
              <a:gdLst/>
              <a:ahLst/>
              <a:cxnLst/>
              <a:rect l="l" t="t" r="r" b="b"/>
              <a:pathLst>
                <a:path w="392" h="966" extrusionOk="0">
                  <a:moveTo>
                    <a:pt x="176" y="0"/>
                  </a:moveTo>
                  <a:cubicBezTo>
                    <a:pt x="107" y="0"/>
                    <a:pt x="44" y="73"/>
                    <a:pt x="31" y="172"/>
                  </a:cubicBezTo>
                  <a:cubicBezTo>
                    <a:pt x="1" y="390"/>
                    <a:pt x="24" y="619"/>
                    <a:pt x="90" y="830"/>
                  </a:cubicBezTo>
                  <a:cubicBezTo>
                    <a:pt x="103" y="866"/>
                    <a:pt x="117" y="903"/>
                    <a:pt x="140" y="929"/>
                  </a:cubicBezTo>
                  <a:cubicBezTo>
                    <a:pt x="160" y="953"/>
                    <a:pt x="187" y="965"/>
                    <a:pt x="213" y="965"/>
                  </a:cubicBezTo>
                  <a:cubicBezTo>
                    <a:pt x="222" y="965"/>
                    <a:pt x="233" y="965"/>
                    <a:pt x="239" y="962"/>
                  </a:cubicBezTo>
                  <a:cubicBezTo>
                    <a:pt x="275" y="946"/>
                    <a:pt x="295" y="906"/>
                    <a:pt x="309" y="866"/>
                  </a:cubicBezTo>
                  <a:cubicBezTo>
                    <a:pt x="375" y="671"/>
                    <a:pt x="391" y="457"/>
                    <a:pt x="358" y="251"/>
                  </a:cubicBezTo>
                  <a:cubicBezTo>
                    <a:pt x="348" y="192"/>
                    <a:pt x="335" y="135"/>
                    <a:pt x="302" y="86"/>
                  </a:cubicBezTo>
                  <a:cubicBezTo>
                    <a:pt x="262" y="23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88" name="Google Shape;388;p20"/>
            <p:cNvSpPr/>
            <p:nvPr/>
          </p:nvSpPr>
          <p:spPr>
            <a:xfrm flipH="1">
              <a:off x="7330822" y="4313828"/>
              <a:ext cx="25175" cy="62196"/>
            </a:xfrm>
            <a:custGeom>
              <a:avLst/>
              <a:gdLst/>
              <a:ahLst/>
              <a:cxnLst/>
              <a:rect l="l" t="t" r="r" b="b"/>
              <a:pathLst>
                <a:path w="391" h="966" extrusionOk="0">
                  <a:moveTo>
                    <a:pt x="175" y="1"/>
                  </a:moveTo>
                  <a:cubicBezTo>
                    <a:pt x="102" y="1"/>
                    <a:pt x="43" y="73"/>
                    <a:pt x="30" y="172"/>
                  </a:cubicBezTo>
                  <a:cubicBezTo>
                    <a:pt x="0" y="394"/>
                    <a:pt x="23" y="622"/>
                    <a:pt x="90" y="834"/>
                  </a:cubicBezTo>
                  <a:cubicBezTo>
                    <a:pt x="102" y="871"/>
                    <a:pt x="116" y="906"/>
                    <a:pt x="139" y="933"/>
                  </a:cubicBezTo>
                  <a:cubicBezTo>
                    <a:pt x="159" y="953"/>
                    <a:pt x="186" y="966"/>
                    <a:pt x="212" y="966"/>
                  </a:cubicBezTo>
                  <a:cubicBezTo>
                    <a:pt x="221" y="966"/>
                    <a:pt x="229" y="966"/>
                    <a:pt x="238" y="963"/>
                  </a:cubicBezTo>
                  <a:cubicBezTo>
                    <a:pt x="275" y="950"/>
                    <a:pt x="291" y="906"/>
                    <a:pt x="305" y="871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6"/>
                    <a:pt x="334" y="137"/>
                    <a:pt x="301" y="87"/>
                  </a:cubicBezTo>
                  <a:cubicBezTo>
                    <a:pt x="261" y="27"/>
                    <a:pt x="218" y="1"/>
                    <a:pt x="175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89" name="Google Shape;389;p20"/>
            <p:cNvSpPr/>
            <p:nvPr/>
          </p:nvSpPr>
          <p:spPr>
            <a:xfrm flipH="1">
              <a:off x="7642903" y="4503701"/>
              <a:ext cx="25239" cy="62260"/>
            </a:xfrm>
            <a:custGeom>
              <a:avLst/>
              <a:gdLst/>
              <a:ahLst/>
              <a:cxnLst/>
              <a:rect l="l" t="t" r="r" b="b"/>
              <a:pathLst>
                <a:path w="392" h="967" extrusionOk="0">
                  <a:moveTo>
                    <a:pt x="176" y="1"/>
                  </a:moveTo>
                  <a:cubicBezTo>
                    <a:pt x="103" y="1"/>
                    <a:pt x="44" y="74"/>
                    <a:pt x="30" y="173"/>
                  </a:cubicBezTo>
                  <a:cubicBezTo>
                    <a:pt x="1" y="395"/>
                    <a:pt x="24" y="623"/>
                    <a:pt x="90" y="834"/>
                  </a:cubicBezTo>
                  <a:cubicBezTo>
                    <a:pt x="103" y="871"/>
                    <a:pt x="117" y="907"/>
                    <a:pt x="140" y="933"/>
                  </a:cubicBezTo>
                  <a:cubicBezTo>
                    <a:pt x="159" y="953"/>
                    <a:pt x="186" y="967"/>
                    <a:pt x="213" y="967"/>
                  </a:cubicBezTo>
                  <a:cubicBezTo>
                    <a:pt x="222" y="967"/>
                    <a:pt x="228" y="967"/>
                    <a:pt x="239" y="964"/>
                  </a:cubicBezTo>
                  <a:cubicBezTo>
                    <a:pt x="275" y="950"/>
                    <a:pt x="292" y="907"/>
                    <a:pt x="305" y="871"/>
                  </a:cubicBezTo>
                  <a:cubicBezTo>
                    <a:pt x="374" y="672"/>
                    <a:pt x="391" y="457"/>
                    <a:pt x="358" y="252"/>
                  </a:cubicBezTo>
                  <a:cubicBezTo>
                    <a:pt x="347" y="196"/>
                    <a:pt x="335" y="137"/>
                    <a:pt x="301" y="87"/>
                  </a:cubicBezTo>
                  <a:cubicBezTo>
                    <a:pt x="262" y="28"/>
                    <a:pt x="219" y="1"/>
                    <a:pt x="176" y="1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90" name="Google Shape;390;p20"/>
            <p:cNvSpPr/>
            <p:nvPr/>
          </p:nvSpPr>
          <p:spPr>
            <a:xfrm flipH="1">
              <a:off x="7691064" y="4270625"/>
              <a:ext cx="25175" cy="62260"/>
            </a:xfrm>
            <a:custGeom>
              <a:avLst/>
              <a:gdLst/>
              <a:ahLst/>
              <a:cxnLst/>
              <a:rect l="l" t="t" r="r" b="b"/>
              <a:pathLst>
                <a:path w="391" h="967" extrusionOk="0">
                  <a:moveTo>
                    <a:pt x="175" y="0"/>
                  </a:moveTo>
                  <a:cubicBezTo>
                    <a:pt x="106" y="0"/>
                    <a:pt x="43" y="73"/>
                    <a:pt x="30" y="173"/>
                  </a:cubicBezTo>
                  <a:cubicBezTo>
                    <a:pt x="0" y="391"/>
                    <a:pt x="23" y="622"/>
                    <a:pt x="90" y="831"/>
                  </a:cubicBezTo>
                  <a:cubicBezTo>
                    <a:pt x="102" y="867"/>
                    <a:pt x="116" y="903"/>
                    <a:pt x="139" y="933"/>
                  </a:cubicBezTo>
                  <a:cubicBezTo>
                    <a:pt x="159" y="953"/>
                    <a:pt x="186" y="966"/>
                    <a:pt x="212" y="966"/>
                  </a:cubicBezTo>
                  <a:cubicBezTo>
                    <a:pt x="221" y="966"/>
                    <a:pt x="232" y="966"/>
                    <a:pt x="238" y="962"/>
                  </a:cubicBezTo>
                  <a:cubicBezTo>
                    <a:pt x="275" y="946"/>
                    <a:pt x="294" y="907"/>
                    <a:pt x="308" y="870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2"/>
                    <a:pt x="334" y="136"/>
                    <a:pt x="301" y="86"/>
                  </a:cubicBezTo>
                  <a:cubicBezTo>
                    <a:pt x="261" y="23"/>
                    <a:pt x="218" y="0"/>
                    <a:pt x="175" y="0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91" name="Google Shape;391;p20"/>
            <p:cNvSpPr/>
            <p:nvPr/>
          </p:nvSpPr>
          <p:spPr>
            <a:xfrm flipH="1">
              <a:off x="7146677" y="312282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2" y="0"/>
                  </a:moveTo>
                  <a:cubicBezTo>
                    <a:pt x="103" y="0"/>
                    <a:pt x="40" y="73"/>
                    <a:pt x="27" y="173"/>
                  </a:cubicBezTo>
                  <a:cubicBezTo>
                    <a:pt x="0" y="394"/>
                    <a:pt x="20" y="623"/>
                    <a:pt x="90" y="834"/>
                  </a:cubicBezTo>
                  <a:cubicBezTo>
                    <a:pt x="99" y="870"/>
                    <a:pt x="113" y="907"/>
                    <a:pt x="139" y="933"/>
                  </a:cubicBezTo>
                  <a:cubicBezTo>
                    <a:pt x="156" y="953"/>
                    <a:pt x="186" y="969"/>
                    <a:pt x="212" y="969"/>
                  </a:cubicBezTo>
                  <a:cubicBezTo>
                    <a:pt x="219" y="969"/>
                    <a:pt x="229" y="966"/>
                    <a:pt x="235" y="963"/>
                  </a:cubicBezTo>
                  <a:cubicBezTo>
                    <a:pt x="272" y="950"/>
                    <a:pt x="292" y="907"/>
                    <a:pt x="305" y="870"/>
                  </a:cubicBezTo>
                  <a:cubicBezTo>
                    <a:pt x="371" y="672"/>
                    <a:pt x="391" y="457"/>
                    <a:pt x="354" y="252"/>
                  </a:cubicBezTo>
                  <a:cubicBezTo>
                    <a:pt x="345" y="196"/>
                    <a:pt x="331" y="136"/>
                    <a:pt x="302" y="90"/>
                  </a:cubicBezTo>
                  <a:cubicBezTo>
                    <a:pt x="262" y="27"/>
                    <a:pt x="215" y="0"/>
                    <a:pt x="172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92" name="Google Shape;392;p20"/>
            <p:cNvSpPr/>
            <p:nvPr/>
          </p:nvSpPr>
          <p:spPr>
            <a:xfrm flipH="1">
              <a:off x="7222460" y="3854374"/>
              <a:ext cx="25175" cy="62260"/>
            </a:xfrm>
            <a:custGeom>
              <a:avLst/>
              <a:gdLst/>
              <a:ahLst/>
              <a:cxnLst/>
              <a:rect l="l" t="t" r="r" b="b"/>
              <a:pathLst>
                <a:path w="391" h="967" extrusionOk="0">
                  <a:moveTo>
                    <a:pt x="176" y="1"/>
                  </a:moveTo>
                  <a:cubicBezTo>
                    <a:pt x="106" y="1"/>
                    <a:pt x="43" y="74"/>
                    <a:pt x="30" y="173"/>
                  </a:cubicBezTo>
                  <a:cubicBezTo>
                    <a:pt x="0" y="394"/>
                    <a:pt x="23" y="622"/>
                    <a:pt x="90" y="834"/>
                  </a:cubicBezTo>
                  <a:cubicBezTo>
                    <a:pt x="103" y="870"/>
                    <a:pt x="116" y="907"/>
                    <a:pt x="139" y="933"/>
                  </a:cubicBezTo>
                  <a:cubicBezTo>
                    <a:pt x="159" y="953"/>
                    <a:pt x="185" y="966"/>
                    <a:pt x="212" y="966"/>
                  </a:cubicBezTo>
                  <a:cubicBezTo>
                    <a:pt x="222" y="966"/>
                    <a:pt x="232" y="966"/>
                    <a:pt x="238" y="963"/>
                  </a:cubicBezTo>
                  <a:cubicBezTo>
                    <a:pt x="275" y="950"/>
                    <a:pt x="295" y="907"/>
                    <a:pt x="308" y="870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6"/>
                    <a:pt x="334" y="136"/>
                    <a:pt x="301" y="86"/>
                  </a:cubicBezTo>
                  <a:cubicBezTo>
                    <a:pt x="261" y="27"/>
                    <a:pt x="219" y="1"/>
                    <a:pt x="176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93" name="Google Shape;393;p20"/>
            <p:cNvSpPr/>
            <p:nvPr/>
          </p:nvSpPr>
          <p:spPr>
            <a:xfrm flipH="1">
              <a:off x="7222460" y="4137348"/>
              <a:ext cx="25175" cy="62196"/>
            </a:xfrm>
            <a:custGeom>
              <a:avLst/>
              <a:gdLst/>
              <a:ahLst/>
              <a:cxnLst/>
              <a:rect l="l" t="t" r="r" b="b"/>
              <a:pathLst>
                <a:path w="391" h="966" extrusionOk="0">
                  <a:moveTo>
                    <a:pt x="176" y="1"/>
                  </a:moveTo>
                  <a:cubicBezTo>
                    <a:pt x="106" y="1"/>
                    <a:pt x="43" y="73"/>
                    <a:pt x="30" y="172"/>
                  </a:cubicBezTo>
                  <a:cubicBezTo>
                    <a:pt x="0" y="393"/>
                    <a:pt x="23" y="622"/>
                    <a:pt x="90" y="834"/>
                  </a:cubicBezTo>
                  <a:cubicBezTo>
                    <a:pt x="103" y="870"/>
                    <a:pt x="116" y="906"/>
                    <a:pt x="139" y="933"/>
                  </a:cubicBezTo>
                  <a:cubicBezTo>
                    <a:pt x="159" y="953"/>
                    <a:pt x="185" y="966"/>
                    <a:pt x="212" y="966"/>
                  </a:cubicBezTo>
                  <a:cubicBezTo>
                    <a:pt x="222" y="966"/>
                    <a:pt x="232" y="966"/>
                    <a:pt x="238" y="963"/>
                  </a:cubicBezTo>
                  <a:cubicBezTo>
                    <a:pt x="275" y="949"/>
                    <a:pt x="295" y="906"/>
                    <a:pt x="308" y="870"/>
                  </a:cubicBezTo>
                  <a:cubicBezTo>
                    <a:pt x="374" y="671"/>
                    <a:pt x="391" y="457"/>
                    <a:pt x="357" y="251"/>
                  </a:cubicBezTo>
                  <a:cubicBezTo>
                    <a:pt x="348" y="195"/>
                    <a:pt x="334" y="136"/>
                    <a:pt x="301" y="86"/>
                  </a:cubicBezTo>
                  <a:cubicBezTo>
                    <a:pt x="261" y="27"/>
                    <a:pt x="219" y="1"/>
                    <a:pt x="176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94" name="Google Shape;394;p20"/>
            <p:cNvSpPr/>
            <p:nvPr/>
          </p:nvSpPr>
          <p:spPr>
            <a:xfrm flipH="1">
              <a:off x="7903539" y="3155599"/>
              <a:ext cx="31999" cy="59234"/>
            </a:xfrm>
            <a:custGeom>
              <a:avLst/>
              <a:gdLst/>
              <a:ahLst/>
              <a:cxnLst/>
              <a:rect l="l" t="t" r="r" b="b"/>
              <a:pathLst>
                <a:path w="497" h="920" extrusionOk="0">
                  <a:moveTo>
                    <a:pt x="143" y="1"/>
                  </a:moveTo>
                  <a:cubicBezTo>
                    <a:pt x="56" y="1"/>
                    <a:pt x="1" y="100"/>
                    <a:pt x="20" y="216"/>
                  </a:cubicBezTo>
                  <a:cubicBezTo>
                    <a:pt x="60" y="434"/>
                    <a:pt x="146" y="646"/>
                    <a:pt x="271" y="825"/>
                  </a:cubicBezTo>
                  <a:cubicBezTo>
                    <a:pt x="291" y="857"/>
                    <a:pt x="318" y="887"/>
                    <a:pt x="347" y="904"/>
                  </a:cubicBezTo>
                  <a:cubicBezTo>
                    <a:pt x="364" y="914"/>
                    <a:pt x="384" y="920"/>
                    <a:pt x="401" y="920"/>
                  </a:cubicBezTo>
                  <a:cubicBezTo>
                    <a:pt x="420" y="920"/>
                    <a:pt x="437" y="914"/>
                    <a:pt x="450" y="900"/>
                  </a:cubicBezTo>
                  <a:cubicBezTo>
                    <a:pt x="480" y="877"/>
                    <a:pt x="486" y="831"/>
                    <a:pt x="486" y="791"/>
                  </a:cubicBezTo>
                  <a:cubicBezTo>
                    <a:pt x="497" y="583"/>
                    <a:pt x="450" y="371"/>
                    <a:pt x="358" y="186"/>
                  </a:cubicBezTo>
                  <a:cubicBezTo>
                    <a:pt x="331" y="137"/>
                    <a:pt x="301" y="83"/>
                    <a:pt x="255" y="47"/>
                  </a:cubicBezTo>
                  <a:cubicBezTo>
                    <a:pt x="215" y="14"/>
                    <a:pt x="179" y="1"/>
                    <a:pt x="143" y="1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95" name="Google Shape;395;p20"/>
            <p:cNvSpPr/>
            <p:nvPr/>
          </p:nvSpPr>
          <p:spPr>
            <a:xfrm flipH="1">
              <a:off x="7392130" y="3521630"/>
              <a:ext cx="579143" cy="749055"/>
            </a:xfrm>
            <a:custGeom>
              <a:avLst/>
              <a:gdLst/>
              <a:ahLst/>
              <a:cxnLst/>
              <a:rect l="l" t="t" r="r" b="b"/>
              <a:pathLst>
                <a:path w="8995" h="11634" extrusionOk="0">
                  <a:moveTo>
                    <a:pt x="2424" y="1"/>
                  </a:moveTo>
                  <a:cubicBezTo>
                    <a:pt x="741" y="16"/>
                    <a:pt x="231" y="1773"/>
                    <a:pt x="60" y="3218"/>
                  </a:cubicBezTo>
                  <a:cubicBezTo>
                    <a:pt x="20" y="3538"/>
                    <a:pt x="3" y="3859"/>
                    <a:pt x="3" y="4180"/>
                  </a:cubicBezTo>
                  <a:cubicBezTo>
                    <a:pt x="0" y="5413"/>
                    <a:pt x="278" y="6647"/>
                    <a:pt x="833" y="7738"/>
                  </a:cubicBezTo>
                  <a:cubicBezTo>
                    <a:pt x="1554" y="9153"/>
                    <a:pt x="2725" y="10304"/>
                    <a:pt x="4107" y="11005"/>
                  </a:cubicBezTo>
                  <a:cubicBezTo>
                    <a:pt x="4825" y="11372"/>
                    <a:pt x="5701" y="11633"/>
                    <a:pt x="6551" y="11633"/>
                  </a:cubicBezTo>
                  <a:cubicBezTo>
                    <a:pt x="7178" y="11633"/>
                    <a:pt x="7797" y="11491"/>
                    <a:pt x="8326" y="11144"/>
                  </a:cubicBezTo>
                  <a:cubicBezTo>
                    <a:pt x="8607" y="10962"/>
                    <a:pt x="8869" y="10714"/>
                    <a:pt x="8968" y="10383"/>
                  </a:cubicBezTo>
                  <a:cubicBezTo>
                    <a:pt x="8988" y="10327"/>
                    <a:pt x="8994" y="10274"/>
                    <a:pt x="8994" y="10222"/>
                  </a:cubicBezTo>
                  <a:cubicBezTo>
                    <a:pt x="8994" y="10006"/>
                    <a:pt x="8875" y="9818"/>
                    <a:pt x="8875" y="9606"/>
                  </a:cubicBezTo>
                  <a:cubicBezTo>
                    <a:pt x="8875" y="9587"/>
                    <a:pt x="8875" y="9564"/>
                    <a:pt x="8878" y="9544"/>
                  </a:cubicBezTo>
                  <a:lnTo>
                    <a:pt x="8878" y="9544"/>
                  </a:lnTo>
                  <a:cubicBezTo>
                    <a:pt x="8115" y="10347"/>
                    <a:pt x="7691" y="10585"/>
                    <a:pt x="7354" y="10585"/>
                  </a:cubicBezTo>
                  <a:cubicBezTo>
                    <a:pt x="7103" y="10585"/>
                    <a:pt x="6897" y="10449"/>
                    <a:pt x="6636" y="10314"/>
                  </a:cubicBezTo>
                  <a:cubicBezTo>
                    <a:pt x="6375" y="10179"/>
                    <a:pt x="6058" y="10040"/>
                    <a:pt x="5575" y="10040"/>
                  </a:cubicBezTo>
                  <a:cubicBezTo>
                    <a:pt x="5516" y="10040"/>
                    <a:pt x="5456" y="10043"/>
                    <a:pt x="5393" y="10046"/>
                  </a:cubicBezTo>
                  <a:cubicBezTo>
                    <a:pt x="5367" y="10049"/>
                    <a:pt x="5340" y="10049"/>
                    <a:pt x="5313" y="10049"/>
                  </a:cubicBezTo>
                  <a:cubicBezTo>
                    <a:pt x="3512" y="10049"/>
                    <a:pt x="1127" y="6124"/>
                    <a:pt x="1630" y="2873"/>
                  </a:cubicBezTo>
                  <a:cubicBezTo>
                    <a:pt x="1971" y="665"/>
                    <a:pt x="2619" y="298"/>
                    <a:pt x="3012" y="298"/>
                  </a:cubicBezTo>
                  <a:cubicBezTo>
                    <a:pt x="3207" y="298"/>
                    <a:pt x="3340" y="387"/>
                    <a:pt x="3340" y="387"/>
                  </a:cubicBezTo>
                  <a:lnTo>
                    <a:pt x="3413" y="248"/>
                  </a:lnTo>
                  <a:cubicBezTo>
                    <a:pt x="3111" y="89"/>
                    <a:pt x="2781" y="1"/>
                    <a:pt x="2444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96" name="Google Shape;396;p20"/>
            <p:cNvSpPr/>
            <p:nvPr/>
          </p:nvSpPr>
          <p:spPr>
            <a:xfrm flipH="1">
              <a:off x="6723149" y="3512423"/>
              <a:ext cx="296429" cy="599875"/>
            </a:xfrm>
            <a:custGeom>
              <a:avLst/>
              <a:gdLst/>
              <a:ahLst/>
              <a:cxnLst/>
              <a:rect l="l" t="t" r="r" b="b"/>
              <a:pathLst>
                <a:path w="4604" h="9317" extrusionOk="0">
                  <a:moveTo>
                    <a:pt x="3512" y="1"/>
                  </a:moveTo>
                  <a:cubicBezTo>
                    <a:pt x="3505" y="8"/>
                    <a:pt x="3502" y="14"/>
                    <a:pt x="3495" y="21"/>
                  </a:cubicBezTo>
                  <a:cubicBezTo>
                    <a:pt x="3297" y="269"/>
                    <a:pt x="3329" y="897"/>
                    <a:pt x="3317" y="1142"/>
                  </a:cubicBezTo>
                  <a:cubicBezTo>
                    <a:pt x="3283" y="1925"/>
                    <a:pt x="3141" y="2703"/>
                    <a:pt x="2883" y="3443"/>
                  </a:cubicBezTo>
                  <a:cubicBezTo>
                    <a:pt x="2810" y="3655"/>
                    <a:pt x="1898" y="5739"/>
                    <a:pt x="1653" y="5739"/>
                  </a:cubicBezTo>
                  <a:cubicBezTo>
                    <a:pt x="1647" y="5739"/>
                    <a:pt x="1640" y="5739"/>
                    <a:pt x="1634" y="5735"/>
                  </a:cubicBezTo>
                  <a:cubicBezTo>
                    <a:pt x="1491" y="5655"/>
                    <a:pt x="1330" y="5616"/>
                    <a:pt x="1164" y="5616"/>
                  </a:cubicBezTo>
                  <a:cubicBezTo>
                    <a:pt x="942" y="5616"/>
                    <a:pt x="721" y="5689"/>
                    <a:pt x="542" y="5827"/>
                  </a:cubicBezTo>
                  <a:cubicBezTo>
                    <a:pt x="298" y="6029"/>
                    <a:pt x="152" y="6354"/>
                    <a:pt x="152" y="6677"/>
                  </a:cubicBezTo>
                  <a:cubicBezTo>
                    <a:pt x="152" y="6754"/>
                    <a:pt x="159" y="6830"/>
                    <a:pt x="179" y="6905"/>
                  </a:cubicBezTo>
                  <a:cubicBezTo>
                    <a:pt x="60" y="7074"/>
                    <a:pt x="0" y="7282"/>
                    <a:pt x="0" y="7491"/>
                  </a:cubicBezTo>
                  <a:cubicBezTo>
                    <a:pt x="0" y="7696"/>
                    <a:pt x="56" y="7901"/>
                    <a:pt x="172" y="8069"/>
                  </a:cubicBezTo>
                  <a:cubicBezTo>
                    <a:pt x="350" y="8327"/>
                    <a:pt x="655" y="8480"/>
                    <a:pt x="962" y="8480"/>
                  </a:cubicBezTo>
                  <a:cubicBezTo>
                    <a:pt x="1052" y="8480"/>
                    <a:pt x="1144" y="8466"/>
                    <a:pt x="1234" y="8437"/>
                  </a:cubicBezTo>
                  <a:lnTo>
                    <a:pt x="1234" y="8437"/>
                  </a:lnTo>
                  <a:cubicBezTo>
                    <a:pt x="1220" y="8483"/>
                    <a:pt x="1217" y="8529"/>
                    <a:pt x="1217" y="8572"/>
                  </a:cubicBezTo>
                  <a:cubicBezTo>
                    <a:pt x="1217" y="8857"/>
                    <a:pt x="1422" y="9131"/>
                    <a:pt x="1683" y="9243"/>
                  </a:cubicBezTo>
                  <a:cubicBezTo>
                    <a:pt x="1802" y="9293"/>
                    <a:pt x="1931" y="9316"/>
                    <a:pt x="2060" y="9316"/>
                  </a:cubicBezTo>
                  <a:cubicBezTo>
                    <a:pt x="2255" y="9316"/>
                    <a:pt x="2450" y="9266"/>
                    <a:pt x="2635" y="9194"/>
                  </a:cubicBezTo>
                  <a:cubicBezTo>
                    <a:pt x="2635" y="9194"/>
                    <a:pt x="1597" y="8661"/>
                    <a:pt x="1960" y="8016"/>
                  </a:cubicBezTo>
                  <a:cubicBezTo>
                    <a:pt x="1960" y="8016"/>
                    <a:pt x="959" y="7570"/>
                    <a:pt x="1786" y="6942"/>
                  </a:cubicBezTo>
                  <a:cubicBezTo>
                    <a:pt x="2599" y="6320"/>
                    <a:pt x="4603" y="2818"/>
                    <a:pt x="3512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</p:grpSp>
      <p:sp>
        <p:nvSpPr>
          <p:cNvPr id="397" name="Google Shape;397;p20"/>
          <p:cNvSpPr/>
          <p:nvPr/>
        </p:nvSpPr>
        <p:spPr>
          <a:xfrm rot="-1657558">
            <a:off x="1469007" y="1637599"/>
            <a:ext cx="27173" cy="59047"/>
          </a:xfrm>
          <a:prstGeom prst="ellipse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pPr defTabSz="768077"/>
            <a:endParaRPr sz="1200"/>
          </a:p>
        </p:txBody>
      </p:sp>
      <p:sp>
        <p:nvSpPr>
          <p:cNvPr id="398" name="Google Shape;398;p20"/>
          <p:cNvSpPr/>
          <p:nvPr/>
        </p:nvSpPr>
        <p:spPr>
          <a:xfrm rot="-1657558">
            <a:off x="1618688" y="1528749"/>
            <a:ext cx="27173" cy="59047"/>
          </a:xfrm>
          <a:prstGeom prst="ellipse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pPr defTabSz="768077"/>
            <a:endParaRPr sz="1200"/>
          </a:p>
        </p:txBody>
      </p:sp>
      <p:grpSp>
        <p:nvGrpSpPr>
          <p:cNvPr id="399" name="Google Shape;399;p20"/>
          <p:cNvGrpSpPr/>
          <p:nvPr/>
        </p:nvGrpSpPr>
        <p:grpSpPr>
          <a:xfrm>
            <a:off x="1214894" y="3028726"/>
            <a:ext cx="1321749" cy="1404699"/>
            <a:chOff x="1619858" y="3028726"/>
            <a:chExt cx="1762332" cy="1404699"/>
          </a:xfrm>
        </p:grpSpPr>
        <p:sp>
          <p:nvSpPr>
            <p:cNvPr id="400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401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402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403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404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405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406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407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408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409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410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411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412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413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414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415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416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417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418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419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420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421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</p:grpSp>
      <p:grpSp>
        <p:nvGrpSpPr>
          <p:cNvPr id="422" name="Google Shape;422;p20"/>
          <p:cNvGrpSpPr/>
          <p:nvPr/>
        </p:nvGrpSpPr>
        <p:grpSpPr>
          <a:xfrm>
            <a:off x="3621488" y="213926"/>
            <a:ext cx="372283" cy="634217"/>
            <a:chOff x="4257150" y="439500"/>
            <a:chExt cx="496378" cy="634217"/>
          </a:xfrm>
        </p:grpSpPr>
        <p:sp>
          <p:nvSpPr>
            <p:cNvPr id="423" name="Google Shape;423;p20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424" name="Google Shape;424;p20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425" name="Google Shape;425;p20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426" name="Google Shape;426;p20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427" name="Google Shape;427;p20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428" name="Google Shape;428;p20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429" name="Google Shape;429;p20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</p:grpSp>
      <p:sp>
        <p:nvSpPr>
          <p:cNvPr id="430" name="Google Shape;430;p20"/>
          <p:cNvSpPr/>
          <p:nvPr/>
        </p:nvSpPr>
        <p:spPr>
          <a:xfrm>
            <a:off x="530512" y="-16850"/>
            <a:ext cx="103725" cy="5160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pPr defTabSz="768077"/>
            <a:endParaRPr sz="1200"/>
          </a:p>
        </p:txBody>
      </p:sp>
      <p:sp>
        <p:nvSpPr>
          <p:cNvPr id="431" name="Google Shape;431;p20"/>
          <p:cNvSpPr/>
          <p:nvPr/>
        </p:nvSpPr>
        <p:spPr>
          <a:xfrm>
            <a:off x="634012" y="-16850"/>
            <a:ext cx="103725" cy="5160300"/>
          </a:xfrm>
          <a:prstGeom prst="rect">
            <a:avLst/>
          </a:prstGeom>
          <a:solidFill>
            <a:srgbClr val="FFFBEF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pPr defTabSz="768077"/>
            <a:endParaRPr sz="1200"/>
          </a:p>
        </p:txBody>
      </p:sp>
      <p:sp>
        <p:nvSpPr>
          <p:cNvPr id="432" name="Google Shape;432;p20"/>
          <p:cNvSpPr/>
          <p:nvPr/>
        </p:nvSpPr>
        <p:spPr>
          <a:xfrm>
            <a:off x="732839" y="-16850"/>
            <a:ext cx="103725" cy="51603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28575" dist="19050" dir="19380000" algn="bl" rotWithShape="0">
              <a:srgbClr val="434343">
                <a:alpha val="22000"/>
              </a:srgbClr>
            </a:outerShdw>
          </a:effectLst>
        </p:spPr>
        <p:txBody>
          <a:bodyPr spcFirstLastPara="1" wrap="square" lIns="76797" tIns="76797" rIns="76797" bIns="76797" anchor="ctr" anchorCtr="0">
            <a:noAutofit/>
          </a:bodyPr>
          <a:lstStyle/>
          <a:p>
            <a:pPr defTabSz="768077"/>
            <a:endParaRPr sz="1200"/>
          </a:p>
        </p:txBody>
      </p:sp>
      <p:sp>
        <p:nvSpPr>
          <p:cNvPr id="433" name="Google Shape;433;p20"/>
          <p:cNvSpPr/>
          <p:nvPr/>
        </p:nvSpPr>
        <p:spPr>
          <a:xfrm>
            <a:off x="-6750" y="-16525"/>
            <a:ext cx="530775" cy="5160600"/>
          </a:xfrm>
          <a:prstGeom prst="rect">
            <a:avLst/>
          </a:prstGeom>
          <a:solidFill>
            <a:srgbClr val="FFFBEF"/>
          </a:solidFill>
          <a:ln>
            <a:noFill/>
          </a:ln>
          <a:effectLst>
            <a:outerShdw blurRad="28575" dist="38100" dir="2040000" algn="bl" rotWithShape="0">
              <a:srgbClr val="000000">
                <a:alpha val="22000"/>
              </a:srgbClr>
            </a:outerShdw>
          </a:effectLst>
        </p:spPr>
        <p:txBody>
          <a:bodyPr spcFirstLastPara="1" wrap="square" lIns="76797" tIns="76797" rIns="76797" bIns="76797" anchor="ctr" anchorCtr="0">
            <a:noAutofit/>
          </a:bodyPr>
          <a:lstStyle/>
          <a:p>
            <a:pPr defTabSz="768077"/>
            <a:endParaRPr sz="1200"/>
          </a:p>
        </p:txBody>
      </p:sp>
      <p:sp>
        <p:nvSpPr>
          <p:cNvPr id="434" name="Google Shape;434;p20"/>
          <p:cNvSpPr/>
          <p:nvPr/>
        </p:nvSpPr>
        <p:spPr>
          <a:xfrm>
            <a:off x="0" y="-16850"/>
            <a:ext cx="537525" cy="5160300"/>
          </a:xfrm>
          <a:prstGeom prst="rect">
            <a:avLst/>
          </a:prstGeom>
          <a:solidFill>
            <a:srgbClr val="F95858"/>
          </a:solidFill>
          <a:ln>
            <a:noFill/>
          </a:ln>
          <a:effectLst>
            <a:outerShdw blurRad="28575" dist="19050" dir="1950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76797" tIns="76797" rIns="76797" bIns="76797" anchor="ctr" anchorCtr="0">
            <a:noAutofit/>
          </a:bodyPr>
          <a:lstStyle/>
          <a:p>
            <a:pPr defTabSz="768077"/>
            <a:endParaRPr sz="1200"/>
          </a:p>
        </p:txBody>
      </p:sp>
      <p:sp>
        <p:nvSpPr>
          <p:cNvPr id="435" name="Google Shape;435;p20"/>
          <p:cNvSpPr/>
          <p:nvPr/>
        </p:nvSpPr>
        <p:spPr>
          <a:xfrm>
            <a:off x="205205" y="784675"/>
            <a:ext cx="1224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pPr defTabSz="768077"/>
            <a:endParaRPr sz="1200"/>
          </a:p>
        </p:txBody>
      </p:sp>
      <p:sp>
        <p:nvSpPr>
          <p:cNvPr id="436" name="Google Shape;436;p20"/>
          <p:cNvSpPr/>
          <p:nvPr/>
        </p:nvSpPr>
        <p:spPr>
          <a:xfrm>
            <a:off x="205205" y="1891375"/>
            <a:ext cx="1224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pPr defTabSz="768077"/>
            <a:endParaRPr sz="1200"/>
          </a:p>
        </p:txBody>
      </p:sp>
      <p:sp>
        <p:nvSpPr>
          <p:cNvPr id="437" name="Google Shape;437;p20"/>
          <p:cNvSpPr/>
          <p:nvPr/>
        </p:nvSpPr>
        <p:spPr>
          <a:xfrm>
            <a:off x="205205" y="3079675"/>
            <a:ext cx="1224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pPr defTabSz="768077"/>
            <a:endParaRPr sz="1200"/>
          </a:p>
        </p:txBody>
      </p:sp>
      <p:sp>
        <p:nvSpPr>
          <p:cNvPr id="438" name="Google Shape;438;p20"/>
          <p:cNvSpPr/>
          <p:nvPr/>
        </p:nvSpPr>
        <p:spPr>
          <a:xfrm>
            <a:off x="205205" y="4104775"/>
            <a:ext cx="1224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pPr defTabSz="768077"/>
            <a:endParaRPr sz="1200"/>
          </a:p>
        </p:txBody>
      </p:sp>
      <p:sp>
        <p:nvSpPr>
          <p:cNvPr id="439" name="Google Shape;439;p20"/>
          <p:cNvSpPr/>
          <p:nvPr/>
        </p:nvSpPr>
        <p:spPr>
          <a:xfrm>
            <a:off x="2676244" y="1056100"/>
            <a:ext cx="1681819" cy="786566"/>
          </a:xfrm>
          <a:custGeom>
            <a:avLst/>
            <a:gdLst/>
            <a:ahLst/>
            <a:cxnLst/>
            <a:rect l="l" t="t" r="r" b="b"/>
            <a:pathLst>
              <a:path w="89697" h="30490" extrusionOk="0">
                <a:moveTo>
                  <a:pt x="0" y="10657"/>
                </a:moveTo>
                <a:lnTo>
                  <a:pt x="2072" y="30490"/>
                </a:lnTo>
                <a:lnTo>
                  <a:pt x="54766" y="22794"/>
                </a:lnTo>
                <a:lnTo>
                  <a:pt x="89697" y="20722"/>
                </a:lnTo>
                <a:lnTo>
                  <a:pt x="87921" y="0"/>
                </a:lnTo>
                <a:lnTo>
                  <a:pt x="54766" y="7400"/>
                </a:lnTo>
                <a:lnTo>
                  <a:pt x="50325" y="3256"/>
                </a:lnTo>
                <a:close/>
              </a:path>
            </a:pathLst>
          </a:custGeom>
          <a:solidFill>
            <a:schemeClr val="dk2"/>
          </a:solidFill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28575" dist="19050" dir="19320000" algn="bl" rotWithShape="0">
              <a:srgbClr val="000000">
                <a:alpha val="24000"/>
              </a:srgbClr>
            </a:outerShdw>
          </a:effectLst>
        </p:spPr>
      </p:sp>
      <p:grpSp>
        <p:nvGrpSpPr>
          <p:cNvPr id="440" name="Google Shape;440;p20"/>
          <p:cNvGrpSpPr/>
          <p:nvPr/>
        </p:nvGrpSpPr>
        <p:grpSpPr>
          <a:xfrm>
            <a:off x="3181107" y="3778938"/>
            <a:ext cx="550275" cy="712450"/>
            <a:chOff x="-2648475" y="3766325"/>
            <a:chExt cx="733700" cy="712450"/>
          </a:xfrm>
        </p:grpSpPr>
        <p:sp>
          <p:nvSpPr>
            <p:cNvPr id="441" name="Google Shape;441;p20"/>
            <p:cNvSpPr/>
            <p:nvPr/>
          </p:nvSpPr>
          <p:spPr>
            <a:xfrm>
              <a:off x="-2648475" y="3766325"/>
              <a:ext cx="733700" cy="712450"/>
            </a:xfrm>
            <a:custGeom>
              <a:avLst/>
              <a:gdLst/>
              <a:ahLst/>
              <a:cxnLst/>
              <a:rect l="l" t="t" r="r" b="b"/>
              <a:pathLst>
                <a:path w="29348" h="28498" extrusionOk="0">
                  <a:moveTo>
                    <a:pt x="15404" y="1"/>
                  </a:moveTo>
                  <a:cubicBezTo>
                    <a:pt x="14818" y="1"/>
                    <a:pt x="14242" y="95"/>
                    <a:pt x="13680" y="279"/>
                  </a:cubicBezTo>
                  <a:cubicBezTo>
                    <a:pt x="10808" y="1223"/>
                    <a:pt x="8363" y="3089"/>
                    <a:pt x="6210" y="4732"/>
                  </a:cubicBezTo>
                  <a:cubicBezTo>
                    <a:pt x="5133" y="5554"/>
                    <a:pt x="3792" y="6578"/>
                    <a:pt x="3004" y="8075"/>
                  </a:cubicBezTo>
                  <a:cubicBezTo>
                    <a:pt x="2801" y="8463"/>
                    <a:pt x="2654" y="8877"/>
                    <a:pt x="2564" y="9308"/>
                  </a:cubicBezTo>
                  <a:cubicBezTo>
                    <a:pt x="1899" y="9685"/>
                    <a:pt x="1351" y="10228"/>
                    <a:pt x="987" y="10880"/>
                  </a:cubicBezTo>
                  <a:cubicBezTo>
                    <a:pt x="0" y="12665"/>
                    <a:pt x="506" y="15025"/>
                    <a:pt x="2139" y="16254"/>
                  </a:cubicBezTo>
                  <a:cubicBezTo>
                    <a:pt x="2550" y="16561"/>
                    <a:pt x="3023" y="16788"/>
                    <a:pt x="3527" y="16919"/>
                  </a:cubicBezTo>
                  <a:cubicBezTo>
                    <a:pt x="3669" y="17061"/>
                    <a:pt x="3821" y="17193"/>
                    <a:pt x="3980" y="17311"/>
                  </a:cubicBezTo>
                  <a:cubicBezTo>
                    <a:pt x="4235" y="17505"/>
                    <a:pt x="4514" y="17675"/>
                    <a:pt x="4812" y="17817"/>
                  </a:cubicBezTo>
                  <a:cubicBezTo>
                    <a:pt x="5072" y="18837"/>
                    <a:pt x="5662" y="19752"/>
                    <a:pt x="6497" y="20386"/>
                  </a:cubicBezTo>
                  <a:cubicBezTo>
                    <a:pt x="6569" y="20437"/>
                    <a:pt x="6644" y="20493"/>
                    <a:pt x="6724" y="20545"/>
                  </a:cubicBezTo>
                  <a:cubicBezTo>
                    <a:pt x="6942" y="21693"/>
                    <a:pt x="7654" y="22718"/>
                    <a:pt x="8651" y="23327"/>
                  </a:cubicBezTo>
                  <a:cubicBezTo>
                    <a:pt x="8731" y="23638"/>
                    <a:pt x="8849" y="23941"/>
                    <a:pt x="8995" y="24224"/>
                  </a:cubicBezTo>
                  <a:cubicBezTo>
                    <a:pt x="9553" y="25292"/>
                    <a:pt x="10582" y="26098"/>
                    <a:pt x="11815" y="26434"/>
                  </a:cubicBezTo>
                  <a:cubicBezTo>
                    <a:pt x="11852" y="26443"/>
                    <a:pt x="11891" y="26453"/>
                    <a:pt x="11928" y="26462"/>
                  </a:cubicBezTo>
                  <a:cubicBezTo>
                    <a:pt x="12183" y="26902"/>
                    <a:pt x="12514" y="27284"/>
                    <a:pt x="12905" y="27600"/>
                  </a:cubicBezTo>
                  <a:cubicBezTo>
                    <a:pt x="13632" y="28177"/>
                    <a:pt x="14563" y="28498"/>
                    <a:pt x="15526" y="28498"/>
                  </a:cubicBezTo>
                  <a:cubicBezTo>
                    <a:pt x="16424" y="28498"/>
                    <a:pt x="17306" y="28214"/>
                    <a:pt x="18015" y="27704"/>
                  </a:cubicBezTo>
                  <a:cubicBezTo>
                    <a:pt x="19181" y="27572"/>
                    <a:pt x="20384" y="27180"/>
                    <a:pt x="21532" y="26562"/>
                  </a:cubicBezTo>
                  <a:cubicBezTo>
                    <a:pt x="22869" y="25834"/>
                    <a:pt x="23941" y="24890"/>
                    <a:pt x="24974" y="23978"/>
                  </a:cubicBezTo>
                  <a:cubicBezTo>
                    <a:pt x="25239" y="23747"/>
                    <a:pt x="25499" y="23516"/>
                    <a:pt x="25767" y="23289"/>
                  </a:cubicBezTo>
                  <a:cubicBezTo>
                    <a:pt x="26968" y="22265"/>
                    <a:pt x="28606" y="20862"/>
                    <a:pt x="29049" y="18723"/>
                  </a:cubicBezTo>
                  <a:cubicBezTo>
                    <a:pt x="29347" y="17298"/>
                    <a:pt x="29031" y="15914"/>
                    <a:pt x="28681" y="14752"/>
                  </a:cubicBezTo>
                  <a:cubicBezTo>
                    <a:pt x="27661" y="11342"/>
                    <a:pt x="25886" y="8090"/>
                    <a:pt x="23548" y="5346"/>
                  </a:cubicBezTo>
                  <a:cubicBezTo>
                    <a:pt x="22509" y="4118"/>
                    <a:pt x="21362" y="2848"/>
                    <a:pt x="20040" y="1829"/>
                  </a:cubicBezTo>
                  <a:cubicBezTo>
                    <a:pt x="18464" y="615"/>
                    <a:pt x="16900" y="1"/>
                    <a:pt x="15404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442" name="Google Shape;442;p20"/>
            <p:cNvSpPr/>
            <p:nvPr/>
          </p:nvSpPr>
          <p:spPr>
            <a:xfrm>
              <a:off x="-2574000" y="3801725"/>
              <a:ext cx="620275" cy="621800"/>
            </a:xfrm>
            <a:custGeom>
              <a:avLst/>
              <a:gdLst/>
              <a:ahLst/>
              <a:cxnLst/>
              <a:rect l="l" t="t" r="r" b="b"/>
              <a:pathLst>
                <a:path w="24811" h="24872" extrusionOk="0">
                  <a:moveTo>
                    <a:pt x="12344" y="0"/>
                  </a:moveTo>
                  <a:cubicBezTo>
                    <a:pt x="11925" y="0"/>
                    <a:pt x="11501" y="64"/>
                    <a:pt x="11074" y="204"/>
                  </a:cubicBezTo>
                  <a:cubicBezTo>
                    <a:pt x="8458" y="1064"/>
                    <a:pt x="6220" y="2764"/>
                    <a:pt x="4028" y="4436"/>
                  </a:cubicBezTo>
                  <a:cubicBezTo>
                    <a:pt x="2956" y="5252"/>
                    <a:pt x="1851" y="6112"/>
                    <a:pt x="1224" y="7302"/>
                  </a:cubicBezTo>
                  <a:cubicBezTo>
                    <a:pt x="1" y="9638"/>
                    <a:pt x="1936" y="12334"/>
                    <a:pt x="3165" y="14271"/>
                  </a:cubicBezTo>
                  <a:cubicBezTo>
                    <a:pt x="4728" y="16736"/>
                    <a:pt x="6299" y="19214"/>
                    <a:pt x="8193" y="21435"/>
                  </a:cubicBezTo>
                  <a:cubicBezTo>
                    <a:pt x="9422" y="22869"/>
                    <a:pt x="10871" y="24253"/>
                    <a:pt x="12698" y="24706"/>
                  </a:cubicBezTo>
                  <a:cubicBezTo>
                    <a:pt x="13149" y="24820"/>
                    <a:pt x="13609" y="24872"/>
                    <a:pt x="14069" y="24872"/>
                  </a:cubicBezTo>
                  <a:cubicBezTo>
                    <a:pt x="15355" y="24872"/>
                    <a:pt x="16648" y="24465"/>
                    <a:pt x="17788" y="23847"/>
                  </a:cubicBezTo>
                  <a:cubicBezTo>
                    <a:pt x="19304" y="23030"/>
                    <a:pt x="20484" y="21845"/>
                    <a:pt x="21774" y="20744"/>
                  </a:cubicBezTo>
                  <a:cubicBezTo>
                    <a:pt x="22973" y="19720"/>
                    <a:pt x="24244" y="18606"/>
                    <a:pt x="24583" y="16986"/>
                  </a:cubicBezTo>
                  <a:cubicBezTo>
                    <a:pt x="24810" y="15904"/>
                    <a:pt x="24560" y="14781"/>
                    <a:pt x="24244" y="13723"/>
                  </a:cubicBezTo>
                  <a:cubicBezTo>
                    <a:pt x="23265" y="10465"/>
                    <a:pt x="21594" y="7424"/>
                    <a:pt x="19394" y="4837"/>
                  </a:cubicBezTo>
                  <a:cubicBezTo>
                    <a:pt x="18525" y="3812"/>
                    <a:pt x="17392" y="2518"/>
                    <a:pt x="16102" y="1531"/>
                  </a:cubicBezTo>
                  <a:cubicBezTo>
                    <a:pt x="14953" y="644"/>
                    <a:pt x="13676" y="0"/>
                    <a:pt x="12344" y="0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443" name="Google Shape;443;p20"/>
            <p:cNvSpPr/>
            <p:nvPr/>
          </p:nvSpPr>
          <p:spPr>
            <a:xfrm>
              <a:off x="-2234025" y="4121175"/>
              <a:ext cx="141800" cy="98050"/>
            </a:xfrm>
            <a:custGeom>
              <a:avLst/>
              <a:gdLst/>
              <a:ahLst/>
              <a:cxnLst/>
              <a:rect l="l" t="t" r="r" b="b"/>
              <a:pathLst>
                <a:path w="5672" h="3922" extrusionOk="0">
                  <a:moveTo>
                    <a:pt x="5502" y="1"/>
                  </a:moveTo>
                  <a:cubicBezTo>
                    <a:pt x="2135" y="520"/>
                    <a:pt x="1" y="3760"/>
                    <a:pt x="1" y="3760"/>
                  </a:cubicBezTo>
                  <a:cubicBezTo>
                    <a:pt x="421" y="3869"/>
                    <a:pt x="853" y="3921"/>
                    <a:pt x="1287" y="3921"/>
                  </a:cubicBezTo>
                  <a:cubicBezTo>
                    <a:pt x="2238" y="3921"/>
                    <a:pt x="3195" y="3669"/>
                    <a:pt x="4029" y="3211"/>
                  </a:cubicBezTo>
                  <a:cubicBezTo>
                    <a:pt x="4685" y="2849"/>
                    <a:pt x="5308" y="2315"/>
                    <a:pt x="5526" y="1592"/>
                  </a:cubicBezTo>
                  <a:cubicBezTo>
                    <a:pt x="5672" y="1073"/>
                    <a:pt x="5601" y="530"/>
                    <a:pt x="5502" y="1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444" name="Google Shape;444;p20"/>
            <p:cNvSpPr/>
            <p:nvPr/>
          </p:nvSpPr>
          <p:spPr>
            <a:xfrm>
              <a:off x="-2315475" y="4019625"/>
              <a:ext cx="219000" cy="195550"/>
            </a:xfrm>
            <a:custGeom>
              <a:avLst/>
              <a:gdLst/>
              <a:ahLst/>
              <a:cxnLst/>
              <a:rect l="l" t="t" r="r" b="b"/>
              <a:pathLst>
                <a:path w="8760" h="7822" extrusionOk="0">
                  <a:moveTo>
                    <a:pt x="7020" y="0"/>
                  </a:moveTo>
                  <a:cubicBezTo>
                    <a:pt x="6993" y="0"/>
                    <a:pt x="6966" y="2"/>
                    <a:pt x="6937" y="7"/>
                  </a:cubicBezTo>
                  <a:cubicBezTo>
                    <a:pt x="6696" y="44"/>
                    <a:pt x="6404" y="247"/>
                    <a:pt x="6016" y="593"/>
                  </a:cubicBezTo>
                  <a:cubicBezTo>
                    <a:pt x="5789" y="791"/>
                    <a:pt x="5563" y="989"/>
                    <a:pt x="5323" y="1182"/>
                  </a:cubicBezTo>
                  <a:cubicBezTo>
                    <a:pt x="5120" y="1347"/>
                    <a:pt x="4917" y="1513"/>
                    <a:pt x="4708" y="1674"/>
                  </a:cubicBezTo>
                  <a:cubicBezTo>
                    <a:pt x="4142" y="2094"/>
                    <a:pt x="3551" y="2500"/>
                    <a:pt x="2947" y="2873"/>
                  </a:cubicBezTo>
                  <a:cubicBezTo>
                    <a:pt x="2607" y="3080"/>
                    <a:pt x="2258" y="3278"/>
                    <a:pt x="1908" y="3468"/>
                  </a:cubicBezTo>
                  <a:cubicBezTo>
                    <a:pt x="1545" y="3662"/>
                    <a:pt x="1171" y="3851"/>
                    <a:pt x="799" y="4025"/>
                  </a:cubicBezTo>
                  <a:cubicBezTo>
                    <a:pt x="605" y="4115"/>
                    <a:pt x="397" y="4224"/>
                    <a:pt x="242" y="4374"/>
                  </a:cubicBezTo>
                  <a:cubicBezTo>
                    <a:pt x="129" y="4474"/>
                    <a:pt x="44" y="4606"/>
                    <a:pt x="25" y="4766"/>
                  </a:cubicBezTo>
                  <a:cubicBezTo>
                    <a:pt x="1" y="4936"/>
                    <a:pt x="72" y="5111"/>
                    <a:pt x="142" y="5267"/>
                  </a:cubicBezTo>
                  <a:cubicBezTo>
                    <a:pt x="724" y="6532"/>
                    <a:pt x="1918" y="7477"/>
                    <a:pt x="3259" y="7822"/>
                  </a:cubicBezTo>
                  <a:cubicBezTo>
                    <a:pt x="3259" y="7822"/>
                    <a:pt x="5393" y="4582"/>
                    <a:pt x="8760" y="4063"/>
                  </a:cubicBezTo>
                  <a:cubicBezTo>
                    <a:pt x="8557" y="3014"/>
                    <a:pt x="8254" y="1985"/>
                    <a:pt x="7853" y="998"/>
                  </a:cubicBezTo>
                  <a:cubicBezTo>
                    <a:pt x="7579" y="314"/>
                    <a:pt x="7341" y="0"/>
                    <a:pt x="7020" y="0"/>
                  </a:cubicBezTo>
                  <a:close/>
                </a:path>
              </a:pathLst>
            </a:custGeom>
            <a:solidFill>
              <a:srgbClr val="AF21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445" name="Google Shape;445;p20"/>
            <p:cNvSpPr/>
            <p:nvPr/>
          </p:nvSpPr>
          <p:spPr>
            <a:xfrm>
              <a:off x="-2453100" y="3961100"/>
              <a:ext cx="156175" cy="133450"/>
            </a:xfrm>
            <a:custGeom>
              <a:avLst/>
              <a:gdLst/>
              <a:ahLst/>
              <a:cxnLst/>
              <a:rect l="l" t="t" r="r" b="b"/>
              <a:pathLst>
                <a:path w="6247" h="5338" extrusionOk="0">
                  <a:moveTo>
                    <a:pt x="2331" y="0"/>
                  </a:moveTo>
                  <a:cubicBezTo>
                    <a:pt x="2067" y="0"/>
                    <a:pt x="1805" y="40"/>
                    <a:pt x="1554" y="129"/>
                  </a:cubicBezTo>
                  <a:cubicBezTo>
                    <a:pt x="709" y="430"/>
                    <a:pt x="118" y="1290"/>
                    <a:pt x="57" y="2182"/>
                  </a:cubicBezTo>
                  <a:cubicBezTo>
                    <a:pt x="0" y="3080"/>
                    <a:pt x="439" y="3972"/>
                    <a:pt x="1138" y="4538"/>
                  </a:cubicBezTo>
                  <a:cubicBezTo>
                    <a:pt x="1704" y="4999"/>
                    <a:pt x="2607" y="5337"/>
                    <a:pt x="3449" y="5337"/>
                  </a:cubicBezTo>
                  <a:cubicBezTo>
                    <a:pt x="4153" y="5337"/>
                    <a:pt x="4814" y="5101"/>
                    <a:pt x="5199" y="4501"/>
                  </a:cubicBezTo>
                  <a:cubicBezTo>
                    <a:pt x="6247" y="2862"/>
                    <a:pt x="5440" y="1125"/>
                    <a:pt x="3768" y="345"/>
                  </a:cubicBezTo>
                  <a:cubicBezTo>
                    <a:pt x="3320" y="137"/>
                    <a:pt x="2822" y="0"/>
                    <a:pt x="2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446" name="Google Shape;446;p20"/>
            <p:cNvSpPr/>
            <p:nvPr/>
          </p:nvSpPr>
          <p:spPr>
            <a:xfrm>
              <a:off x="-2332250" y="3871675"/>
              <a:ext cx="154700" cy="145525"/>
            </a:xfrm>
            <a:custGeom>
              <a:avLst/>
              <a:gdLst/>
              <a:ahLst/>
              <a:cxnLst/>
              <a:rect l="l" t="t" r="r" b="b"/>
              <a:pathLst>
                <a:path w="6188" h="5821" extrusionOk="0">
                  <a:moveTo>
                    <a:pt x="3076" y="0"/>
                  </a:moveTo>
                  <a:cubicBezTo>
                    <a:pt x="1817" y="0"/>
                    <a:pt x="574" y="879"/>
                    <a:pt x="275" y="2128"/>
                  </a:cubicBezTo>
                  <a:cubicBezTo>
                    <a:pt x="1" y="3275"/>
                    <a:pt x="554" y="4550"/>
                    <a:pt x="1526" y="5216"/>
                  </a:cubicBezTo>
                  <a:cubicBezTo>
                    <a:pt x="2051" y="5574"/>
                    <a:pt x="2857" y="5820"/>
                    <a:pt x="3614" y="5820"/>
                  </a:cubicBezTo>
                  <a:cubicBezTo>
                    <a:pt x="4047" y="5820"/>
                    <a:pt x="4465" y="5739"/>
                    <a:pt x="4804" y="5552"/>
                  </a:cubicBezTo>
                  <a:cubicBezTo>
                    <a:pt x="5847" y="4975"/>
                    <a:pt x="6187" y="3408"/>
                    <a:pt x="5922" y="2312"/>
                  </a:cubicBezTo>
                  <a:cubicBezTo>
                    <a:pt x="5918" y="2279"/>
                    <a:pt x="5909" y="2242"/>
                    <a:pt x="5900" y="2209"/>
                  </a:cubicBezTo>
                  <a:cubicBezTo>
                    <a:pt x="5592" y="1128"/>
                    <a:pt x="4647" y="235"/>
                    <a:pt x="3538" y="41"/>
                  </a:cubicBezTo>
                  <a:cubicBezTo>
                    <a:pt x="3385" y="14"/>
                    <a:pt x="3230" y="0"/>
                    <a:pt x="3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447" name="Google Shape;447;p20"/>
            <p:cNvSpPr/>
            <p:nvPr/>
          </p:nvSpPr>
          <p:spPr>
            <a:xfrm>
              <a:off x="-2309425" y="4106300"/>
              <a:ext cx="55975" cy="49375"/>
            </a:xfrm>
            <a:custGeom>
              <a:avLst/>
              <a:gdLst/>
              <a:ahLst/>
              <a:cxnLst/>
              <a:rect l="l" t="t" r="r" b="b"/>
              <a:pathLst>
                <a:path w="2239" h="1975" extrusionOk="0">
                  <a:moveTo>
                    <a:pt x="1662" y="1"/>
                  </a:moveTo>
                  <a:cubicBezTo>
                    <a:pt x="1303" y="195"/>
                    <a:pt x="929" y="384"/>
                    <a:pt x="557" y="558"/>
                  </a:cubicBezTo>
                  <a:cubicBezTo>
                    <a:pt x="363" y="648"/>
                    <a:pt x="155" y="757"/>
                    <a:pt x="0" y="903"/>
                  </a:cubicBezTo>
                  <a:cubicBezTo>
                    <a:pt x="164" y="1276"/>
                    <a:pt x="467" y="1607"/>
                    <a:pt x="878" y="1842"/>
                  </a:cubicBezTo>
                  <a:cubicBezTo>
                    <a:pt x="1029" y="1930"/>
                    <a:pt x="1209" y="1974"/>
                    <a:pt x="1387" y="1974"/>
                  </a:cubicBezTo>
                  <a:cubicBezTo>
                    <a:pt x="1699" y="1974"/>
                    <a:pt x="2004" y="1836"/>
                    <a:pt x="2125" y="1550"/>
                  </a:cubicBezTo>
                  <a:cubicBezTo>
                    <a:pt x="2238" y="1262"/>
                    <a:pt x="2130" y="931"/>
                    <a:pt x="1983" y="652"/>
                  </a:cubicBezTo>
                  <a:cubicBezTo>
                    <a:pt x="1875" y="435"/>
                    <a:pt x="1737" y="227"/>
                    <a:pt x="1662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448" name="Google Shape;448;p20"/>
            <p:cNvSpPr/>
            <p:nvPr/>
          </p:nvSpPr>
          <p:spPr>
            <a:xfrm>
              <a:off x="-2241800" y="4061350"/>
              <a:ext cx="59400" cy="59175"/>
            </a:xfrm>
            <a:custGeom>
              <a:avLst/>
              <a:gdLst/>
              <a:ahLst/>
              <a:cxnLst/>
              <a:rect l="l" t="t" r="r" b="b"/>
              <a:pathLst>
                <a:path w="2376" h="2367" extrusionOk="0">
                  <a:moveTo>
                    <a:pt x="1761" y="0"/>
                  </a:moveTo>
                  <a:cubicBezTo>
                    <a:pt x="1195" y="430"/>
                    <a:pt x="604" y="831"/>
                    <a:pt x="0" y="1204"/>
                  </a:cubicBezTo>
                  <a:cubicBezTo>
                    <a:pt x="284" y="1492"/>
                    <a:pt x="501" y="1842"/>
                    <a:pt x="813" y="2091"/>
                  </a:cubicBezTo>
                  <a:cubicBezTo>
                    <a:pt x="1022" y="2256"/>
                    <a:pt x="1300" y="2367"/>
                    <a:pt x="1560" y="2367"/>
                  </a:cubicBezTo>
                  <a:cubicBezTo>
                    <a:pt x="1739" y="2367"/>
                    <a:pt x="1910" y="2314"/>
                    <a:pt x="2045" y="2191"/>
                  </a:cubicBezTo>
                  <a:cubicBezTo>
                    <a:pt x="2376" y="1875"/>
                    <a:pt x="2282" y="1326"/>
                    <a:pt x="2101" y="907"/>
                  </a:cubicBezTo>
                  <a:cubicBezTo>
                    <a:pt x="1970" y="613"/>
                    <a:pt x="1809" y="312"/>
                    <a:pt x="1761" y="0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449" name="Google Shape;449;p20"/>
            <p:cNvSpPr/>
            <p:nvPr/>
          </p:nvSpPr>
          <p:spPr>
            <a:xfrm>
              <a:off x="-2182425" y="4019775"/>
              <a:ext cx="64000" cy="56325"/>
            </a:xfrm>
            <a:custGeom>
              <a:avLst/>
              <a:gdLst/>
              <a:ahLst/>
              <a:cxnLst/>
              <a:rect l="l" t="t" r="r" b="b"/>
              <a:pathLst>
                <a:path w="2560" h="2253" extrusionOk="0">
                  <a:moveTo>
                    <a:pt x="1615" y="1"/>
                  </a:moveTo>
                  <a:cubicBezTo>
                    <a:pt x="1374" y="38"/>
                    <a:pt x="1082" y="241"/>
                    <a:pt x="694" y="587"/>
                  </a:cubicBezTo>
                  <a:cubicBezTo>
                    <a:pt x="467" y="790"/>
                    <a:pt x="236" y="983"/>
                    <a:pt x="1" y="1176"/>
                  </a:cubicBezTo>
                  <a:cubicBezTo>
                    <a:pt x="175" y="1214"/>
                    <a:pt x="336" y="1299"/>
                    <a:pt x="482" y="1403"/>
                  </a:cubicBezTo>
                  <a:cubicBezTo>
                    <a:pt x="794" y="1635"/>
                    <a:pt x="1044" y="1951"/>
                    <a:pt x="1389" y="2135"/>
                  </a:cubicBezTo>
                  <a:cubicBezTo>
                    <a:pt x="1530" y="2210"/>
                    <a:pt x="1699" y="2252"/>
                    <a:pt x="1862" y="2252"/>
                  </a:cubicBezTo>
                  <a:cubicBezTo>
                    <a:pt x="2099" y="2252"/>
                    <a:pt x="2323" y="2164"/>
                    <a:pt x="2433" y="1960"/>
                  </a:cubicBezTo>
                  <a:cubicBezTo>
                    <a:pt x="2559" y="1724"/>
                    <a:pt x="2489" y="1426"/>
                    <a:pt x="2389" y="1171"/>
                  </a:cubicBezTo>
                  <a:cubicBezTo>
                    <a:pt x="2224" y="737"/>
                    <a:pt x="1965" y="303"/>
                    <a:pt x="1615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450" name="Google Shape;450;p20"/>
            <p:cNvSpPr/>
            <p:nvPr/>
          </p:nvSpPr>
          <p:spPr>
            <a:xfrm>
              <a:off x="-2610125" y="4020100"/>
              <a:ext cx="400925" cy="421850"/>
            </a:xfrm>
            <a:custGeom>
              <a:avLst/>
              <a:gdLst/>
              <a:ahLst/>
              <a:cxnLst/>
              <a:rect l="l" t="t" r="r" b="b"/>
              <a:pathLst>
                <a:path w="16037" h="16874" extrusionOk="0">
                  <a:moveTo>
                    <a:pt x="3930" y="2816"/>
                  </a:moveTo>
                  <a:cubicBezTo>
                    <a:pt x="4137" y="2816"/>
                    <a:pt x="4368" y="2930"/>
                    <a:pt x="4525" y="3113"/>
                  </a:cubicBezTo>
                  <a:cubicBezTo>
                    <a:pt x="4662" y="3279"/>
                    <a:pt x="4719" y="3473"/>
                    <a:pt x="4676" y="3643"/>
                  </a:cubicBezTo>
                  <a:cubicBezTo>
                    <a:pt x="4643" y="3784"/>
                    <a:pt x="4549" y="3930"/>
                    <a:pt x="4401" y="4077"/>
                  </a:cubicBezTo>
                  <a:cubicBezTo>
                    <a:pt x="4072" y="4412"/>
                    <a:pt x="3603" y="4597"/>
                    <a:pt x="3132" y="4619"/>
                  </a:cubicBezTo>
                  <a:cubicBezTo>
                    <a:pt x="3009" y="4375"/>
                    <a:pt x="2952" y="4120"/>
                    <a:pt x="2962" y="3869"/>
                  </a:cubicBezTo>
                  <a:cubicBezTo>
                    <a:pt x="2990" y="3335"/>
                    <a:pt x="3415" y="2854"/>
                    <a:pt x="3882" y="2816"/>
                  </a:cubicBezTo>
                  <a:close/>
                  <a:moveTo>
                    <a:pt x="6292" y="4997"/>
                  </a:moveTo>
                  <a:cubicBezTo>
                    <a:pt x="6428" y="4997"/>
                    <a:pt x="6574" y="5043"/>
                    <a:pt x="6687" y="5129"/>
                  </a:cubicBezTo>
                  <a:cubicBezTo>
                    <a:pt x="6753" y="5177"/>
                    <a:pt x="6866" y="5277"/>
                    <a:pt x="6866" y="5423"/>
                  </a:cubicBezTo>
                  <a:cubicBezTo>
                    <a:pt x="6866" y="5635"/>
                    <a:pt x="6659" y="5833"/>
                    <a:pt x="6451" y="5914"/>
                  </a:cubicBezTo>
                  <a:cubicBezTo>
                    <a:pt x="6293" y="5975"/>
                    <a:pt x="6118" y="5996"/>
                    <a:pt x="5943" y="5996"/>
                  </a:cubicBezTo>
                  <a:cubicBezTo>
                    <a:pt x="5793" y="5996"/>
                    <a:pt x="5643" y="5980"/>
                    <a:pt x="5502" y="5961"/>
                  </a:cubicBezTo>
                  <a:cubicBezTo>
                    <a:pt x="5464" y="5957"/>
                    <a:pt x="5427" y="5951"/>
                    <a:pt x="5393" y="5946"/>
                  </a:cubicBezTo>
                  <a:cubicBezTo>
                    <a:pt x="5493" y="5569"/>
                    <a:pt x="5733" y="5149"/>
                    <a:pt x="6130" y="5022"/>
                  </a:cubicBezTo>
                  <a:cubicBezTo>
                    <a:pt x="6180" y="5005"/>
                    <a:pt x="6235" y="4997"/>
                    <a:pt x="6292" y="4997"/>
                  </a:cubicBezTo>
                  <a:close/>
                  <a:moveTo>
                    <a:pt x="9017" y="7738"/>
                  </a:moveTo>
                  <a:cubicBezTo>
                    <a:pt x="9103" y="7738"/>
                    <a:pt x="9172" y="7754"/>
                    <a:pt x="9213" y="7788"/>
                  </a:cubicBezTo>
                  <a:cubicBezTo>
                    <a:pt x="9294" y="7849"/>
                    <a:pt x="9317" y="8019"/>
                    <a:pt x="9261" y="8156"/>
                  </a:cubicBezTo>
                  <a:cubicBezTo>
                    <a:pt x="9189" y="8317"/>
                    <a:pt x="9030" y="8468"/>
                    <a:pt x="8779" y="8601"/>
                  </a:cubicBezTo>
                  <a:cubicBezTo>
                    <a:pt x="8443" y="8782"/>
                    <a:pt x="8059" y="8867"/>
                    <a:pt x="7674" y="8867"/>
                  </a:cubicBezTo>
                  <a:cubicBezTo>
                    <a:pt x="7609" y="8867"/>
                    <a:pt x="7545" y="8865"/>
                    <a:pt x="7480" y="8860"/>
                  </a:cubicBezTo>
                  <a:cubicBezTo>
                    <a:pt x="7731" y="8336"/>
                    <a:pt x="8208" y="7912"/>
                    <a:pt x="8779" y="7770"/>
                  </a:cubicBezTo>
                  <a:cubicBezTo>
                    <a:pt x="8866" y="7749"/>
                    <a:pt x="8947" y="7738"/>
                    <a:pt x="9017" y="7738"/>
                  </a:cubicBezTo>
                  <a:close/>
                  <a:moveTo>
                    <a:pt x="10753" y="9847"/>
                  </a:moveTo>
                  <a:cubicBezTo>
                    <a:pt x="10782" y="9847"/>
                    <a:pt x="10800" y="9852"/>
                    <a:pt x="10804" y="9861"/>
                  </a:cubicBezTo>
                  <a:cubicBezTo>
                    <a:pt x="10838" y="9880"/>
                    <a:pt x="10867" y="10026"/>
                    <a:pt x="10810" y="10215"/>
                  </a:cubicBezTo>
                  <a:cubicBezTo>
                    <a:pt x="10612" y="10891"/>
                    <a:pt x="9945" y="11396"/>
                    <a:pt x="9241" y="11462"/>
                  </a:cubicBezTo>
                  <a:cubicBezTo>
                    <a:pt x="9261" y="11382"/>
                    <a:pt x="9285" y="11306"/>
                    <a:pt x="9313" y="11231"/>
                  </a:cubicBezTo>
                  <a:cubicBezTo>
                    <a:pt x="9529" y="10621"/>
                    <a:pt x="9964" y="10140"/>
                    <a:pt x="10493" y="9913"/>
                  </a:cubicBezTo>
                  <a:cubicBezTo>
                    <a:pt x="10616" y="9866"/>
                    <a:pt x="10701" y="9847"/>
                    <a:pt x="10753" y="9847"/>
                  </a:cubicBezTo>
                  <a:close/>
                  <a:moveTo>
                    <a:pt x="12807" y="12689"/>
                  </a:moveTo>
                  <a:cubicBezTo>
                    <a:pt x="12826" y="12689"/>
                    <a:pt x="12844" y="12694"/>
                    <a:pt x="12859" y="12700"/>
                  </a:cubicBezTo>
                  <a:cubicBezTo>
                    <a:pt x="13020" y="12737"/>
                    <a:pt x="13138" y="12977"/>
                    <a:pt x="13095" y="13186"/>
                  </a:cubicBezTo>
                  <a:cubicBezTo>
                    <a:pt x="13033" y="13511"/>
                    <a:pt x="12726" y="13742"/>
                    <a:pt x="12552" y="13855"/>
                  </a:cubicBezTo>
                  <a:cubicBezTo>
                    <a:pt x="12382" y="13960"/>
                    <a:pt x="12192" y="14040"/>
                    <a:pt x="11994" y="14092"/>
                  </a:cubicBezTo>
                  <a:cubicBezTo>
                    <a:pt x="11994" y="13742"/>
                    <a:pt x="12085" y="13393"/>
                    <a:pt x="12273" y="13096"/>
                  </a:cubicBezTo>
                  <a:cubicBezTo>
                    <a:pt x="12401" y="12883"/>
                    <a:pt x="12623" y="12689"/>
                    <a:pt x="12807" y="12689"/>
                  </a:cubicBezTo>
                  <a:close/>
                  <a:moveTo>
                    <a:pt x="3091" y="0"/>
                  </a:moveTo>
                  <a:cubicBezTo>
                    <a:pt x="2107" y="0"/>
                    <a:pt x="1120" y="528"/>
                    <a:pt x="639" y="1400"/>
                  </a:cubicBezTo>
                  <a:cubicBezTo>
                    <a:pt x="1" y="2551"/>
                    <a:pt x="341" y="4129"/>
                    <a:pt x="1394" y="4917"/>
                  </a:cubicBezTo>
                  <a:cubicBezTo>
                    <a:pt x="1766" y="5201"/>
                    <a:pt x="2211" y="5366"/>
                    <a:pt x="2673" y="5423"/>
                  </a:cubicBezTo>
                  <a:cubicBezTo>
                    <a:pt x="2829" y="5630"/>
                    <a:pt x="3019" y="5820"/>
                    <a:pt x="3235" y="5979"/>
                  </a:cubicBezTo>
                  <a:cubicBezTo>
                    <a:pt x="3594" y="6249"/>
                    <a:pt x="4010" y="6452"/>
                    <a:pt x="4506" y="6594"/>
                  </a:cubicBezTo>
                  <a:cubicBezTo>
                    <a:pt x="4534" y="7548"/>
                    <a:pt x="4987" y="8472"/>
                    <a:pt x="5757" y="9054"/>
                  </a:cubicBezTo>
                  <a:cubicBezTo>
                    <a:pt x="5979" y="9228"/>
                    <a:pt x="6229" y="9365"/>
                    <a:pt x="6489" y="9464"/>
                  </a:cubicBezTo>
                  <a:cubicBezTo>
                    <a:pt x="6484" y="9531"/>
                    <a:pt x="6484" y="9601"/>
                    <a:pt x="6484" y="9668"/>
                  </a:cubicBezTo>
                  <a:cubicBezTo>
                    <a:pt x="6503" y="10796"/>
                    <a:pt x="7297" y="11830"/>
                    <a:pt x="8350" y="12170"/>
                  </a:cubicBezTo>
                  <a:cubicBezTo>
                    <a:pt x="8363" y="12595"/>
                    <a:pt x="8472" y="13011"/>
                    <a:pt x="8661" y="13374"/>
                  </a:cubicBezTo>
                  <a:cubicBezTo>
                    <a:pt x="9034" y="14092"/>
                    <a:pt x="9733" y="14635"/>
                    <a:pt x="10578" y="14862"/>
                  </a:cubicBezTo>
                  <a:cubicBezTo>
                    <a:pt x="10823" y="14928"/>
                    <a:pt x="11065" y="14966"/>
                    <a:pt x="11310" y="14975"/>
                  </a:cubicBezTo>
                  <a:cubicBezTo>
                    <a:pt x="11471" y="15485"/>
                    <a:pt x="11767" y="15952"/>
                    <a:pt x="12192" y="16292"/>
                  </a:cubicBezTo>
                  <a:cubicBezTo>
                    <a:pt x="12684" y="16684"/>
                    <a:pt x="13297" y="16873"/>
                    <a:pt x="13912" y="16873"/>
                  </a:cubicBezTo>
                  <a:cubicBezTo>
                    <a:pt x="14635" y="16873"/>
                    <a:pt x="15352" y="16609"/>
                    <a:pt x="15876" y="16094"/>
                  </a:cubicBezTo>
                  <a:cubicBezTo>
                    <a:pt x="16037" y="15934"/>
                    <a:pt x="16037" y="15674"/>
                    <a:pt x="15876" y="15513"/>
                  </a:cubicBezTo>
                  <a:cubicBezTo>
                    <a:pt x="15796" y="15433"/>
                    <a:pt x="15691" y="15393"/>
                    <a:pt x="15586" y="15393"/>
                  </a:cubicBezTo>
                  <a:cubicBezTo>
                    <a:pt x="15481" y="15393"/>
                    <a:pt x="15376" y="15433"/>
                    <a:pt x="15295" y="15513"/>
                  </a:cubicBezTo>
                  <a:cubicBezTo>
                    <a:pt x="14935" y="15871"/>
                    <a:pt x="14423" y="16054"/>
                    <a:pt x="13913" y="16054"/>
                  </a:cubicBezTo>
                  <a:cubicBezTo>
                    <a:pt x="13479" y="16054"/>
                    <a:pt x="13046" y="15922"/>
                    <a:pt x="12708" y="15651"/>
                  </a:cubicBezTo>
                  <a:cubicBezTo>
                    <a:pt x="12458" y="15452"/>
                    <a:pt x="12273" y="15193"/>
                    <a:pt x="12151" y="14895"/>
                  </a:cubicBezTo>
                  <a:cubicBezTo>
                    <a:pt x="12447" y="14824"/>
                    <a:pt x="12731" y="14711"/>
                    <a:pt x="12986" y="14550"/>
                  </a:cubicBezTo>
                  <a:cubicBezTo>
                    <a:pt x="13487" y="14239"/>
                    <a:pt x="13813" y="13809"/>
                    <a:pt x="13903" y="13341"/>
                  </a:cubicBezTo>
                  <a:cubicBezTo>
                    <a:pt x="14011" y="12765"/>
                    <a:pt x="13694" y="12052"/>
                    <a:pt x="13048" y="11901"/>
                  </a:cubicBezTo>
                  <a:cubicBezTo>
                    <a:pt x="12964" y="11881"/>
                    <a:pt x="12882" y="11872"/>
                    <a:pt x="12801" y="11872"/>
                  </a:cubicBezTo>
                  <a:cubicBezTo>
                    <a:pt x="12266" y="11872"/>
                    <a:pt x="11817" y="12276"/>
                    <a:pt x="11579" y="12661"/>
                  </a:cubicBezTo>
                  <a:cubicBezTo>
                    <a:pt x="11296" y="13105"/>
                    <a:pt x="11168" y="13624"/>
                    <a:pt x="11173" y="14144"/>
                  </a:cubicBezTo>
                  <a:cubicBezTo>
                    <a:pt x="11050" y="14130"/>
                    <a:pt x="10923" y="14106"/>
                    <a:pt x="10795" y="14073"/>
                  </a:cubicBezTo>
                  <a:cubicBezTo>
                    <a:pt x="10167" y="13903"/>
                    <a:pt x="9657" y="13511"/>
                    <a:pt x="9388" y="12996"/>
                  </a:cubicBezTo>
                  <a:cubicBezTo>
                    <a:pt x="9274" y="12779"/>
                    <a:pt x="9204" y="12539"/>
                    <a:pt x="9180" y="12284"/>
                  </a:cubicBezTo>
                  <a:cubicBezTo>
                    <a:pt x="10261" y="12246"/>
                    <a:pt x="11292" y="11490"/>
                    <a:pt x="11593" y="10442"/>
                  </a:cubicBezTo>
                  <a:cubicBezTo>
                    <a:pt x="11749" y="9913"/>
                    <a:pt x="11626" y="9431"/>
                    <a:pt x="11277" y="9186"/>
                  </a:cubicBezTo>
                  <a:cubicBezTo>
                    <a:pt x="11156" y="9105"/>
                    <a:pt x="10982" y="9028"/>
                    <a:pt x="10746" y="9028"/>
                  </a:cubicBezTo>
                  <a:cubicBezTo>
                    <a:pt x="10586" y="9028"/>
                    <a:pt x="10397" y="9064"/>
                    <a:pt x="10176" y="9158"/>
                  </a:cubicBezTo>
                  <a:cubicBezTo>
                    <a:pt x="9435" y="9474"/>
                    <a:pt x="8836" y="10130"/>
                    <a:pt x="8543" y="10952"/>
                  </a:cubicBezTo>
                  <a:cubicBezTo>
                    <a:pt x="8496" y="11074"/>
                    <a:pt x="8463" y="11203"/>
                    <a:pt x="8430" y="11325"/>
                  </a:cubicBezTo>
                  <a:cubicBezTo>
                    <a:pt x="7797" y="11042"/>
                    <a:pt x="7319" y="10376"/>
                    <a:pt x="7306" y="9668"/>
                  </a:cubicBezTo>
                  <a:lnTo>
                    <a:pt x="7306" y="9668"/>
                  </a:lnTo>
                  <a:cubicBezTo>
                    <a:pt x="7429" y="9682"/>
                    <a:pt x="7552" y="9689"/>
                    <a:pt x="7676" y="9689"/>
                  </a:cubicBezTo>
                  <a:cubicBezTo>
                    <a:pt x="8190" y="9689"/>
                    <a:pt x="8705" y="9570"/>
                    <a:pt x="9167" y="9322"/>
                  </a:cubicBezTo>
                  <a:cubicBezTo>
                    <a:pt x="9581" y="9101"/>
                    <a:pt x="9865" y="8818"/>
                    <a:pt x="10011" y="8478"/>
                  </a:cubicBezTo>
                  <a:cubicBezTo>
                    <a:pt x="10224" y="7991"/>
                    <a:pt x="10096" y="7424"/>
                    <a:pt x="9709" y="7132"/>
                  </a:cubicBezTo>
                  <a:cubicBezTo>
                    <a:pt x="9522" y="6992"/>
                    <a:pt x="9287" y="6919"/>
                    <a:pt x="9019" y="6919"/>
                  </a:cubicBezTo>
                  <a:cubicBezTo>
                    <a:pt x="8882" y="6919"/>
                    <a:pt x="8737" y="6938"/>
                    <a:pt x="8585" y="6977"/>
                  </a:cubicBezTo>
                  <a:cubicBezTo>
                    <a:pt x="7712" y="7188"/>
                    <a:pt x="7003" y="7845"/>
                    <a:pt x="6678" y="8653"/>
                  </a:cubicBezTo>
                  <a:cubicBezTo>
                    <a:pt x="6526" y="8586"/>
                    <a:pt x="6380" y="8501"/>
                    <a:pt x="6249" y="8402"/>
                  </a:cubicBezTo>
                  <a:cubicBezTo>
                    <a:pt x="5743" y="8015"/>
                    <a:pt x="5412" y="7406"/>
                    <a:pt x="5342" y="6768"/>
                  </a:cubicBezTo>
                  <a:lnTo>
                    <a:pt x="5342" y="6768"/>
                  </a:lnTo>
                  <a:cubicBezTo>
                    <a:pt x="5360" y="6773"/>
                    <a:pt x="5379" y="6773"/>
                    <a:pt x="5399" y="6778"/>
                  </a:cubicBezTo>
                  <a:cubicBezTo>
                    <a:pt x="5558" y="6798"/>
                    <a:pt x="5738" y="6815"/>
                    <a:pt x="5928" y="6815"/>
                  </a:cubicBezTo>
                  <a:cubicBezTo>
                    <a:pt x="6195" y="6815"/>
                    <a:pt x="6480" y="6781"/>
                    <a:pt x="6753" y="6674"/>
                  </a:cubicBezTo>
                  <a:cubicBezTo>
                    <a:pt x="7310" y="6456"/>
                    <a:pt x="7683" y="5951"/>
                    <a:pt x="7683" y="5423"/>
                  </a:cubicBezTo>
                  <a:cubicBezTo>
                    <a:pt x="7683" y="5055"/>
                    <a:pt x="7500" y="4704"/>
                    <a:pt x="7173" y="4469"/>
                  </a:cubicBezTo>
                  <a:cubicBezTo>
                    <a:pt x="6915" y="4278"/>
                    <a:pt x="6597" y="4177"/>
                    <a:pt x="6287" y="4177"/>
                  </a:cubicBezTo>
                  <a:cubicBezTo>
                    <a:pt x="6149" y="4177"/>
                    <a:pt x="6014" y="4197"/>
                    <a:pt x="5885" y="4237"/>
                  </a:cubicBezTo>
                  <a:cubicBezTo>
                    <a:pt x="5271" y="4431"/>
                    <a:pt x="4784" y="5011"/>
                    <a:pt x="4591" y="5767"/>
                  </a:cubicBezTo>
                  <a:cubicBezTo>
                    <a:pt x="4270" y="5659"/>
                    <a:pt x="3991" y="5521"/>
                    <a:pt x="3755" y="5347"/>
                  </a:cubicBezTo>
                  <a:cubicBezTo>
                    <a:pt x="4218" y="5229"/>
                    <a:pt x="4643" y="4998"/>
                    <a:pt x="4983" y="4658"/>
                  </a:cubicBezTo>
                  <a:cubicBezTo>
                    <a:pt x="5233" y="4403"/>
                    <a:pt x="5399" y="4129"/>
                    <a:pt x="5469" y="3845"/>
                  </a:cubicBezTo>
                  <a:cubicBezTo>
                    <a:pt x="5578" y="3416"/>
                    <a:pt x="5464" y="2958"/>
                    <a:pt x="5148" y="2585"/>
                  </a:cubicBezTo>
                  <a:cubicBezTo>
                    <a:pt x="4837" y="2212"/>
                    <a:pt x="4376" y="1995"/>
                    <a:pt x="3927" y="1995"/>
                  </a:cubicBezTo>
                  <a:cubicBezTo>
                    <a:pt x="3892" y="1995"/>
                    <a:pt x="3856" y="1997"/>
                    <a:pt x="3821" y="1999"/>
                  </a:cubicBezTo>
                  <a:cubicBezTo>
                    <a:pt x="2947" y="2065"/>
                    <a:pt x="2197" y="2887"/>
                    <a:pt x="2145" y="3826"/>
                  </a:cubicBezTo>
                  <a:cubicBezTo>
                    <a:pt x="2135" y="4035"/>
                    <a:pt x="2154" y="4242"/>
                    <a:pt x="2206" y="4449"/>
                  </a:cubicBezTo>
                  <a:cubicBezTo>
                    <a:pt x="2093" y="4403"/>
                    <a:pt x="1984" y="4336"/>
                    <a:pt x="1885" y="4261"/>
                  </a:cubicBezTo>
                  <a:cubicBezTo>
                    <a:pt x="1158" y="3718"/>
                    <a:pt x="917" y="2590"/>
                    <a:pt x="1356" y="1796"/>
                  </a:cubicBezTo>
                  <a:cubicBezTo>
                    <a:pt x="1690" y="1193"/>
                    <a:pt x="2399" y="822"/>
                    <a:pt x="3091" y="822"/>
                  </a:cubicBezTo>
                  <a:cubicBezTo>
                    <a:pt x="3309" y="822"/>
                    <a:pt x="3525" y="858"/>
                    <a:pt x="3727" y="936"/>
                  </a:cubicBezTo>
                  <a:cubicBezTo>
                    <a:pt x="3776" y="955"/>
                    <a:pt x="3826" y="964"/>
                    <a:pt x="3875" y="964"/>
                  </a:cubicBezTo>
                  <a:cubicBezTo>
                    <a:pt x="4039" y="964"/>
                    <a:pt x="4193" y="865"/>
                    <a:pt x="4255" y="701"/>
                  </a:cubicBezTo>
                  <a:cubicBezTo>
                    <a:pt x="4340" y="493"/>
                    <a:pt x="4231" y="252"/>
                    <a:pt x="4024" y="171"/>
                  </a:cubicBezTo>
                  <a:cubicBezTo>
                    <a:pt x="3725" y="55"/>
                    <a:pt x="3408" y="0"/>
                    <a:pt x="309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451" name="Google Shape;451;p20"/>
            <p:cNvSpPr/>
            <p:nvPr/>
          </p:nvSpPr>
          <p:spPr>
            <a:xfrm>
              <a:off x="-2300925" y="3932275"/>
              <a:ext cx="74025" cy="57725"/>
            </a:xfrm>
            <a:custGeom>
              <a:avLst/>
              <a:gdLst/>
              <a:ahLst/>
              <a:cxnLst/>
              <a:rect l="l" t="t" r="r" b="b"/>
              <a:pathLst>
                <a:path w="2961" h="2309" extrusionOk="0">
                  <a:moveTo>
                    <a:pt x="1176" y="1"/>
                  </a:moveTo>
                  <a:cubicBezTo>
                    <a:pt x="808" y="1"/>
                    <a:pt x="481" y="148"/>
                    <a:pt x="306" y="432"/>
                  </a:cubicBezTo>
                  <a:cubicBezTo>
                    <a:pt x="0" y="923"/>
                    <a:pt x="278" y="1650"/>
                    <a:pt x="925" y="2051"/>
                  </a:cubicBezTo>
                  <a:cubicBezTo>
                    <a:pt x="1206" y="2225"/>
                    <a:pt x="1511" y="2309"/>
                    <a:pt x="1790" y="2309"/>
                  </a:cubicBezTo>
                  <a:cubicBezTo>
                    <a:pt x="2157" y="2309"/>
                    <a:pt x="2482" y="2163"/>
                    <a:pt x="2653" y="1881"/>
                  </a:cubicBezTo>
                  <a:cubicBezTo>
                    <a:pt x="2960" y="1385"/>
                    <a:pt x="2681" y="659"/>
                    <a:pt x="2034" y="256"/>
                  </a:cubicBezTo>
                  <a:cubicBezTo>
                    <a:pt x="1755" y="84"/>
                    <a:pt x="1454" y="1"/>
                    <a:pt x="117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452" name="Google Shape;452;p20"/>
            <p:cNvSpPr/>
            <p:nvPr/>
          </p:nvSpPr>
          <p:spPr>
            <a:xfrm>
              <a:off x="-2391600" y="3995500"/>
              <a:ext cx="64925" cy="64700"/>
            </a:xfrm>
            <a:custGeom>
              <a:avLst/>
              <a:gdLst/>
              <a:ahLst/>
              <a:cxnLst/>
              <a:rect l="l" t="t" r="r" b="b"/>
              <a:pathLst>
                <a:path w="2597" h="2588" extrusionOk="0">
                  <a:moveTo>
                    <a:pt x="1021" y="1"/>
                  </a:moveTo>
                  <a:cubicBezTo>
                    <a:pt x="854" y="1"/>
                    <a:pt x="693" y="44"/>
                    <a:pt x="553" y="135"/>
                  </a:cubicBezTo>
                  <a:cubicBezTo>
                    <a:pt x="62" y="447"/>
                    <a:pt x="1" y="1227"/>
                    <a:pt x="415" y="1864"/>
                  </a:cubicBezTo>
                  <a:cubicBezTo>
                    <a:pt x="709" y="2322"/>
                    <a:pt x="1165" y="2588"/>
                    <a:pt x="1581" y="2588"/>
                  </a:cubicBezTo>
                  <a:cubicBezTo>
                    <a:pt x="1748" y="2588"/>
                    <a:pt x="1909" y="2545"/>
                    <a:pt x="2050" y="2454"/>
                  </a:cubicBezTo>
                  <a:cubicBezTo>
                    <a:pt x="2536" y="2138"/>
                    <a:pt x="2597" y="1364"/>
                    <a:pt x="2187" y="721"/>
                  </a:cubicBezTo>
                  <a:cubicBezTo>
                    <a:pt x="1891" y="264"/>
                    <a:pt x="1435" y="1"/>
                    <a:pt x="102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</p:grpSp>
      <p:sp>
        <p:nvSpPr>
          <p:cNvPr id="453" name="Google Shape;453;p20"/>
          <p:cNvSpPr txBox="1"/>
          <p:nvPr/>
        </p:nvSpPr>
        <p:spPr>
          <a:xfrm rot="-381691">
            <a:off x="2405255" y="1181743"/>
            <a:ext cx="2203267" cy="497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pPr algn="ctr" defTabSz="768077"/>
            <a:r>
              <a:rPr lang="en" sz="2800">
                <a:solidFill>
                  <a:srgbClr val="8F357D"/>
                </a:solidFill>
                <a:latin typeface="Odibee Sans"/>
                <a:ea typeface="Odibee Sans"/>
                <a:cs typeface="Odibee Sans"/>
                <a:sym typeface="Odibee Sans"/>
              </a:rPr>
              <a:t>SUMMER </a:t>
            </a:r>
            <a:r>
              <a:rPr lang="en" sz="2200">
                <a:solidFill>
                  <a:srgbClr val="F95858"/>
                </a:solidFill>
                <a:latin typeface="Odibee Sans"/>
                <a:ea typeface="Odibee Sans"/>
                <a:cs typeface="Odibee Sans"/>
                <a:sym typeface="Odibee Sans"/>
              </a:rPr>
              <a:t>BREAK</a:t>
            </a:r>
            <a:endParaRPr sz="2200">
              <a:solidFill>
                <a:srgbClr val="F95858"/>
              </a:solidFill>
              <a:latin typeface="Odibee Sans"/>
              <a:ea typeface="Odibee Sans"/>
              <a:cs typeface="Odibee Sans"/>
              <a:sym typeface="Odibee Sans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1588332" y="2164822"/>
            <a:ext cx="3678586" cy="1104611"/>
          </a:xfrm>
          <a:prstGeom prst="rect">
            <a:avLst/>
          </a:prstGeom>
          <a:noFill/>
        </p:spPr>
        <p:txBody>
          <a:bodyPr wrap="square" lIns="57607" tIns="28804" rIns="57607" bIns="28804" rtlCol="0">
            <a:spAutoFit/>
          </a:bodyPr>
          <a:lstStyle/>
          <a:p>
            <a:pPr algn="ctr" defTabSz="768077"/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endParaRPr lang="en-US" sz="3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 defTabSz="768077"/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Tiết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279625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1632287" y="430226"/>
            <a:ext cx="4611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chemeClr val="accent2"/>
                </a:solidFill>
                <a:latin typeface="UTM Cookies" panose="02040603050506020204" pitchFamily="18" charset="0"/>
              </a:rPr>
              <a:t>Nói và nghe</a:t>
            </a:r>
            <a:endParaRPr lang="en-US" sz="40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44695CB-A6C5-8642-8253-33D3ECA4C332}"/>
              </a:ext>
            </a:extLst>
          </p:cNvPr>
          <p:cNvSpPr txBox="1"/>
          <p:nvPr/>
        </p:nvSpPr>
        <p:spPr>
          <a:xfrm>
            <a:off x="484001" y="2099330"/>
            <a:ext cx="15399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FF0000"/>
                </a:solidFill>
                <a:latin typeface="UTM Alberta Heavy" panose="02040603050506020204" pitchFamily="18" charset="0"/>
              </a:rPr>
              <a:t>Chiếc đèn lồng</a:t>
            </a:r>
            <a:endParaRPr lang="x-none" sz="3600" dirty="0">
              <a:solidFill>
                <a:srgbClr val="FF0000"/>
              </a:solidFill>
              <a:latin typeface="UTM Alberta Heavy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B7EC9F-AD55-A245-9018-549B410871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3274" t="3805" r="30572"/>
          <a:stretch/>
        </p:blipFill>
        <p:spPr>
          <a:xfrm>
            <a:off x="386921" y="377021"/>
            <a:ext cx="1257239" cy="1255764"/>
          </a:xfrm>
          <a:prstGeom prst="ellipse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D1A1C2-311D-5D4D-B558-FB04D35BFC9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4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765" t="1734"/>
          <a:stretch/>
        </p:blipFill>
        <p:spPr>
          <a:xfrm>
            <a:off x="2403729" y="1345984"/>
            <a:ext cx="1840674" cy="1762511"/>
          </a:xfrm>
          <a:prstGeom prst="roundRect">
            <a:avLst>
              <a:gd name="adj" fmla="val 6571"/>
            </a:avLst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367A16-EC8E-EF47-B12D-35E246EB505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33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38" t="1379"/>
          <a:stretch/>
        </p:blipFill>
        <p:spPr>
          <a:xfrm>
            <a:off x="4312475" y="1345985"/>
            <a:ext cx="1889155" cy="1754326"/>
          </a:xfrm>
          <a:prstGeom prst="roundRect">
            <a:avLst>
              <a:gd name="adj" fmla="val 7415"/>
            </a:avLst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2CF44BF-DB10-6A43-AD79-5D51F6EE768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616" t="1296"/>
          <a:stretch/>
        </p:blipFill>
        <p:spPr>
          <a:xfrm>
            <a:off x="2403729" y="3124839"/>
            <a:ext cx="1840674" cy="1762719"/>
          </a:xfrm>
          <a:prstGeom prst="roundRect">
            <a:avLst>
              <a:gd name="adj" fmla="val 7876"/>
            </a:avLst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668D92B-766A-DE41-B782-AD9A2117234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22941" y="3108495"/>
            <a:ext cx="1878690" cy="1779063"/>
          </a:xfrm>
          <a:prstGeom prst="roundRect">
            <a:avLst>
              <a:gd name="adj" fmla="val 8774"/>
            </a:avLst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467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6EDC691-89B2-D942-85BC-36877714CD6B}"/>
              </a:ext>
            </a:extLst>
          </p:cNvPr>
          <p:cNvSpPr/>
          <p:nvPr/>
        </p:nvSpPr>
        <p:spPr>
          <a:xfrm>
            <a:off x="429235" y="2387625"/>
            <a:ext cx="2782429" cy="243132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000000"/>
                </a:solidFill>
                <a:latin typeface="+mj-lt"/>
              </a:rPr>
              <a:t>Bác đom đóm già nghĩ gì khi nhìn bầy đom đóm nhỏ rước đèn lồng?</a:t>
            </a:r>
            <a:endParaRPr lang="x-none" dirty="0">
              <a:solidFill>
                <a:srgbClr val="000000"/>
              </a:solidFill>
              <a:latin typeface="+mj-lt"/>
            </a:endParaRPr>
          </a:p>
          <a:p>
            <a:pPr algn="ctr"/>
            <a:r>
              <a:rPr lang="en-US" dirty="0">
                <a:solidFill>
                  <a:srgbClr val="000000"/>
                </a:solidFill>
                <a:latin typeface="+mj-lt"/>
              </a:rPr>
              <a:t> </a:t>
            </a:r>
            <a:endParaRPr lang="x-none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9E2502B-2765-C548-B116-958C9A888CE4}"/>
              </a:ext>
            </a:extLst>
          </p:cNvPr>
          <p:cNvSpPr/>
          <p:nvPr/>
        </p:nvSpPr>
        <p:spPr>
          <a:xfrm>
            <a:off x="3086680" y="2298010"/>
            <a:ext cx="2704616" cy="243132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000000"/>
                </a:solidFill>
                <a:latin typeface="+mj-lt"/>
              </a:rPr>
              <a:t>Bác đom đóm làm gì khi nghe tiếng khóc của ong non? </a:t>
            </a:r>
            <a:endParaRPr lang="x-none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4540A90-12E5-4240-B744-FAE964ECADF5}"/>
              </a:ext>
            </a:extLst>
          </p:cNvPr>
          <p:cNvSpPr/>
          <p:nvPr/>
        </p:nvSpPr>
        <p:spPr>
          <a:xfrm>
            <a:off x="465590" y="4457364"/>
            <a:ext cx="2782429" cy="473153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000000"/>
                </a:solidFill>
                <a:latin typeface="+mj-lt"/>
              </a:rPr>
              <a:t>Chuyện gì xảy ra với bác đom đóm sau khi đưa ong non về nhà? </a:t>
            </a:r>
            <a:endParaRPr lang="en-US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7737C89-AB42-DE44-A538-5161F14AACAC}"/>
              </a:ext>
            </a:extLst>
          </p:cNvPr>
          <p:cNvSpPr/>
          <p:nvPr/>
        </p:nvSpPr>
        <p:spPr>
          <a:xfrm>
            <a:off x="3256904" y="4502352"/>
            <a:ext cx="2546725" cy="428165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000000"/>
                </a:solidFill>
                <a:latin typeface="+mj-lt"/>
              </a:rPr>
              <a:t>Điều gì khiến bác đom đóm cảm động?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5F54D6D-D156-8A48-B767-0E6FF83457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765" t="1734"/>
          <a:stretch/>
        </p:blipFill>
        <p:spPr>
          <a:xfrm>
            <a:off x="1008780" y="388889"/>
            <a:ext cx="1840674" cy="1762511"/>
          </a:xfrm>
          <a:prstGeom prst="roundRect">
            <a:avLst>
              <a:gd name="adj" fmla="val 6571"/>
            </a:avLst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1824A6D-9A56-764B-97E1-273D03C502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3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38" t="1379"/>
          <a:stretch/>
        </p:blipFill>
        <p:spPr>
          <a:xfrm>
            <a:off x="3605272" y="397074"/>
            <a:ext cx="1889155" cy="1754326"/>
          </a:xfrm>
          <a:prstGeom prst="roundRect">
            <a:avLst>
              <a:gd name="adj" fmla="val 7415"/>
            </a:avLst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510F9AE-3A06-104B-8F81-6742DEC88D9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616" t="1296"/>
          <a:stretch/>
        </p:blipFill>
        <p:spPr>
          <a:xfrm>
            <a:off x="1008780" y="2652053"/>
            <a:ext cx="1840674" cy="1762719"/>
          </a:xfrm>
          <a:prstGeom prst="roundRect">
            <a:avLst>
              <a:gd name="adj" fmla="val 7876"/>
            </a:avLst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F07E22D-FDE4-BD4C-A8C1-5466F305FD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05272" y="2678301"/>
            <a:ext cx="1878690" cy="1779063"/>
          </a:xfrm>
          <a:prstGeom prst="roundRect">
            <a:avLst>
              <a:gd name="adj" fmla="val 8774"/>
            </a:avLst>
          </a:prstGeom>
        </p:spPr>
      </p:pic>
      <p:sp>
        <p:nvSpPr>
          <p:cNvPr id="6" name="Rectangle 5"/>
          <p:cNvSpPr/>
          <p:nvPr/>
        </p:nvSpPr>
        <p:spPr>
          <a:xfrm>
            <a:off x="642879" y="46648"/>
            <a:ext cx="3080575" cy="27059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Nghe kể chuyện</a:t>
            </a:r>
            <a:endParaRPr lang="en-US" sz="20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990118" y="298579"/>
            <a:ext cx="172508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5645020" y="434396"/>
            <a:ext cx="1212980" cy="1278294"/>
          </a:xfrm>
          <a:prstGeom prst="ellipse">
            <a:avLst/>
          </a:prstGeom>
          <a:solidFill>
            <a:schemeClr val="accent2"/>
          </a:solidFill>
          <a:ln>
            <a:solidFill>
              <a:srgbClr val="1747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 vẽ những gì?</a:t>
            </a:r>
            <a:endParaRPr lang="en-US" sz="16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503758" y="2039154"/>
            <a:ext cx="1522182" cy="2047654"/>
          </a:xfrm>
          <a:prstGeom prst="ellipse">
            <a:avLst/>
          </a:prstGeom>
          <a:solidFill>
            <a:schemeClr val="accent2"/>
          </a:solidFill>
          <a:ln>
            <a:solidFill>
              <a:srgbClr val="1747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Cảnh vật trong tranh ở thời điểm nào trong ngày</a:t>
            </a:r>
            <a:endParaRPr lang="en-US" sz="16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3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6EDC691-89B2-D942-85BC-36877714CD6B}"/>
              </a:ext>
            </a:extLst>
          </p:cNvPr>
          <p:cNvSpPr/>
          <p:nvPr/>
        </p:nvSpPr>
        <p:spPr>
          <a:xfrm>
            <a:off x="429235" y="2387625"/>
            <a:ext cx="2782429" cy="243132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000000"/>
                </a:solidFill>
                <a:latin typeface="+mj-lt"/>
              </a:rPr>
              <a:t>Bác đom đóm già nghĩ gì khi nhìn bầy đom đóm nhỏ rước đèn lồng?</a:t>
            </a:r>
            <a:endParaRPr lang="x-none" dirty="0">
              <a:solidFill>
                <a:srgbClr val="000000"/>
              </a:solidFill>
              <a:latin typeface="+mj-lt"/>
            </a:endParaRPr>
          </a:p>
          <a:p>
            <a:pPr algn="ctr"/>
            <a:r>
              <a:rPr lang="en-US" dirty="0">
                <a:solidFill>
                  <a:srgbClr val="000000"/>
                </a:solidFill>
                <a:latin typeface="+mj-lt"/>
              </a:rPr>
              <a:t> </a:t>
            </a:r>
            <a:endParaRPr lang="x-none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9E2502B-2765-C548-B116-958C9A888CE4}"/>
              </a:ext>
            </a:extLst>
          </p:cNvPr>
          <p:cNvSpPr/>
          <p:nvPr/>
        </p:nvSpPr>
        <p:spPr>
          <a:xfrm>
            <a:off x="3375941" y="2298010"/>
            <a:ext cx="2704616" cy="243132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000000"/>
                </a:solidFill>
                <a:latin typeface="+mj-lt"/>
              </a:rPr>
              <a:t>Bác đom đóm làm gì khi nghe tiếng khóc của ong non? </a:t>
            </a:r>
            <a:endParaRPr lang="x-none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4540A90-12E5-4240-B744-FAE964ECADF5}"/>
              </a:ext>
            </a:extLst>
          </p:cNvPr>
          <p:cNvSpPr/>
          <p:nvPr/>
        </p:nvSpPr>
        <p:spPr>
          <a:xfrm>
            <a:off x="465590" y="4457364"/>
            <a:ext cx="2782429" cy="473153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000000"/>
                </a:solidFill>
                <a:latin typeface="+mj-lt"/>
              </a:rPr>
              <a:t>Chuyện gì xảy ra với bác đom đóm sau khi đưa ong non về nhà? </a:t>
            </a:r>
            <a:endParaRPr lang="en-US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7737C89-AB42-DE44-A538-5161F14AACAC}"/>
              </a:ext>
            </a:extLst>
          </p:cNvPr>
          <p:cNvSpPr/>
          <p:nvPr/>
        </p:nvSpPr>
        <p:spPr>
          <a:xfrm>
            <a:off x="3546165" y="4502352"/>
            <a:ext cx="2546725" cy="428165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000000"/>
                </a:solidFill>
                <a:latin typeface="+mj-lt"/>
              </a:rPr>
              <a:t>Điều gì khiến bác đom đóm cảm động?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5F54D6D-D156-8A48-B767-0E6FF83457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765" t="1734"/>
          <a:stretch/>
        </p:blipFill>
        <p:spPr>
          <a:xfrm>
            <a:off x="1008780" y="388889"/>
            <a:ext cx="1840674" cy="1762511"/>
          </a:xfrm>
          <a:prstGeom prst="roundRect">
            <a:avLst>
              <a:gd name="adj" fmla="val 6571"/>
            </a:avLst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1824A6D-9A56-764B-97E1-273D03C502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3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38" t="1379"/>
          <a:stretch/>
        </p:blipFill>
        <p:spPr>
          <a:xfrm>
            <a:off x="3894533" y="397074"/>
            <a:ext cx="1889155" cy="1754326"/>
          </a:xfrm>
          <a:prstGeom prst="roundRect">
            <a:avLst>
              <a:gd name="adj" fmla="val 7415"/>
            </a:avLst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510F9AE-3A06-104B-8F81-6742DEC88D9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616" t="1296"/>
          <a:stretch/>
        </p:blipFill>
        <p:spPr>
          <a:xfrm>
            <a:off x="1008780" y="2652053"/>
            <a:ext cx="1840674" cy="1762719"/>
          </a:xfrm>
          <a:prstGeom prst="roundRect">
            <a:avLst>
              <a:gd name="adj" fmla="val 7876"/>
            </a:avLst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F07E22D-FDE4-BD4C-A8C1-5466F305FD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94533" y="2678301"/>
            <a:ext cx="1878690" cy="1779063"/>
          </a:xfrm>
          <a:prstGeom prst="roundRect">
            <a:avLst>
              <a:gd name="adj" fmla="val 8774"/>
            </a:avLst>
          </a:prstGeom>
        </p:spPr>
      </p:pic>
      <p:sp>
        <p:nvSpPr>
          <p:cNvPr id="6" name="Rectangle 5"/>
          <p:cNvSpPr/>
          <p:nvPr/>
        </p:nvSpPr>
        <p:spPr>
          <a:xfrm>
            <a:off x="642878" y="46648"/>
            <a:ext cx="4787537" cy="27059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Kể lại từng đoạn câu chuyện theo tranh</a:t>
            </a:r>
            <a:endParaRPr lang="en-US" sz="20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990118" y="298579"/>
            <a:ext cx="172508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976565" y="292359"/>
            <a:ext cx="101531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6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AA249EB1-4211-9645-96EE-331A2796D590}"/>
              </a:ext>
            </a:extLst>
          </p:cNvPr>
          <p:cNvSpPr txBox="1"/>
          <p:nvPr/>
        </p:nvSpPr>
        <p:spPr>
          <a:xfrm>
            <a:off x="496829" y="374306"/>
            <a:ext cx="5864342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Chiếc</a:t>
            </a:r>
            <a:r>
              <a:rPr kumimoji="0" lang="en-US" sz="1800" b="1" i="0" u="none" strike="noStrike" kern="0" cap="none" spc="0" normalizeH="0" noProof="0" smtClean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đèn lồng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17479D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7CB7833-5D1C-6147-9D85-A02B73D5DB50}"/>
              </a:ext>
            </a:extLst>
          </p:cNvPr>
          <p:cNvSpPr/>
          <p:nvPr/>
        </p:nvSpPr>
        <p:spPr>
          <a:xfrm>
            <a:off x="1325025" y="4234067"/>
            <a:ext cx="4207949" cy="336965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000000"/>
                </a:solidFill>
                <a:latin typeface="+mj-lt"/>
              </a:rPr>
              <a:t>Bác đom đóm già nghĩ gì khi nhìn bầy đom đóm nhỏ rước đèn lồng?</a:t>
            </a:r>
            <a:endParaRPr lang="x-none" sz="2000" dirty="0">
              <a:solidFill>
                <a:srgbClr val="000000"/>
              </a:solidFill>
              <a:latin typeface="+mj-lt"/>
            </a:endParaRPr>
          </a:p>
          <a:p>
            <a:pPr algn="ctr"/>
            <a:r>
              <a:rPr lang="en-US" sz="2000" dirty="0">
                <a:solidFill>
                  <a:srgbClr val="000000"/>
                </a:solidFill>
                <a:latin typeface="+mj-lt"/>
              </a:rPr>
              <a:t> </a:t>
            </a:r>
            <a:endParaRPr lang="x-none" sz="20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8D1DD4-6E44-134A-9663-28AA47129E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765" t="1734"/>
          <a:stretch/>
        </p:blipFill>
        <p:spPr>
          <a:xfrm>
            <a:off x="1740299" y="828213"/>
            <a:ext cx="3251959" cy="3113867"/>
          </a:xfrm>
          <a:prstGeom prst="roundRect">
            <a:avLst>
              <a:gd name="adj" fmla="val 6571"/>
            </a:avLst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7CB7833-5D1C-6147-9D85-A02B73D5DB50}"/>
              </a:ext>
            </a:extLst>
          </p:cNvPr>
          <p:cNvSpPr/>
          <p:nvPr/>
        </p:nvSpPr>
        <p:spPr>
          <a:xfrm>
            <a:off x="1045028" y="4084246"/>
            <a:ext cx="5269488" cy="336965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2000" smtClean="0">
                <a:solidFill>
                  <a:srgbClr val="000000"/>
                </a:solidFill>
                <a:latin typeface="+mj-lt"/>
              </a:rPr>
              <a:t>ác </a:t>
            </a:r>
            <a:r>
              <a:rPr lang="vi-VN" sz="2000">
                <a:solidFill>
                  <a:srgbClr val="000000"/>
                </a:solidFill>
                <a:latin typeface="+mj-lt"/>
              </a:rPr>
              <a:t>đom đóm nhìn bầy đom đóm rước đèn lồng. Bác buồn thiu nghĩ thì ra mình đã già thật rồi</a:t>
            </a:r>
            <a:endParaRPr lang="x-none" sz="2000" dirty="0">
              <a:solidFill>
                <a:srgbClr val="00000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940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/>
      <p:bldP spid="7" grpId="0" animBg="1"/>
      <p:bldP spid="7" grpId="1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1323FD6-A55C-4D46-A746-4A25F3A610C6}"/>
              </a:ext>
            </a:extLst>
          </p:cNvPr>
          <p:cNvSpPr/>
          <p:nvPr/>
        </p:nvSpPr>
        <p:spPr>
          <a:xfrm>
            <a:off x="1488451" y="3590642"/>
            <a:ext cx="3881097" cy="122773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000000"/>
                </a:solidFill>
                <a:latin typeface="+mj-lt"/>
              </a:rPr>
              <a:t>Bác đom đóm làm gì khi nghe tiếng khóc của ong non? </a:t>
            </a:r>
            <a:endParaRPr lang="x-none" sz="20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380CC5-E93A-A440-B479-6189A06CE6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38" t="1379"/>
          <a:stretch/>
        </p:blipFill>
        <p:spPr>
          <a:xfrm>
            <a:off x="1842903" y="644850"/>
            <a:ext cx="3172191" cy="2945792"/>
          </a:xfrm>
          <a:prstGeom prst="roundRect">
            <a:avLst>
              <a:gd name="adj" fmla="val 7415"/>
            </a:avLst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1323FD6-A55C-4D46-A746-4A25F3A610C6}"/>
              </a:ext>
            </a:extLst>
          </p:cNvPr>
          <p:cNvSpPr/>
          <p:nvPr/>
        </p:nvSpPr>
        <p:spPr>
          <a:xfrm>
            <a:off x="1413806" y="3915840"/>
            <a:ext cx="4473810" cy="383134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>
                <a:solidFill>
                  <a:srgbClr val="000000"/>
                </a:solidFill>
                <a:latin typeface="+mj-lt"/>
              </a:rPr>
              <a:t>Bác đom đóm vội vã dỗ dành ong </a:t>
            </a:r>
            <a:r>
              <a:rPr lang="vi-VN" sz="2000" smtClean="0">
                <a:solidFill>
                  <a:srgbClr val="000000"/>
                </a:solidFill>
                <a:latin typeface="+mj-lt"/>
              </a:rPr>
              <a:t>n</a:t>
            </a:r>
            <a:r>
              <a:rPr lang="en-US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endParaRPr lang="x-none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78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2182E1A-D1CC-334D-AE1F-1E423050F5CD}"/>
              </a:ext>
            </a:extLst>
          </p:cNvPr>
          <p:cNvSpPr/>
          <p:nvPr/>
        </p:nvSpPr>
        <p:spPr>
          <a:xfrm>
            <a:off x="1359053" y="3720740"/>
            <a:ext cx="4268970" cy="737629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000000"/>
                </a:solidFill>
                <a:latin typeface="+mj-lt"/>
              </a:rPr>
              <a:t>Chuyện gì xảy ra với bác đom đóm sau khi đưa ong non về nhà</a:t>
            </a:r>
            <a:r>
              <a:rPr lang="vi-VN" sz="2000">
                <a:solidFill>
                  <a:srgbClr val="000000"/>
                </a:solidFill>
                <a:latin typeface="+mj-lt"/>
              </a:rPr>
              <a:t>? </a:t>
            </a:r>
            <a:endParaRPr lang="en-US" sz="20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A2C2C3-1ED8-8848-AAE3-0818E7798A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616" t="1296"/>
          <a:stretch/>
        </p:blipFill>
        <p:spPr>
          <a:xfrm>
            <a:off x="1837063" y="591820"/>
            <a:ext cx="3183873" cy="3049032"/>
          </a:xfrm>
          <a:prstGeom prst="roundRect">
            <a:avLst>
              <a:gd name="adj" fmla="val 7876"/>
            </a:avLst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2182E1A-D1CC-334D-AE1F-1E423050F5CD}"/>
              </a:ext>
            </a:extLst>
          </p:cNvPr>
          <p:cNvSpPr/>
          <p:nvPr/>
        </p:nvSpPr>
        <p:spPr>
          <a:xfrm>
            <a:off x="1409877" y="3711410"/>
            <a:ext cx="4268970" cy="880698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vi-VN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ức </a:t>
            </a:r>
            <a:r>
              <a:rPr lang="vi-VN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tàn lực kiệt, bác đom đóm không thể bay về được trong đêm </a:t>
            </a:r>
            <a:r>
              <a:rPr lang="vi-VN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37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E55D415-4854-B84F-9D5D-5BE4AA210121}"/>
              </a:ext>
            </a:extLst>
          </p:cNvPr>
          <p:cNvSpPr/>
          <p:nvPr/>
        </p:nvSpPr>
        <p:spPr>
          <a:xfrm>
            <a:off x="1019062" y="3901052"/>
            <a:ext cx="4965178" cy="61180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000000"/>
                </a:solidFill>
                <a:latin typeface="+mj-lt"/>
              </a:rPr>
              <a:t>Điều gì khiến bác đom đóm cảm động?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6023E1-49CB-BF42-B52C-5D173FD4EF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60492" y="750775"/>
            <a:ext cx="3137015" cy="2970659"/>
          </a:xfrm>
          <a:prstGeom prst="roundRect">
            <a:avLst>
              <a:gd name="adj" fmla="val 8774"/>
            </a:avLst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E55D415-4854-B84F-9D5D-5BE4AA210121}"/>
              </a:ext>
            </a:extLst>
          </p:cNvPr>
          <p:cNvSpPr/>
          <p:nvPr/>
        </p:nvSpPr>
        <p:spPr>
          <a:xfrm>
            <a:off x="1171462" y="3817073"/>
            <a:ext cx="4965178" cy="888663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ác </a:t>
            </a:r>
            <a:r>
              <a:rPr lang="vi-VN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đom đóm cùng </a:t>
            </a:r>
            <a:r>
              <a:rPr lang="vi-VN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ầy</a:t>
            </a:r>
            <a:r>
              <a:rPr lang="vi-VN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đom đóm về nhà trong an toàn</a:t>
            </a:r>
            <a:endParaRPr lang="vi-VN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49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1.Emlahocsinhlop2[20210529004629700].mdb"/>
  <p:tag name="ARS_RESPONSE_PERSONNUM" val="1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1495</TotalTime>
  <Words>351</Words>
  <Application>Microsoft Office PowerPoint</Application>
  <PresentationFormat>Custom</PresentationFormat>
  <Paragraphs>43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UTM Alberta Heavy</vt:lpstr>
      <vt:lpstr>Bellota Text</vt:lpstr>
      <vt:lpstr>UTM Cookies</vt:lpstr>
      <vt:lpstr>Arial-Rounded</vt:lpstr>
      <vt:lpstr>Arial</vt:lpstr>
      <vt:lpstr>Montserrat</vt:lpstr>
      <vt:lpstr>Kalam</vt:lpstr>
      <vt:lpstr>Times New Roman</vt:lpstr>
      <vt:lpstr>Odibee Sans</vt:lpstr>
      <vt:lpstr>1_Doodle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Kể chuyện theo cặp/nhóm</vt:lpstr>
      <vt:lpstr>PowerPoint Presentation</vt:lpstr>
      <vt:lpstr>Kể cho người thân về bác đom đóm già trong câu chuyện Chiếc đèn lồng.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WINDOWS 10 PRO</cp:lastModifiedBy>
  <cp:revision>196</cp:revision>
  <dcterms:modified xsi:type="dcterms:W3CDTF">2023-02-04T13:51:40Z</dcterms:modified>
</cp:coreProperties>
</file>