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 id="2147483679" r:id="rId4"/>
  </p:sldMasterIdLst>
  <p:notesMasterIdLst>
    <p:notesMasterId r:id="rId12"/>
  </p:notesMasterIdLst>
  <p:sldIdLst>
    <p:sldId id="2007577142" r:id="rId5"/>
    <p:sldId id="334" r:id="rId6"/>
    <p:sldId id="2007577143" r:id="rId7"/>
    <p:sldId id="336" r:id="rId8"/>
    <p:sldId id="360" r:id="rId9"/>
    <p:sldId id="353"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06CCE-C663-43C6-90A2-D1FFF03CED5B}"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ECC6-C955-40A9-B156-336D667E5B6F}" type="slidenum">
              <a:rPr lang="en-US" smtClean="0"/>
              <a:t>‹#›</a:t>
            </a:fld>
            <a:endParaRPr lang="en-US"/>
          </a:p>
        </p:txBody>
      </p:sp>
    </p:spTree>
    <p:extLst>
      <p:ext uri="{BB962C8B-B14F-4D97-AF65-F5344CB8AC3E}">
        <p14:creationId xmlns:p14="http://schemas.microsoft.com/office/powerpoint/2010/main" val="1801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025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2337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9932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23567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52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1115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53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59350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0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5782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4980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65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111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2853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7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1512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571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344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88134957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2614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x-none" sz="1067" dirty="0">
              <a:solidFill>
                <a:srgbClr val="000000"/>
              </a:solidFill>
              <a:latin typeface="+mn-lt"/>
            </a:endParaRPr>
          </a:p>
        </p:txBody>
      </p:sp>
    </p:spTree>
    <p:extLst>
      <p:ext uri="{BB962C8B-B14F-4D97-AF65-F5344CB8AC3E}">
        <p14:creationId xmlns:p14="http://schemas.microsoft.com/office/powerpoint/2010/main" val="73007097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x-none" sz="1067" dirty="0">
              <a:solidFill>
                <a:srgbClr val="000000"/>
              </a:solidFill>
              <a:latin typeface="+mn-lt"/>
            </a:endParaRPr>
          </a:p>
        </p:txBody>
      </p:sp>
    </p:spTree>
    <p:extLst>
      <p:ext uri="{BB962C8B-B14F-4D97-AF65-F5344CB8AC3E}">
        <p14:creationId xmlns:p14="http://schemas.microsoft.com/office/powerpoint/2010/main" val="14337651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20504045"/>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7.jpg"/><Relationship Id="rId5" Type="http://schemas.openxmlformats.org/officeDocument/2006/relationships/notesSlide" Target="../notesSlides/notesSlide2.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7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r>
              <a:rPr kumimoji="0" lang="en-US" altLang="zh-CN" sz="7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endParaRPr kumimoji="0" lang="zh-CN" alt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3760764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2483137" y="107467"/>
            <a:ext cx="7154436" cy="90441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rPr>
              <a:t>Tết đến rồi</a:t>
            </a:r>
            <a:endParaRPr kumimoji="0" lang="en-US" sz="40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1171851" y="965672"/>
            <a:ext cx="9996257" cy="3785652"/>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2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sp>
        <p:nvSpPr>
          <p:cNvPr id="4" name="TextBox 3"/>
          <p:cNvSpPr txBox="1"/>
          <p:nvPr/>
        </p:nvSpPr>
        <p:spPr>
          <a:xfrm>
            <a:off x="1558962" y="4751324"/>
            <a:ext cx="9002786" cy="523220"/>
          </a:xfrm>
          <a:prstGeom prst="rect">
            <a:avLst/>
          </a:prstGeom>
          <a:noFill/>
        </p:spPr>
        <p:txBody>
          <a:bodyPr wrap="none" rtlCol="0">
            <a:spAutoFit/>
          </a:bodyPr>
          <a:lstStyle/>
          <a:p>
            <a:r>
              <a:rPr lang="vi-VN" sz="2800" b="1" smtClean="0">
                <a:solidFill>
                  <a:srgbClr val="FF0000"/>
                </a:solidFill>
                <a:latin typeface="+mj-lt"/>
              </a:rPr>
              <a:t>Người lớn mong ước điều gì khi tặng bao lì xì cho trẻ em?</a:t>
            </a:r>
            <a:endParaRPr lang="vi-VN" sz="2800" b="1">
              <a:solidFill>
                <a:srgbClr val="FF0000"/>
              </a:solidFill>
              <a:latin typeface="+mj-lt"/>
            </a:endParaRPr>
          </a:p>
        </p:txBody>
      </p:sp>
      <p:sp>
        <p:nvSpPr>
          <p:cNvPr id="5" name="TextBox 4"/>
          <p:cNvSpPr txBox="1"/>
          <p:nvPr/>
        </p:nvSpPr>
        <p:spPr>
          <a:xfrm>
            <a:off x="1606858" y="5413181"/>
            <a:ext cx="8024954" cy="523220"/>
          </a:xfrm>
          <a:prstGeom prst="rect">
            <a:avLst/>
          </a:prstGeom>
          <a:noFill/>
        </p:spPr>
        <p:txBody>
          <a:bodyPr wrap="none" rtlCol="0">
            <a:spAutoFit/>
          </a:bodyPr>
          <a:lstStyle/>
          <a:p>
            <a:r>
              <a:rPr lang="vi-VN" sz="2800" b="1" smtClean="0">
                <a:latin typeface="+mj-lt"/>
              </a:rPr>
              <a:t>Người lớn mong ước các em mạnh khỏe, giỏi giang.</a:t>
            </a:r>
            <a:endParaRPr lang="vi-VN" sz="2800" b="1">
              <a:latin typeface="+mj-lt"/>
            </a:endParaRPr>
          </a:p>
        </p:txBody>
      </p: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A7E676-EDBD-463D-B0E3-4F37DE44B9CF}"/>
              </a:ext>
            </a:extLst>
          </p:cNvPr>
          <p:cNvSpPr txBox="1"/>
          <p:nvPr/>
        </p:nvSpPr>
        <p:spPr>
          <a:xfrm>
            <a:off x="2501905" y="858913"/>
            <a:ext cx="7154436" cy="110799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E29F1167-CFCC-446C-8C70-4C127286DA82}"/>
              </a:ext>
            </a:extLst>
          </p:cNvPr>
          <p:cNvSpPr/>
          <p:nvPr/>
        </p:nvSpPr>
        <p:spPr>
          <a:xfrm>
            <a:off x="2577320" y="175207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bánh chưng</a:t>
            </a:r>
          </a:p>
        </p:txBody>
      </p:sp>
      <p:sp>
        <p:nvSpPr>
          <p:cNvPr id="9" name="Oval 8">
            <a:extLst>
              <a:ext uri="{FF2B5EF4-FFF2-40B4-BE49-F238E27FC236}">
                <a16:creationId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mj-lt"/>
              <a:ea typeface="Arial-Rounded" panose="020B0500000000000000" pitchFamily="34" charset="0"/>
              <a:cs typeface="Arial-Rounded" panose="020B0500000000000000" pitchFamily="34" charset="0"/>
              <a:sym typeface="Arial"/>
            </a:endParaRPr>
          </a:p>
        </p:txBody>
      </p:sp>
      <p:sp>
        <p:nvSpPr>
          <p:cNvPr id="10" name="Rectangle 9">
            <a:extLst>
              <a:ext uri="{FF2B5EF4-FFF2-40B4-BE49-F238E27FC236}">
                <a16:creationId xmlns:a16="http://schemas.microsoft.com/office/drawing/2014/main" id="{D53EA8CF-25DF-4DCF-82AC-68348353762E}"/>
              </a:ext>
            </a:extLst>
          </p:cNvPr>
          <p:cNvSpPr/>
          <p:nvPr/>
        </p:nvSpPr>
        <p:spPr>
          <a:xfrm>
            <a:off x="2577320" y="2536664"/>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mạnh khoẻ</a:t>
            </a:r>
          </a:p>
        </p:txBody>
      </p:sp>
      <p:sp>
        <p:nvSpPr>
          <p:cNvPr id="11" name="Oval 10">
            <a:extLst>
              <a:ext uri="{FF2B5EF4-FFF2-40B4-BE49-F238E27FC236}">
                <a16:creationId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mj-lt"/>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72A67D13-0C72-40E9-A948-233FE39F1E69}"/>
              </a:ext>
            </a:extLst>
          </p:cNvPr>
          <p:cNvSpPr/>
          <p:nvPr/>
        </p:nvSpPr>
        <p:spPr>
          <a:xfrm>
            <a:off x="2577320" y="4154520"/>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quây quần</a:t>
            </a:r>
          </a:p>
        </p:txBody>
      </p:sp>
      <p:sp>
        <p:nvSpPr>
          <p:cNvPr id="13" name="Oval 12">
            <a:extLst>
              <a:ext uri="{FF2B5EF4-FFF2-40B4-BE49-F238E27FC236}">
                <a16:creationId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mj-lt"/>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a16="http://schemas.microsoft.com/office/drawing/2014/main" id="{91BB0E29-AB7E-4F64-B8C3-4A94DA7F3D7C}"/>
              </a:ext>
            </a:extLst>
          </p:cNvPr>
          <p:cNvSpPr/>
          <p:nvPr/>
        </p:nvSpPr>
        <p:spPr>
          <a:xfrm>
            <a:off x="2577320" y="334559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giỏi giang</a:t>
            </a:r>
          </a:p>
        </p:txBody>
      </p:sp>
      <p:sp>
        <p:nvSpPr>
          <p:cNvPr id="18" name="Oval 17">
            <a:extLst>
              <a:ext uri="{FF2B5EF4-FFF2-40B4-BE49-F238E27FC236}">
                <a16:creationId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mj-lt"/>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45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94949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UTM Avo" panose="02040603050506020204" pitchFamily="18" charset="0"/>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327135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6642" y="316804"/>
            <a:ext cx="469457" cy="469457"/>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2426099" y="62587"/>
            <a:ext cx="7082091" cy="74251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Chọn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 </a:t>
            </a:r>
            <a:r>
              <a:rPr kumimoji="0" lang="vi-VN" sz="3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hoặc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gh</a:t>
            </a:r>
            <a:r>
              <a:rPr kumimoji="0" lang="vi-VN" sz="3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3661225" y="1930988"/>
            <a:ext cx="8113045" cy="1569660"/>
            <a:chOff x="771216" y="-244359"/>
            <a:chExt cx="6084784" cy="1177245"/>
          </a:xfrm>
          <a:noFill/>
        </p:grpSpPr>
        <p:sp>
          <p:nvSpPr>
            <p:cNvPr id="5" name="Rectangle 4">
              <a:extLst>
                <a:ext uri="{FF2B5EF4-FFF2-40B4-BE49-F238E27FC236}">
                  <a16:creationId xmlns:a16="http://schemas.microsoft.com/office/drawing/2014/main" id="{F3A00893-BE8B-5B41-BEEC-11F2E7ED6F7E}"/>
                </a:ext>
              </a:extLst>
            </p:cNvPr>
            <p:cNvSpPr/>
            <p:nvPr/>
          </p:nvSpPr>
          <p:spPr>
            <a:xfrm>
              <a:off x="771216" y="-244359"/>
              <a:ext cx="6084784" cy="1177245"/>
            </a:xfrm>
            <a:prstGeom prst="rect">
              <a:avLst/>
            </a:prstGeom>
            <a:grpFill/>
            <a:ln w="19050">
              <a:noFill/>
              <a:extLst>
                <a:ext uri="{C807C97D-BFC1-408E-A445-0C87EB9F89A2}">
                  <ask:lineSketchStyleProps xmlns="" xmlns:ask="http://schemas.microsoft.com/office/drawing/2018/sketchyshapes" sd="86837363">
                    <a:custGeom>
                      <a:avLst/>
                      <a:gdLst>
                        <a:gd name="connsiteX0" fmla="*/ 0 w 8113045"/>
                        <a:gd name="connsiteY0" fmla="*/ 0 h 2884637"/>
                        <a:gd name="connsiteX1" fmla="*/ 8113045 w 8113045"/>
                        <a:gd name="connsiteY1" fmla="*/ 0 h 2884637"/>
                        <a:gd name="connsiteX2" fmla="*/ 8113045 w 8113045"/>
                        <a:gd name="connsiteY2" fmla="*/ 2884637 h 2884637"/>
                        <a:gd name="connsiteX3" fmla="*/ 0 w 8113045"/>
                        <a:gd name="connsiteY3" fmla="*/ 2884637 h 2884637"/>
                        <a:gd name="connsiteX4" fmla="*/ 0 w 8113045"/>
                        <a:gd name="connsiteY4" fmla="*/ 0 h 288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045" h="2884637" fill="none" extrusionOk="0">
                          <a:moveTo>
                            <a:pt x="0" y="0"/>
                          </a:moveTo>
                          <a:cubicBezTo>
                            <a:pt x="2410417" y="106216"/>
                            <a:pt x="4190772" y="-142119"/>
                            <a:pt x="8113045" y="0"/>
                          </a:cubicBezTo>
                          <a:cubicBezTo>
                            <a:pt x="8112534" y="1066147"/>
                            <a:pt x="8112275" y="2119622"/>
                            <a:pt x="8113045" y="2884637"/>
                          </a:cubicBezTo>
                          <a:cubicBezTo>
                            <a:pt x="5598605" y="2855409"/>
                            <a:pt x="1227524" y="2868943"/>
                            <a:pt x="0" y="2884637"/>
                          </a:cubicBezTo>
                          <a:cubicBezTo>
                            <a:pt x="-56229" y="1950051"/>
                            <a:pt x="-65128" y="1389599"/>
                            <a:pt x="0" y="0"/>
                          </a:cubicBezTo>
                          <a:close/>
                        </a:path>
                        <a:path w="8113045" h="2884637" stroke="0" extrusionOk="0">
                          <a:moveTo>
                            <a:pt x="0" y="0"/>
                          </a:moveTo>
                          <a:cubicBezTo>
                            <a:pt x="2078238" y="-71603"/>
                            <a:pt x="6509321" y="126493"/>
                            <a:pt x="8113045" y="0"/>
                          </a:cubicBezTo>
                          <a:cubicBezTo>
                            <a:pt x="8023855" y="402849"/>
                            <a:pt x="8268829" y="2491101"/>
                            <a:pt x="8113045" y="2884637"/>
                          </a:cubicBezTo>
                          <a:cubicBezTo>
                            <a:pt x="4535844" y="2929481"/>
                            <a:pt x="3833320" y="2727750"/>
                            <a:pt x="0" y="2884637"/>
                          </a:cubicBezTo>
                          <a:cubicBezTo>
                            <a:pt x="-31925" y="1831733"/>
                            <a:pt x="67210" y="759608"/>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Chị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tre</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chải</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tóc</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bên</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ao</a:t>
              </a:r>
              <a:endPar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a:p>
              <a:pPr marL="0" marR="0" lvl="0" indent="0" algn="ctr" defTabSz="1219170" rtl="0" eaLnBrk="1" fontAlgn="auto" latinLnBrk="0" hangingPunct="1">
                <a:spcBef>
                  <a:spcPts val="0"/>
                </a:spcBef>
                <a:spcAft>
                  <a:spcPts val="0"/>
                </a:spcAft>
                <a:buClr>
                  <a:srgbClr val="000000"/>
                </a:buClr>
                <a:buSzTx/>
                <a:buFontTx/>
                <a:buNone/>
                <a:tabLst/>
                <a:defRPr/>
              </a:pPr>
              <a:r>
                <a:rPr kumimoji="0" lang="vi-VN"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Nàng </a:t>
              </a:r>
              <a:r>
                <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mây </a:t>
              </a:r>
              <a:r>
                <a:rPr kumimoji="0" lang="vi-VN" sz="3200" b="0" i="0" u="none" strike="noStrike" kern="0" cap="none" spc="0" normalizeH="0" baseline="0" noProof="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áo </a:t>
              </a:r>
              <a:r>
                <a:rPr kumimoji="0" lang="vi-VN"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trắng       </a:t>
              </a:r>
              <a:r>
                <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é vào </a:t>
              </a:r>
              <a:r>
                <a:rPr kumimoji="0" lang="vi-VN" sz="3200" b="0" i="0" u="none" strike="noStrike" kern="0" cap="none" spc="0" normalizeH="0" baseline="0" noProof="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soi    </a:t>
              </a:r>
              <a:r>
                <a:rPr kumimoji="0" lang="vi-VN"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ương</a:t>
              </a:r>
              <a:r>
                <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p>
            <a:p>
              <a:pPr marL="0" marR="0" lvl="0" indent="0" algn="r" defTabSz="1219170" rtl="0" eaLnBrk="1" fontAlgn="auto" latinLnBrk="0" hangingPunct="1">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3976674" y="162317"/>
              <a:ext cx="449746"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x-none"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5549501" y="162317"/>
              <a:ext cx="300808"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x-none" sz="3200" b="0" i="0" u="none" strike="noStrike" kern="0" cap="none" spc="0" normalizeH="0" baseline="0" noProof="0">
                <a:ln>
                  <a:noFill/>
                </a:ln>
                <a:solidFill>
                  <a:srgbClr val="BAE5E4"/>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8006371" y="2423431"/>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gh</a:t>
            </a:r>
            <a:endParaRPr kumimoji="0" lang="x-none"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26607" y="786261"/>
            <a:ext cx="3929523" cy="3003817"/>
          </a:xfrm>
          <a:prstGeom prst="rect">
            <a:avLst/>
          </a:prstGeom>
        </p:spPr>
      </p:pic>
      <p:sp>
        <p:nvSpPr>
          <p:cNvPr id="4" name="Rectangle 3"/>
          <p:cNvSpPr/>
          <p:nvPr/>
        </p:nvSpPr>
        <p:spPr>
          <a:xfrm>
            <a:off x="10121876" y="2417574"/>
            <a:ext cx="389850" cy="584775"/>
          </a:xfrm>
          <a:prstGeom prst="rect">
            <a:avLst/>
          </a:prstGeom>
        </p:spPr>
        <p:txBody>
          <a:bodyPr wrap="none">
            <a:spAutoFit/>
          </a:bodyPr>
          <a:lstStyle/>
          <a:p>
            <a:r>
              <a:rPr lang="vi-VN" sz="3200" kern="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g</a:t>
            </a: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439997"/>
            <a:ext cx="7082091" cy="5743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436983" y="994132"/>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a)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tiếng ghép được với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1089943">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xinh</a:t>
                      </a:r>
                      <a:r>
                        <a:rPr lang="en-US" sz="2400" dirty="0">
                          <a:effectLst/>
                          <a:latin typeface="UTM Avo" panose="02040603050506020204" pitchFamily="18" charset="0"/>
                        </a:rPr>
                        <a:t> </a:t>
                      </a:r>
                      <a:r>
                        <a:rPr lang="en-US" sz="2400" dirty="0" err="1">
                          <a:effectLst/>
                          <a:latin typeface="UTM Avo" panose="02040603050506020204" pitchFamily="18" charset="0"/>
                        </a:rPr>
                        <a:t>đẹp</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 nhật</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học sinh </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 xắn</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2436983" y="3771969"/>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b)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từ có tiếng chứa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uc</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x-none" sz="2400" dirty="0">
                          <a:effectLst/>
                          <a:latin typeface="UTM Avo" panose="020406030505060202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53857809"/>
                  </a:ext>
                </a:extLst>
              </a:tr>
              <a:tr h="909540">
                <a:tc>
                  <a:txBody>
                    <a:bodyPr/>
                    <a:lstStyle/>
                    <a:p>
                      <a:pPr marL="7938" indent="0" algn="ctr">
                        <a:lnSpc>
                          <a:spcPct val="107000"/>
                        </a:lnSpc>
                        <a:tabLst/>
                      </a:pPr>
                      <a:r>
                        <a:rPr lang="x-none" sz="2400" dirty="0">
                          <a:effectLst/>
                          <a:latin typeface="UTM Avo" panose="020406030505060202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6220081" y="4755878"/>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súc miệng</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7963776"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khúc nhạc</a:t>
            </a:r>
            <a:endPar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bút chì</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Củng</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cố</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217</Words>
  <Application>Microsoft Office PowerPoint</Application>
  <PresentationFormat>Widescreen</PresentationFormat>
  <Paragraphs>38</Paragraphs>
  <Slides>7</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vt:i4>
      </vt:variant>
    </vt:vector>
  </HeadingPairs>
  <TitlesOfParts>
    <vt:vector size="21" baseType="lpstr">
      <vt:lpstr>Arial</vt:lpstr>
      <vt:lpstr>Arial-Rounded</vt:lpstr>
      <vt:lpstr>Calibri</vt:lpstr>
      <vt:lpstr>等线</vt:lpstr>
      <vt:lpstr>HP001 4 hàng</vt:lpstr>
      <vt:lpstr>Kalam</vt:lpstr>
      <vt:lpstr>Montserrat</vt:lpstr>
      <vt:lpstr>Times New Roman</vt:lpstr>
      <vt:lpstr>UTM Avo</vt:lpstr>
      <vt:lpstr>小单纯体</vt:lpstr>
      <vt:lpstr>1_Office Theme</vt:lpstr>
      <vt:lpstr>Doodle Sketchbook by Slidesgo</vt:lpstr>
      <vt:lpstr>1_Doodle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 PRO</cp:lastModifiedBy>
  <cp:revision>5</cp:revision>
  <dcterms:created xsi:type="dcterms:W3CDTF">2021-07-31T15:53:58Z</dcterms:created>
  <dcterms:modified xsi:type="dcterms:W3CDTF">2023-01-29T06:10:21Z</dcterms:modified>
</cp:coreProperties>
</file>