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4"/>
  </p:notesMasterIdLst>
  <p:sldIdLst>
    <p:sldId id="357" r:id="rId2"/>
    <p:sldId id="318" r:id="rId3"/>
    <p:sldId id="256" r:id="rId4"/>
    <p:sldId id="508" r:id="rId5"/>
    <p:sldId id="507" r:id="rId6"/>
    <p:sldId id="322" r:id="rId7"/>
    <p:sldId id="340" r:id="rId8"/>
    <p:sldId id="510" r:id="rId9"/>
    <p:sldId id="505" r:id="rId10"/>
    <p:sldId id="259" r:id="rId11"/>
    <p:sldId id="506" r:id="rId12"/>
    <p:sldId id="268" r:id="rId13"/>
  </p:sldIdLst>
  <p:sldSz cx="12161838" cy="6858000"/>
  <p:notesSz cx="6858000" cy="9144000"/>
  <p:embeddedFontLst>
    <p:embeddedFont>
      <p:font typeface="Fredoka One" panose="020B0604020202020204" charset="0"/>
      <p:regular r:id="rId15"/>
    </p:embeddedFont>
    <p:embeddedFont>
      <p:font typeface="Quicksand SemiBold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等线" panose="020B0604020202020204" charset="0"/>
      <p:regular r:id="rId22"/>
      <p:bold r:id="rId23"/>
    </p:embeddedFont>
    <p:embeddedFont>
      <p:font typeface="Arial Rounded MT Bold" panose="020B0604020202020204" charset="0"/>
      <p:regular r:id="rId24"/>
    </p:embeddedFont>
    <p:embeddedFont>
      <p:font typeface="Bebas Neue" panose="020B0604020202020204" charset="0"/>
      <p:regular r:id="rId25"/>
    </p:embeddedFont>
    <p:embeddedFont>
      <p:font typeface="Hammersmith One" panose="020B0604020202020204" charset="0"/>
      <p:regular r:id="rId26"/>
    </p:embeddedFont>
    <p:embeddedFont>
      <p:font typeface="Arial-Rounded" panose="020B0500000000000000" charset="0"/>
      <p:regular r:id="rId27"/>
    </p:embeddedFont>
    <p:embeddedFont>
      <p:font typeface="Aachen" panose="02020500000000000000" pitchFamily="18" charset="0"/>
      <p:bold r:id="rId28"/>
    </p:embeddedFont>
    <p:embeddedFont>
      <p:font typeface="Quicksand Medium" panose="020B0604020202020204" charset="0"/>
      <p:regular r:id="rId29"/>
      <p:bold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7B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0A9CCA-FA07-4F9C-BD01-891D97483D46}">
  <a:tblStyle styleId="{CD0A9CCA-FA07-4F9C-BD01-891D97483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53" autoAdjust="0"/>
  </p:normalViewPr>
  <p:slideViewPr>
    <p:cSldViewPr>
      <p:cViewPr varScale="1">
        <p:scale>
          <a:sx n="56" d="100"/>
          <a:sy n="56" d="100"/>
        </p:scale>
        <p:origin x="1200" y="4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62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84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96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882836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14941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4094439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1858988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13135" y="22276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44028" y="3890133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900171" y="3134020"/>
            <a:ext cx="9259520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5304879" y="3485746"/>
            <a:ext cx="8853889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746599" y="3375012"/>
            <a:ext cx="8212110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745779" y="3686918"/>
            <a:ext cx="7852362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63594" y="1629351"/>
            <a:ext cx="683465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82108" y="4761800"/>
            <a:ext cx="5797622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03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6474" y="3301502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246485" y="3445116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3573" y="340063"/>
            <a:ext cx="1981731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34741" y="1606305"/>
            <a:ext cx="891787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5975" y="3175871"/>
            <a:ext cx="652020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56588" y="1606300"/>
            <a:ext cx="7264783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72811" y="3236000"/>
            <a:ext cx="5832336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46730" y="4413937"/>
            <a:ext cx="547133" cy="430732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198661" y="4506633"/>
            <a:ext cx="575724" cy="412700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6755180" y="6448033"/>
            <a:ext cx="4747056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38916" y="5850480"/>
            <a:ext cx="4022896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799568" y="5058464"/>
            <a:ext cx="999979" cy="2599101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2682" y="2865933"/>
            <a:ext cx="8356475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2493" y="4118533"/>
            <a:ext cx="7236852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39529" y="-820372"/>
            <a:ext cx="510603" cy="237293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21916" y="-2874670"/>
            <a:ext cx="598819" cy="634816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390398" y="-1860104"/>
            <a:ext cx="533072" cy="425328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/>
          <p:nvPr/>
        </p:nvSpPr>
        <p:spPr>
          <a:xfrm rot="5400000">
            <a:off x="9995320" y="-1385274"/>
            <a:ext cx="781176" cy="355173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55580" y="-1411337"/>
            <a:ext cx="774121" cy="359680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67102" y="470533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12310" y="506861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13015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13845" y="4818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12347" y="3668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785377" y="1334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31600" y="8067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199539" y="5430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3574" y="6794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2447" y="507547"/>
            <a:ext cx="68956" cy="7023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3995830" y="47115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8226" y="332100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22291" y="53520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08325" y="2280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1694" y="824294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34236" y="63527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21182" y="6160201"/>
            <a:ext cx="86196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22618" y="6170578"/>
            <a:ext cx="60400" cy="615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66628" y="65584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789379" y="65506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2283" y="632571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6935" y="5978351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4812" y="55170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9983322" y="622974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39706" y="6327702"/>
            <a:ext cx="69029" cy="7030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591559" y="6609069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49507" y="66956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35777" y="6455631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63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46730" y="4413937"/>
            <a:ext cx="547133" cy="430732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198661" y="4506633"/>
            <a:ext cx="575724" cy="412700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6755180" y="6448033"/>
            <a:ext cx="4747056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38916" y="5850480"/>
            <a:ext cx="4022896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799568" y="5058464"/>
            <a:ext cx="999979" cy="2599101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2682" y="2865933"/>
            <a:ext cx="8356475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2493" y="4118533"/>
            <a:ext cx="7236852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39529" y="-820372"/>
            <a:ext cx="510603" cy="237293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21916" y="-2874670"/>
            <a:ext cx="598819" cy="634816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390398" y="-1860104"/>
            <a:ext cx="533072" cy="425328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/>
          <p:nvPr/>
        </p:nvSpPr>
        <p:spPr>
          <a:xfrm rot="5400000">
            <a:off x="9995320" y="-1385274"/>
            <a:ext cx="781176" cy="355173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55580" y="-1411337"/>
            <a:ext cx="774121" cy="359680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67102" y="470533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12310" y="506861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13015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13845" y="4818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12347" y="3668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785377" y="1334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31600" y="8067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199539" y="5430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3574" y="6794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2447" y="507547"/>
            <a:ext cx="68956" cy="7023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3995830" y="47115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8226" y="332100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22291" y="53520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08325" y="2280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1694" y="824294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34236" y="63527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21182" y="6160201"/>
            <a:ext cx="86196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22618" y="6170578"/>
            <a:ext cx="60400" cy="615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66628" y="65584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789379" y="65506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2283" y="632571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6935" y="5978351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4812" y="55170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9983322" y="622974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39706" y="6327702"/>
            <a:ext cx="69029" cy="7030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591559" y="6609069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49507" y="66956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35777" y="6455631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27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44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81" r:id="rId3"/>
    <p:sldLayoutId id="2147483654" r:id="rId4"/>
    <p:sldLayoutId id="2147483660" r:id="rId5"/>
    <p:sldLayoutId id="2147483679" r:id="rId6"/>
    <p:sldLayoutId id="2147483682" r:id="rId7"/>
    <p:sldLayoutId id="214748368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\Images\slide_annotate_without%20result_default.png" TargetMode="External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0CA384A-0C3D-4A8C-9B8B-935A22B308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4" b="79630"/>
          <a:stretch/>
        </p:blipFill>
        <p:spPr>
          <a:xfrm>
            <a:off x="476493" y="300053"/>
            <a:ext cx="10986495" cy="639869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CA7D7B5-6C23-4F87-8355-75CEA4EEA7B2}"/>
              </a:ext>
            </a:extLst>
          </p:cNvPr>
          <p:cNvSpPr txBox="1"/>
          <p:nvPr/>
        </p:nvSpPr>
        <p:spPr>
          <a:xfrm>
            <a:off x="2165014" y="3481701"/>
            <a:ext cx="6248822" cy="2023724"/>
          </a:xfrm>
          <a:prstGeom prst="rect">
            <a:avLst/>
          </a:prstGeom>
          <a:noFill/>
        </p:spPr>
        <p:txBody>
          <a:bodyPr wrap="square" lIns="91214" tIns="45607" rIns="91214" bIns="45607" rtlCol="0">
            <a:spAutoFit/>
          </a:bodyPr>
          <a:lstStyle/>
          <a:p>
            <a:pPr algn="ctr" defTabSz="456057">
              <a:lnSpc>
                <a:spcPct val="120000"/>
              </a:lnSpc>
              <a:buClrTx/>
              <a:defRPr/>
            </a:pPr>
            <a:r>
              <a:rPr lang="en-US" altLang="zh-CN" sz="3591" b="1" kern="120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CHÀO MỪNG CÁC CON ĐẾN VỚI TIẾT TIẾNG VIỆT</a:t>
            </a:r>
          </a:p>
          <a:p>
            <a:pPr algn="ctr" defTabSz="456057">
              <a:lnSpc>
                <a:spcPct val="120000"/>
              </a:lnSpc>
              <a:buClrTx/>
              <a:defRPr/>
            </a:pPr>
            <a:endParaRPr lang="zh-CN" altLang="en-US" sz="3591" b="1" kern="1200" dirty="0">
              <a:solidFill>
                <a:srgbClr val="000000">
                  <a:lumMod val="85000"/>
                  <a:lumOff val="15000"/>
                </a:srgbClr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3" name="Tieng-chuong-reo-vao-lo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3663" y="2897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2256623" y="732567"/>
            <a:ext cx="7341873" cy="505544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2256623" y="1737236"/>
            <a:ext cx="7264783" cy="16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 dụng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4141995" y="-1336733"/>
            <a:ext cx="11272" cy="15833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4157291" y="-1338533"/>
            <a:ext cx="9476" cy="12567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4176177" y="-1324100"/>
            <a:ext cx="11272" cy="12567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3962473" y="-1366033"/>
            <a:ext cx="11605" cy="13167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3983156" y="-1359900"/>
            <a:ext cx="12203" cy="13467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4005666" y="-1338066"/>
            <a:ext cx="11272" cy="15100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3986780" y="-1330400"/>
            <a:ext cx="9476" cy="9333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3897667" y="-1390400"/>
            <a:ext cx="9443" cy="9933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3908940" y="-1393567"/>
            <a:ext cx="11272" cy="11533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3916587" y="-1368300"/>
            <a:ext cx="11738" cy="14933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3912963" y="-1304233"/>
            <a:ext cx="499" cy="33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8045713" y="2747167"/>
            <a:ext cx="3489801" cy="3679749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8566306" y="601967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881517" y="909268"/>
            <a:ext cx="1305143" cy="712529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1CB19-C66A-4741-9929-BF4AF274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792653"/>
            <a:ext cx="11405594" cy="1656400"/>
          </a:xfrm>
        </p:spPr>
        <p:txBody>
          <a:bodyPr/>
          <a:lstStyle/>
          <a:p>
            <a:r>
              <a: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sát đồ vật trong nhà </a:t>
            </a:r>
            <a:br>
              <a: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 xung quanh em </a:t>
            </a:r>
            <a:br>
              <a: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hỏi – đáp về đặc điểm của chúng.</a:t>
            </a:r>
          </a:p>
        </p:txBody>
      </p:sp>
    </p:spTree>
    <p:extLst>
      <p:ext uri="{BB962C8B-B14F-4D97-AF65-F5344CB8AC3E}">
        <p14:creationId xmlns:p14="http://schemas.microsoft.com/office/powerpoint/2010/main" val="7882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5"/>
          <p:cNvSpPr/>
          <p:nvPr/>
        </p:nvSpPr>
        <p:spPr>
          <a:xfrm>
            <a:off x="2111231" y="917334"/>
            <a:ext cx="8122509" cy="477294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1583828" y="1250974"/>
            <a:ext cx="9363529" cy="337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7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và hẹn gặp lại </a:t>
            </a:r>
            <a:br>
              <a:rPr lang="en-US" sz="7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7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 con vào những </a:t>
            </a:r>
            <a:br>
              <a:rPr lang="en-US" sz="7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7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học sau!</a:t>
            </a:r>
          </a:p>
        </p:txBody>
      </p:sp>
      <p:grpSp>
        <p:nvGrpSpPr>
          <p:cNvPr id="1449" name="Google Shape;1449;p45"/>
          <p:cNvGrpSpPr/>
          <p:nvPr/>
        </p:nvGrpSpPr>
        <p:grpSpPr>
          <a:xfrm rot="-963429" flipH="1">
            <a:off x="1165857" y="3321664"/>
            <a:ext cx="2449556" cy="3372413"/>
            <a:chOff x="338600" y="701849"/>
            <a:chExt cx="1841696" cy="2529273"/>
          </a:xfrm>
        </p:grpSpPr>
        <p:sp>
          <p:nvSpPr>
            <p:cNvPr id="1450" name="Google Shape;1450;p45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90792"/>
              </p:ext>
            </p:extLst>
          </p:nvPr>
        </p:nvGraphicFramePr>
        <p:xfrm>
          <a:off x="2351207" y="2362200"/>
          <a:ext cx="7315200" cy="402336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074398" y="4416887"/>
            <a:ext cx="3673521" cy="9144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ounded Rectangle 9"/>
          <p:cNvSpPr/>
          <p:nvPr/>
        </p:nvSpPr>
        <p:spPr>
          <a:xfrm rot="5400000">
            <a:off x="838495" y="3870825"/>
            <a:ext cx="3953824" cy="93657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ounded Rectangle 12"/>
          <p:cNvSpPr/>
          <p:nvPr/>
        </p:nvSpPr>
        <p:spPr>
          <a:xfrm>
            <a:off x="5103451" y="2382801"/>
            <a:ext cx="3644468" cy="96539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23118" y="55451"/>
            <a:ext cx="12155620" cy="1461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ĐỘNG: </a:t>
            </a:r>
            <a:r>
              <a:rPr lang="en-US" sz="4000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TINH MẮT?</a:t>
            </a:r>
          </a:p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các từ ngữ chỉ</a:t>
            </a:r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đặc điểm</a:t>
            </a:r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 rot="5400000">
            <a:off x="5093547" y="4600511"/>
            <a:ext cx="914399" cy="2720822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A08912F9-3353-4B79-9E35-61331957AA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9919177" y="6206986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8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/>
          <p:nvPr/>
        </p:nvSpPr>
        <p:spPr>
          <a:xfrm>
            <a:off x="2018901" y="2851740"/>
            <a:ext cx="7310144" cy="194989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584" name="Google Shape;584;p33"/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85" name="Google Shape;585;p33"/>
          <p:cNvSpPr txBox="1">
            <a:spLocks noGrp="1"/>
          </p:cNvSpPr>
          <p:nvPr>
            <p:ph type="ctrTitle"/>
          </p:nvPr>
        </p:nvSpPr>
        <p:spPr>
          <a:xfrm>
            <a:off x="137319" y="457200"/>
            <a:ext cx="10006612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spcAft>
                <a:spcPts val="1331"/>
              </a:spcAft>
            </a:pPr>
            <a:r>
              <a:rPr lang="en" sz="7200">
                <a:latin typeface="Times New Roman" pitchFamily="18" charset="0"/>
                <a:ea typeface="Frankfurter" pitchFamily="2" charset="0"/>
                <a:cs typeface="Times New Roman" pitchFamily="18" charset="0"/>
              </a:rPr>
              <a:t>Bài 8: </a:t>
            </a:r>
            <a:br>
              <a:rPr lang="en" sz="7200">
                <a:latin typeface="Times New Roman" pitchFamily="18" charset="0"/>
                <a:ea typeface="Frankfurter" pitchFamily="2" charset="0"/>
                <a:cs typeface="Times New Roman" pitchFamily="18" charset="0"/>
              </a:rPr>
            </a:br>
            <a:r>
              <a:rPr lang="en" sz="7200">
                <a:latin typeface="Times New Roman" pitchFamily="18" charset="0"/>
                <a:ea typeface="Frankfurter" pitchFamily="2" charset="0"/>
                <a:cs typeface="Times New Roman" pitchFamily="18" charset="0"/>
              </a:rPr>
              <a:t>LUỸ TRE</a:t>
            </a:r>
            <a:endParaRPr sz="7200">
              <a:latin typeface="Times New Roman" pitchFamily="18" charset="0"/>
              <a:ea typeface="Frankfurter" pitchFamily="2" charset="0"/>
              <a:cs typeface="Times New Roman" pitchFamily="18" charset="0"/>
            </a:endParaRPr>
          </a:p>
        </p:txBody>
      </p:sp>
      <p:sp>
        <p:nvSpPr>
          <p:cNvPr id="586" name="Google Shape;586;p33"/>
          <p:cNvSpPr txBox="1">
            <a:spLocks noGrp="1"/>
          </p:cNvSpPr>
          <p:nvPr>
            <p:ph type="subTitle" idx="1"/>
          </p:nvPr>
        </p:nvSpPr>
        <p:spPr>
          <a:xfrm>
            <a:off x="4444594" y="4192773"/>
            <a:ext cx="2458757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/>
              <a:t>Trang 36</a:t>
            </a:r>
            <a:endParaRPr sz="2800"/>
          </a:p>
        </p:txBody>
      </p:sp>
      <p:sp>
        <p:nvSpPr>
          <p:cNvPr id="587" name="Google Shape;587;p33"/>
          <p:cNvSpPr/>
          <p:nvPr/>
        </p:nvSpPr>
        <p:spPr>
          <a:xfrm>
            <a:off x="9909902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2" name="Google Shape;592;p33"/>
          <p:cNvGrpSpPr/>
          <p:nvPr/>
        </p:nvGrpSpPr>
        <p:grpSpPr>
          <a:xfrm>
            <a:off x="9909874" y="2227621"/>
            <a:ext cx="652020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4287" y="1111894"/>
            <a:ext cx="1932554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53591" y="-886367"/>
            <a:ext cx="1756477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7" name="Google Shape;767;p33"/>
          <p:cNvSpPr txBox="1">
            <a:spLocks noGrp="1"/>
          </p:cNvSpPr>
          <p:nvPr>
            <p:ph type="subTitle" idx="2"/>
          </p:nvPr>
        </p:nvSpPr>
        <p:spPr>
          <a:xfrm>
            <a:off x="2957456" y="2912657"/>
            <a:ext cx="5433032" cy="609600"/>
          </a:xfrm>
          <a:prstGeom prst="rect">
            <a:avLst/>
          </a:prstGeom>
        </p:spPr>
        <p:txBody>
          <a:bodyPr spcFirstLastPara="1" wrap="square" lIns="121705" tIns="60836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 sz="6600">
                <a:latin typeface="Aachen" pitchFamily="18" charset="0"/>
                <a:ea typeface="Aachen" pitchFamily="18" charset="0"/>
                <a:cs typeface="Aachen" pitchFamily="18" charset="0"/>
              </a:rPr>
              <a:t>LUYỆN TẬP</a:t>
            </a:r>
            <a:endParaRPr sz="6600"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6">
            <a:extLst>
              <a:ext uri="{FF2B5EF4-FFF2-40B4-BE49-F238E27FC236}">
                <a16:creationId xmlns:a16="http://schemas.microsoft.com/office/drawing/2014/main" id="{017AE61C-F552-4FBA-AA36-52DDCB6458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19" y="224914"/>
            <a:ext cx="8186230" cy="2657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CE383E-3D3C-4EB1-93CE-32B16CCF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24" y="1098900"/>
            <a:ext cx="10246588" cy="763600"/>
          </a:xfrm>
        </p:spPr>
        <p:txBody>
          <a:bodyPr/>
          <a:lstStyle/>
          <a:p>
            <a:r>
              <a:rPr lang="en-US" sz="6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4EC27-01EB-41E7-A47A-52678241C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4" y="3276600"/>
            <a:ext cx="2761990" cy="3430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6F7723A-7678-45B9-9734-BC6CFEB7EE26}"/>
              </a:ext>
            </a:extLst>
          </p:cNvPr>
          <p:cNvSpPr txBox="1">
            <a:spLocks/>
          </p:cNvSpPr>
          <p:nvPr/>
        </p:nvSpPr>
        <p:spPr>
          <a:xfrm>
            <a:off x="2270919" y="3903050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Phát triển vốn từ về thiên nhiên </a:t>
            </a:r>
          </a:p>
          <a:p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và câu nêu đặc điểm.</a:t>
            </a:r>
          </a:p>
        </p:txBody>
      </p:sp>
    </p:spTree>
    <p:extLst>
      <p:ext uri="{BB962C8B-B14F-4D97-AF65-F5344CB8AC3E}">
        <p14:creationId xmlns:p14="http://schemas.microsoft.com/office/powerpoint/2010/main" val="148009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93022"/>
            <a:ext cx="1078691" cy="731520"/>
            <a:chOff x="3041857" y="1727885"/>
            <a:chExt cx="1330350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175209" y="1891677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93023"/>
            <a:ext cx="11433828" cy="763600"/>
          </a:xfrm>
        </p:spPr>
        <p:txBody>
          <a:bodyPr/>
          <a:lstStyle/>
          <a:p>
            <a:pPr algn="just"/>
            <a:r>
              <a:rPr lang="en-US" sz="3600" b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các từ ngữ dưới đây vào nhóm thích hợp.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693AEF-1A90-4B85-9E3D-56C05F93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412" y="1033354"/>
            <a:ext cx="1060796" cy="1999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9C0B0-B2FC-4C96-9166-CA05794D0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958" y="1758129"/>
            <a:ext cx="1072989" cy="199356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4259F8E-246A-4782-944F-5CBB160E3048}"/>
              </a:ext>
            </a:extLst>
          </p:cNvPr>
          <p:cNvGrpSpPr/>
          <p:nvPr/>
        </p:nvGrpSpPr>
        <p:grpSpPr>
          <a:xfrm>
            <a:off x="12580938" y="5378902"/>
            <a:ext cx="1063439" cy="1999267"/>
            <a:chOff x="6303548" y="2320066"/>
            <a:chExt cx="1063439" cy="199926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2D5E639-19E7-4C92-9B83-CAAC3074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DC9AA59-85F0-4FBE-B16D-5E1947DE547E}"/>
                </a:ext>
              </a:extLst>
            </p:cNvPr>
            <p:cNvSpPr txBox="1"/>
            <p:nvPr/>
          </p:nvSpPr>
          <p:spPr>
            <a:xfrm rot="1033508">
              <a:off x="6433515" y="2814968"/>
              <a:ext cx="905957" cy="707886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dòng sông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6A354565-251D-43A6-AF14-88A6F5E27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22" y="1414214"/>
            <a:ext cx="1060796" cy="19996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8D466B7-49CF-422C-8A37-B534317D10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6174" y="2208749"/>
            <a:ext cx="1060796" cy="199966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5BECBAF-79C1-4F56-91DA-8163B5BCE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1933" y="713419"/>
            <a:ext cx="1213209" cy="199966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1125CB1-09CB-4037-91A3-66EE2FD149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1677" y="1033354"/>
            <a:ext cx="1085182" cy="19996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5772BC-AF7E-413F-8451-BC4A632766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2511" y="2356615"/>
            <a:ext cx="1121761" cy="19996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05937BA-F1C6-4F0A-A4DE-D7EC72AAF9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7581" y="825076"/>
            <a:ext cx="1060796" cy="1999661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96F5101B-6997-4DCF-9B92-FCFF85A63981}"/>
              </a:ext>
            </a:extLst>
          </p:cNvPr>
          <p:cNvGrpSpPr/>
          <p:nvPr/>
        </p:nvGrpSpPr>
        <p:grpSpPr>
          <a:xfrm>
            <a:off x="186403" y="5203561"/>
            <a:ext cx="4772857" cy="1675372"/>
            <a:chOff x="136203" y="4970871"/>
            <a:chExt cx="4772857" cy="16753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D5A53B7-2F89-4B23-8403-596DCCF4B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03" y="4970871"/>
              <a:ext cx="4772857" cy="1675372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C74C6E7-22D2-4475-9155-6B139EDF8001}"/>
                </a:ext>
              </a:extLst>
            </p:cNvPr>
            <p:cNvSpPr txBox="1"/>
            <p:nvPr/>
          </p:nvSpPr>
          <p:spPr>
            <a:xfrm>
              <a:off x="1441134" y="5424428"/>
              <a:ext cx="2077851" cy="954107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</a:t>
              </a:r>
            </a:p>
            <a:p>
              <a:pPr algn="ctr"/>
              <a:r>
                <a: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 sự vật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3A0D27B-A879-4B70-A531-98C722A2ECBE}"/>
              </a:ext>
            </a:extLst>
          </p:cNvPr>
          <p:cNvGrpSpPr/>
          <p:nvPr/>
        </p:nvGrpSpPr>
        <p:grpSpPr>
          <a:xfrm>
            <a:off x="7355142" y="5168167"/>
            <a:ext cx="4772857" cy="1675372"/>
            <a:chOff x="7557943" y="4970871"/>
            <a:chExt cx="4772857" cy="167537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BE2B50B-5C81-48FB-A450-C217E903A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943" y="4970871"/>
              <a:ext cx="4772857" cy="167537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F688205-0F9D-4A94-9BF3-27DEA4B2E721}"/>
                </a:ext>
              </a:extLst>
            </p:cNvPr>
            <p:cNvSpPr txBox="1"/>
            <p:nvPr/>
          </p:nvSpPr>
          <p:spPr>
            <a:xfrm>
              <a:off x="9035360" y="5433297"/>
              <a:ext cx="2077851" cy="954107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CADE94A-C0D6-4F4E-AB51-3B0D132A45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2654" y="847231"/>
            <a:ext cx="1170533" cy="199966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326296" y="713419"/>
            <a:ext cx="289165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60343" y="685800"/>
            <a:ext cx="3930576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6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93022"/>
            <a:ext cx="1078691" cy="731520"/>
            <a:chOff x="3041857" y="1727885"/>
            <a:chExt cx="1330350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175209" y="1891677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93023"/>
            <a:ext cx="11433828" cy="763600"/>
          </a:xfrm>
        </p:spPr>
        <p:txBody>
          <a:bodyPr/>
          <a:lstStyle/>
          <a:p>
            <a:pPr algn="just"/>
            <a:r>
              <a:rPr lang="en-US" sz="3600" b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các từ ngữ dưới đây vào nhóm thích hợp.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693AEF-1A90-4B85-9E3D-56C05F93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412" y="1033354"/>
            <a:ext cx="1060796" cy="1999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9C0B0-B2FC-4C96-9166-CA05794D0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958" y="1758129"/>
            <a:ext cx="1072989" cy="199356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4259F8E-246A-4782-944F-5CBB160E3048}"/>
              </a:ext>
            </a:extLst>
          </p:cNvPr>
          <p:cNvGrpSpPr/>
          <p:nvPr/>
        </p:nvGrpSpPr>
        <p:grpSpPr>
          <a:xfrm>
            <a:off x="12580938" y="5378902"/>
            <a:ext cx="1063439" cy="1999267"/>
            <a:chOff x="6303548" y="2320066"/>
            <a:chExt cx="1063439" cy="199926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2D5E639-19E7-4C92-9B83-CAAC3074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548" y="2320066"/>
              <a:ext cx="1063439" cy="199926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DC9AA59-85F0-4FBE-B16D-5E1947DE547E}"/>
                </a:ext>
              </a:extLst>
            </p:cNvPr>
            <p:cNvSpPr txBox="1"/>
            <p:nvPr/>
          </p:nvSpPr>
          <p:spPr>
            <a:xfrm rot="1033508">
              <a:off x="6433515" y="2814968"/>
              <a:ext cx="905957" cy="707886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dòng sông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6A354565-251D-43A6-AF14-88A6F5E27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22" y="1414214"/>
            <a:ext cx="1060796" cy="19996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8D466B7-49CF-422C-8A37-B534317D10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6174" y="2208749"/>
            <a:ext cx="1060796" cy="199966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5BECBAF-79C1-4F56-91DA-8163B5BCE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1933" y="713419"/>
            <a:ext cx="1213209" cy="199966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1125CB1-09CB-4037-91A3-66EE2FD149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1677" y="1033354"/>
            <a:ext cx="1085182" cy="19996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5772BC-AF7E-413F-8451-BC4A632766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2511" y="2356615"/>
            <a:ext cx="1121761" cy="19996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05937BA-F1C6-4F0A-A4DE-D7EC72AAF9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7581" y="825076"/>
            <a:ext cx="1060796" cy="1999661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C3A0D27B-A879-4B70-A531-98C722A2ECBE}"/>
              </a:ext>
            </a:extLst>
          </p:cNvPr>
          <p:cNvGrpSpPr/>
          <p:nvPr/>
        </p:nvGrpSpPr>
        <p:grpSpPr>
          <a:xfrm>
            <a:off x="7395671" y="4970871"/>
            <a:ext cx="4772857" cy="1675372"/>
            <a:chOff x="7557943" y="4970871"/>
            <a:chExt cx="4772857" cy="167537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BE2B50B-5C81-48FB-A450-C217E903A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943" y="4970871"/>
              <a:ext cx="4772857" cy="167537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F688205-0F9D-4A94-9BF3-27DEA4B2E721}"/>
                </a:ext>
              </a:extLst>
            </p:cNvPr>
            <p:cNvSpPr txBox="1"/>
            <p:nvPr/>
          </p:nvSpPr>
          <p:spPr>
            <a:xfrm>
              <a:off x="9035360" y="5433297"/>
              <a:ext cx="2077851" cy="954107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DE69187-7726-4367-910C-056E07E43D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1689" y="840850"/>
            <a:ext cx="1170533" cy="199966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0A8AC-0C76-4D57-ACBB-7BDCCEC7FEA0}"/>
              </a:ext>
            </a:extLst>
          </p:cNvPr>
          <p:cNvGrpSpPr/>
          <p:nvPr/>
        </p:nvGrpSpPr>
        <p:grpSpPr>
          <a:xfrm>
            <a:off x="60358" y="5216031"/>
            <a:ext cx="4772857" cy="1675372"/>
            <a:chOff x="136203" y="4970871"/>
            <a:chExt cx="4772857" cy="167537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4A3D0A5-0B6E-4E6D-9964-E0A691CFE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03" y="4970871"/>
              <a:ext cx="4772857" cy="167537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225E2D-135F-42B6-95DF-1133FDA3BF0D}"/>
                </a:ext>
              </a:extLst>
            </p:cNvPr>
            <p:cNvSpPr txBox="1"/>
            <p:nvPr/>
          </p:nvSpPr>
          <p:spPr>
            <a:xfrm>
              <a:off x="1441134" y="5424428"/>
              <a:ext cx="2077851" cy="954107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</a:t>
              </a:r>
            </a:p>
            <a:p>
              <a:pPr algn="ctr"/>
              <a:r>
                <a: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 sự vật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2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3861E-6 2.22222E-6 L -2.23861E-6 0.00023 C 0.00287 0.00833 0.00614 0.0169 0.00888 0.02592 C 0.00992 0.02847 0.01097 0.03125 0.01149 0.03449 C 0.0124 0.03796 0.01279 0.04213 0.01345 0.0456 C 0.01514 0.05301 0.01697 0.06018 0.01906 0.06713 C 0.01997 0.07129 0.02167 0.0743 0.02258 0.07824 C 0.02454 0.08657 0.02637 0.0956 0.0282 0.1044 C 0.02872 0.10741 0.02924 0.11065 0.02989 0.11319 C 0.03198 0.12037 0.03303 0.12384 0.03446 0.13287 C 0.0419 0.1787 0.02728 0.1044 0.04177 0.1743 C 0.04347 0.19028 0.04647 0.21967 0.04817 0.23102 C 0.0496 0.2412 0.0513 0.25139 0.05274 0.2618 C 0.05509 0.28032 0.05535 0.28611 0.05639 0.30324 C 0.05678 0.30926 0.05731 0.31481 0.05731 0.32083 C 0.05744 0.35625 0.05731 0.39213 0.05731 0.42778 L 0.05731 0.42824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9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269E-6 1.85185E-6 L 4.22269E-6 1.85185E-6 C -0.00379 0.00347 -0.00771 0.00625 -0.01097 0.01088 C -0.01541 0.0169 -0.01906 0.0243 -0.02311 0.03102 C -0.02454 0.0331 -0.02598 0.03495 -0.02715 0.0375 C -0.02846 0.04051 -0.03003 0.04352 -0.03133 0.04653 C -0.03225 0.04861 -0.03303 0.05092 -0.03407 0.05301 C -0.03525 0.05555 -0.03694 0.05717 -0.03799 0.05972 C -0.03956 0.06296 -0.0406 0.06713 -0.04204 0.07083 C -0.04334 0.07384 -0.04491 0.07662 -0.04621 0.07963 C -0.04713 0.08194 -0.04804 0.08426 -0.04895 0.08634 C -0.05104 0.09699 -0.05143 0.09977 -0.05561 0.11296 C -0.05953 0.125 -0.06788 0.14838 -0.06788 0.14861 C -0.07062 0.16666 -0.07245 0.18125 -0.07741 0.19954 L -0.08133 0.21504 C -0.08589 0.275 -0.07924 0.19352 -0.08537 0.24838 C -0.08615 0.25486 -0.08629 0.2618 -0.08668 0.26852 C -0.0889 0.29444 -0.08811 0.27407 -0.08811 0.30625 L -0.08811 0.30648 " pathEditMode="relative" rAng="0" ptsTypes="AA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2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39 0.00926 L -0.06539 0.00949 C -0.09711 0.01459 -0.12988 0.01898 -0.15716 0.02639 C -0.19423 0.03588 -0.2249 0.04769 -0.25871 0.05834 C -0.27072 0.06158 -0.28273 0.06459 -0.29252 0.06852 C -0.30348 0.07338 -0.31653 0.07824 -0.3275 0.08287 C -0.33507 0.08611 -0.3416 0.08982 -0.35034 0.09329 C -0.36026 0.09722 -0.37436 0.09977 -0.38311 0.10394 C -0.39629 0.10903 -0.40504 0.11551 -0.41704 0.12153 C -0.42788 0.12616 -0.44093 0.13056 -0.4519 0.13542 C -0.4596 0.13912 -0.46717 0.14283 -0.47487 0.14607 C -0.49236 0.16297 -0.49562 0.16736 -0.53048 0.1882 C -0.56324 0.20741 -0.63307 0.24445 -0.63307 0.24468 C -0.65605 0.27338 -0.67132 0.29653 -0.71283 0.32547 L -0.74559 0.35 C -0.78384 0.44514 -0.7281 0.31597 -0.7794 0.40301 C -0.78593 0.4132 -0.7871 0.42431 -0.79036 0.43496 C -0.8089 0.47593 -0.80237 0.44375 -0.80237 0.49468 L -0.80237 0.49514 " pathEditMode="relative" rAng="0" ptsTypes="AAAAAAAAAAAAAAAAA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4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822E-6 2.96296E-6 L -0.26616 0.482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4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9531E-6 -4.07407E-6 L 1.89531E-6 -4.07407E-6 C 0.00679 0.00926 0.01344 0.01945 0.02075 0.02848 C 0.02676 0.03542 0.03394 0.03959 0.03968 0.04699 C 0.04934 0.05949 0.05808 0.07408 0.06696 0.0882 C 0.07375 0.09885 0.09985 0.14167 0.1056 0.15625 C 0.11017 0.16806 0.11434 0.18033 0.11943 0.19121 C 0.12061 0.19399 0.12191 0.19653 0.12296 0.19954 C 0.12661 0.20949 0.12466 0.20579 0.12674 0.21621 C 0.12753 0.21945 0.12857 0.22292 0.12922 0.22639 C 0.14176 0.29352 0.12348 0.20162 0.13431 0.25533 C 0.13458 0.25996 0.13471 0.26505 0.13536 0.26991 C 0.13666 0.27755 0.13797 0.27987 0.14071 0.28635 L 0.14071 0.28681 " pathEditMode="relative" rAng="0" ptsTypes="AAAAAAAAAAAAAA">
                                      <p:cBhvr>
                                        <p:cTn id="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6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2656E-7 2.22222E-6 L 6.52656E-7 0.00023 C 0.00705 0.01389 0.0141 0.0294 0.0218 0.04328 C 0.02806 0.05393 0.0355 0.06018 0.04151 0.07153 C 0.05169 0.09051 0.06083 0.11296 0.07023 0.13449 C 0.07727 0.15023 0.10469 0.21528 0.11069 0.23773 C 0.11552 0.25578 0.11996 0.2743 0.12518 0.29097 C 0.12648 0.29514 0.12792 0.29907 0.12896 0.30347 C 0.13288 0.31875 0.13079 0.31319 0.13301 0.32916 C 0.13379 0.33403 0.13471 0.33935 0.13562 0.34444 C 0.14867 0.44676 0.12949 0.30717 0.14084 0.38866 C 0.14123 0.39583 0.14136 0.40347 0.14202 0.41065 C 0.14332 0.42245 0.14463 0.42592 0.14763 0.43565 L 0.14763 0.43657 " pathEditMode="relative" rAng="0" ptsTypes="AAAAAAAAAAAAAA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423E-6 1.48148E-6 L 1.60423E-6 0.00023 C -0.0111 0.01528 -0.02193 0.03264 -0.03407 0.04792 C -0.04386 0.05972 -0.05561 0.06667 -0.06501 0.07917 C -0.08067 0.10023 -0.09503 0.125 -0.10965 0.14884 C -0.12074 0.16643 -0.16343 0.23842 -0.17282 0.26319 C -0.18027 0.2831 -0.18705 0.3037 -0.19554 0.32222 C -0.19736 0.32685 -0.19958 0.33102 -0.20141 0.33611 C -0.20729 0.35278 -0.20415 0.34676 -0.20742 0.36435 C -0.20872 0.36967 -0.21029 0.37569 -0.21159 0.38148 C -0.23209 0.49444 -0.20206 0.34004 -0.21969 0.43032 C -0.22034 0.43819 -0.2206 0.44653 -0.22164 0.45463 C -0.2236 0.46782 -0.22582 0.47153 -0.23026 0.48241 L -0.23026 0.48333 " pathEditMode="relative" rAng="0" ptsTypes="AAAAAAAAAAAAAA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167E-6 -1.85185E-6 L 4.61167E-6 -1.85185E-6 C 0.01475 0.00764 0.0291 0.01644 0.04516 0.02384 C 0.05834 0.02986 0.07388 0.03357 0.08641 0.03982 C 0.10742 0.05046 0.12635 0.06273 0.14593 0.075 C 0.16055 0.0838 0.21733 0.12037 0.22999 0.13264 C 0.23978 0.14259 0.24892 0.15301 0.26014 0.1625 C 0.26249 0.16482 0.2655 0.1669 0.26798 0.16945 C 0.27594 0.17801 0.27163 0.17477 0.27607 0.18357 C 0.27777 0.18634 0.27985 0.18935 0.28155 0.19213 C 0.3087 0.24931 0.26902 0.1713 0.29252 0.2169 C 0.2933 0.22084 0.29356 0.22523 0.29487 0.22917 C 0.29748 0.23588 0.30048 0.23773 0.30648 0.24329 L 0.30648 0.24375 " pathEditMode="relative" rAng="0" ptsTypes="AAAAAAAAAAAAAA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4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458E-6 -1.85185E-6 L 2.08458E-6 0.00023 C 0.02963 0.01227 0.05848 0.02616 0.09072 0.03773 C 0.11721 0.04722 0.14815 0.05278 0.17334 0.06296 C 0.21577 0.07986 0.25375 0.09954 0.29291 0.11875 C 0.32228 0.13287 0.43636 0.19028 0.46156 0.20996 C 0.48127 0.2257 0.49954 0.24213 0.52199 0.25695 C 0.52695 0.26065 0.53309 0.26412 0.53779 0.26829 C 0.55397 0.28171 0.5451 0.27639 0.55436 0.29074 C 0.55763 0.29514 0.56193 0.29977 0.5652 0.30417 C 0.61963 0.39468 0.54001 0.2713 0.58713 0.34329 C 0.58856 0.34954 0.58922 0.35648 0.59209 0.36273 C 0.59718 0.37315 0.60318 0.37639 0.61506 0.38496 L 0.61506 0.38588 " pathEditMode="relative" rAng="0" ptsTypes="AAAAAAAAAAAA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53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6627" y="154597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041857" y="1920830"/>
              <a:ext cx="1496251" cy="779159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785" y="520357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Ghép từ ngữ chỉ sự vật với từ ngữ chỉ đặc điểm ở bài tập 1 để tạo 3 câu.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482211-5ECE-42F5-A74E-EC3F5AE45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71" r="-111"/>
          <a:stretch/>
        </p:blipFill>
        <p:spPr>
          <a:xfrm>
            <a:off x="6363795" y="1783576"/>
            <a:ext cx="5412430" cy="4019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7D0449-9B4A-4618-B05D-B67E0B1E05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3" t="53342" r="61199" b="-124"/>
          <a:stretch/>
        </p:blipFill>
        <p:spPr>
          <a:xfrm>
            <a:off x="406627" y="1796716"/>
            <a:ext cx="5527587" cy="4013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2269DC4E-3B47-479C-9000-F0B3E1BF857A}"/>
              </a:ext>
            </a:extLst>
          </p:cNvPr>
          <p:cNvSpPr/>
          <p:nvPr/>
        </p:nvSpPr>
        <p:spPr>
          <a:xfrm>
            <a:off x="3052117" y="5881990"/>
            <a:ext cx="5764194" cy="872691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405950081">
                  <a:custGeom>
                    <a:avLst/>
                    <a:gdLst>
                      <a:gd name="connsiteX0" fmla="*/ 0 w 5764194"/>
                      <a:gd name="connsiteY0" fmla="*/ 145451 h 872691"/>
                      <a:gd name="connsiteX1" fmla="*/ 145451 w 5764194"/>
                      <a:gd name="connsiteY1" fmla="*/ 0 h 872691"/>
                      <a:gd name="connsiteX2" fmla="*/ 720147 w 5764194"/>
                      <a:gd name="connsiteY2" fmla="*/ 0 h 872691"/>
                      <a:gd name="connsiteX3" fmla="*/ 1404308 w 5764194"/>
                      <a:gd name="connsiteY3" fmla="*/ 0 h 872691"/>
                      <a:gd name="connsiteX4" fmla="*/ 2197936 w 5764194"/>
                      <a:gd name="connsiteY4" fmla="*/ 0 h 872691"/>
                      <a:gd name="connsiteX5" fmla="*/ 2772631 w 5764194"/>
                      <a:gd name="connsiteY5" fmla="*/ 0 h 872691"/>
                      <a:gd name="connsiteX6" fmla="*/ 3511526 w 5764194"/>
                      <a:gd name="connsiteY6" fmla="*/ 0 h 872691"/>
                      <a:gd name="connsiteX7" fmla="*/ 4086221 w 5764194"/>
                      <a:gd name="connsiteY7" fmla="*/ 0 h 872691"/>
                      <a:gd name="connsiteX8" fmla="*/ 4715650 w 5764194"/>
                      <a:gd name="connsiteY8" fmla="*/ 0 h 872691"/>
                      <a:gd name="connsiteX9" fmla="*/ 5618743 w 5764194"/>
                      <a:gd name="connsiteY9" fmla="*/ 0 h 872691"/>
                      <a:gd name="connsiteX10" fmla="*/ 5764194 w 5764194"/>
                      <a:gd name="connsiteY10" fmla="*/ 145451 h 872691"/>
                      <a:gd name="connsiteX11" fmla="*/ 5764194 w 5764194"/>
                      <a:gd name="connsiteY11" fmla="*/ 727240 h 872691"/>
                      <a:gd name="connsiteX12" fmla="*/ 5618743 w 5764194"/>
                      <a:gd name="connsiteY12" fmla="*/ 872691 h 872691"/>
                      <a:gd name="connsiteX13" fmla="*/ 4825116 w 5764194"/>
                      <a:gd name="connsiteY13" fmla="*/ 872691 h 872691"/>
                      <a:gd name="connsiteX14" fmla="*/ 4086221 w 5764194"/>
                      <a:gd name="connsiteY14" fmla="*/ 872691 h 872691"/>
                      <a:gd name="connsiteX15" fmla="*/ 3292594 w 5764194"/>
                      <a:gd name="connsiteY15" fmla="*/ 872691 h 872691"/>
                      <a:gd name="connsiteX16" fmla="*/ 2498967 w 5764194"/>
                      <a:gd name="connsiteY16" fmla="*/ 872691 h 872691"/>
                      <a:gd name="connsiteX17" fmla="*/ 1924271 w 5764194"/>
                      <a:gd name="connsiteY17" fmla="*/ 872691 h 872691"/>
                      <a:gd name="connsiteX18" fmla="*/ 1240109 w 5764194"/>
                      <a:gd name="connsiteY18" fmla="*/ 872691 h 872691"/>
                      <a:gd name="connsiteX19" fmla="*/ 145451 w 5764194"/>
                      <a:gd name="connsiteY19" fmla="*/ 872691 h 872691"/>
                      <a:gd name="connsiteX20" fmla="*/ 0 w 5764194"/>
                      <a:gd name="connsiteY20" fmla="*/ 727240 h 872691"/>
                      <a:gd name="connsiteX21" fmla="*/ 0 w 5764194"/>
                      <a:gd name="connsiteY21" fmla="*/ 145451 h 872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764194" h="872691" fill="none" extrusionOk="0">
                        <a:moveTo>
                          <a:pt x="0" y="145451"/>
                        </a:moveTo>
                        <a:cubicBezTo>
                          <a:pt x="-1651" y="69117"/>
                          <a:pt x="61325" y="-5229"/>
                          <a:pt x="145451" y="0"/>
                        </a:cubicBezTo>
                        <a:cubicBezTo>
                          <a:pt x="352912" y="19571"/>
                          <a:pt x="476635" y="18019"/>
                          <a:pt x="720147" y="0"/>
                        </a:cubicBezTo>
                        <a:cubicBezTo>
                          <a:pt x="963659" y="-18019"/>
                          <a:pt x="1258673" y="-6854"/>
                          <a:pt x="1404308" y="0"/>
                        </a:cubicBezTo>
                        <a:cubicBezTo>
                          <a:pt x="1549943" y="6854"/>
                          <a:pt x="1941722" y="12230"/>
                          <a:pt x="2197936" y="0"/>
                        </a:cubicBezTo>
                        <a:cubicBezTo>
                          <a:pt x="2454150" y="-12230"/>
                          <a:pt x="2542620" y="6706"/>
                          <a:pt x="2772631" y="0"/>
                        </a:cubicBezTo>
                        <a:cubicBezTo>
                          <a:pt x="3002643" y="-6706"/>
                          <a:pt x="3145333" y="35369"/>
                          <a:pt x="3511526" y="0"/>
                        </a:cubicBezTo>
                        <a:cubicBezTo>
                          <a:pt x="3877720" y="-35369"/>
                          <a:pt x="3946909" y="24500"/>
                          <a:pt x="4086221" y="0"/>
                        </a:cubicBezTo>
                        <a:cubicBezTo>
                          <a:pt x="4225533" y="-24500"/>
                          <a:pt x="4574707" y="753"/>
                          <a:pt x="4715650" y="0"/>
                        </a:cubicBezTo>
                        <a:cubicBezTo>
                          <a:pt x="4856593" y="-753"/>
                          <a:pt x="5265109" y="7413"/>
                          <a:pt x="5618743" y="0"/>
                        </a:cubicBezTo>
                        <a:cubicBezTo>
                          <a:pt x="5703833" y="-13582"/>
                          <a:pt x="5767970" y="76809"/>
                          <a:pt x="5764194" y="145451"/>
                        </a:cubicBezTo>
                        <a:cubicBezTo>
                          <a:pt x="5755103" y="332597"/>
                          <a:pt x="5790277" y="504702"/>
                          <a:pt x="5764194" y="727240"/>
                        </a:cubicBezTo>
                        <a:cubicBezTo>
                          <a:pt x="5756215" y="810314"/>
                          <a:pt x="5702420" y="867433"/>
                          <a:pt x="5618743" y="872691"/>
                        </a:cubicBezTo>
                        <a:cubicBezTo>
                          <a:pt x="5331068" y="872196"/>
                          <a:pt x="5189249" y="836652"/>
                          <a:pt x="4825116" y="872691"/>
                        </a:cubicBezTo>
                        <a:cubicBezTo>
                          <a:pt x="4460983" y="908730"/>
                          <a:pt x="4288609" y="850110"/>
                          <a:pt x="4086221" y="872691"/>
                        </a:cubicBezTo>
                        <a:cubicBezTo>
                          <a:pt x="3883833" y="895272"/>
                          <a:pt x="3505820" y="883887"/>
                          <a:pt x="3292594" y="872691"/>
                        </a:cubicBezTo>
                        <a:cubicBezTo>
                          <a:pt x="3079368" y="861495"/>
                          <a:pt x="2755427" y="840177"/>
                          <a:pt x="2498967" y="872691"/>
                        </a:cubicBezTo>
                        <a:cubicBezTo>
                          <a:pt x="2242507" y="905205"/>
                          <a:pt x="2107150" y="885935"/>
                          <a:pt x="1924271" y="872691"/>
                        </a:cubicBezTo>
                        <a:cubicBezTo>
                          <a:pt x="1741392" y="859447"/>
                          <a:pt x="1580691" y="864796"/>
                          <a:pt x="1240109" y="872691"/>
                        </a:cubicBezTo>
                        <a:cubicBezTo>
                          <a:pt x="899527" y="880586"/>
                          <a:pt x="399142" y="884338"/>
                          <a:pt x="145451" y="872691"/>
                        </a:cubicBezTo>
                        <a:cubicBezTo>
                          <a:pt x="75530" y="874904"/>
                          <a:pt x="524" y="791882"/>
                          <a:pt x="0" y="727240"/>
                        </a:cubicBezTo>
                        <a:cubicBezTo>
                          <a:pt x="-26492" y="571573"/>
                          <a:pt x="965" y="343221"/>
                          <a:pt x="0" y="145451"/>
                        </a:cubicBezTo>
                        <a:close/>
                      </a:path>
                      <a:path w="5764194" h="872691" stroke="0" extrusionOk="0">
                        <a:moveTo>
                          <a:pt x="0" y="145451"/>
                        </a:moveTo>
                        <a:cubicBezTo>
                          <a:pt x="12072" y="63288"/>
                          <a:pt x="64206" y="-16561"/>
                          <a:pt x="145451" y="0"/>
                        </a:cubicBezTo>
                        <a:cubicBezTo>
                          <a:pt x="389239" y="-28288"/>
                          <a:pt x="560856" y="32463"/>
                          <a:pt x="939078" y="0"/>
                        </a:cubicBezTo>
                        <a:cubicBezTo>
                          <a:pt x="1317300" y="-32463"/>
                          <a:pt x="1306258" y="-12469"/>
                          <a:pt x="1459041" y="0"/>
                        </a:cubicBezTo>
                        <a:cubicBezTo>
                          <a:pt x="1611824" y="12469"/>
                          <a:pt x="1796099" y="-24970"/>
                          <a:pt x="2033737" y="0"/>
                        </a:cubicBezTo>
                        <a:cubicBezTo>
                          <a:pt x="2271375" y="24970"/>
                          <a:pt x="2296111" y="14072"/>
                          <a:pt x="2553699" y="0"/>
                        </a:cubicBezTo>
                        <a:cubicBezTo>
                          <a:pt x="2811287" y="-14072"/>
                          <a:pt x="3029024" y="31097"/>
                          <a:pt x="3183128" y="0"/>
                        </a:cubicBezTo>
                        <a:cubicBezTo>
                          <a:pt x="3337232" y="-31097"/>
                          <a:pt x="3781088" y="-27056"/>
                          <a:pt x="3976755" y="0"/>
                        </a:cubicBezTo>
                        <a:cubicBezTo>
                          <a:pt x="4172422" y="27056"/>
                          <a:pt x="4330939" y="-16145"/>
                          <a:pt x="4606184" y="0"/>
                        </a:cubicBezTo>
                        <a:cubicBezTo>
                          <a:pt x="4881429" y="16145"/>
                          <a:pt x="5166652" y="-15019"/>
                          <a:pt x="5618743" y="0"/>
                        </a:cubicBezTo>
                        <a:cubicBezTo>
                          <a:pt x="5709641" y="-1972"/>
                          <a:pt x="5760733" y="60452"/>
                          <a:pt x="5764194" y="145451"/>
                        </a:cubicBezTo>
                        <a:cubicBezTo>
                          <a:pt x="5744435" y="300399"/>
                          <a:pt x="5740128" y="574649"/>
                          <a:pt x="5764194" y="727240"/>
                        </a:cubicBezTo>
                        <a:cubicBezTo>
                          <a:pt x="5767365" y="807511"/>
                          <a:pt x="5682469" y="861768"/>
                          <a:pt x="5618743" y="872691"/>
                        </a:cubicBezTo>
                        <a:cubicBezTo>
                          <a:pt x="5368275" y="868293"/>
                          <a:pt x="5118359" y="849721"/>
                          <a:pt x="4989314" y="872691"/>
                        </a:cubicBezTo>
                        <a:cubicBezTo>
                          <a:pt x="4860269" y="895661"/>
                          <a:pt x="4460809" y="887204"/>
                          <a:pt x="4250420" y="872691"/>
                        </a:cubicBezTo>
                        <a:cubicBezTo>
                          <a:pt x="4040031" y="858178"/>
                          <a:pt x="3786415" y="853214"/>
                          <a:pt x="3456793" y="872691"/>
                        </a:cubicBezTo>
                        <a:cubicBezTo>
                          <a:pt x="3127171" y="892168"/>
                          <a:pt x="2938346" y="847212"/>
                          <a:pt x="2772631" y="872691"/>
                        </a:cubicBezTo>
                        <a:cubicBezTo>
                          <a:pt x="2606916" y="898170"/>
                          <a:pt x="2417063" y="894972"/>
                          <a:pt x="2143203" y="872691"/>
                        </a:cubicBezTo>
                        <a:cubicBezTo>
                          <a:pt x="1869343" y="850410"/>
                          <a:pt x="1700677" y="861966"/>
                          <a:pt x="1513774" y="872691"/>
                        </a:cubicBezTo>
                        <a:cubicBezTo>
                          <a:pt x="1326871" y="883416"/>
                          <a:pt x="495526" y="836892"/>
                          <a:pt x="145451" y="872691"/>
                        </a:cubicBezTo>
                        <a:cubicBezTo>
                          <a:pt x="62123" y="880075"/>
                          <a:pt x="10658" y="811170"/>
                          <a:pt x="0" y="727240"/>
                        </a:cubicBezTo>
                        <a:cubicBezTo>
                          <a:pt x="1290" y="439107"/>
                          <a:pt x="-24341" y="428515"/>
                          <a:pt x="0" y="14545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Bầu trời trong xanh.</a:t>
            </a:r>
            <a:endParaRPr lang="x-none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76C3E6-E924-425B-B319-2DA674481DEC}"/>
              </a:ext>
            </a:extLst>
          </p:cNvPr>
          <p:cNvSpPr/>
          <p:nvPr/>
        </p:nvSpPr>
        <p:spPr>
          <a:xfrm>
            <a:off x="3642519" y="2590800"/>
            <a:ext cx="838200" cy="144303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EFCB2DD-6E29-458A-B758-030AEDCAE2EE}"/>
              </a:ext>
            </a:extLst>
          </p:cNvPr>
          <p:cNvSpPr/>
          <p:nvPr/>
        </p:nvSpPr>
        <p:spPr>
          <a:xfrm>
            <a:off x="8397211" y="2971800"/>
            <a:ext cx="838200" cy="144303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BE667E-2D7B-4753-B8BC-01AB7AF8EEEA}"/>
              </a:ext>
            </a:extLst>
          </p:cNvPr>
          <p:cNvCxnSpPr/>
          <p:nvPr/>
        </p:nvCxnSpPr>
        <p:spPr>
          <a:xfrm>
            <a:off x="2575719" y="886117"/>
            <a:ext cx="32822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31A9DEC-8983-424E-917D-9F4AD5D0B3D9}"/>
              </a:ext>
            </a:extLst>
          </p:cNvPr>
          <p:cNvCxnSpPr>
            <a:cxnSpLocks/>
          </p:cNvCxnSpPr>
          <p:nvPr/>
        </p:nvCxnSpPr>
        <p:spPr>
          <a:xfrm>
            <a:off x="6401770" y="886117"/>
            <a:ext cx="3946349" cy="160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6627" y="154597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041857" y="1920830"/>
              <a:ext cx="1496251" cy="779159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785" y="520357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Ghép từ ngữ chỉ sự vật với từ ngữ chỉ đặc điểm ở bài tập 1 để tạo 3 câu.</a:t>
            </a:r>
          </a:p>
        </p:txBody>
      </p:sp>
      <p:sp>
        <p:nvSpPr>
          <p:cNvPr id="13" name="Rounded Rectangle 22">
            <a:extLst>
              <a:ext uri="{FF2B5EF4-FFF2-40B4-BE49-F238E27FC236}">
                <a16:creationId xmlns:a16="http://schemas.microsoft.com/office/drawing/2014/main" id="{F156453A-54CA-414C-BAB5-343100DD6303}"/>
              </a:ext>
            </a:extLst>
          </p:cNvPr>
          <p:cNvSpPr/>
          <p:nvPr/>
        </p:nvSpPr>
        <p:spPr>
          <a:xfrm>
            <a:off x="136613" y="5514448"/>
            <a:ext cx="5779275" cy="8726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xmlns="" sd="3129880736">
                  <a:custGeom>
                    <a:avLst/>
                    <a:gdLst>
                      <a:gd name="connsiteX0" fmla="*/ 0 w 5779275"/>
                      <a:gd name="connsiteY0" fmla="*/ 145451 h 872691"/>
                      <a:gd name="connsiteX1" fmla="*/ 145451 w 5779275"/>
                      <a:gd name="connsiteY1" fmla="*/ 0 h 872691"/>
                      <a:gd name="connsiteX2" fmla="*/ 941265 w 5779275"/>
                      <a:gd name="connsiteY2" fmla="*/ 0 h 872691"/>
                      <a:gd name="connsiteX3" fmla="*/ 1572428 w 5779275"/>
                      <a:gd name="connsiteY3" fmla="*/ 0 h 872691"/>
                      <a:gd name="connsiteX4" fmla="*/ 2313358 w 5779275"/>
                      <a:gd name="connsiteY4" fmla="*/ 0 h 872691"/>
                      <a:gd name="connsiteX5" fmla="*/ 2999405 w 5779275"/>
                      <a:gd name="connsiteY5" fmla="*/ 0 h 872691"/>
                      <a:gd name="connsiteX6" fmla="*/ 3575684 w 5779275"/>
                      <a:gd name="connsiteY6" fmla="*/ 0 h 872691"/>
                      <a:gd name="connsiteX7" fmla="*/ 4371498 w 5779275"/>
                      <a:gd name="connsiteY7" fmla="*/ 0 h 872691"/>
                      <a:gd name="connsiteX8" fmla="*/ 4892894 w 5779275"/>
                      <a:gd name="connsiteY8" fmla="*/ 0 h 872691"/>
                      <a:gd name="connsiteX9" fmla="*/ 5633824 w 5779275"/>
                      <a:gd name="connsiteY9" fmla="*/ 0 h 872691"/>
                      <a:gd name="connsiteX10" fmla="*/ 5779275 w 5779275"/>
                      <a:gd name="connsiteY10" fmla="*/ 145451 h 872691"/>
                      <a:gd name="connsiteX11" fmla="*/ 5779275 w 5779275"/>
                      <a:gd name="connsiteY11" fmla="*/ 727240 h 872691"/>
                      <a:gd name="connsiteX12" fmla="*/ 5633824 w 5779275"/>
                      <a:gd name="connsiteY12" fmla="*/ 872691 h 872691"/>
                      <a:gd name="connsiteX13" fmla="*/ 5057545 w 5779275"/>
                      <a:gd name="connsiteY13" fmla="*/ 872691 h 872691"/>
                      <a:gd name="connsiteX14" fmla="*/ 4481266 w 5779275"/>
                      <a:gd name="connsiteY14" fmla="*/ 872691 h 872691"/>
                      <a:gd name="connsiteX15" fmla="*/ 3795219 w 5779275"/>
                      <a:gd name="connsiteY15" fmla="*/ 872691 h 872691"/>
                      <a:gd name="connsiteX16" fmla="*/ 3273824 w 5779275"/>
                      <a:gd name="connsiteY16" fmla="*/ 872691 h 872691"/>
                      <a:gd name="connsiteX17" fmla="*/ 2532893 w 5779275"/>
                      <a:gd name="connsiteY17" fmla="*/ 872691 h 872691"/>
                      <a:gd name="connsiteX18" fmla="*/ 1737079 w 5779275"/>
                      <a:gd name="connsiteY18" fmla="*/ 872691 h 872691"/>
                      <a:gd name="connsiteX19" fmla="*/ 1105916 w 5779275"/>
                      <a:gd name="connsiteY19" fmla="*/ 872691 h 872691"/>
                      <a:gd name="connsiteX20" fmla="*/ 145451 w 5779275"/>
                      <a:gd name="connsiteY20" fmla="*/ 872691 h 872691"/>
                      <a:gd name="connsiteX21" fmla="*/ 0 w 5779275"/>
                      <a:gd name="connsiteY21" fmla="*/ 727240 h 872691"/>
                      <a:gd name="connsiteX22" fmla="*/ 0 w 5779275"/>
                      <a:gd name="connsiteY22" fmla="*/ 145451 h 872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779275" h="872691" fill="none" extrusionOk="0">
                        <a:moveTo>
                          <a:pt x="0" y="145451"/>
                        </a:moveTo>
                        <a:cubicBezTo>
                          <a:pt x="2413" y="49426"/>
                          <a:pt x="47360" y="2712"/>
                          <a:pt x="145451" y="0"/>
                        </a:cubicBezTo>
                        <a:cubicBezTo>
                          <a:pt x="511159" y="-37185"/>
                          <a:pt x="697416" y="-35859"/>
                          <a:pt x="941265" y="0"/>
                        </a:cubicBezTo>
                        <a:cubicBezTo>
                          <a:pt x="1185114" y="35859"/>
                          <a:pt x="1268468" y="16752"/>
                          <a:pt x="1572428" y="0"/>
                        </a:cubicBezTo>
                        <a:cubicBezTo>
                          <a:pt x="1876388" y="-16752"/>
                          <a:pt x="1954755" y="22595"/>
                          <a:pt x="2313358" y="0"/>
                        </a:cubicBezTo>
                        <a:cubicBezTo>
                          <a:pt x="2671961" y="-22595"/>
                          <a:pt x="2761234" y="-23228"/>
                          <a:pt x="2999405" y="0"/>
                        </a:cubicBezTo>
                        <a:cubicBezTo>
                          <a:pt x="3237576" y="23228"/>
                          <a:pt x="3392077" y="-18140"/>
                          <a:pt x="3575684" y="0"/>
                        </a:cubicBezTo>
                        <a:cubicBezTo>
                          <a:pt x="3759291" y="18140"/>
                          <a:pt x="4182095" y="35303"/>
                          <a:pt x="4371498" y="0"/>
                        </a:cubicBezTo>
                        <a:cubicBezTo>
                          <a:pt x="4560901" y="-35303"/>
                          <a:pt x="4695377" y="-3348"/>
                          <a:pt x="4892894" y="0"/>
                        </a:cubicBezTo>
                        <a:cubicBezTo>
                          <a:pt x="5090411" y="3348"/>
                          <a:pt x="5477334" y="-456"/>
                          <a:pt x="5633824" y="0"/>
                        </a:cubicBezTo>
                        <a:cubicBezTo>
                          <a:pt x="5720642" y="-4486"/>
                          <a:pt x="5779504" y="73421"/>
                          <a:pt x="5779275" y="145451"/>
                        </a:cubicBezTo>
                        <a:cubicBezTo>
                          <a:pt x="5769459" y="342699"/>
                          <a:pt x="5797488" y="467717"/>
                          <a:pt x="5779275" y="727240"/>
                        </a:cubicBezTo>
                        <a:cubicBezTo>
                          <a:pt x="5785547" y="808281"/>
                          <a:pt x="5713109" y="883948"/>
                          <a:pt x="5633824" y="872691"/>
                        </a:cubicBezTo>
                        <a:cubicBezTo>
                          <a:pt x="5353126" y="858735"/>
                          <a:pt x="5321390" y="885249"/>
                          <a:pt x="5057545" y="872691"/>
                        </a:cubicBezTo>
                        <a:cubicBezTo>
                          <a:pt x="4793700" y="860133"/>
                          <a:pt x="4632431" y="863395"/>
                          <a:pt x="4481266" y="872691"/>
                        </a:cubicBezTo>
                        <a:cubicBezTo>
                          <a:pt x="4330101" y="881987"/>
                          <a:pt x="3961195" y="852506"/>
                          <a:pt x="3795219" y="872691"/>
                        </a:cubicBezTo>
                        <a:cubicBezTo>
                          <a:pt x="3629243" y="892876"/>
                          <a:pt x="3443253" y="853961"/>
                          <a:pt x="3273824" y="872691"/>
                        </a:cubicBezTo>
                        <a:cubicBezTo>
                          <a:pt x="3104395" y="891421"/>
                          <a:pt x="2901127" y="882156"/>
                          <a:pt x="2532893" y="872691"/>
                        </a:cubicBezTo>
                        <a:cubicBezTo>
                          <a:pt x="2164659" y="863226"/>
                          <a:pt x="1923954" y="890172"/>
                          <a:pt x="1737079" y="872691"/>
                        </a:cubicBezTo>
                        <a:cubicBezTo>
                          <a:pt x="1550204" y="855210"/>
                          <a:pt x="1263093" y="859726"/>
                          <a:pt x="1105916" y="872691"/>
                        </a:cubicBezTo>
                        <a:cubicBezTo>
                          <a:pt x="948739" y="885656"/>
                          <a:pt x="504279" y="840295"/>
                          <a:pt x="145451" y="872691"/>
                        </a:cubicBezTo>
                        <a:cubicBezTo>
                          <a:pt x="78393" y="869748"/>
                          <a:pt x="-4405" y="788366"/>
                          <a:pt x="0" y="727240"/>
                        </a:cubicBezTo>
                        <a:cubicBezTo>
                          <a:pt x="13017" y="496411"/>
                          <a:pt x="-14603" y="338258"/>
                          <a:pt x="0" y="145451"/>
                        </a:cubicBezTo>
                        <a:close/>
                      </a:path>
                      <a:path w="5779275" h="872691" stroke="0" extrusionOk="0">
                        <a:moveTo>
                          <a:pt x="0" y="145451"/>
                        </a:moveTo>
                        <a:cubicBezTo>
                          <a:pt x="13904" y="58816"/>
                          <a:pt x="46971" y="-2186"/>
                          <a:pt x="145451" y="0"/>
                        </a:cubicBezTo>
                        <a:cubicBezTo>
                          <a:pt x="348663" y="16521"/>
                          <a:pt x="524092" y="-8223"/>
                          <a:pt x="776614" y="0"/>
                        </a:cubicBezTo>
                        <a:cubicBezTo>
                          <a:pt x="1029136" y="8223"/>
                          <a:pt x="1304122" y="27679"/>
                          <a:pt x="1517544" y="0"/>
                        </a:cubicBezTo>
                        <a:cubicBezTo>
                          <a:pt x="1730966" y="-27679"/>
                          <a:pt x="1884486" y="-26911"/>
                          <a:pt x="2093823" y="0"/>
                        </a:cubicBezTo>
                        <a:cubicBezTo>
                          <a:pt x="2303160" y="26911"/>
                          <a:pt x="2553696" y="-5299"/>
                          <a:pt x="2889638" y="0"/>
                        </a:cubicBezTo>
                        <a:cubicBezTo>
                          <a:pt x="3225581" y="5299"/>
                          <a:pt x="3208599" y="-17348"/>
                          <a:pt x="3520800" y="0"/>
                        </a:cubicBezTo>
                        <a:cubicBezTo>
                          <a:pt x="3833001" y="17348"/>
                          <a:pt x="3936638" y="-25325"/>
                          <a:pt x="4151963" y="0"/>
                        </a:cubicBezTo>
                        <a:cubicBezTo>
                          <a:pt x="4367288" y="25325"/>
                          <a:pt x="4526842" y="5123"/>
                          <a:pt x="4728242" y="0"/>
                        </a:cubicBezTo>
                        <a:cubicBezTo>
                          <a:pt x="4929642" y="-5123"/>
                          <a:pt x="5368686" y="-41732"/>
                          <a:pt x="5633824" y="0"/>
                        </a:cubicBezTo>
                        <a:cubicBezTo>
                          <a:pt x="5707199" y="2974"/>
                          <a:pt x="5764105" y="71793"/>
                          <a:pt x="5779275" y="145451"/>
                        </a:cubicBezTo>
                        <a:cubicBezTo>
                          <a:pt x="5755274" y="313253"/>
                          <a:pt x="5796410" y="478070"/>
                          <a:pt x="5779275" y="727240"/>
                        </a:cubicBezTo>
                        <a:cubicBezTo>
                          <a:pt x="5762734" y="800969"/>
                          <a:pt x="5715902" y="874592"/>
                          <a:pt x="5633824" y="872691"/>
                        </a:cubicBezTo>
                        <a:cubicBezTo>
                          <a:pt x="5437310" y="899096"/>
                          <a:pt x="5179497" y="842755"/>
                          <a:pt x="4947777" y="872691"/>
                        </a:cubicBezTo>
                        <a:cubicBezTo>
                          <a:pt x="4716057" y="902627"/>
                          <a:pt x="4575103" y="869242"/>
                          <a:pt x="4371498" y="872691"/>
                        </a:cubicBezTo>
                        <a:cubicBezTo>
                          <a:pt x="4167893" y="876140"/>
                          <a:pt x="3985299" y="874499"/>
                          <a:pt x="3850103" y="872691"/>
                        </a:cubicBezTo>
                        <a:cubicBezTo>
                          <a:pt x="3714907" y="870883"/>
                          <a:pt x="3434638" y="872035"/>
                          <a:pt x="3218940" y="872691"/>
                        </a:cubicBezTo>
                        <a:cubicBezTo>
                          <a:pt x="3003242" y="873347"/>
                          <a:pt x="2641346" y="895749"/>
                          <a:pt x="2423126" y="872691"/>
                        </a:cubicBezTo>
                        <a:cubicBezTo>
                          <a:pt x="2204906" y="849633"/>
                          <a:pt x="2089064" y="872241"/>
                          <a:pt x="1901730" y="872691"/>
                        </a:cubicBezTo>
                        <a:cubicBezTo>
                          <a:pt x="1714396" y="873141"/>
                          <a:pt x="1588279" y="890630"/>
                          <a:pt x="1380335" y="872691"/>
                        </a:cubicBezTo>
                        <a:cubicBezTo>
                          <a:pt x="1172391" y="854752"/>
                          <a:pt x="667206" y="871265"/>
                          <a:pt x="145451" y="872691"/>
                        </a:cubicBezTo>
                        <a:cubicBezTo>
                          <a:pt x="73992" y="861411"/>
                          <a:pt x="4591" y="801137"/>
                          <a:pt x="0" y="727240"/>
                        </a:cubicBezTo>
                        <a:cubicBezTo>
                          <a:pt x="-15425" y="456974"/>
                          <a:pt x="-25014" y="373318"/>
                          <a:pt x="0" y="14545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 tre xanh.</a:t>
            </a:r>
            <a:endParaRPr lang="x-none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727FEF0C-88F9-4C7A-8F90-2642C71D1ADF}"/>
              </a:ext>
            </a:extLst>
          </p:cNvPr>
          <p:cNvSpPr/>
          <p:nvPr/>
        </p:nvSpPr>
        <p:spPr>
          <a:xfrm>
            <a:off x="6220526" y="4360643"/>
            <a:ext cx="5764194" cy="872691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469423863">
                  <a:custGeom>
                    <a:avLst/>
                    <a:gdLst>
                      <a:gd name="connsiteX0" fmla="*/ 0 w 5764194"/>
                      <a:gd name="connsiteY0" fmla="*/ 145451 h 872691"/>
                      <a:gd name="connsiteX1" fmla="*/ 145451 w 5764194"/>
                      <a:gd name="connsiteY1" fmla="*/ 0 h 872691"/>
                      <a:gd name="connsiteX2" fmla="*/ 583314 w 5764194"/>
                      <a:gd name="connsiteY2" fmla="*/ 0 h 872691"/>
                      <a:gd name="connsiteX3" fmla="*/ 1185376 w 5764194"/>
                      <a:gd name="connsiteY3" fmla="*/ 0 h 872691"/>
                      <a:gd name="connsiteX4" fmla="*/ 1623240 w 5764194"/>
                      <a:gd name="connsiteY4" fmla="*/ 0 h 872691"/>
                      <a:gd name="connsiteX5" fmla="*/ 2006370 w 5764194"/>
                      <a:gd name="connsiteY5" fmla="*/ 0 h 872691"/>
                      <a:gd name="connsiteX6" fmla="*/ 2553699 w 5764194"/>
                      <a:gd name="connsiteY6" fmla="*/ 0 h 872691"/>
                      <a:gd name="connsiteX7" fmla="*/ 3210495 w 5764194"/>
                      <a:gd name="connsiteY7" fmla="*/ 0 h 872691"/>
                      <a:gd name="connsiteX8" fmla="*/ 3703091 w 5764194"/>
                      <a:gd name="connsiteY8" fmla="*/ 0 h 872691"/>
                      <a:gd name="connsiteX9" fmla="*/ 4305153 w 5764194"/>
                      <a:gd name="connsiteY9" fmla="*/ 0 h 872691"/>
                      <a:gd name="connsiteX10" fmla="*/ 4797749 w 5764194"/>
                      <a:gd name="connsiteY10" fmla="*/ 0 h 872691"/>
                      <a:gd name="connsiteX11" fmla="*/ 5618743 w 5764194"/>
                      <a:gd name="connsiteY11" fmla="*/ 0 h 872691"/>
                      <a:gd name="connsiteX12" fmla="*/ 5764194 w 5764194"/>
                      <a:gd name="connsiteY12" fmla="*/ 145451 h 872691"/>
                      <a:gd name="connsiteX13" fmla="*/ 5764194 w 5764194"/>
                      <a:gd name="connsiteY13" fmla="*/ 727240 h 872691"/>
                      <a:gd name="connsiteX14" fmla="*/ 5618743 w 5764194"/>
                      <a:gd name="connsiteY14" fmla="*/ 872691 h 872691"/>
                      <a:gd name="connsiteX15" fmla="*/ 5126147 w 5764194"/>
                      <a:gd name="connsiteY15" fmla="*/ 872691 h 872691"/>
                      <a:gd name="connsiteX16" fmla="*/ 4633550 w 5764194"/>
                      <a:gd name="connsiteY16" fmla="*/ 872691 h 872691"/>
                      <a:gd name="connsiteX17" fmla="*/ 4250420 w 5764194"/>
                      <a:gd name="connsiteY17" fmla="*/ 872691 h 872691"/>
                      <a:gd name="connsiteX18" fmla="*/ 3757824 w 5764194"/>
                      <a:gd name="connsiteY18" fmla="*/ 872691 h 872691"/>
                      <a:gd name="connsiteX19" fmla="*/ 3374693 w 5764194"/>
                      <a:gd name="connsiteY19" fmla="*/ 872691 h 872691"/>
                      <a:gd name="connsiteX20" fmla="*/ 2882097 w 5764194"/>
                      <a:gd name="connsiteY20" fmla="*/ 872691 h 872691"/>
                      <a:gd name="connsiteX21" fmla="*/ 2389501 w 5764194"/>
                      <a:gd name="connsiteY21" fmla="*/ 872691 h 872691"/>
                      <a:gd name="connsiteX22" fmla="*/ 1896904 w 5764194"/>
                      <a:gd name="connsiteY22" fmla="*/ 872691 h 872691"/>
                      <a:gd name="connsiteX23" fmla="*/ 1294842 w 5764194"/>
                      <a:gd name="connsiteY23" fmla="*/ 872691 h 872691"/>
                      <a:gd name="connsiteX24" fmla="*/ 692780 w 5764194"/>
                      <a:gd name="connsiteY24" fmla="*/ 872691 h 872691"/>
                      <a:gd name="connsiteX25" fmla="*/ 145451 w 5764194"/>
                      <a:gd name="connsiteY25" fmla="*/ 872691 h 872691"/>
                      <a:gd name="connsiteX26" fmla="*/ 0 w 5764194"/>
                      <a:gd name="connsiteY26" fmla="*/ 727240 h 872691"/>
                      <a:gd name="connsiteX27" fmla="*/ 0 w 5764194"/>
                      <a:gd name="connsiteY27" fmla="*/ 145451 h 872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764194" h="872691" fill="none" extrusionOk="0">
                        <a:moveTo>
                          <a:pt x="0" y="145451"/>
                        </a:moveTo>
                        <a:cubicBezTo>
                          <a:pt x="-3407" y="88182"/>
                          <a:pt x="55106" y="-8108"/>
                          <a:pt x="145451" y="0"/>
                        </a:cubicBezTo>
                        <a:cubicBezTo>
                          <a:pt x="234312" y="-51852"/>
                          <a:pt x="409393" y="9711"/>
                          <a:pt x="583314" y="0"/>
                        </a:cubicBezTo>
                        <a:cubicBezTo>
                          <a:pt x="757235" y="-9711"/>
                          <a:pt x="899824" y="11712"/>
                          <a:pt x="1185376" y="0"/>
                        </a:cubicBezTo>
                        <a:cubicBezTo>
                          <a:pt x="1470928" y="-11712"/>
                          <a:pt x="1449580" y="35234"/>
                          <a:pt x="1623240" y="0"/>
                        </a:cubicBezTo>
                        <a:cubicBezTo>
                          <a:pt x="1796900" y="-35234"/>
                          <a:pt x="1910091" y="23181"/>
                          <a:pt x="2006370" y="0"/>
                        </a:cubicBezTo>
                        <a:cubicBezTo>
                          <a:pt x="2102649" y="-23181"/>
                          <a:pt x="2331154" y="47103"/>
                          <a:pt x="2553699" y="0"/>
                        </a:cubicBezTo>
                        <a:cubicBezTo>
                          <a:pt x="2776244" y="-47103"/>
                          <a:pt x="3051498" y="76002"/>
                          <a:pt x="3210495" y="0"/>
                        </a:cubicBezTo>
                        <a:cubicBezTo>
                          <a:pt x="3369492" y="-76002"/>
                          <a:pt x="3535144" y="6745"/>
                          <a:pt x="3703091" y="0"/>
                        </a:cubicBezTo>
                        <a:cubicBezTo>
                          <a:pt x="3871038" y="-6745"/>
                          <a:pt x="4089733" y="59143"/>
                          <a:pt x="4305153" y="0"/>
                        </a:cubicBezTo>
                        <a:cubicBezTo>
                          <a:pt x="4520573" y="-59143"/>
                          <a:pt x="4566489" y="30677"/>
                          <a:pt x="4797749" y="0"/>
                        </a:cubicBezTo>
                        <a:cubicBezTo>
                          <a:pt x="5029009" y="-30677"/>
                          <a:pt x="5295288" y="63440"/>
                          <a:pt x="5618743" y="0"/>
                        </a:cubicBezTo>
                        <a:cubicBezTo>
                          <a:pt x="5702435" y="-16592"/>
                          <a:pt x="5741484" y="73136"/>
                          <a:pt x="5764194" y="145451"/>
                        </a:cubicBezTo>
                        <a:cubicBezTo>
                          <a:pt x="5771931" y="315388"/>
                          <a:pt x="5762706" y="520275"/>
                          <a:pt x="5764194" y="727240"/>
                        </a:cubicBezTo>
                        <a:cubicBezTo>
                          <a:pt x="5761896" y="803587"/>
                          <a:pt x="5702252" y="869105"/>
                          <a:pt x="5618743" y="872691"/>
                        </a:cubicBezTo>
                        <a:cubicBezTo>
                          <a:pt x="5422324" y="904665"/>
                          <a:pt x="5254261" y="867338"/>
                          <a:pt x="5126147" y="872691"/>
                        </a:cubicBezTo>
                        <a:cubicBezTo>
                          <a:pt x="4998033" y="878044"/>
                          <a:pt x="4751712" y="870008"/>
                          <a:pt x="4633550" y="872691"/>
                        </a:cubicBezTo>
                        <a:cubicBezTo>
                          <a:pt x="4515388" y="875374"/>
                          <a:pt x="4435536" y="871673"/>
                          <a:pt x="4250420" y="872691"/>
                        </a:cubicBezTo>
                        <a:cubicBezTo>
                          <a:pt x="4065304" y="873709"/>
                          <a:pt x="3857671" y="829789"/>
                          <a:pt x="3757824" y="872691"/>
                        </a:cubicBezTo>
                        <a:cubicBezTo>
                          <a:pt x="3657977" y="915593"/>
                          <a:pt x="3520832" y="827481"/>
                          <a:pt x="3374693" y="872691"/>
                        </a:cubicBezTo>
                        <a:cubicBezTo>
                          <a:pt x="3228554" y="917901"/>
                          <a:pt x="3030570" y="856999"/>
                          <a:pt x="2882097" y="872691"/>
                        </a:cubicBezTo>
                        <a:cubicBezTo>
                          <a:pt x="2733624" y="888383"/>
                          <a:pt x="2569744" y="871475"/>
                          <a:pt x="2389501" y="872691"/>
                        </a:cubicBezTo>
                        <a:cubicBezTo>
                          <a:pt x="2209258" y="873907"/>
                          <a:pt x="2061949" y="861020"/>
                          <a:pt x="1896904" y="872691"/>
                        </a:cubicBezTo>
                        <a:cubicBezTo>
                          <a:pt x="1731859" y="884362"/>
                          <a:pt x="1532235" y="816773"/>
                          <a:pt x="1294842" y="872691"/>
                        </a:cubicBezTo>
                        <a:cubicBezTo>
                          <a:pt x="1057449" y="928609"/>
                          <a:pt x="870914" y="811624"/>
                          <a:pt x="692780" y="872691"/>
                        </a:cubicBezTo>
                        <a:cubicBezTo>
                          <a:pt x="514646" y="933758"/>
                          <a:pt x="336558" y="820471"/>
                          <a:pt x="145451" y="872691"/>
                        </a:cubicBezTo>
                        <a:cubicBezTo>
                          <a:pt x="51520" y="891692"/>
                          <a:pt x="2560" y="822660"/>
                          <a:pt x="0" y="727240"/>
                        </a:cubicBezTo>
                        <a:cubicBezTo>
                          <a:pt x="-23820" y="508422"/>
                          <a:pt x="48639" y="353669"/>
                          <a:pt x="0" y="145451"/>
                        </a:cubicBezTo>
                        <a:close/>
                      </a:path>
                      <a:path w="5764194" h="872691" stroke="0" extrusionOk="0">
                        <a:moveTo>
                          <a:pt x="0" y="145451"/>
                        </a:moveTo>
                        <a:cubicBezTo>
                          <a:pt x="18431" y="79982"/>
                          <a:pt x="62949" y="-18619"/>
                          <a:pt x="145451" y="0"/>
                        </a:cubicBezTo>
                        <a:cubicBezTo>
                          <a:pt x="248090" y="-54454"/>
                          <a:pt x="479061" y="44184"/>
                          <a:pt x="638047" y="0"/>
                        </a:cubicBezTo>
                        <a:cubicBezTo>
                          <a:pt x="797033" y="-44184"/>
                          <a:pt x="1029258" y="42582"/>
                          <a:pt x="1130644" y="0"/>
                        </a:cubicBezTo>
                        <a:cubicBezTo>
                          <a:pt x="1232030" y="-42582"/>
                          <a:pt x="1402866" y="6140"/>
                          <a:pt x="1513774" y="0"/>
                        </a:cubicBezTo>
                        <a:cubicBezTo>
                          <a:pt x="1624682" y="-6140"/>
                          <a:pt x="1938203" y="76378"/>
                          <a:pt x="2170569" y="0"/>
                        </a:cubicBezTo>
                        <a:cubicBezTo>
                          <a:pt x="2402936" y="-76378"/>
                          <a:pt x="2500520" y="22492"/>
                          <a:pt x="2608432" y="0"/>
                        </a:cubicBezTo>
                        <a:cubicBezTo>
                          <a:pt x="2716344" y="-22492"/>
                          <a:pt x="3106487" y="52870"/>
                          <a:pt x="3265227" y="0"/>
                        </a:cubicBezTo>
                        <a:cubicBezTo>
                          <a:pt x="3423967" y="-52870"/>
                          <a:pt x="3538485" y="426"/>
                          <a:pt x="3703091" y="0"/>
                        </a:cubicBezTo>
                        <a:cubicBezTo>
                          <a:pt x="3867697" y="-426"/>
                          <a:pt x="4068713" y="32599"/>
                          <a:pt x="4305153" y="0"/>
                        </a:cubicBezTo>
                        <a:cubicBezTo>
                          <a:pt x="4541593" y="-32599"/>
                          <a:pt x="4759610" y="37538"/>
                          <a:pt x="4907215" y="0"/>
                        </a:cubicBezTo>
                        <a:cubicBezTo>
                          <a:pt x="5054820" y="-37538"/>
                          <a:pt x="5281992" y="44721"/>
                          <a:pt x="5618743" y="0"/>
                        </a:cubicBezTo>
                        <a:cubicBezTo>
                          <a:pt x="5701907" y="1492"/>
                          <a:pt x="5768222" y="66336"/>
                          <a:pt x="5764194" y="145451"/>
                        </a:cubicBezTo>
                        <a:cubicBezTo>
                          <a:pt x="5786175" y="288560"/>
                          <a:pt x="5698304" y="591781"/>
                          <a:pt x="5764194" y="727240"/>
                        </a:cubicBezTo>
                        <a:cubicBezTo>
                          <a:pt x="5761675" y="803347"/>
                          <a:pt x="5708948" y="869378"/>
                          <a:pt x="5618743" y="872691"/>
                        </a:cubicBezTo>
                        <a:cubicBezTo>
                          <a:pt x="5503635" y="907951"/>
                          <a:pt x="5330108" y="823257"/>
                          <a:pt x="5126147" y="872691"/>
                        </a:cubicBezTo>
                        <a:cubicBezTo>
                          <a:pt x="4922186" y="922125"/>
                          <a:pt x="4733025" y="821047"/>
                          <a:pt x="4633550" y="872691"/>
                        </a:cubicBezTo>
                        <a:cubicBezTo>
                          <a:pt x="4534075" y="924335"/>
                          <a:pt x="4191630" y="839292"/>
                          <a:pt x="3976755" y="872691"/>
                        </a:cubicBezTo>
                        <a:cubicBezTo>
                          <a:pt x="3761881" y="906090"/>
                          <a:pt x="3705591" y="870444"/>
                          <a:pt x="3593625" y="872691"/>
                        </a:cubicBezTo>
                        <a:cubicBezTo>
                          <a:pt x="3481659" y="874938"/>
                          <a:pt x="3227832" y="823023"/>
                          <a:pt x="2936830" y="872691"/>
                        </a:cubicBezTo>
                        <a:cubicBezTo>
                          <a:pt x="2645828" y="922359"/>
                          <a:pt x="2547310" y="835916"/>
                          <a:pt x="2389501" y="872691"/>
                        </a:cubicBezTo>
                        <a:cubicBezTo>
                          <a:pt x="2231692" y="909466"/>
                          <a:pt x="2070054" y="853946"/>
                          <a:pt x="1896904" y="872691"/>
                        </a:cubicBezTo>
                        <a:cubicBezTo>
                          <a:pt x="1723754" y="891436"/>
                          <a:pt x="1464691" y="819171"/>
                          <a:pt x="1294842" y="872691"/>
                        </a:cubicBezTo>
                        <a:cubicBezTo>
                          <a:pt x="1124993" y="926211"/>
                          <a:pt x="1078372" y="868848"/>
                          <a:pt x="911712" y="872691"/>
                        </a:cubicBezTo>
                        <a:cubicBezTo>
                          <a:pt x="745052" y="876534"/>
                          <a:pt x="494240" y="814142"/>
                          <a:pt x="145451" y="872691"/>
                        </a:cubicBezTo>
                        <a:cubicBezTo>
                          <a:pt x="50762" y="874051"/>
                          <a:pt x="5228" y="806020"/>
                          <a:pt x="0" y="727240"/>
                        </a:cubicBezTo>
                        <a:cubicBezTo>
                          <a:pt x="-58642" y="493243"/>
                          <a:pt x="25659" y="366037"/>
                          <a:pt x="0" y="145451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Nương lúa vàng óng.</a:t>
            </a:r>
            <a:endParaRPr lang="x-none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id="{CBBF9A74-00D0-4CB4-B8CF-A62024F37772}"/>
              </a:ext>
            </a:extLst>
          </p:cNvPr>
          <p:cNvSpPr/>
          <p:nvPr/>
        </p:nvSpPr>
        <p:spPr>
          <a:xfrm>
            <a:off x="151694" y="4360643"/>
            <a:ext cx="5764194" cy="872691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405950081">
                  <a:custGeom>
                    <a:avLst/>
                    <a:gdLst>
                      <a:gd name="connsiteX0" fmla="*/ 0 w 5764194"/>
                      <a:gd name="connsiteY0" fmla="*/ 145451 h 872691"/>
                      <a:gd name="connsiteX1" fmla="*/ 145451 w 5764194"/>
                      <a:gd name="connsiteY1" fmla="*/ 0 h 872691"/>
                      <a:gd name="connsiteX2" fmla="*/ 720147 w 5764194"/>
                      <a:gd name="connsiteY2" fmla="*/ 0 h 872691"/>
                      <a:gd name="connsiteX3" fmla="*/ 1404308 w 5764194"/>
                      <a:gd name="connsiteY3" fmla="*/ 0 h 872691"/>
                      <a:gd name="connsiteX4" fmla="*/ 2197936 w 5764194"/>
                      <a:gd name="connsiteY4" fmla="*/ 0 h 872691"/>
                      <a:gd name="connsiteX5" fmla="*/ 2772631 w 5764194"/>
                      <a:gd name="connsiteY5" fmla="*/ 0 h 872691"/>
                      <a:gd name="connsiteX6" fmla="*/ 3511526 w 5764194"/>
                      <a:gd name="connsiteY6" fmla="*/ 0 h 872691"/>
                      <a:gd name="connsiteX7" fmla="*/ 4086221 w 5764194"/>
                      <a:gd name="connsiteY7" fmla="*/ 0 h 872691"/>
                      <a:gd name="connsiteX8" fmla="*/ 4715650 w 5764194"/>
                      <a:gd name="connsiteY8" fmla="*/ 0 h 872691"/>
                      <a:gd name="connsiteX9" fmla="*/ 5618743 w 5764194"/>
                      <a:gd name="connsiteY9" fmla="*/ 0 h 872691"/>
                      <a:gd name="connsiteX10" fmla="*/ 5764194 w 5764194"/>
                      <a:gd name="connsiteY10" fmla="*/ 145451 h 872691"/>
                      <a:gd name="connsiteX11" fmla="*/ 5764194 w 5764194"/>
                      <a:gd name="connsiteY11" fmla="*/ 727240 h 872691"/>
                      <a:gd name="connsiteX12" fmla="*/ 5618743 w 5764194"/>
                      <a:gd name="connsiteY12" fmla="*/ 872691 h 872691"/>
                      <a:gd name="connsiteX13" fmla="*/ 4825116 w 5764194"/>
                      <a:gd name="connsiteY13" fmla="*/ 872691 h 872691"/>
                      <a:gd name="connsiteX14" fmla="*/ 4086221 w 5764194"/>
                      <a:gd name="connsiteY14" fmla="*/ 872691 h 872691"/>
                      <a:gd name="connsiteX15" fmla="*/ 3292594 w 5764194"/>
                      <a:gd name="connsiteY15" fmla="*/ 872691 h 872691"/>
                      <a:gd name="connsiteX16" fmla="*/ 2498967 w 5764194"/>
                      <a:gd name="connsiteY16" fmla="*/ 872691 h 872691"/>
                      <a:gd name="connsiteX17" fmla="*/ 1924271 w 5764194"/>
                      <a:gd name="connsiteY17" fmla="*/ 872691 h 872691"/>
                      <a:gd name="connsiteX18" fmla="*/ 1240109 w 5764194"/>
                      <a:gd name="connsiteY18" fmla="*/ 872691 h 872691"/>
                      <a:gd name="connsiteX19" fmla="*/ 145451 w 5764194"/>
                      <a:gd name="connsiteY19" fmla="*/ 872691 h 872691"/>
                      <a:gd name="connsiteX20" fmla="*/ 0 w 5764194"/>
                      <a:gd name="connsiteY20" fmla="*/ 727240 h 872691"/>
                      <a:gd name="connsiteX21" fmla="*/ 0 w 5764194"/>
                      <a:gd name="connsiteY21" fmla="*/ 145451 h 872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764194" h="872691" fill="none" extrusionOk="0">
                        <a:moveTo>
                          <a:pt x="0" y="145451"/>
                        </a:moveTo>
                        <a:cubicBezTo>
                          <a:pt x="-1651" y="69117"/>
                          <a:pt x="61325" y="-5229"/>
                          <a:pt x="145451" y="0"/>
                        </a:cubicBezTo>
                        <a:cubicBezTo>
                          <a:pt x="352912" y="19571"/>
                          <a:pt x="476635" y="18019"/>
                          <a:pt x="720147" y="0"/>
                        </a:cubicBezTo>
                        <a:cubicBezTo>
                          <a:pt x="963659" y="-18019"/>
                          <a:pt x="1258673" y="-6854"/>
                          <a:pt x="1404308" y="0"/>
                        </a:cubicBezTo>
                        <a:cubicBezTo>
                          <a:pt x="1549943" y="6854"/>
                          <a:pt x="1941722" y="12230"/>
                          <a:pt x="2197936" y="0"/>
                        </a:cubicBezTo>
                        <a:cubicBezTo>
                          <a:pt x="2454150" y="-12230"/>
                          <a:pt x="2542620" y="6706"/>
                          <a:pt x="2772631" y="0"/>
                        </a:cubicBezTo>
                        <a:cubicBezTo>
                          <a:pt x="3002643" y="-6706"/>
                          <a:pt x="3145333" y="35369"/>
                          <a:pt x="3511526" y="0"/>
                        </a:cubicBezTo>
                        <a:cubicBezTo>
                          <a:pt x="3877720" y="-35369"/>
                          <a:pt x="3946909" y="24500"/>
                          <a:pt x="4086221" y="0"/>
                        </a:cubicBezTo>
                        <a:cubicBezTo>
                          <a:pt x="4225533" y="-24500"/>
                          <a:pt x="4574707" y="753"/>
                          <a:pt x="4715650" y="0"/>
                        </a:cubicBezTo>
                        <a:cubicBezTo>
                          <a:pt x="4856593" y="-753"/>
                          <a:pt x="5265109" y="7413"/>
                          <a:pt x="5618743" y="0"/>
                        </a:cubicBezTo>
                        <a:cubicBezTo>
                          <a:pt x="5703833" y="-13582"/>
                          <a:pt x="5767970" y="76809"/>
                          <a:pt x="5764194" y="145451"/>
                        </a:cubicBezTo>
                        <a:cubicBezTo>
                          <a:pt x="5755103" y="332597"/>
                          <a:pt x="5790277" y="504702"/>
                          <a:pt x="5764194" y="727240"/>
                        </a:cubicBezTo>
                        <a:cubicBezTo>
                          <a:pt x="5756215" y="810314"/>
                          <a:pt x="5702420" y="867433"/>
                          <a:pt x="5618743" y="872691"/>
                        </a:cubicBezTo>
                        <a:cubicBezTo>
                          <a:pt x="5331068" y="872196"/>
                          <a:pt x="5189249" y="836652"/>
                          <a:pt x="4825116" y="872691"/>
                        </a:cubicBezTo>
                        <a:cubicBezTo>
                          <a:pt x="4460983" y="908730"/>
                          <a:pt x="4288609" y="850110"/>
                          <a:pt x="4086221" y="872691"/>
                        </a:cubicBezTo>
                        <a:cubicBezTo>
                          <a:pt x="3883833" y="895272"/>
                          <a:pt x="3505820" y="883887"/>
                          <a:pt x="3292594" y="872691"/>
                        </a:cubicBezTo>
                        <a:cubicBezTo>
                          <a:pt x="3079368" y="861495"/>
                          <a:pt x="2755427" y="840177"/>
                          <a:pt x="2498967" y="872691"/>
                        </a:cubicBezTo>
                        <a:cubicBezTo>
                          <a:pt x="2242507" y="905205"/>
                          <a:pt x="2107150" y="885935"/>
                          <a:pt x="1924271" y="872691"/>
                        </a:cubicBezTo>
                        <a:cubicBezTo>
                          <a:pt x="1741392" y="859447"/>
                          <a:pt x="1580691" y="864796"/>
                          <a:pt x="1240109" y="872691"/>
                        </a:cubicBezTo>
                        <a:cubicBezTo>
                          <a:pt x="899527" y="880586"/>
                          <a:pt x="399142" y="884338"/>
                          <a:pt x="145451" y="872691"/>
                        </a:cubicBezTo>
                        <a:cubicBezTo>
                          <a:pt x="75530" y="874904"/>
                          <a:pt x="524" y="791882"/>
                          <a:pt x="0" y="727240"/>
                        </a:cubicBezTo>
                        <a:cubicBezTo>
                          <a:pt x="-26492" y="571573"/>
                          <a:pt x="965" y="343221"/>
                          <a:pt x="0" y="145451"/>
                        </a:cubicBezTo>
                        <a:close/>
                      </a:path>
                      <a:path w="5764194" h="872691" stroke="0" extrusionOk="0">
                        <a:moveTo>
                          <a:pt x="0" y="145451"/>
                        </a:moveTo>
                        <a:cubicBezTo>
                          <a:pt x="12072" y="63288"/>
                          <a:pt x="64206" y="-16561"/>
                          <a:pt x="145451" y="0"/>
                        </a:cubicBezTo>
                        <a:cubicBezTo>
                          <a:pt x="389239" y="-28288"/>
                          <a:pt x="560856" y="32463"/>
                          <a:pt x="939078" y="0"/>
                        </a:cubicBezTo>
                        <a:cubicBezTo>
                          <a:pt x="1317300" y="-32463"/>
                          <a:pt x="1306258" y="-12469"/>
                          <a:pt x="1459041" y="0"/>
                        </a:cubicBezTo>
                        <a:cubicBezTo>
                          <a:pt x="1611824" y="12469"/>
                          <a:pt x="1796099" y="-24970"/>
                          <a:pt x="2033737" y="0"/>
                        </a:cubicBezTo>
                        <a:cubicBezTo>
                          <a:pt x="2271375" y="24970"/>
                          <a:pt x="2296111" y="14072"/>
                          <a:pt x="2553699" y="0"/>
                        </a:cubicBezTo>
                        <a:cubicBezTo>
                          <a:pt x="2811287" y="-14072"/>
                          <a:pt x="3029024" y="31097"/>
                          <a:pt x="3183128" y="0"/>
                        </a:cubicBezTo>
                        <a:cubicBezTo>
                          <a:pt x="3337232" y="-31097"/>
                          <a:pt x="3781088" y="-27056"/>
                          <a:pt x="3976755" y="0"/>
                        </a:cubicBezTo>
                        <a:cubicBezTo>
                          <a:pt x="4172422" y="27056"/>
                          <a:pt x="4330939" y="-16145"/>
                          <a:pt x="4606184" y="0"/>
                        </a:cubicBezTo>
                        <a:cubicBezTo>
                          <a:pt x="4881429" y="16145"/>
                          <a:pt x="5166652" y="-15019"/>
                          <a:pt x="5618743" y="0"/>
                        </a:cubicBezTo>
                        <a:cubicBezTo>
                          <a:pt x="5709641" y="-1972"/>
                          <a:pt x="5760733" y="60452"/>
                          <a:pt x="5764194" y="145451"/>
                        </a:cubicBezTo>
                        <a:cubicBezTo>
                          <a:pt x="5744435" y="300399"/>
                          <a:pt x="5740128" y="574649"/>
                          <a:pt x="5764194" y="727240"/>
                        </a:cubicBezTo>
                        <a:cubicBezTo>
                          <a:pt x="5767365" y="807511"/>
                          <a:pt x="5682469" y="861768"/>
                          <a:pt x="5618743" y="872691"/>
                        </a:cubicBezTo>
                        <a:cubicBezTo>
                          <a:pt x="5368275" y="868293"/>
                          <a:pt x="5118359" y="849721"/>
                          <a:pt x="4989314" y="872691"/>
                        </a:cubicBezTo>
                        <a:cubicBezTo>
                          <a:pt x="4860269" y="895661"/>
                          <a:pt x="4460809" y="887204"/>
                          <a:pt x="4250420" y="872691"/>
                        </a:cubicBezTo>
                        <a:cubicBezTo>
                          <a:pt x="4040031" y="858178"/>
                          <a:pt x="3786415" y="853214"/>
                          <a:pt x="3456793" y="872691"/>
                        </a:cubicBezTo>
                        <a:cubicBezTo>
                          <a:pt x="3127171" y="892168"/>
                          <a:pt x="2938346" y="847212"/>
                          <a:pt x="2772631" y="872691"/>
                        </a:cubicBezTo>
                        <a:cubicBezTo>
                          <a:pt x="2606916" y="898170"/>
                          <a:pt x="2417063" y="894972"/>
                          <a:pt x="2143203" y="872691"/>
                        </a:cubicBezTo>
                        <a:cubicBezTo>
                          <a:pt x="1869343" y="850410"/>
                          <a:pt x="1700677" y="861966"/>
                          <a:pt x="1513774" y="872691"/>
                        </a:cubicBezTo>
                        <a:cubicBezTo>
                          <a:pt x="1326871" y="883416"/>
                          <a:pt x="495526" y="836892"/>
                          <a:pt x="145451" y="872691"/>
                        </a:cubicBezTo>
                        <a:cubicBezTo>
                          <a:pt x="62123" y="880075"/>
                          <a:pt x="10658" y="811170"/>
                          <a:pt x="0" y="727240"/>
                        </a:cubicBezTo>
                        <a:cubicBezTo>
                          <a:pt x="1290" y="439107"/>
                          <a:pt x="-24341" y="428515"/>
                          <a:pt x="0" y="14545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trời trong xanh.</a:t>
            </a:r>
            <a:endParaRPr lang="x-none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482211-5ECE-42F5-A74E-EC3F5AE45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71" r="-111"/>
          <a:stretch/>
        </p:blipFill>
        <p:spPr>
          <a:xfrm>
            <a:off x="6401769" y="1485982"/>
            <a:ext cx="3638779" cy="270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561DC7FF-6030-4F32-B727-2BC8F6719A82}"/>
              </a:ext>
            </a:extLst>
          </p:cNvPr>
          <p:cNvSpPr/>
          <p:nvPr/>
        </p:nvSpPr>
        <p:spPr>
          <a:xfrm>
            <a:off x="6192064" y="5532934"/>
            <a:ext cx="5779275" cy="8726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xmlns="" sd="3129880736">
                  <a:custGeom>
                    <a:avLst/>
                    <a:gdLst>
                      <a:gd name="connsiteX0" fmla="*/ 0 w 5779275"/>
                      <a:gd name="connsiteY0" fmla="*/ 145451 h 872691"/>
                      <a:gd name="connsiteX1" fmla="*/ 145451 w 5779275"/>
                      <a:gd name="connsiteY1" fmla="*/ 0 h 872691"/>
                      <a:gd name="connsiteX2" fmla="*/ 941265 w 5779275"/>
                      <a:gd name="connsiteY2" fmla="*/ 0 h 872691"/>
                      <a:gd name="connsiteX3" fmla="*/ 1572428 w 5779275"/>
                      <a:gd name="connsiteY3" fmla="*/ 0 h 872691"/>
                      <a:gd name="connsiteX4" fmla="*/ 2313358 w 5779275"/>
                      <a:gd name="connsiteY4" fmla="*/ 0 h 872691"/>
                      <a:gd name="connsiteX5" fmla="*/ 2999405 w 5779275"/>
                      <a:gd name="connsiteY5" fmla="*/ 0 h 872691"/>
                      <a:gd name="connsiteX6" fmla="*/ 3575684 w 5779275"/>
                      <a:gd name="connsiteY6" fmla="*/ 0 h 872691"/>
                      <a:gd name="connsiteX7" fmla="*/ 4371498 w 5779275"/>
                      <a:gd name="connsiteY7" fmla="*/ 0 h 872691"/>
                      <a:gd name="connsiteX8" fmla="*/ 4892894 w 5779275"/>
                      <a:gd name="connsiteY8" fmla="*/ 0 h 872691"/>
                      <a:gd name="connsiteX9" fmla="*/ 5633824 w 5779275"/>
                      <a:gd name="connsiteY9" fmla="*/ 0 h 872691"/>
                      <a:gd name="connsiteX10" fmla="*/ 5779275 w 5779275"/>
                      <a:gd name="connsiteY10" fmla="*/ 145451 h 872691"/>
                      <a:gd name="connsiteX11" fmla="*/ 5779275 w 5779275"/>
                      <a:gd name="connsiteY11" fmla="*/ 727240 h 872691"/>
                      <a:gd name="connsiteX12" fmla="*/ 5633824 w 5779275"/>
                      <a:gd name="connsiteY12" fmla="*/ 872691 h 872691"/>
                      <a:gd name="connsiteX13" fmla="*/ 5057545 w 5779275"/>
                      <a:gd name="connsiteY13" fmla="*/ 872691 h 872691"/>
                      <a:gd name="connsiteX14" fmla="*/ 4481266 w 5779275"/>
                      <a:gd name="connsiteY14" fmla="*/ 872691 h 872691"/>
                      <a:gd name="connsiteX15" fmla="*/ 3795219 w 5779275"/>
                      <a:gd name="connsiteY15" fmla="*/ 872691 h 872691"/>
                      <a:gd name="connsiteX16" fmla="*/ 3273824 w 5779275"/>
                      <a:gd name="connsiteY16" fmla="*/ 872691 h 872691"/>
                      <a:gd name="connsiteX17" fmla="*/ 2532893 w 5779275"/>
                      <a:gd name="connsiteY17" fmla="*/ 872691 h 872691"/>
                      <a:gd name="connsiteX18" fmla="*/ 1737079 w 5779275"/>
                      <a:gd name="connsiteY18" fmla="*/ 872691 h 872691"/>
                      <a:gd name="connsiteX19" fmla="*/ 1105916 w 5779275"/>
                      <a:gd name="connsiteY19" fmla="*/ 872691 h 872691"/>
                      <a:gd name="connsiteX20" fmla="*/ 145451 w 5779275"/>
                      <a:gd name="connsiteY20" fmla="*/ 872691 h 872691"/>
                      <a:gd name="connsiteX21" fmla="*/ 0 w 5779275"/>
                      <a:gd name="connsiteY21" fmla="*/ 727240 h 872691"/>
                      <a:gd name="connsiteX22" fmla="*/ 0 w 5779275"/>
                      <a:gd name="connsiteY22" fmla="*/ 145451 h 872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779275" h="872691" fill="none" extrusionOk="0">
                        <a:moveTo>
                          <a:pt x="0" y="145451"/>
                        </a:moveTo>
                        <a:cubicBezTo>
                          <a:pt x="2413" y="49426"/>
                          <a:pt x="47360" y="2712"/>
                          <a:pt x="145451" y="0"/>
                        </a:cubicBezTo>
                        <a:cubicBezTo>
                          <a:pt x="511159" y="-37185"/>
                          <a:pt x="697416" y="-35859"/>
                          <a:pt x="941265" y="0"/>
                        </a:cubicBezTo>
                        <a:cubicBezTo>
                          <a:pt x="1185114" y="35859"/>
                          <a:pt x="1268468" y="16752"/>
                          <a:pt x="1572428" y="0"/>
                        </a:cubicBezTo>
                        <a:cubicBezTo>
                          <a:pt x="1876388" y="-16752"/>
                          <a:pt x="1954755" y="22595"/>
                          <a:pt x="2313358" y="0"/>
                        </a:cubicBezTo>
                        <a:cubicBezTo>
                          <a:pt x="2671961" y="-22595"/>
                          <a:pt x="2761234" y="-23228"/>
                          <a:pt x="2999405" y="0"/>
                        </a:cubicBezTo>
                        <a:cubicBezTo>
                          <a:pt x="3237576" y="23228"/>
                          <a:pt x="3392077" y="-18140"/>
                          <a:pt x="3575684" y="0"/>
                        </a:cubicBezTo>
                        <a:cubicBezTo>
                          <a:pt x="3759291" y="18140"/>
                          <a:pt x="4182095" y="35303"/>
                          <a:pt x="4371498" y="0"/>
                        </a:cubicBezTo>
                        <a:cubicBezTo>
                          <a:pt x="4560901" y="-35303"/>
                          <a:pt x="4695377" y="-3348"/>
                          <a:pt x="4892894" y="0"/>
                        </a:cubicBezTo>
                        <a:cubicBezTo>
                          <a:pt x="5090411" y="3348"/>
                          <a:pt x="5477334" y="-456"/>
                          <a:pt x="5633824" y="0"/>
                        </a:cubicBezTo>
                        <a:cubicBezTo>
                          <a:pt x="5720642" y="-4486"/>
                          <a:pt x="5779504" y="73421"/>
                          <a:pt x="5779275" y="145451"/>
                        </a:cubicBezTo>
                        <a:cubicBezTo>
                          <a:pt x="5769459" y="342699"/>
                          <a:pt x="5797488" y="467717"/>
                          <a:pt x="5779275" y="727240"/>
                        </a:cubicBezTo>
                        <a:cubicBezTo>
                          <a:pt x="5785547" y="808281"/>
                          <a:pt x="5713109" y="883948"/>
                          <a:pt x="5633824" y="872691"/>
                        </a:cubicBezTo>
                        <a:cubicBezTo>
                          <a:pt x="5353126" y="858735"/>
                          <a:pt x="5321390" y="885249"/>
                          <a:pt x="5057545" y="872691"/>
                        </a:cubicBezTo>
                        <a:cubicBezTo>
                          <a:pt x="4793700" y="860133"/>
                          <a:pt x="4632431" y="863395"/>
                          <a:pt x="4481266" y="872691"/>
                        </a:cubicBezTo>
                        <a:cubicBezTo>
                          <a:pt x="4330101" y="881987"/>
                          <a:pt x="3961195" y="852506"/>
                          <a:pt x="3795219" y="872691"/>
                        </a:cubicBezTo>
                        <a:cubicBezTo>
                          <a:pt x="3629243" y="892876"/>
                          <a:pt x="3443253" y="853961"/>
                          <a:pt x="3273824" y="872691"/>
                        </a:cubicBezTo>
                        <a:cubicBezTo>
                          <a:pt x="3104395" y="891421"/>
                          <a:pt x="2901127" y="882156"/>
                          <a:pt x="2532893" y="872691"/>
                        </a:cubicBezTo>
                        <a:cubicBezTo>
                          <a:pt x="2164659" y="863226"/>
                          <a:pt x="1923954" y="890172"/>
                          <a:pt x="1737079" y="872691"/>
                        </a:cubicBezTo>
                        <a:cubicBezTo>
                          <a:pt x="1550204" y="855210"/>
                          <a:pt x="1263093" y="859726"/>
                          <a:pt x="1105916" y="872691"/>
                        </a:cubicBezTo>
                        <a:cubicBezTo>
                          <a:pt x="948739" y="885656"/>
                          <a:pt x="504279" y="840295"/>
                          <a:pt x="145451" y="872691"/>
                        </a:cubicBezTo>
                        <a:cubicBezTo>
                          <a:pt x="78393" y="869748"/>
                          <a:pt x="-4405" y="788366"/>
                          <a:pt x="0" y="727240"/>
                        </a:cubicBezTo>
                        <a:cubicBezTo>
                          <a:pt x="13017" y="496411"/>
                          <a:pt x="-14603" y="338258"/>
                          <a:pt x="0" y="145451"/>
                        </a:cubicBezTo>
                        <a:close/>
                      </a:path>
                      <a:path w="5779275" h="872691" stroke="0" extrusionOk="0">
                        <a:moveTo>
                          <a:pt x="0" y="145451"/>
                        </a:moveTo>
                        <a:cubicBezTo>
                          <a:pt x="13904" y="58816"/>
                          <a:pt x="46971" y="-2186"/>
                          <a:pt x="145451" y="0"/>
                        </a:cubicBezTo>
                        <a:cubicBezTo>
                          <a:pt x="348663" y="16521"/>
                          <a:pt x="524092" y="-8223"/>
                          <a:pt x="776614" y="0"/>
                        </a:cubicBezTo>
                        <a:cubicBezTo>
                          <a:pt x="1029136" y="8223"/>
                          <a:pt x="1304122" y="27679"/>
                          <a:pt x="1517544" y="0"/>
                        </a:cubicBezTo>
                        <a:cubicBezTo>
                          <a:pt x="1730966" y="-27679"/>
                          <a:pt x="1884486" y="-26911"/>
                          <a:pt x="2093823" y="0"/>
                        </a:cubicBezTo>
                        <a:cubicBezTo>
                          <a:pt x="2303160" y="26911"/>
                          <a:pt x="2553696" y="-5299"/>
                          <a:pt x="2889638" y="0"/>
                        </a:cubicBezTo>
                        <a:cubicBezTo>
                          <a:pt x="3225581" y="5299"/>
                          <a:pt x="3208599" y="-17348"/>
                          <a:pt x="3520800" y="0"/>
                        </a:cubicBezTo>
                        <a:cubicBezTo>
                          <a:pt x="3833001" y="17348"/>
                          <a:pt x="3936638" y="-25325"/>
                          <a:pt x="4151963" y="0"/>
                        </a:cubicBezTo>
                        <a:cubicBezTo>
                          <a:pt x="4367288" y="25325"/>
                          <a:pt x="4526842" y="5123"/>
                          <a:pt x="4728242" y="0"/>
                        </a:cubicBezTo>
                        <a:cubicBezTo>
                          <a:pt x="4929642" y="-5123"/>
                          <a:pt x="5368686" y="-41732"/>
                          <a:pt x="5633824" y="0"/>
                        </a:cubicBezTo>
                        <a:cubicBezTo>
                          <a:pt x="5707199" y="2974"/>
                          <a:pt x="5764105" y="71793"/>
                          <a:pt x="5779275" y="145451"/>
                        </a:cubicBezTo>
                        <a:cubicBezTo>
                          <a:pt x="5755274" y="313253"/>
                          <a:pt x="5796410" y="478070"/>
                          <a:pt x="5779275" y="727240"/>
                        </a:cubicBezTo>
                        <a:cubicBezTo>
                          <a:pt x="5762734" y="800969"/>
                          <a:pt x="5715902" y="874592"/>
                          <a:pt x="5633824" y="872691"/>
                        </a:cubicBezTo>
                        <a:cubicBezTo>
                          <a:pt x="5437310" y="899096"/>
                          <a:pt x="5179497" y="842755"/>
                          <a:pt x="4947777" y="872691"/>
                        </a:cubicBezTo>
                        <a:cubicBezTo>
                          <a:pt x="4716057" y="902627"/>
                          <a:pt x="4575103" y="869242"/>
                          <a:pt x="4371498" y="872691"/>
                        </a:cubicBezTo>
                        <a:cubicBezTo>
                          <a:pt x="4167893" y="876140"/>
                          <a:pt x="3985299" y="874499"/>
                          <a:pt x="3850103" y="872691"/>
                        </a:cubicBezTo>
                        <a:cubicBezTo>
                          <a:pt x="3714907" y="870883"/>
                          <a:pt x="3434638" y="872035"/>
                          <a:pt x="3218940" y="872691"/>
                        </a:cubicBezTo>
                        <a:cubicBezTo>
                          <a:pt x="3003242" y="873347"/>
                          <a:pt x="2641346" y="895749"/>
                          <a:pt x="2423126" y="872691"/>
                        </a:cubicBezTo>
                        <a:cubicBezTo>
                          <a:pt x="2204906" y="849633"/>
                          <a:pt x="2089064" y="872241"/>
                          <a:pt x="1901730" y="872691"/>
                        </a:cubicBezTo>
                        <a:cubicBezTo>
                          <a:pt x="1714396" y="873141"/>
                          <a:pt x="1588279" y="890630"/>
                          <a:pt x="1380335" y="872691"/>
                        </a:cubicBezTo>
                        <a:cubicBezTo>
                          <a:pt x="1172391" y="854752"/>
                          <a:pt x="667206" y="871265"/>
                          <a:pt x="145451" y="872691"/>
                        </a:cubicBezTo>
                        <a:cubicBezTo>
                          <a:pt x="73992" y="861411"/>
                          <a:pt x="4591" y="801137"/>
                          <a:pt x="0" y="727240"/>
                        </a:cubicBezTo>
                        <a:cubicBezTo>
                          <a:pt x="-15425" y="456974"/>
                          <a:pt x="-25014" y="373318"/>
                          <a:pt x="0" y="14545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 sao lấp lánh.</a:t>
            </a:r>
            <a:endParaRPr lang="x-none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D0449-9B4A-4618-B05D-B67E0B1E05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3" t="53342" r="61199" b="-124"/>
          <a:stretch/>
        </p:blipFill>
        <p:spPr>
          <a:xfrm>
            <a:off x="2121290" y="1545644"/>
            <a:ext cx="3638779" cy="2642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BE667E-2D7B-4753-B8BC-01AB7AF8EEEA}"/>
              </a:ext>
            </a:extLst>
          </p:cNvPr>
          <p:cNvCxnSpPr/>
          <p:nvPr/>
        </p:nvCxnSpPr>
        <p:spPr>
          <a:xfrm>
            <a:off x="2575719" y="886117"/>
            <a:ext cx="32822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1A9DEC-8983-424E-917D-9F4AD5D0B3D9}"/>
              </a:ext>
            </a:extLst>
          </p:cNvPr>
          <p:cNvCxnSpPr>
            <a:cxnSpLocks/>
          </p:cNvCxnSpPr>
          <p:nvPr/>
        </p:nvCxnSpPr>
        <p:spPr>
          <a:xfrm>
            <a:off x="6401770" y="886117"/>
            <a:ext cx="3946349" cy="160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90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18319" y="228600"/>
            <a:ext cx="1139525" cy="731520"/>
            <a:chOff x="2673483" y="1727885"/>
            <a:chExt cx="1864625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2673483" y="1920830"/>
              <a:ext cx="1864625" cy="905584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785" y="689763"/>
            <a:ext cx="10246588" cy="7636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3600" b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 – đáp về đặc điểm của sự vật:</a:t>
            </a:r>
            <a:br>
              <a:rPr lang="en-US" sz="3600" b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600" b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 sao, dòng sông, nương lúa, bầu trời.</a:t>
            </a:r>
            <a:endParaRPr lang="en-US" sz="3600" b="1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448B5-F015-4F33-9EC9-381D5198B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38" b="95469" l="9219" r="91250">
                        <a14:foregroundMark x1="29063" y1="10156" x2="29063" y2="10156"/>
                        <a14:foregroundMark x1="77500" y1="8438" x2="77500" y2="8438"/>
                        <a14:foregroundMark x1="22031" y1="29375" x2="30312" y2="45313"/>
                        <a14:foregroundMark x1="64844" y1="34844" x2="69063" y2="35469"/>
                        <a14:foregroundMark x1="91406" y1="62187" x2="91094" y2="68750"/>
                        <a14:foregroundMark x1="9219" y1="63125" x2="9688" y2="68750"/>
                        <a14:foregroundMark x1="42031" y1="52188" x2="31719" y2="50938"/>
                        <a14:foregroundMark x1="61719" y1="54219" x2="71406" y2="58906"/>
                        <a14:foregroundMark x1="17813" y1="64688" x2="72031" y2="67813"/>
                        <a14:foregroundMark x1="87969" y1="83594" x2="87969" y2="83594"/>
                        <a14:foregroundMark x1="87344" y1="76250" x2="88906" y2="88594"/>
                        <a14:foregroundMark x1="88906" y1="88594" x2="88594" y2="90156"/>
                        <a14:foregroundMark x1="87969" y1="93125" x2="88438" y2="954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2519" y="3200400"/>
            <a:ext cx="4759926" cy="4759926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2321DAD-0A76-4C56-8421-210A6260D71E}"/>
              </a:ext>
            </a:extLst>
          </p:cNvPr>
          <p:cNvSpPr/>
          <p:nvPr/>
        </p:nvSpPr>
        <p:spPr>
          <a:xfrm flipH="1">
            <a:off x="192352" y="2362200"/>
            <a:ext cx="4065606" cy="2663800"/>
          </a:xfrm>
          <a:prstGeom prst="cloudCallout">
            <a:avLst>
              <a:gd name="adj1" fmla="val -49600"/>
              <a:gd name="adj2" fmla="val 6566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trời thế nào?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CC76400-481F-46C1-8859-DBFF02E4B31E}"/>
              </a:ext>
            </a:extLst>
          </p:cNvPr>
          <p:cNvSpPr/>
          <p:nvPr/>
        </p:nvSpPr>
        <p:spPr>
          <a:xfrm>
            <a:off x="7903881" y="2097100"/>
            <a:ext cx="4257957" cy="2663800"/>
          </a:xfrm>
          <a:prstGeom prst="cloudCallout">
            <a:avLst>
              <a:gd name="adj1" fmla="val -49600"/>
              <a:gd name="adj2" fmla="val 6566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trời cao vời vợi.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03FFD84-C82E-44AC-9F7A-F470735CDD42}"/>
              </a:ext>
            </a:extLst>
          </p:cNvPr>
          <p:cNvSpPr/>
          <p:nvPr/>
        </p:nvSpPr>
        <p:spPr>
          <a:xfrm>
            <a:off x="7757319" y="1071563"/>
            <a:ext cx="1828800" cy="9096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69903" y="904617"/>
            <a:ext cx="6287416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6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886663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false,&quot;TimerValue&quot;:&quot;03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239</Words>
  <Application>Microsoft Office PowerPoint</Application>
  <PresentationFormat>Custom</PresentationFormat>
  <Paragraphs>71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Fredoka One</vt:lpstr>
      <vt:lpstr>Frankfurter</vt:lpstr>
      <vt:lpstr>Quicksand SemiBold</vt:lpstr>
      <vt:lpstr>Times New Roman</vt:lpstr>
      <vt:lpstr>Calibri</vt:lpstr>
      <vt:lpstr>等线</vt:lpstr>
      <vt:lpstr>Arial</vt:lpstr>
      <vt:lpstr>Arial Rounded MT Bold</vt:lpstr>
      <vt:lpstr>Bebas Neue</vt:lpstr>
      <vt:lpstr>Hammersmith One</vt:lpstr>
      <vt:lpstr>Arial-Rounded</vt:lpstr>
      <vt:lpstr>Aachen</vt:lpstr>
      <vt:lpstr>华康海报体W12</vt:lpstr>
      <vt:lpstr>Quicksand Medium</vt:lpstr>
      <vt:lpstr>Fall Vibes Stickers fo Marketing by Slidesgo</vt:lpstr>
      <vt:lpstr>PowerPoint Presentation</vt:lpstr>
      <vt:lpstr>PowerPoint Presentation</vt:lpstr>
      <vt:lpstr>Bài 8:  LUỸ TRE</vt:lpstr>
      <vt:lpstr>Yêu cầu cần đạt</vt:lpstr>
      <vt:lpstr>Xếp các từ ngữ dưới đây vào nhóm thích hợp.</vt:lpstr>
      <vt:lpstr>Xếp các từ ngữ dưới đây vào nhóm thích hợp.</vt:lpstr>
      <vt:lpstr>Ghép từ ngữ chỉ sự vật với từ ngữ chỉ đặc điểm ở bài tập 1 để tạo 3 câu.</vt:lpstr>
      <vt:lpstr>Ghép từ ngữ chỉ sự vật với từ ngữ chỉ đặc điểm ở bài tập 1 để tạo 3 câu.</vt:lpstr>
      <vt:lpstr>Hỏi – đáp về đặc điểm của sự vật:  ngôi sao, dòng sông, nương lúa, bầu trời.</vt:lpstr>
      <vt:lpstr>Vận dụng</vt:lpstr>
      <vt:lpstr>Quan sát đồ vật trong nhà  hoặc xung quanh em  rồi hỏi – đáp về đặc điểm của chúng.</vt:lpstr>
      <vt:lpstr>Tạm biệt và hẹn gặp lại  các con vào những 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PC</dc:creator>
  <cp:lastModifiedBy>WINDOWS 10 PRO</cp:lastModifiedBy>
  <cp:revision>85</cp:revision>
  <dcterms:modified xsi:type="dcterms:W3CDTF">2023-02-11T14:13:20Z</dcterms:modified>
</cp:coreProperties>
</file>